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63.jpg" ContentType="image/jpg"/>
  <Override PartName="/ppt/media/image73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100.jpg" ContentType="image/jpg"/>
  <Override PartName="/ppt/media/image101.jpg" ContentType="image/jpg"/>
  <Override PartName="/ppt/media/image106.jpg" ContentType="image/jpg"/>
  <Override PartName="/ppt/media/image108.jpg" ContentType="image/jpg"/>
  <Override PartName="/ppt/media/image110.jpg" ContentType="image/jpg"/>
  <Override PartName="/ppt/media/image149.jpg" ContentType="image/jpg"/>
  <Override PartName="/ppt/media/image259.jpg" ContentType="image/jpg"/>
  <Override PartName="/ppt/media/image260.jpg" ContentType="image/jpg"/>
  <Override PartName="/ppt/media/image263.jpg" ContentType="image/jpg"/>
  <Override PartName="/ppt/media/image26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</p:sldIdLst>
  <p:sldSz cx="12192000" cy="6858000"/>
  <p:notesSz cx="12192000" cy="6858000"/>
  <p:embeddedFontLst>
    <p:embeddedFont>
      <p:font typeface="Arial Black" panose="020B0A04020102020204" pitchFamily="34" charset="0"/>
      <p:bold r:id="rId99"/>
    </p:embeddedFont>
    <p:embeddedFont>
      <p:font typeface="Wingdings 2" panose="05020102010507070707" pitchFamily="18" charset="2"/>
      <p:regular r:id="rId100"/>
    </p:embeddedFont>
    <p:embeddedFont>
      <p:font typeface="Constantia" panose="02030602050306030303" pitchFamily="18" charset="0"/>
      <p:regular r:id="rId101"/>
      <p:bold r:id="rId102"/>
      <p:italic r:id="rId103"/>
      <p:boldItalic r:id="rId104"/>
    </p:embeddedFont>
    <p:embeddedFont>
      <p:font typeface="Rockwell Extra Bold" panose="02060903040505020403" pitchFamily="18" charset="0"/>
      <p:bold r:id="rId105"/>
    </p:embeddedFont>
    <p:embeddedFont>
      <p:font typeface="Calibri" panose="020F0502020204030204" pitchFamily="34" charset="0"/>
      <p:regular r:id="rId106"/>
      <p:bold r:id="rId107"/>
      <p:italic r:id="rId108"/>
      <p:boldItalic r:id="rId109"/>
    </p:embeddedFont>
    <p:embeddedFont>
      <p:font typeface="Blackadder ITC" panose="04020505051007020D02" pitchFamily="82" charset="0"/>
      <p:regular r:id="rId110"/>
    </p:embeddedFont>
    <p:embeddedFont>
      <p:font typeface="Copperplate Gothic Bold" panose="020E0705020206020404" pitchFamily="34" charset="0"/>
      <p:regular r:id="rId11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9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8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2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Blackadder ITC"/>
                <a:cs typeface="Blackadder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Blackadder ITC"/>
                <a:cs typeface="Blackadder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Blackadder ITC"/>
                <a:cs typeface="Blackadder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8575" y="-5079"/>
            <a:ext cx="2531109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Blackadder ITC"/>
                <a:cs typeface="Blackadder IT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287" y="1422400"/>
            <a:ext cx="11147425" cy="397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557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8.png"/><Relationship Id="rId7" Type="http://schemas.openxmlformats.org/officeDocument/2006/relationships/image" Target="../media/image81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fr/url?sa=i&amp;rct=j&amp;q&amp;esrc=s&amp;source=images&amp;cd&amp;cad=rja&amp;uact=8&amp;ved=0ahUKEwisotWTm-nVAhVEWxoKHWGkD00QjRwIBw&amp;url=http%3A//afc-compiegne.net/2015/04/03/programme-educatif-federal/&amp;psig=AFQjCNFrnMAoGCqePdLMTb6vPK8XcmPNUA&amp;ust=1503435213244912" TargetMode="External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84.jpg"/><Relationship Id="rId4" Type="http://schemas.openxmlformats.org/officeDocument/2006/relationships/image" Target="../media/image79.png"/><Relationship Id="rId9" Type="http://schemas.openxmlformats.org/officeDocument/2006/relationships/image" Target="../media/image8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15.xml"/><Relationship Id="rId7" Type="http://schemas.openxmlformats.org/officeDocument/2006/relationships/slide" Target="slide37.xml"/><Relationship Id="rId12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3.xml"/><Relationship Id="rId11" Type="http://schemas.openxmlformats.org/officeDocument/2006/relationships/image" Target="../media/image8.jpg"/><Relationship Id="rId5" Type="http://schemas.openxmlformats.org/officeDocument/2006/relationships/slide" Target="slide29.xml"/><Relationship Id="rId10" Type="http://schemas.openxmlformats.org/officeDocument/2006/relationships/image" Target="../media/image7.png"/><Relationship Id="rId4" Type="http://schemas.openxmlformats.org/officeDocument/2006/relationships/slide" Target="slide25.xml"/><Relationship Id="rId9" Type="http://schemas.openxmlformats.org/officeDocument/2006/relationships/slide" Target="slide8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5" Type="http://schemas.openxmlformats.org/officeDocument/2006/relationships/image" Target="../media/image117.png"/><Relationship Id="rId10" Type="http://schemas.openxmlformats.org/officeDocument/2006/relationships/image" Target="../media/image70.png"/><Relationship Id="rId4" Type="http://schemas.openxmlformats.org/officeDocument/2006/relationships/image" Target="../media/image130.png"/><Relationship Id="rId9" Type="http://schemas.openxmlformats.org/officeDocument/2006/relationships/image" Target="../media/image1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png"/><Relationship Id="rId4" Type="http://schemas.openxmlformats.org/officeDocument/2006/relationships/image" Target="../media/image1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49.jp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51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50.png"/><Relationship Id="rId16" Type="http://schemas.openxmlformats.org/officeDocument/2006/relationships/image" Target="../media/image176.png"/><Relationship Id="rId20" Type="http://schemas.openxmlformats.org/officeDocument/2006/relationships/image" Target="../media/image1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53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4" Type="http://schemas.openxmlformats.org/officeDocument/2006/relationships/image" Target="../media/image152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58.png"/><Relationship Id="rId1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81.png"/><Relationship Id="rId12" Type="http://schemas.openxmlformats.org/officeDocument/2006/relationships/image" Target="../media/image160.png"/><Relationship Id="rId17" Type="http://schemas.openxmlformats.org/officeDocument/2006/relationships/image" Target="../media/image184.png"/><Relationship Id="rId2" Type="http://schemas.openxmlformats.org/officeDocument/2006/relationships/image" Target="../media/image150.png"/><Relationship Id="rId16" Type="http://schemas.openxmlformats.org/officeDocument/2006/relationships/image" Target="../media/image183.png"/><Relationship Id="rId20" Type="http://schemas.openxmlformats.org/officeDocument/2006/relationships/image" Target="../media/image1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3.png"/><Relationship Id="rId5" Type="http://schemas.openxmlformats.org/officeDocument/2006/relationships/image" Target="../media/image180.png"/><Relationship Id="rId15" Type="http://schemas.openxmlformats.org/officeDocument/2006/relationships/image" Target="../media/image162.png"/><Relationship Id="rId10" Type="http://schemas.openxmlformats.org/officeDocument/2006/relationships/image" Target="../media/image172.png"/><Relationship Id="rId19" Type="http://schemas.openxmlformats.org/officeDocument/2006/relationships/image" Target="../media/image185.png"/><Relationship Id="rId4" Type="http://schemas.openxmlformats.org/officeDocument/2006/relationships/image" Target="../media/image152.png"/><Relationship Id="rId9" Type="http://schemas.openxmlformats.org/officeDocument/2006/relationships/image" Target="../media/image159.png"/><Relationship Id="rId14" Type="http://schemas.openxmlformats.org/officeDocument/2006/relationships/image" Target="../media/image16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59.png"/><Relationship Id="rId18" Type="http://schemas.openxmlformats.org/officeDocument/2006/relationships/image" Target="../media/image149.jpg"/><Relationship Id="rId3" Type="http://schemas.openxmlformats.org/officeDocument/2006/relationships/image" Target="../media/image151.png"/><Relationship Id="rId7" Type="http://schemas.openxmlformats.org/officeDocument/2006/relationships/image" Target="../media/image178.png"/><Relationship Id="rId12" Type="http://schemas.openxmlformats.org/officeDocument/2006/relationships/image" Target="../media/image158.png"/><Relationship Id="rId17" Type="http://schemas.openxmlformats.org/officeDocument/2006/relationships/image" Target="../media/image189.png"/><Relationship Id="rId2" Type="http://schemas.openxmlformats.org/officeDocument/2006/relationships/image" Target="../media/image150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60.png"/><Relationship Id="rId5" Type="http://schemas.openxmlformats.org/officeDocument/2006/relationships/image" Target="../media/image184.png"/><Relationship Id="rId15" Type="http://schemas.openxmlformats.org/officeDocument/2006/relationships/image" Target="../media/image187.png"/><Relationship Id="rId10" Type="http://schemas.openxmlformats.org/officeDocument/2006/relationships/image" Target="../media/image161.png"/><Relationship Id="rId4" Type="http://schemas.openxmlformats.org/officeDocument/2006/relationships/image" Target="../media/image152.png"/><Relationship Id="rId9" Type="http://schemas.openxmlformats.org/officeDocument/2006/relationships/image" Target="../media/image181.png"/><Relationship Id="rId14" Type="http://schemas.openxmlformats.org/officeDocument/2006/relationships/image" Target="../media/image1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83.png"/><Relationship Id="rId18" Type="http://schemas.openxmlformats.org/officeDocument/2006/relationships/image" Target="../media/image195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94.png"/><Relationship Id="rId2" Type="http://schemas.openxmlformats.org/officeDocument/2006/relationships/image" Target="../media/image150.png"/><Relationship Id="rId16" Type="http://schemas.openxmlformats.org/officeDocument/2006/relationships/image" Target="../media/image193.png"/><Relationship Id="rId20" Type="http://schemas.openxmlformats.org/officeDocument/2006/relationships/image" Target="../media/image1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59.png"/><Relationship Id="rId5" Type="http://schemas.openxmlformats.org/officeDocument/2006/relationships/image" Target="../media/image190.png"/><Relationship Id="rId15" Type="http://schemas.openxmlformats.org/officeDocument/2006/relationships/image" Target="../media/image181.png"/><Relationship Id="rId10" Type="http://schemas.openxmlformats.org/officeDocument/2006/relationships/image" Target="../media/image158.png"/><Relationship Id="rId19" Type="http://schemas.openxmlformats.org/officeDocument/2006/relationships/image" Target="../media/image196.png"/><Relationship Id="rId4" Type="http://schemas.openxmlformats.org/officeDocument/2006/relationships/image" Target="../media/image152.png"/><Relationship Id="rId9" Type="http://schemas.openxmlformats.org/officeDocument/2006/relationships/image" Target="../media/image161.png"/><Relationship Id="rId14" Type="http://schemas.openxmlformats.org/officeDocument/2006/relationships/image" Target="../media/image19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0.png"/><Relationship Id="rId18" Type="http://schemas.openxmlformats.org/officeDocument/2006/relationships/image" Target="../media/image193.png"/><Relationship Id="rId3" Type="http://schemas.openxmlformats.org/officeDocument/2006/relationships/image" Target="../media/image151.png"/><Relationship Id="rId21" Type="http://schemas.openxmlformats.org/officeDocument/2006/relationships/image" Target="../media/image160.png"/><Relationship Id="rId7" Type="http://schemas.openxmlformats.org/officeDocument/2006/relationships/image" Target="../media/image188.png"/><Relationship Id="rId12" Type="http://schemas.openxmlformats.org/officeDocument/2006/relationships/image" Target="../media/image161.png"/><Relationship Id="rId17" Type="http://schemas.openxmlformats.org/officeDocument/2006/relationships/image" Target="../media/image203.png"/><Relationship Id="rId2" Type="http://schemas.openxmlformats.org/officeDocument/2006/relationships/image" Target="../media/image197.png"/><Relationship Id="rId16" Type="http://schemas.openxmlformats.org/officeDocument/2006/relationships/image" Target="../media/image202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62.png"/><Relationship Id="rId5" Type="http://schemas.openxmlformats.org/officeDocument/2006/relationships/image" Target="../media/image190.png"/><Relationship Id="rId15" Type="http://schemas.openxmlformats.org/officeDocument/2006/relationships/image" Target="../media/image201.png"/><Relationship Id="rId23" Type="http://schemas.openxmlformats.org/officeDocument/2006/relationships/image" Target="../media/image149.jpg"/><Relationship Id="rId10" Type="http://schemas.openxmlformats.org/officeDocument/2006/relationships/image" Target="../media/image158.png"/><Relationship Id="rId19" Type="http://schemas.openxmlformats.org/officeDocument/2006/relationships/image" Target="../media/image196.png"/><Relationship Id="rId4" Type="http://schemas.openxmlformats.org/officeDocument/2006/relationships/image" Target="../media/image152.png"/><Relationship Id="rId9" Type="http://schemas.openxmlformats.org/officeDocument/2006/relationships/image" Target="../media/image199.png"/><Relationship Id="rId14" Type="http://schemas.openxmlformats.org/officeDocument/2006/relationships/image" Target="../media/image172.png"/><Relationship Id="rId22" Type="http://schemas.openxmlformats.org/officeDocument/2006/relationships/image" Target="../media/image18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10.png"/><Relationship Id="rId18" Type="http://schemas.openxmlformats.org/officeDocument/2006/relationships/image" Target="../media/image158.png"/><Relationship Id="rId26" Type="http://schemas.openxmlformats.org/officeDocument/2006/relationships/image" Target="../media/image178.png"/><Relationship Id="rId3" Type="http://schemas.openxmlformats.org/officeDocument/2006/relationships/image" Target="../media/image205.png"/><Relationship Id="rId21" Type="http://schemas.openxmlformats.org/officeDocument/2006/relationships/image" Target="../media/image182.png"/><Relationship Id="rId7" Type="http://schemas.openxmlformats.org/officeDocument/2006/relationships/image" Target="../media/image168.png"/><Relationship Id="rId12" Type="http://schemas.openxmlformats.org/officeDocument/2006/relationships/image" Target="../media/image209.png"/><Relationship Id="rId17" Type="http://schemas.openxmlformats.org/officeDocument/2006/relationships/image" Target="../media/image183.png"/><Relationship Id="rId25" Type="http://schemas.openxmlformats.org/officeDocument/2006/relationships/image" Target="../media/image214.png"/><Relationship Id="rId2" Type="http://schemas.openxmlformats.org/officeDocument/2006/relationships/image" Target="../media/image204.png"/><Relationship Id="rId16" Type="http://schemas.openxmlformats.org/officeDocument/2006/relationships/image" Target="../media/image212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08.png"/><Relationship Id="rId24" Type="http://schemas.openxmlformats.org/officeDocument/2006/relationships/image" Target="../media/image189.png"/><Relationship Id="rId5" Type="http://schemas.openxmlformats.org/officeDocument/2006/relationships/image" Target="../media/image180.png"/><Relationship Id="rId15" Type="http://schemas.openxmlformats.org/officeDocument/2006/relationships/image" Target="../media/image163.png"/><Relationship Id="rId23" Type="http://schemas.openxmlformats.org/officeDocument/2006/relationships/image" Target="../media/image213.png"/><Relationship Id="rId10" Type="http://schemas.openxmlformats.org/officeDocument/2006/relationships/image" Target="../media/image207.png"/><Relationship Id="rId19" Type="http://schemas.openxmlformats.org/officeDocument/2006/relationships/image" Target="../media/image161.png"/><Relationship Id="rId4" Type="http://schemas.openxmlformats.org/officeDocument/2006/relationships/image" Target="../media/image152.png"/><Relationship Id="rId9" Type="http://schemas.openxmlformats.org/officeDocument/2006/relationships/image" Target="../media/image200.png"/><Relationship Id="rId14" Type="http://schemas.openxmlformats.org/officeDocument/2006/relationships/image" Target="../media/image211.png"/><Relationship Id="rId22" Type="http://schemas.openxmlformats.org/officeDocument/2006/relationships/image" Target="../media/image156.png"/><Relationship Id="rId27" Type="http://schemas.openxmlformats.org/officeDocument/2006/relationships/image" Target="../media/image149.jp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10.png"/><Relationship Id="rId18" Type="http://schemas.openxmlformats.org/officeDocument/2006/relationships/image" Target="../media/image161.png"/><Relationship Id="rId3" Type="http://schemas.openxmlformats.org/officeDocument/2006/relationships/image" Target="../media/image205.png"/><Relationship Id="rId21" Type="http://schemas.openxmlformats.org/officeDocument/2006/relationships/image" Target="../media/image213.png"/><Relationship Id="rId7" Type="http://schemas.openxmlformats.org/officeDocument/2006/relationships/image" Target="../media/image168.png"/><Relationship Id="rId12" Type="http://schemas.openxmlformats.org/officeDocument/2006/relationships/image" Target="../media/image209.png"/><Relationship Id="rId17" Type="http://schemas.openxmlformats.org/officeDocument/2006/relationships/image" Target="../media/image158.png"/><Relationship Id="rId25" Type="http://schemas.openxmlformats.org/officeDocument/2006/relationships/image" Target="../media/image149.jpg"/><Relationship Id="rId2" Type="http://schemas.openxmlformats.org/officeDocument/2006/relationships/image" Target="../media/image204.png"/><Relationship Id="rId16" Type="http://schemas.openxmlformats.org/officeDocument/2006/relationships/image" Target="../media/image21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08.png"/><Relationship Id="rId24" Type="http://schemas.openxmlformats.org/officeDocument/2006/relationships/image" Target="../media/image181.png"/><Relationship Id="rId5" Type="http://schemas.openxmlformats.org/officeDocument/2006/relationships/image" Target="../media/image180.png"/><Relationship Id="rId15" Type="http://schemas.openxmlformats.org/officeDocument/2006/relationships/image" Target="../media/image163.png"/><Relationship Id="rId23" Type="http://schemas.openxmlformats.org/officeDocument/2006/relationships/image" Target="../media/image178.png"/><Relationship Id="rId10" Type="http://schemas.openxmlformats.org/officeDocument/2006/relationships/image" Target="../media/image207.png"/><Relationship Id="rId19" Type="http://schemas.openxmlformats.org/officeDocument/2006/relationships/image" Target="../media/image160.png"/><Relationship Id="rId4" Type="http://schemas.openxmlformats.org/officeDocument/2006/relationships/image" Target="../media/image152.png"/><Relationship Id="rId9" Type="http://schemas.openxmlformats.org/officeDocument/2006/relationships/image" Target="../media/image200.png"/><Relationship Id="rId14" Type="http://schemas.openxmlformats.org/officeDocument/2006/relationships/image" Target="../media/image211.png"/><Relationship Id="rId22" Type="http://schemas.openxmlformats.org/officeDocument/2006/relationships/image" Target="../media/image18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158.png"/><Relationship Id="rId18" Type="http://schemas.openxmlformats.org/officeDocument/2006/relationships/image" Target="../media/image222.png"/><Relationship Id="rId3" Type="http://schemas.openxmlformats.org/officeDocument/2006/relationships/image" Target="../media/image205.png"/><Relationship Id="rId7" Type="http://schemas.openxmlformats.org/officeDocument/2006/relationships/image" Target="../media/image187.png"/><Relationship Id="rId12" Type="http://schemas.openxmlformats.org/officeDocument/2006/relationships/image" Target="../media/image211.png"/><Relationship Id="rId17" Type="http://schemas.openxmlformats.org/officeDocument/2006/relationships/image" Target="../media/image221.png"/><Relationship Id="rId2" Type="http://schemas.openxmlformats.org/officeDocument/2006/relationships/image" Target="../media/image204.png"/><Relationship Id="rId16" Type="http://schemas.openxmlformats.org/officeDocument/2006/relationships/image" Target="../media/image220.png"/><Relationship Id="rId20" Type="http://schemas.openxmlformats.org/officeDocument/2006/relationships/image" Target="../media/image1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19.png"/><Relationship Id="rId10" Type="http://schemas.openxmlformats.org/officeDocument/2006/relationships/image" Target="../media/image217.png"/><Relationship Id="rId19" Type="http://schemas.openxmlformats.org/officeDocument/2006/relationships/image" Target="../media/image223.png"/><Relationship Id="rId4" Type="http://schemas.openxmlformats.org/officeDocument/2006/relationships/image" Target="../media/image152.png"/><Relationship Id="rId9" Type="http://schemas.openxmlformats.org/officeDocument/2006/relationships/image" Target="../media/image171.png"/><Relationship Id="rId14" Type="http://schemas.openxmlformats.org/officeDocument/2006/relationships/image" Target="../media/image16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7.png"/><Relationship Id="rId18" Type="http://schemas.openxmlformats.org/officeDocument/2006/relationships/image" Target="../media/image163.png"/><Relationship Id="rId26" Type="http://schemas.openxmlformats.org/officeDocument/2006/relationships/image" Target="../media/image149.jpg"/><Relationship Id="rId3" Type="http://schemas.openxmlformats.org/officeDocument/2006/relationships/image" Target="../media/image205.png"/><Relationship Id="rId21" Type="http://schemas.openxmlformats.org/officeDocument/2006/relationships/image" Target="../media/image232.png"/><Relationship Id="rId7" Type="http://schemas.openxmlformats.org/officeDocument/2006/relationships/image" Target="../media/image156.png"/><Relationship Id="rId12" Type="http://schemas.openxmlformats.org/officeDocument/2006/relationships/image" Target="../media/image193.png"/><Relationship Id="rId17" Type="http://schemas.openxmlformats.org/officeDocument/2006/relationships/image" Target="../media/image160.png"/><Relationship Id="rId25" Type="http://schemas.openxmlformats.org/officeDocument/2006/relationships/image" Target="../media/image235.png"/><Relationship Id="rId2" Type="http://schemas.openxmlformats.org/officeDocument/2006/relationships/image" Target="../media/image204.png"/><Relationship Id="rId16" Type="http://schemas.openxmlformats.org/officeDocument/2006/relationships/image" Target="../media/image229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200.png"/><Relationship Id="rId24" Type="http://schemas.openxmlformats.org/officeDocument/2006/relationships/image" Target="../media/image234.png"/><Relationship Id="rId5" Type="http://schemas.openxmlformats.org/officeDocument/2006/relationships/image" Target="../media/image224.png"/><Relationship Id="rId15" Type="http://schemas.openxmlformats.org/officeDocument/2006/relationships/image" Target="../media/image161.png"/><Relationship Id="rId23" Type="http://schemas.openxmlformats.org/officeDocument/2006/relationships/image" Target="../media/image201.png"/><Relationship Id="rId10" Type="http://schemas.openxmlformats.org/officeDocument/2006/relationships/image" Target="../media/image226.png"/><Relationship Id="rId19" Type="http://schemas.openxmlformats.org/officeDocument/2006/relationships/image" Target="../media/image230.png"/><Relationship Id="rId4" Type="http://schemas.openxmlformats.org/officeDocument/2006/relationships/image" Target="../media/image152.png"/><Relationship Id="rId9" Type="http://schemas.openxmlformats.org/officeDocument/2006/relationships/image" Target="../media/image225.png"/><Relationship Id="rId14" Type="http://schemas.openxmlformats.org/officeDocument/2006/relationships/image" Target="../media/image228.png"/><Relationship Id="rId22" Type="http://schemas.openxmlformats.org/officeDocument/2006/relationships/image" Target="../media/image23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28.png"/><Relationship Id="rId18" Type="http://schemas.openxmlformats.org/officeDocument/2006/relationships/image" Target="../media/image243.png"/><Relationship Id="rId3" Type="http://schemas.openxmlformats.org/officeDocument/2006/relationships/image" Target="../media/image205.png"/><Relationship Id="rId21" Type="http://schemas.openxmlformats.org/officeDocument/2006/relationships/image" Target="../media/image207.png"/><Relationship Id="rId7" Type="http://schemas.openxmlformats.org/officeDocument/2006/relationships/image" Target="../media/image238.png"/><Relationship Id="rId12" Type="http://schemas.openxmlformats.org/officeDocument/2006/relationships/image" Target="../media/image229.png"/><Relationship Id="rId17" Type="http://schemas.openxmlformats.org/officeDocument/2006/relationships/image" Target="../media/image242.png"/><Relationship Id="rId2" Type="http://schemas.openxmlformats.org/officeDocument/2006/relationships/image" Target="../media/image204.png"/><Relationship Id="rId16" Type="http://schemas.openxmlformats.org/officeDocument/2006/relationships/image" Target="../media/image163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1" Type="http://schemas.openxmlformats.org/officeDocument/2006/relationships/image" Target="../media/image226.png"/><Relationship Id="rId24" Type="http://schemas.openxmlformats.org/officeDocument/2006/relationships/image" Target="../media/image149.jpg"/><Relationship Id="rId5" Type="http://schemas.openxmlformats.org/officeDocument/2006/relationships/image" Target="../media/image236.png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10" Type="http://schemas.openxmlformats.org/officeDocument/2006/relationships/image" Target="../media/image240.png"/><Relationship Id="rId19" Type="http://schemas.openxmlformats.org/officeDocument/2006/relationships/image" Target="../media/image244.png"/><Relationship Id="rId4" Type="http://schemas.openxmlformats.org/officeDocument/2006/relationships/image" Target="../media/image152.png"/><Relationship Id="rId9" Type="http://schemas.openxmlformats.org/officeDocument/2006/relationships/image" Target="../media/image239.png"/><Relationship Id="rId14" Type="http://schemas.openxmlformats.org/officeDocument/2006/relationships/image" Target="../media/image160.png"/><Relationship Id="rId22" Type="http://schemas.openxmlformats.org/officeDocument/2006/relationships/image" Target="../media/image17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28.png"/><Relationship Id="rId18" Type="http://schemas.openxmlformats.org/officeDocument/2006/relationships/image" Target="../media/image248.png"/><Relationship Id="rId26" Type="http://schemas.openxmlformats.org/officeDocument/2006/relationships/image" Target="../media/image252.png"/><Relationship Id="rId3" Type="http://schemas.openxmlformats.org/officeDocument/2006/relationships/image" Target="../media/image205.png"/><Relationship Id="rId21" Type="http://schemas.openxmlformats.org/officeDocument/2006/relationships/image" Target="../media/image207.png"/><Relationship Id="rId7" Type="http://schemas.openxmlformats.org/officeDocument/2006/relationships/image" Target="../media/image238.png"/><Relationship Id="rId12" Type="http://schemas.openxmlformats.org/officeDocument/2006/relationships/image" Target="../media/image229.png"/><Relationship Id="rId17" Type="http://schemas.openxmlformats.org/officeDocument/2006/relationships/image" Target="../media/image247.png"/><Relationship Id="rId25" Type="http://schemas.openxmlformats.org/officeDocument/2006/relationships/image" Target="../media/image251.png"/><Relationship Id="rId2" Type="http://schemas.openxmlformats.org/officeDocument/2006/relationships/image" Target="../media/image204.png"/><Relationship Id="rId16" Type="http://schemas.openxmlformats.org/officeDocument/2006/relationships/image" Target="../media/image163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26.png"/><Relationship Id="rId24" Type="http://schemas.openxmlformats.org/officeDocument/2006/relationships/image" Target="../media/image250.png"/><Relationship Id="rId5" Type="http://schemas.openxmlformats.org/officeDocument/2006/relationships/image" Target="../media/image236.png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10" Type="http://schemas.openxmlformats.org/officeDocument/2006/relationships/image" Target="../media/image240.png"/><Relationship Id="rId19" Type="http://schemas.openxmlformats.org/officeDocument/2006/relationships/image" Target="../media/image249.png"/><Relationship Id="rId4" Type="http://schemas.openxmlformats.org/officeDocument/2006/relationships/image" Target="../media/image152.png"/><Relationship Id="rId9" Type="http://schemas.openxmlformats.org/officeDocument/2006/relationships/image" Target="../media/image239.png"/><Relationship Id="rId14" Type="http://schemas.openxmlformats.org/officeDocument/2006/relationships/image" Target="../media/image160.png"/><Relationship Id="rId22" Type="http://schemas.openxmlformats.org/officeDocument/2006/relationships/image" Target="../media/image173.png"/><Relationship Id="rId27" Type="http://schemas.openxmlformats.org/officeDocument/2006/relationships/image" Target="../media/image149.jp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00.png"/><Relationship Id="rId18" Type="http://schemas.openxmlformats.org/officeDocument/2006/relationships/image" Target="../media/image158.png"/><Relationship Id="rId26" Type="http://schemas.openxmlformats.org/officeDocument/2006/relationships/image" Target="../media/image193.png"/><Relationship Id="rId3" Type="http://schemas.openxmlformats.org/officeDocument/2006/relationships/image" Target="../media/image205.png"/><Relationship Id="rId21" Type="http://schemas.openxmlformats.org/officeDocument/2006/relationships/image" Target="../media/image256.png"/><Relationship Id="rId7" Type="http://schemas.openxmlformats.org/officeDocument/2006/relationships/image" Target="../media/image254.png"/><Relationship Id="rId12" Type="http://schemas.openxmlformats.org/officeDocument/2006/relationships/image" Target="../media/image216.png"/><Relationship Id="rId17" Type="http://schemas.openxmlformats.org/officeDocument/2006/relationships/image" Target="../media/image160.png"/><Relationship Id="rId25" Type="http://schemas.openxmlformats.org/officeDocument/2006/relationships/image" Target="../media/image229.png"/><Relationship Id="rId2" Type="http://schemas.openxmlformats.org/officeDocument/2006/relationships/image" Target="../media/image204.png"/><Relationship Id="rId16" Type="http://schemas.openxmlformats.org/officeDocument/2006/relationships/image" Target="../media/image162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11" Type="http://schemas.openxmlformats.org/officeDocument/2006/relationships/image" Target="../media/image239.png"/><Relationship Id="rId24" Type="http://schemas.openxmlformats.org/officeDocument/2006/relationships/image" Target="../media/image245.png"/><Relationship Id="rId5" Type="http://schemas.openxmlformats.org/officeDocument/2006/relationships/image" Target="../media/image253.png"/><Relationship Id="rId15" Type="http://schemas.openxmlformats.org/officeDocument/2006/relationships/image" Target="../media/image250.png"/><Relationship Id="rId23" Type="http://schemas.openxmlformats.org/officeDocument/2006/relationships/image" Target="../media/image172.png"/><Relationship Id="rId10" Type="http://schemas.openxmlformats.org/officeDocument/2006/relationships/image" Target="../media/image255.png"/><Relationship Id="rId19" Type="http://schemas.openxmlformats.org/officeDocument/2006/relationships/image" Target="../media/image161.png"/><Relationship Id="rId4" Type="http://schemas.openxmlformats.org/officeDocument/2006/relationships/image" Target="../media/image152.png"/><Relationship Id="rId9" Type="http://schemas.openxmlformats.org/officeDocument/2006/relationships/image" Target="../media/image238.png"/><Relationship Id="rId14" Type="http://schemas.openxmlformats.org/officeDocument/2006/relationships/image" Target="../media/image226.png"/><Relationship Id="rId22" Type="http://schemas.openxmlformats.org/officeDocument/2006/relationships/image" Target="../media/image207.png"/><Relationship Id="rId27" Type="http://schemas.openxmlformats.org/officeDocument/2006/relationships/image" Target="../media/image149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jp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jp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jp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9070" y="426765"/>
            <a:ext cx="3437254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spc="-125" dirty="0">
                <a:solidFill>
                  <a:srgbClr val="FF0000"/>
                </a:solidFill>
                <a:latin typeface="Rockwell Extra Bold"/>
                <a:cs typeface="Rockwell Extra Bold"/>
              </a:rPr>
              <a:t>Référentiel</a:t>
            </a:r>
            <a:endParaRPr sz="4200" dirty="0">
              <a:solidFill>
                <a:srgbClr val="FF0000"/>
              </a:solidFill>
              <a:latin typeface="Rockwell Extra Bold"/>
              <a:cs typeface="Rockwell Extra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5285" y="426765"/>
            <a:ext cx="321754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fr-FR" sz="4200" b="1" i="1" spc="-125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2022</a:t>
            </a:r>
            <a:r>
              <a:rPr sz="4200" b="1" i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/</a:t>
            </a:r>
            <a:r>
              <a:rPr sz="4200" b="1" i="1" spc="-120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 </a:t>
            </a:r>
            <a:r>
              <a:rPr sz="4200" b="1" i="1" spc="-125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20</a:t>
            </a:r>
            <a:r>
              <a:rPr lang="fr-FR" sz="4200" b="1" i="1" spc="-125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23</a:t>
            </a:r>
            <a:endParaRPr sz="4200" dirty="0">
              <a:solidFill>
                <a:srgbClr val="FF0000"/>
              </a:solidFill>
              <a:latin typeface="Rockwell Extra Bold"/>
              <a:cs typeface="Rockwell Extra Bol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82" y="373885"/>
            <a:ext cx="1207018" cy="1577849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0497116" y="2861351"/>
            <a:ext cx="1219200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bject 10"/>
          <p:cNvSpPr txBox="1"/>
          <p:nvPr/>
        </p:nvSpPr>
        <p:spPr>
          <a:xfrm>
            <a:off x="10761276" y="3246964"/>
            <a:ext cx="690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spc="-10" dirty="0" smtClean="0">
                <a:solidFill>
                  <a:srgbClr val="FF0000"/>
                </a:solidFill>
                <a:latin typeface="Arial Black"/>
                <a:cs typeface="Arial Black"/>
              </a:rPr>
              <a:t>U8/U9</a:t>
            </a:r>
            <a:endParaRPr sz="1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024" y="4800599"/>
            <a:ext cx="1427175" cy="142717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219200" y="1447800"/>
            <a:ext cx="8534400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95" y="1219200"/>
            <a:ext cx="7658100" cy="5105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16200000">
            <a:off x="-1597627" y="2777468"/>
            <a:ext cx="5973430" cy="2079702"/>
          </a:xfrm>
          <a:prstGeom prst="rect">
            <a:avLst/>
          </a:prstGeom>
        </p:spPr>
        <p:txBody>
          <a:bodyPr vert="vert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8000" b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8000" b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8000" b="1" dirty="0" smtClean="0">
                <a:solidFill>
                  <a:srgbClr val="FF0000"/>
                </a:solidFill>
                <a:latin typeface="Rockwell Extra Bold"/>
                <a:cs typeface="Rockwell Extra Bold"/>
              </a:rPr>
              <a:t>3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8000" b="1" dirty="0">
                <a:solidFill>
                  <a:srgbClr val="FF0000"/>
                </a:solidFill>
                <a:latin typeface="Rockwell Extra Bold"/>
                <a:cs typeface="Rockwell Extra Bold"/>
              </a:rPr>
              <a:t>M</a:t>
            </a:r>
            <a:endParaRPr lang="fr-FR" sz="8000" b="1" dirty="0" smtClean="0">
              <a:solidFill>
                <a:srgbClr val="FF0000"/>
              </a:solidFill>
              <a:latin typeface="Rockwell Extra Bold"/>
              <a:cs typeface="Rockwell Extra Bold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fr-FR" sz="2400" b="1" dirty="0" smtClean="0">
              <a:solidFill>
                <a:srgbClr val="FF0000"/>
              </a:solidFill>
              <a:latin typeface="Rockwell Extra Bold"/>
              <a:cs typeface="Rockwell Extra Bold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4000" dirty="0">
              <a:solidFill>
                <a:srgbClr val="FF0000"/>
              </a:solidFill>
              <a:latin typeface="Rockwell Extra Bold"/>
              <a:cs typeface="Rockwell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559308"/>
            <a:ext cx="12230100" cy="916305"/>
            <a:chOff x="-18288" y="559308"/>
            <a:chExt cx="12230100" cy="916305"/>
          </a:xfrm>
        </p:grpSpPr>
        <p:sp>
          <p:nvSpPr>
            <p:cNvPr id="3" name="object 3"/>
            <p:cNvSpPr/>
            <p:nvPr/>
          </p:nvSpPr>
          <p:spPr>
            <a:xfrm>
              <a:off x="761" y="578358"/>
              <a:ext cx="12192000" cy="878205"/>
            </a:xfrm>
            <a:custGeom>
              <a:avLst/>
              <a:gdLst/>
              <a:ahLst/>
              <a:cxnLst/>
              <a:rect l="l" t="t" r="r" b="b"/>
              <a:pathLst>
                <a:path w="12192000" h="878205">
                  <a:moveTo>
                    <a:pt x="12192000" y="0"/>
                  </a:moveTo>
                  <a:lnTo>
                    <a:pt x="0" y="0"/>
                  </a:lnTo>
                  <a:lnTo>
                    <a:pt x="0" y="877824"/>
                  </a:lnTo>
                  <a:lnTo>
                    <a:pt x="12192000" y="8778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578358"/>
              <a:ext cx="12192000" cy="878205"/>
            </a:xfrm>
            <a:custGeom>
              <a:avLst/>
              <a:gdLst/>
              <a:ahLst/>
              <a:cxnLst/>
              <a:rect l="l" t="t" r="r" b="b"/>
              <a:pathLst>
                <a:path w="12192000" h="878205">
                  <a:moveTo>
                    <a:pt x="0" y="877824"/>
                  </a:moveTo>
                  <a:lnTo>
                    <a:pt x="12192000" y="87782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8778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47700" y="2409444"/>
            <a:ext cx="11165205" cy="2854960"/>
            <a:chOff x="647700" y="2409444"/>
            <a:chExt cx="11165205" cy="2854960"/>
          </a:xfrm>
        </p:grpSpPr>
        <p:sp>
          <p:nvSpPr>
            <p:cNvPr id="6" name="object 6"/>
            <p:cNvSpPr/>
            <p:nvPr/>
          </p:nvSpPr>
          <p:spPr>
            <a:xfrm>
              <a:off x="660653" y="2422398"/>
              <a:ext cx="11139170" cy="2828925"/>
            </a:xfrm>
            <a:custGeom>
              <a:avLst/>
              <a:gdLst/>
              <a:ahLst/>
              <a:cxnLst/>
              <a:rect l="l" t="t" r="r" b="b"/>
              <a:pathLst>
                <a:path w="11139170" h="2828925">
                  <a:moveTo>
                    <a:pt x="11138916" y="0"/>
                  </a:moveTo>
                  <a:lnTo>
                    <a:pt x="0" y="0"/>
                  </a:lnTo>
                  <a:lnTo>
                    <a:pt x="0" y="2828543"/>
                  </a:lnTo>
                  <a:lnTo>
                    <a:pt x="11138916" y="2828543"/>
                  </a:lnTo>
                  <a:lnTo>
                    <a:pt x="11138916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0653" y="2422398"/>
              <a:ext cx="11139170" cy="2828925"/>
            </a:xfrm>
            <a:custGeom>
              <a:avLst/>
              <a:gdLst/>
              <a:ahLst/>
              <a:cxnLst/>
              <a:rect l="l" t="t" r="r" b="b"/>
              <a:pathLst>
                <a:path w="11139170" h="2828925">
                  <a:moveTo>
                    <a:pt x="0" y="2828543"/>
                  </a:moveTo>
                  <a:lnTo>
                    <a:pt x="11138916" y="2828543"/>
                  </a:lnTo>
                  <a:lnTo>
                    <a:pt x="11138916" y="0"/>
                  </a:lnTo>
                  <a:lnTo>
                    <a:pt x="0" y="0"/>
                  </a:lnTo>
                  <a:lnTo>
                    <a:pt x="0" y="282854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9241" y="2872765"/>
            <a:ext cx="10107295" cy="1874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940"/>
              </a:lnSpc>
              <a:spcBef>
                <a:spcPts val="13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L’école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70" dirty="0">
                <a:solidFill>
                  <a:srgbClr val="FFFF00"/>
                </a:solidFill>
                <a:latin typeface="Arial Black"/>
                <a:cs typeface="Arial Black"/>
              </a:rPr>
              <a:t>FOOT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500" i="1" dirty="0" smtClean="0">
                <a:solidFill>
                  <a:srgbClr val="FFFF00"/>
                </a:solidFill>
                <a:latin typeface="Arial Black"/>
                <a:cs typeface="Arial Black"/>
              </a:rPr>
              <a:t>de l’ES3M </a:t>
            </a:r>
            <a:r>
              <a:rPr sz="2500" i="1" dirty="0" smtClean="0">
                <a:solidFill>
                  <a:srgbClr val="FFFF00"/>
                </a:solidFill>
                <a:latin typeface="Arial Black"/>
                <a:cs typeface="Arial Black"/>
              </a:rPr>
              <a:t>ne</a:t>
            </a:r>
            <a:r>
              <a:rPr sz="2500" i="1" spc="-14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doit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pas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0" dirty="0">
                <a:solidFill>
                  <a:srgbClr val="FFFF00"/>
                </a:solidFill>
                <a:latin typeface="Arial Black"/>
                <a:cs typeface="Arial Black"/>
              </a:rPr>
              <a:t>préparer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le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FFFF00"/>
                </a:solidFill>
                <a:latin typeface="Arial Black"/>
                <a:cs typeface="Arial Black"/>
              </a:rPr>
              <a:t>match</a:t>
            </a:r>
            <a:endParaRPr sz="2500" dirty="0">
              <a:latin typeface="Arial Black"/>
              <a:cs typeface="Arial Black"/>
            </a:endParaRPr>
          </a:p>
          <a:p>
            <a:pPr marL="12700" marR="5080">
              <a:lnSpc>
                <a:spcPct val="96000"/>
              </a:lnSpc>
              <a:spcBef>
                <a:spcPts val="6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80" dirty="0">
                <a:solidFill>
                  <a:srgbClr val="FFFF00"/>
                </a:solidFill>
                <a:latin typeface="Arial Black"/>
                <a:cs typeface="Arial Black"/>
              </a:rPr>
              <a:t>week-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end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mais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elle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doit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0" dirty="0">
                <a:solidFill>
                  <a:srgbClr val="FFFF00"/>
                </a:solidFill>
                <a:latin typeface="Arial Black"/>
                <a:cs typeface="Arial Black"/>
              </a:rPr>
              <a:t>préparer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le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joueur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à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aborder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5" dirty="0">
                <a:solidFill>
                  <a:srgbClr val="FFFF00"/>
                </a:solidFill>
                <a:latin typeface="Arial Black"/>
                <a:cs typeface="Arial Black"/>
              </a:rPr>
              <a:t>du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mieux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possible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le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difficile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et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exigeant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foot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à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11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avec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tous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FFFF00"/>
                </a:solidFill>
                <a:latin typeface="Arial Black"/>
                <a:cs typeface="Arial Black"/>
              </a:rPr>
              <a:t>les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outils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indispensables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à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son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apprentissage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et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donc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à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sa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FFFF00"/>
                </a:solidFill>
                <a:latin typeface="Arial Black"/>
                <a:cs typeface="Arial Black"/>
              </a:rPr>
              <a:t>progression.</a:t>
            </a:r>
            <a:endParaRPr sz="25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11" y="602945"/>
            <a:ext cx="12172950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ctr">
              <a:lnSpc>
                <a:spcPts val="2515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RAPPEL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: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c’est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dans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nos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engagements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R="12065" algn="ctr">
              <a:lnSpc>
                <a:spcPts val="3354"/>
              </a:lnSpc>
            </a:pPr>
            <a:r>
              <a:rPr sz="2800" b="1" i="1" dirty="0">
                <a:latin typeface="Arial"/>
                <a:cs typeface="Arial"/>
              </a:rPr>
              <a:t>«</a:t>
            </a:r>
            <a:r>
              <a:rPr sz="2800" b="1" i="1" spc="-17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Avoir</a:t>
            </a:r>
            <a:r>
              <a:rPr sz="2800" b="1" i="1" spc="-6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un</a:t>
            </a:r>
            <a:r>
              <a:rPr sz="2800" b="1" i="1" spc="-7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discours</a:t>
            </a:r>
            <a:r>
              <a:rPr sz="2800" b="1" i="1" spc="-6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commun</a:t>
            </a:r>
            <a:r>
              <a:rPr sz="2800" b="1" i="1" spc="-5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entre</a:t>
            </a:r>
            <a:r>
              <a:rPr sz="2800" b="1" i="1" spc="-8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tous</a:t>
            </a:r>
            <a:r>
              <a:rPr sz="2800" b="1" i="1" spc="-5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les</a:t>
            </a:r>
            <a:r>
              <a:rPr sz="2800" b="1" i="1" spc="-6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acteurs</a:t>
            </a:r>
            <a:r>
              <a:rPr sz="2800" b="1" i="1" spc="-25" dirty="0">
                <a:latin typeface="Arial"/>
                <a:cs typeface="Arial"/>
              </a:rPr>
              <a:t> </a:t>
            </a:r>
            <a:r>
              <a:rPr sz="2800" b="1" i="1" spc="-50" dirty="0"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Arial"/>
              <a:cs typeface="Arial"/>
            </a:endParaRPr>
          </a:p>
          <a:p>
            <a:pPr marR="146685" algn="ctr">
              <a:lnSpc>
                <a:spcPct val="100000"/>
              </a:lnSpc>
            </a:pPr>
            <a:r>
              <a:rPr sz="2400" dirty="0">
                <a:latin typeface="Arial Black"/>
                <a:cs typeface="Arial Black"/>
              </a:rPr>
              <a:t>Quel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est ce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discours</a:t>
            </a:r>
            <a:r>
              <a:rPr sz="2400" spc="10" dirty="0">
                <a:latin typeface="Arial Black"/>
                <a:cs typeface="Arial Black"/>
              </a:rPr>
              <a:t> </a:t>
            </a:r>
            <a:r>
              <a:rPr sz="2400" spc="-50" dirty="0">
                <a:latin typeface="Arial Black"/>
                <a:cs typeface="Arial Black"/>
              </a:rPr>
              <a:t>?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82411" y="5736335"/>
            <a:ext cx="967740" cy="852169"/>
            <a:chOff x="5582411" y="5736335"/>
            <a:chExt cx="967740" cy="852169"/>
          </a:xfrm>
        </p:grpSpPr>
        <p:sp>
          <p:nvSpPr>
            <p:cNvPr id="14" name="object 14"/>
            <p:cNvSpPr/>
            <p:nvPr/>
          </p:nvSpPr>
          <p:spPr>
            <a:xfrm>
              <a:off x="5586983" y="5740907"/>
              <a:ext cx="958850" cy="843280"/>
            </a:xfrm>
            <a:custGeom>
              <a:avLst/>
              <a:gdLst/>
              <a:ahLst/>
              <a:cxnLst/>
              <a:rect l="l" t="t" r="r" b="b"/>
              <a:pathLst>
                <a:path w="958850" h="843279">
                  <a:moveTo>
                    <a:pt x="479298" y="0"/>
                  </a:moveTo>
                  <a:lnTo>
                    <a:pt x="427080" y="2472"/>
                  </a:lnTo>
                  <a:lnTo>
                    <a:pt x="376489" y="9719"/>
                  </a:lnTo>
                  <a:lnTo>
                    <a:pt x="327818" y="21482"/>
                  </a:lnTo>
                  <a:lnTo>
                    <a:pt x="281359" y="37505"/>
                  </a:lnTo>
                  <a:lnTo>
                    <a:pt x="237405" y="57530"/>
                  </a:lnTo>
                  <a:lnTo>
                    <a:pt x="196248" y="81302"/>
                  </a:lnTo>
                  <a:lnTo>
                    <a:pt x="158181" y="108562"/>
                  </a:lnTo>
                  <a:lnTo>
                    <a:pt x="123497" y="139053"/>
                  </a:lnTo>
                  <a:lnTo>
                    <a:pt x="92488" y="172519"/>
                  </a:lnTo>
                  <a:lnTo>
                    <a:pt x="65447" y="208703"/>
                  </a:lnTo>
                  <a:lnTo>
                    <a:pt x="42666" y="247347"/>
                  </a:lnTo>
                  <a:lnTo>
                    <a:pt x="24438" y="288194"/>
                  </a:lnTo>
                  <a:lnTo>
                    <a:pt x="11056" y="330988"/>
                  </a:lnTo>
                  <a:lnTo>
                    <a:pt x="2812" y="375470"/>
                  </a:lnTo>
                  <a:lnTo>
                    <a:pt x="0" y="421385"/>
                  </a:lnTo>
                  <a:lnTo>
                    <a:pt x="2812" y="467301"/>
                  </a:lnTo>
                  <a:lnTo>
                    <a:pt x="11056" y="511783"/>
                  </a:lnTo>
                  <a:lnTo>
                    <a:pt x="24438" y="554577"/>
                  </a:lnTo>
                  <a:lnTo>
                    <a:pt x="42666" y="595424"/>
                  </a:lnTo>
                  <a:lnTo>
                    <a:pt x="65447" y="634068"/>
                  </a:lnTo>
                  <a:lnTo>
                    <a:pt x="92488" y="670252"/>
                  </a:lnTo>
                  <a:lnTo>
                    <a:pt x="123497" y="703718"/>
                  </a:lnTo>
                  <a:lnTo>
                    <a:pt x="158181" y="734209"/>
                  </a:lnTo>
                  <a:lnTo>
                    <a:pt x="196248" y="761469"/>
                  </a:lnTo>
                  <a:lnTo>
                    <a:pt x="237405" y="785240"/>
                  </a:lnTo>
                  <a:lnTo>
                    <a:pt x="281359" y="805266"/>
                  </a:lnTo>
                  <a:lnTo>
                    <a:pt x="327818" y="821289"/>
                  </a:lnTo>
                  <a:lnTo>
                    <a:pt x="376489" y="833052"/>
                  </a:lnTo>
                  <a:lnTo>
                    <a:pt x="427080" y="840299"/>
                  </a:lnTo>
                  <a:lnTo>
                    <a:pt x="479298" y="842771"/>
                  </a:lnTo>
                  <a:lnTo>
                    <a:pt x="531515" y="840299"/>
                  </a:lnTo>
                  <a:lnTo>
                    <a:pt x="582106" y="833052"/>
                  </a:lnTo>
                  <a:lnTo>
                    <a:pt x="630777" y="821289"/>
                  </a:lnTo>
                  <a:lnTo>
                    <a:pt x="677236" y="805266"/>
                  </a:lnTo>
                  <a:lnTo>
                    <a:pt x="721190" y="785240"/>
                  </a:lnTo>
                  <a:lnTo>
                    <a:pt x="762347" y="761469"/>
                  </a:lnTo>
                  <a:lnTo>
                    <a:pt x="800414" y="734209"/>
                  </a:lnTo>
                  <a:lnTo>
                    <a:pt x="835098" y="703718"/>
                  </a:lnTo>
                  <a:lnTo>
                    <a:pt x="866107" y="670252"/>
                  </a:lnTo>
                  <a:lnTo>
                    <a:pt x="893148" y="634068"/>
                  </a:lnTo>
                  <a:lnTo>
                    <a:pt x="915929" y="595424"/>
                  </a:lnTo>
                  <a:lnTo>
                    <a:pt x="934157" y="554577"/>
                  </a:lnTo>
                  <a:lnTo>
                    <a:pt x="947539" y="511783"/>
                  </a:lnTo>
                  <a:lnTo>
                    <a:pt x="955783" y="467301"/>
                  </a:lnTo>
                  <a:lnTo>
                    <a:pt x="958595" y="421385"/>
                  </a:lnTo>
                  <a:lnTo>
                    <a:pt x="955783" y="375470"/>
                  </a:lnTo>
                  <a:lnTo>
                    <a:pt x="947539" y="330988"/>
                  </a:lnTo>
                  <a:lnTo>
                    <a:pt x="934157" y="288194"/>
                  </a:lnTo>
                  <a:lnTo>
                    <a:pt x="915929" y="247347"/>
                  </a:lnTo>
                  <a:lnTo>
                    <a:pt x="893148" y="208703"/>
                  </a:lnTo>
                  <a:lnTo>
                    <a:pt x="866107" y="172519"/>
                  </a:lnTo>
                  <a:lnTo>
                    <a:pt x="835098" y="139053"/>
                  </a:lnTo>
                  <a:lnTo>
                    <a:pt x="800414" y="108562"/>
                  </a:lnTo>
                  <a:lnTo>
                    <a:pt x="762347" y="81302"/>
                  </a:lnTo>
                  <a:lnTo>
                    <a:pt x="721190" y="57530"/>
                  </a:lnTo>
                  <a:lnTo>
                    <a:pt x="677236" y="37505"/>
                  </a:lnTo>
                  <a:lnTo>
                    <a:pt x="630777" y="21482"/>
                  </a:lnTo>
                  <a:lnTo>
                    <a:pt x="582106" y="9719"/>
                  </a:lnTo>
                  <a:lnTo>
                    <a:pt x="531515" y="2472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6983" y="5740907"/>
              <a:ext cx="958850" cy="843280"/>
            </a:xfrm>
            <a:custGeom>
              <a:avLst/>
              <a:gdLst/>
              <a:ahLst/>
              <a:cxnLst/>
              <a:rect l="l" t="t" r="r" b="b"/>
              <a:pathLst>
                <a:path w="958850" h="843279">
                  <a:moveTo>
                    <a:pt x="0" y="421385"/>
                  </a:moveTo>
                  <a:lnTo>
                    <a:pt x="2812" y="375470"/>
                  </a:lnTo>
                  <a:lnTo>
                    <a:pt x="11056" y="330988"/>
                  </a:lnTo>
                  <a:lnTo>
                    <a:pt x="24438" y="288194"/>
                  </a:lnTo>
                  <a:lnTo>
                    <a:pt x="42666" y="247347"/>
                  </a:lnTo>
                  <a:lnTo>
                    <a:pt x="65447" y="208703"/>
                  </a:lnTo>
                  <a:lnTo>
                    <a:pt x="92488" y="172519"/>
                  </a:lnTo>
                  <a:lnTo>
                    <a:pt x="123497" y="139053"/>
                  </a:lnTo>
                  <a:lnTo>
                    <a:pt x="158181" y="108562"/>
                  </a:lnTo>
                  <a:lnTo>
                    <a:pt x="196248" y="81302"/>
                  </a:lnTo>
                  <a:lnTo>
                    <a:pt x="237405" y="57530"/>
                  </a:lnTo>
                  <a:lnTo>
                    <a:pt x="281359" y="37505"/>
                  </a:lnTo>
                  <a:lnTo>
                    <a:pt x="327818" y="21482"/>
                  </a:lnTo>
                  <a:lnTo>
                    <a:pt x="376489" y="9719"/>
                  </a:lnTo>
                  <a:lnTo>
                    <a:pt x="427080" y="2472"/>
                  </a:lnTo>
                  <a:lnTo>
                    <a:pt x="479298" y="0"/>
                  </a:lnTo>
                  <a:lnTo>
                    <a:pt x="531515" y="2472"/>
                  </a:lnTo>
                  <a:lnTo>
                    <a:pt x="582106" y="9719"/>
                  </a:lnTo>
                  <a:lnTo>
                    <a:pt x="630777" y="21482"/>
                  </a:lnTo>
                  <a:lnTo>
                    <a:pt x="677236" y="37505"/>
                  </a:lnTo>
                  <a:lnTo>
                    <a:pt x="721190" y="57530"/>
                  </a:lnTo>
                  <a:lnTo>
                    <a:pt x="762347" y="81302"/>
                  </a:lnTo>
                  <a:lnTo>
                    <a:pt x="800414" y="108562"/>
                  </a:lnTo>
                  <a:lnTo>
                    <a:pt x="835098" y="139053"/>
                  </a:lnTo>
                  <a:lnTo>
                    <a:pt x="866107" y="172519"/>
                  </a:lnTo>
                  <a:lnTo>
                    <a:pt x="893148" y="208703"/>
                  </a:lnTo>
                  <a:lnTo>
                    <a:pt x="915929" y="247347"/>
                  </a:lnTo>
                  <a:lnTo>
                    <a:pt x="934157" y="288194"/>
                  </a:lnTo>
                  <a:lnTo>
                    <a:pt x="947539" y="330988"/>
                  </a:lnTo>
                  <a:lnTo>
                    <a:pt x="955783" y="375470"/>
                  </a:lnTo>
                  <a:lnTo>
                    <a:pt x="958595" y="421385"/>
                  </a:lnTo>
                  <a:lnTo>
                    <a:pt x="955783" y="467301"/>
                  </a:lnTo>
                  <a:lnTo>
                    <a:pt x="947539" y="511783"/>
                  </a:lnTo>
                  <a:lnTo>
                    <a:pt x="934157" y="554577"/>
                  </a:lnTo>
                  <a:lnTo>
                    <a:pt x="915929" y="595424"/>
                  </a:lnTo>
                  <a:lnTo>
                    <a:pt x="893148" y="634068"/>
                  </a:lnTo>
                  <a:lnTo>
                    <a:pt x="866107" y="670252"/>
                  </a:lnTo>
                  <a:lnTo>
                    <a:pt x="835098" y="703718"/>
                  </a:lnTo>
                  <a:lnTo>
                    <a:pt x="800414" y="734209"/>
                  </a:lnTo>
                  <a:lnTo>
                    <a:pt x="762347" y="761469"/>
                  </a:lnTo>
                  <a:lnTo>
                    <a:pt x="721190" y="785240"/>
                  </a:lnTo>
                  <a:lnTo>
                    <a:pt x="677236" y="805266"/>
                  </a:lnTo>
                  <a:lnTo>
                    <a:pt x="630777" y="821289"/>
                  </a:lnTo>
                  <a:lnTo>
                    <a:pt x="582106" y="833052"/>
                  </a:lnTo>
                  <a:lnTo>
                    <a:pt x="531515" y="840299"/>
                  </a:lnTo>
                  <a:lnTo>
                    <a:pt x="479298" y="842771"/>
                  </a:lnTo>
                  <a:lnTo>
                    <a:pt x="427080" y="840299"/>
                  </a:lnTo>
                  <a:lnTo>
                    <a:pt x="376489" y="833052"/>
                  </a:lnTo>
                  <a:lnTo>
                    <a:pt x="327818" y="821289"/>
                  </a:lnTo>
                  <a:lnTo>
                    <a:pt x="281359" y="805266"/>
                  </a:lnTo>
                  <a:lnTo>
                    <a:pt x="237405" y="785240"/>
                  </a:lnTo>
                  <a:lnTo>
                    <a:pt x="196248" y="761469"/>
                  </a:lnTo>
                  <a:lnTo>
                    <a:pt x="158181" y="734209"/>
                  </a:lnTo>
                  <a:lnTo>
                    <a:pt x="123497" y="703718"/>
                  </a:lnTo>
                  <a:lnTo>
                    <a:pt x="92488" y="670252"/>
                  </a:lnTo>
                  <a:lnTo>
                    <a:pt x="65447" y="634068"/>
                  </a:lnTo>
                  <a:lnTo>
                    <a:pt x="42666" y="595424"/>
                  </a:lnTo>
                  <a:lnTo>
                    <a:pt x="24438" y="554577"/>
                  </a:lnTo>
                  <a:lnTo>
                    <a:pt x="11056" y="511783"/>
                  </a:lnTo>
                  <a:lnTo>
                    <a:pt x="2812" y="467301"/>
                  </a:lnTo>
                  <a:lnTo>
                    <a:pt x="0" y="42138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37657" y="5981496"/>
            <a:ext cx="8585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U8/U9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85138" y="2026157"/>
          <a:ext cx="3863339" cy="58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050">
                <a:tc gridSpan="2"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</a:pPr>
                      <a:r>
                        <a:rPr lang="fr-FR" sz="1800" b="1" spc="-2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U8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ts val="2050"/>
                        </a:lnSpc>
                      </a:pPr>
                      <a:r>
                        <a:rPr lang="fr-FR" sz="1800" b="1" spc="-25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57150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ts val="2050"/>
                        </a:lnSpc>
                      </a:pPr>
                      <a:r>
                        <a:rPr sz="1800" b="1" spc="-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fr-FR" sz="1200" b="1" spc="-25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U9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fr-FR" sz="1200" b="1" spc="-25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U8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fr-FR" sz="1200" b="1" spc="-25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54396" y="2026920"/>
          <a:ext cx="1729105" cy="58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 gridSpan="2"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27392" y="2033016"/>
          <a:ext cx="1555750" cy="58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 gridSpan="2"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74073" y="2033016"/>
          <a:ext cx="3079748" cy="58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385"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ts val="2055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498091" y="2973323"/>
            <a:ext cx="5664835" cy="289560"/>
          </a:xfrm>
          <a:custGeom>
            <a:avLst/>
            <a:gdLst/>
            <a:ahLst/>
            <a:cxnLst/>
            <a:rect l="l" t="t" r="r" b="b"/>
            <a:pathLst>
              <a:path w="5664834" h="289560">
                <a:moveTo>
                  <a:pt x="5616448" y="0"/>
                </a:moveTo>
                <a:lnTo>
                  <a:pt x="48260" y="0"/>
                </a:lnTo>
                <a:lnTo>
                  <a:pt x="29467" y="3790"/>
                </a:lnTo>
                <a:lnTo>
                  <a:pt x="14128" y="14128"/>
                </a:lnTo>
                <a:lnTo>
                  <a:pt x="3790" y="29467"/>
                </a:lnTo>
                <a:lnTo>
                  <a:pt x="0" y="48260"/>
                </a:lnTo>
                <a:lnTo>
                  <a:pt x="0" y="241300"/>
                </a:lnTo>
                <a:lnTo>
                  <a:pt x="3790" y="260092"/>
                </a:lnTo>
                <a:lnTo>
                  <a:pt x="14128" y="275431"/>
                </a:lnTo>
                <a:lnTo>
                  <a:pt x="29467" y="285769"/>
                </a:lnTo>
                <a:lnTo>
                  <a:pt x="48260" y="289560"/>
                </a:lnTo>
                <a:lnTo>
                  <a:pt x="5616448" y="289560"/>
                </a:lnTo>
                <a:lnTo>
                  <a:pt x="5635240" y="285769"/>
                </a:lnTo>
                <a:lnTo>
                  <a:pt x="5650579" y="275431"/>
                </a:lnTo>
                <a:lnTo>
                  <a:pt x="5660917" y="260092"/>
                </a:lnTo>
                <a:lnTo>
                  <a:pt x="5664708" y="241300"/>
                </a:lnTo>
                <a:lnTo>
                  <a:pt x="5664708" y="48260"/>
                </a:lnTo>
                <a:lnTo>
                  <a:pt x="5660917" y="29467"/>
                </a:lnTo>
                <a:lnTo>
                  <a:pt x="5650579" y="14128"/>
                </a:lnTo>
                <a:lnTo>
                  <a:pt x="5635240" y="3790"/>
                </a:lnTo>
                <a:lnTo>
                  <a:pt x="5616448" y="0"/>
                </a:lnTo>
                <a:close/>
              </a:path>
            </a:pathLst>
          </a:custGeom>
          <a:solidFill>
            <a:srgbClr val="5C0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84931" y="2674620"/>
          <a:ext cx="5686424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1270" algn="ctr">
                        <a:lnSpc>
                          <a:spcPts val="1985"/>
                        </a:lnSpc>
                      </a:pPr>
                      <a:r>
                        <a:rPr sz="14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Evei</a:t>
                      </a:r>
                      <a:r>
                        <a:rPr sz="18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207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10" dirty="0">
                          <a:solidFill>
                            <a:srgbClr val="800000"/>
                          </a:solidFill>
                          <a:latin typeface="Arial Black"/>
                          <a:cs typeface="Arial Black"/>
                        </a:rPr>
                        <a:t>Initiation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Perfectionnement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85091"/>
                      </a:solidFill>
                      <a:prstDash val="solid"/>
                    </a:lnL>
                    <a:lnR w="28575">
                      <a:solidFill>
                        <a:srgbClr val="085091"/>
                      </a:solidFill>
                      <a:prstDash val="solid"/>
                    </a:lnR>
                    <a:lnT w="28575">
                      <a:solidFill>
                        <a:srgbClr val="085091"/>
                      </a:solidFill>
                      <a:prstDash val="solid"/>
                    </a:lnT>
                    <a:lnB w="28575">
                      <a:solidFill>
                        <a:srgbClr val="085091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35">
                <a:tc gridSpan="4"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Football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effectif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réduit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28575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363968" y="2973323"/>
            <a:ext cx="4695825" cy="289560"/>
          </a:xfrm>
          <a:custGeom>
            <a:avLst/>
            <a:gdLst/>
            <a:ahLst/>
            <a:cxnLst/>
            <a:rect l="l" t="t" r="r" b="b"/>
            <a:pathLst>
              <a:path w="4695825" h="289560">
                <a:moveTo>
                  <a:pt x="4647183" y="0"/>
                </a:moveTo>
                <a:lnTo>
                  <a:pt x="48259" y="0"/>
                </a:lnTo>
                <a:lnTo>
                  <a:pt x="29467" y="3790"/>
                </a:lnTo>
                <a:lnTo>
                  <a:pt x="14128" y="14128"/>
                </a:lnTo>
                <a:lnTo>
                  <a:pt x="3790" y="29467"/>
                </a:lnTo>
                <a:lnTo>
                  <a:pt x="0" y="48260"/>
                </a:lnTo>
                <a:lnTo>
                  <a:pt x="0" y="241300"/>
                </a:lnTo>
                <a:lnTo>
                  <a:pt x="3790" y="260092"/>
                </a:lnTo>
                <a:lnTo>
                  <a:pt x="14128" y="275431"/>
                </a:lnTo>
                <a:lnTo>
                  <a:pt x="29467" y="285769"/>
                </a:lnTo>
                <a:lnTo>
                  <a:pt x="48259" y="289560"/>
                </a:lnTo>
                <a:lnTo>
                  <a:pt x="4647183" y="289560"/>
                </a:lnTo>
                <a:lnTo>
                  <a:pt x="4665976" y="285769"/>
                </a:lnTo>
                <a:lnTo>
                  <a:pt x="4681315" y="275431"/>
                </a:lnTo>
                <a:lnTo>
                  <a:pt x="4691653" y="260092"/>
                </a:lnTo>
                <a:lnTo>
                  <a:pt x="4695443" y="241300"/>
                </a:lnTo>
                <a:lnTo>
                  <a:pt x="4695443" y="48260"/>
                </a:lnTo>
                <a:lnTo>
                  <a:pt x="4691653" y="29467"/>
                </a:lnTo>
                <a:lnTo>
                  <a:pt x="4681315" y="14128"/>
                </a:lnTo>
                <a:lnTo>
                  <a:pt x="4665976" y="3790"/>
                </a:lnTo>
                <a:lnTo>
                  <a:pt x="464718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332519" y="2676699"/>
          <a:ext cx="4713604" cy="575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10274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Préformation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 gridSpan="3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Football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joueurs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50876" y="2033016"/>
            <a:ext cx="1257300" cy="586740"/>
            <a:chOff x="150876" y="2033016"/>
            <a:chExt cx="1257300" cy="586740"/>
          </a:xfrm>
        </p:grpSpPr>
        <p:sp>
          <p:nvSpPr>
            <p:cNvPr id="11" name="object 11"/>
            <p:cNvSpPr/>
            <p:nvPr/>
          </p:nvSpPr>
          <p:spPr>
            <a:xfrm>
              <a:off x="156972" y="2039112"/>
              <a:ext cx="1245235" cy="259079"/>
            </a:xfrm>
            <a:custGeom>
              <a:avLst/>
              <a:gdLst/>
              <a:ahLst/>
              <a:cxnLst/>
              <a:rect l="l" t="t" r="r" b="b"/>
              <a:pathLst>
                <a:path w="1245235" h="259080">
                  <a:moveTo>
                    <a:pt x="1201928" y="0"/>
                  </a:moveTo>
                  <a:lnTo>
                    <a:pt x="43180" y="0"/>
                  </a:lnTo>
                  <a:lnTo>
                    <a:pt x="26371" y="3389"/>
                  </a:lnTo>
                  <a:lnTo>
                    <a:pt x="12646" y="12636"/>
                  </a:lnTo>
                  <a:lnTo>
                    <a:pt x="3392" y="26360"/>
                  </a:lnTo>
                  <a:lnTo>
                    <a:pt x="0" y="43179"/>
                  </a:lnTo>
                  <a:lnTo>
                    <a:pt x="0" y="215900"/>
                  </a:lnTo>
                  <a:lnTo>
                    <a:pt x="3392" y="232719"/>
                  </a:lnTo>
                  <a:lnTo>
                    <a:pt x="12646" y="246443"/>
                  </a:lnTo>
                  <a:lnTo>
                    <a:pt x="26371" y="255690"/>
                  </a:lnTo>
                  <a:lnTo>
                    <a:pt x="43180" y="259079"/>
                  </a:lnTo>
                  <a:lnTo>
                    <a:pt x="1201928" y="259079"/>
                  </a:lnTo>
                  <a:lnTo>
                    <a:pt x="1218747" y="255690"/>
                  </a:lnTo>
                  <a:lnTo>
                    <a:pt x="1232471" y="246443"/>
                  </a:lnTo>
                  <a:lnTo>
                    <a:pt x="1241718" y="232719"/>
                  </a:lnTo>
                  <a:lnTo>
                    <a:pt x="1245108" y="215900"/>
                  </a:lnTo>
                  <a:lnTo>
                    <a:pt x="1245108" y="43179"/>
                  </a:lnTo>
                  <a:lnTo>
                    <a:pt x="1241718" y="26360"/>
                  </a:lnTo>
                  <a:lnTo>
                    <a:pt x="1232471" y="12636"/>
                  </a:lnTo>
                  <a:lnTo>
                    <a:pt x="1218747" y="3389"/>
                  </a:lnTo>
                  <a:lnTo>
                    <a:pt x="12019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6972" y="2039112"/>
              <a:ext cx="1245235" cy="259079"/>
            </a:xfrm>
            <a:custGeom>
              <a:avLst/>
              <a:gdLst/>
              <a:ahLst/>
              <a:cxnLst/>
              <a:rect l="l" t="t" r="r" b="b"/>
              <a:pathLst>
                <a:path w="1245235" h="259080">
                  <a:moveTo>
                    <a:pt x="0" y="43179"/>
                  </a:moveTo>
                  <a:lnTo>
                    <a:pt x="3392" y="26360"/>
                  </a:lnTo>
                  <a:lnTo>
                    <a:pt x="12646" y="12636"/>
                  </a:lnTo>
                  <a:lnTo>
                    <a:pt x="26371" y="3389"/>
                  </a:lnTo>
                  <a:lnTo>
                    <a:pt x="43180" y="0"/>
                  </a:lnTo>
                  <a:lnTo>
                    <a:pt x="1201928" y="0"/>
                  </a:lnTo>
                  <a:lnTo>
                    <a:pt x="1218747" y="3389"/>
                  </a:lnTo>
                  <a:lnTo>
                    <a:pt x="1232471" y="12636"/>
                  </a:lnTo>
                  <a:lnTo>
                    <a:pt x="1241718" y="26360"/>
                  </a:lnTo>
                  <a:lnTo>
                    <a:pt x="1245108" y="43179"/>
                  </a:lnTo>
                  <a:lnTo>
                    <a:pt x="1245108" y="215900"/>
                  </a:lnTo>
                  <a:lnTo>
                    <a:pt x="1241718" y="232719"/>
                  </a:lnTo>
                  <a:lnTo>
                    <a:pt x="1232471" y="246443"/>
                  </a:lnTo>
                  <a:lnTo>
                    <a:pt x="1218747" y="255690"/>
                  </a:lnTo>
                  <a:lnTo>
                    <a:pt x="1201928" y="259079"/>
                  </a:lnTo>
                  <a:lnTo>
                    <a:pt x="43180" y="259079"/>
                  </a:lnTo>
                  <a:lnTo>
                    <a:pt x="26371" y="255690"/>
                  </a:lnTo>
                  <a:lnTo>
                    <a:pt x="12646" y="246443"/>
                  </a:lnTo>
                  <a:lnTo>
                    <a:pt x="3392" y="232719"/>
                  </a:lnTo>
                  <a:lnTo>
                    <a:pt x="0" y="215900"/>
                  </a:lnTo>
                  <a:lnTo>
                    <a:pt x="0" y="431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972" y="2353056"/>
              <a:ext cx="1245235" cy="260985"/>
            </a:xfrm>
            <a:custGeom>
              <a:avLst/>
              <a:gdLst/>
              <a:ahLst/>
              <a:cxnLst/>
              <a:rect l="l" t="t" r="r" b="b"/>
              <a:pathLst>
                <a:path w="1245235" h="260985">
                  <a:moveTo>
                    <a:pt x="1201674" y="0"/>
                  </a:moveTo>
                  <a:lnTo>
                    <a:pt x="43434" y="0"/>
                  </a:lnTo>
                  <a:lnTo>
                    <a:pt x="26526" y="3411"/>
                  </a:lnTo>
                  <a:lnTo>
                    <a:pt x="12720" y="12715"/>
                  </a:lnTo>
                  <a:lnTo>
                    <a:pt x="3412" y="26521"/>
                  </a:lnTo>
                  <a:lnTo>
                    <a:pt x="0" y="43434"/>
                  </a:lnTo>
                  <a:lnTo>
                    <a:pt x="0" y="217170"/>
                  </a:lnTo>
                  <a:lnTo>
                    <a:pt x="3412" y="234082"/>
                  </a:lnTo>
                  <a:lnTo>
                    <a:pt x="12720" y="247888"/>
                  </a:lnTo>
                  <a:lnTo>
                    <a:pt x="26526" y="257192"/>
                  </a:lnTo>
                  <a:lnTo>
                    <a:pt x="43434" y="260604"/>
                  </a:lnTo>
                  <a:lnTo>
                    <a:pt x="1201674" y="260604"/>
                  </a:lnTo>
                  <a:lnTo>
                    <a:pt x="1218586" y="257192"/>
                  </a:lnTo>
                  <a:lnTo>
                    <a:pt x="1232392" y="247888"/>
                  </a:lnTo>
                  <a:lnTo>
                    <a:pt x="1241696" y="234082"/>
                  </a:lnTo>
                  <a:lnTo>
                    <a:pt x="1245108" y="217170"/>
                  </a:lnTo>
                  <a:lnTo>
                    <a:pt x="1245108" y="43434"/>
                  </a:lnTo>
                  <a:lnTo>
                    <a:pt x="1241696" y="26521"/>
                  </a:lnTo>
                  <a:lnTo>
                    <a:pt x="1232392" y="12715"/>
                  </a:lnTo>
                  <a:lnTo>
                    <a:pt x="1218586" y="3411"/>
                  </a:lnTo>
                  <a:lnTo>
                    <a:pt x="12016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6972" y="2353056"/>
              <a:ext cx="1245235" cy="260985"/>
            </a:xfrm>
            <a:custGeom>
              <a:avLst/>
              <a:gdLst/>
              <a:ahLst/>
              <a:cxnLst/>
              <a:rect l="l" t="t" r="r" b="b"/>
              <a:pathLst>
                <a:path w="1245235" h="260985">
                  <a:moveTo>
                    <a:pt x="0" y="43434"/>
                  </a:moveTo>
                  <a:lnTo>
                    <a:pt x="3412" y="26521"/>
                  </a:lnTo>
                  <a:lnTo>
                    <a:pt x="12720" y="12715"/>
                  </a:lnTo>
                  <a:lnTo>
                    <a:pt x="26526" y="3411"/>
                  </a:lnTo>
                  <a:lnTo>
                    <a:pt x="43434" y="0"/>
                  </a:lnTo>
                  <a:lnTo>
                    <a:pt x="1201674" y="0"/>
                  </a:lnTo>
                  <a:lnTo>
                    <a:pt x="1218586" y="3411"/>
                  </a:lnTo>
                  <a:lnTo>
                    <a:pt x="1232392" y="12715"/>
                  </a:lnTo>
                  <a:lnTo>
                    <a:pt x="1241696" y="26521"/>
                  </a:lnTo>
                  <a:lnTo>
                    <a:pt x="1245108" y="43434"/>
                  </a:lnTo>
                  <a:lnTo>
                    <a:pt x="1245108" y="217170"/>
                  </a:lnTo>
                  <a:lnTo>
                    <a:pt x="1241696" y="234082"/>
                  </a:lnTo>
                  <a:lnTo>
                    <a:pt x="1232392" y="247888"/>
                  </a:lnTo>
                  <a:lnTo>
                    <a:pt x="1218586" y="257192"/>
                  </a:lnTo>
                  <a:lnTo>
                    <a:pt x="1201674" y="260604"/>
                  </a:lnTo>
                  <a:lnTo>
                    <a:pt x="43434" y="260604"/>
                  </a:lnTo>
                  <a:lnTo>
                    <a:pt x="26526" y="257192"/>
                  </a:lnTo>
                  <a:lnTo>
                    <a:pt x="12720" y="247888"/>
                  </a:lnTo>
                  <a:lnTo>
                    <a:pt x="3412" y="234082"/>
                  </a:lnTo>
                  <a:lnTo>
                    <a:pt x="0" y="217170"/>
                  </a:lnTo>
                  <a:lnTo>
                    <a:pt x="0" y="4343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9428" y="2060194"/>
            <a:ext cx="1220470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Catégorie</a:t>
            </a:r>
            <a:endParaRPr sz="12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1035"/>
              </a:spcBef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Licence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91996" y="3328415"/>
            <a:ext cx="5607050" cy="660400"/>
            <a:chOff x="1491996" y="3328415"/>
            <a:chExt cx="5607050" cy="6604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092" y="3334636"/>
              <a:ext cx="5594604" cy="6474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98092" y="3334511"/>
              <a:ext cx="5594985" cy="647700"/>
            </a:xfrm>
            <a:custGeom>
              <a:avLst/>
              <a:gdLst/>
              <a:ahLst/>
              <a:cxnLst/>
              <a:rect l="l" t="t" r="r" b="b"/>
              <a:pathLst>
                <a:path w="5594984" h="647700">
                  <a:moveTo>
                    <a:pt x="0" y="323850"/>
                  </a:moveTo>
                  <a:lnTo>
                    <a:pt x="16969" y="287981"/>
                  </a:lnTo>
                  <a:lnTo>
                    <a:pt x="51282" y="261816"/>
                  </a:lnTo>
                  <a:lnTo>
                    <a:pt x="103256" y="236379"/>
                  </a:lnTo>
                  <a:lnTo>
                    <a:pt x="147344" y="219870"/>
                  </a:lnTo>
                  <a:lnTo>
                    <a:pt x="198719" y="203750"/>
                  </a:lnTo>
                  <a:lnTo>
                    <a:pt x="257159" y="188044"/>
                  </a:lnTo>
                  <a:lnTo>
                    <a:pt x="322439" y="172779"/>
                  </a:lnTo>
                  <a:lnTo>
                    <a:pt x="394335" y="157982"/>
                  </a:lnTo>
                  <a:lnTo>
                    <a:pt x="432694" y="150766"/>
                  </a:lnTo>
                  <a:lnTo>
                    <a:pt x="472622" y="143677"/>
                  </a:lnTo>
                  <a:lnTo>
                    <a:pt x="514092" y="136718"/>
                  </a:lnTo>
                  <a:lnTo>
                    <a:pt x="557076" y="129891"/>
                  </a:lnTo>
                  <a:lnTo>
                    <a:pt x="601546" y="123201"/>
                  </a:lnTo>
                  <a:lnTo>
                    <a:pt x="647473" y="116651"/>
                  </a:lnTo>
                  <a:lnTo>
                    <a:pt x="694830" y="110243"/>
                  </a:lnTo>
                  <a:lnTo>
                    <a:pt x="743588" y="103981"/>
                  </a:lnTo>
                  <a:lnTo>
                    <a:pt x="793720" y="97868"/>
                  </a:lnTo>
                  <a:lnTo>
                    <a:pt x="845198" y="91908"/>
                  </a:lnTo>
                  <a:lnTo>
                    <a:pt x="897992" y="86103"/>
                  </a:lnTo>
                  <a:lnTo>
                    <a:pt x="952077" y="80458"/>
                  </a:lnTo>
                  <a:lnTo>
                    <a:pt x="1007422" y="74974"/>
                  </a:lnTo>
                  <a:lnTo>
                    <a:pt x="1064001" y="69656"/>
                  </a:lnTo>
                  <a:lnTo>
                    <a:pt x="1121786" y="64507"/>
                  </a:lnTo>
                  <a:lnTo>
                    <a:pt x="1180747" y="59530"/>
                  </a:lnTo>
                  <a:lnTo>
                    <a:pt x="1240858" y="54728"/>
                  </a:lnTo>
                  <a:lnTo>
                    <a:pt x="1302090" y="50105"/>
                  </a:lnTo>
                  <a:lnTo>
                    <a:pt x="1364415" y="45663"/>
                  </a:lnTo>
                  <a:lnTo>
                    <a:pt x="1427806" y="41407"/>
                  </a:lnTo>
                  <a:lnTo>
                    <a:pt x="1492233" y="37338"/>
                  </a:lnTo>
                  <a:lnTo>
                    <a:pt x="1557669" y="33461"/>
                  </a:lnTo>
                  <a:lnTo>
                    <a:pt x="1624087" y="29779"/>
                  </a:lnTo>
                  <a:lnTo>
                    <a:pt x="1691457" y="26295"/>
                  </a:lnTo>
                  <a:lnTo>
                    <a:pt x="1759752" y="23012"/>
                  </a:lnTo>
                  <a:lnTo>
                    <a:pt x="1828944" y="19933"/>
                  </a:lnTo>
                  <a:lnTo>
                    <a:pt x="1899005" y="17063"/>
                  </a:lnTo>
                  <a:lnTo>
                    <a:pt x="1969907" y="14403"/>
                  </a:lnTo>
                  <a:lnTo>
                    <a:pt x="2041622" y="11957"/>
                  </a:lnTo>
                  <a:lnTo>
                    <a:pt x="2114121" y="9729"/>
                  </a:lnTo>
                  <a:lnTo>
                    <a:pt x="2187377" y="7722"/>
                  </a:lnTo>
                  <a:lnTo>
                    <a:pt x="2261362" y="5938"/>
                  </a:lnTo>
                  <a:lnTo>
                    <a:pt x="2336047" y="4382"/>
                  </a:lnTo>
                  <a:lnTo>
                    <a:pt x="2411405" y="3057"/>
                  </a:lnTo>
                  <a:lnTo>
                    <a:pt x="2487407" y="1965"/>
                  </a:lnTo>
                  <a:lnTo>
                    <a:pt x="2564026" y="1110"/>
                  </a:lnTo>
                  <a:lnTo>
                    <a:pt x="2641234" y="495"/>
                  </a:lnTo>
                  <a:lnTo>
                    <a:pt x="2719001" y="124"/>
                  </a:lnTo>
                  <a:lnTo>
                    <a:pt x="2797302" y="0"/>
                  </a:lnTo>
                  <a:lnTo>
                    <a:pt x="2875602" y="124"/>
                  </a:lnTo>
                  <a:lnTo>
                    <a:pt x="2953369" y="495"/>
                  </a:lnTo>
                  <a:lnTo>
                    <a:pt x="3030577" y="1110"/>
                  </a:lnTo>
                  <a:lnTo>
                    <a:pt x="3107196" y="1965"/>
                  </a:lnTo>
                  <a:lnTo>
                    <a:pt x="3183198" y="3057"/>
                  </a:lnTo>
                  <a:lnTo>
                    <a:pt x="3258556" y="4382"/>
                  </a:lnTo>
                  <a:lnTo>
                    <a:pt x="3333241" y="5938"/>
                  </a:lnTo>
                  <a:lnTo>
                    <a:pt x="3407226" y="7722"/>
                  </a:lnTo>
                  <a:lnTo>
                    <a:pt x="3480482" y="9729"/>
                  </a:lnTo>
                  <a:lnTo>
                    <a:pt x="3552981" y="11957"/>
                  </a:lnTo>
                  <a:lnTo>
                    <a:pt x="3624696" y="14403"/>
                  </a:lnTo>
                  <a:lnTo>
                    <a:pt x="3695598" y="17063"/>
                  </a:lnTo>
                  <a:lnTo>
                    <a:pt x="3765659" y="19933"/>
                  </a:lnTo>
                  <a:lnTo>
                    <a:pt x="3834851" y="23012"/>
                  </a:lnTo>
                  <a:lnTo>
                    <a:pt x="3903146" y="26295"/>
                  </a:lnTo>
                  <a:lnTo>
                    <a:pt x="3970516" y="29779"/>
                  </a:lnTo>
                  <a:lnTo>
                    <a:pt x="4036934" y="33461"/>
                  </a:lnTo>
                  <a:lnTo>
                    <a:pt x="4102370" y="37338"/>
                  </a:lnTo>
                  <a:lnTo>
                    <a:pt x="4166797" y="41407"/>
                  </a:lnTo>
                  <a:lnTo>
                    <a:pt x="4230188" y="45663"/>
                  </a:lnTo>
                  <a:lnTo>
                    <a:pt x="4292513" y="50105"/>
                  </a:lnTo>
                  <a:lnTo>
                    <a:pt x="4353745" y="54728"/>
                  </a:lnTo>
                  <a:lnTo>
                    <a:pt x="4413856" y="59530"/>
                  </a:lnTo>
                  <a:lnTo>
                    <a:pt x="4472817" y="64507"/>
                  </a:lnTo>
                  <a:lnTo>
                    <a:pt x="4530602" y="69656"/>
                  </a:lnTo>
                  <a:lnTo>
                    <a:pt x="4587181" y="74974"/>
                  </a:lnTo>
                  <a:lnTo>
                    <a:pt x="4642526" y="80458"/>
                  </a:lnTo>
                  <a:lnTo>
                    <a:pt x="4696611" y="86103"/>
                  </a:lnTo>
                  <a:lnTo>
                    <a:pt x="4749405" y="91908"/>
                  </a:lnTo>
                  <a:lnTo>
                    <a:pt x="4800883" y="97868"/>
                  </a:lnTo>
                  <a:lnTo>
                    <a:pt x="4851015" y="103981"/>
                  </a:lnTo>
                  <a:lnTo>
                    <a:pt x="4899773" y="110243"/>
                  </a:lnTo>
                  <a:lnTo>
                    <a:pt x="4947130" y="116651"/>
                  </a:lnTo>
                  <a:lnTo>
                    <a:pt x="4993057" y="123201"/>
                  </a:lnTo>
                  <a:lnTo>
                    <a:pt x="5037527" y="129891"/>
                  </a:lnTo>
                  <a:lnTo>
                    <a:pt x="5080511" y="136718"/>
                  </a:lnTo>
                  <a:lnTo>
                    <a:pt x="5121981" y="143677"/>
                  </a:lnTo>
                  <a:lnTo>
                    <a:pt x="5161909" y="150766"/>
                  </a:lnTo>
                  <a:lnTo>
                    <a:pt x="5200268" y="157982"/>
                  </a:lnTo>
                  <a:lnTo>
                    <a:pt x="5272164" y="172779"/>
                  </a:lnTo>
                  <a:lnTo>
                    <a:pt x="5337444" y="188044"/>
                  </a:lnTo>
                  <a:lnTo>
                    <a:pt x="5395884" y="203750"/>
                  </a:lnTo>
                  <a:lnTo>
                    <a:pt x="5447259" y="219870"/>
                  </a:lnTo>
                  <a:lnTo>
                    <a:pt x="5491347" y="236379"/>
                  </a:lnTo>
                  <a:lnTo>
                    <a:pt x="5527921" y="253251"/>
                  </a:lnTo>
                  <a:lnTo>
                    <a:pt x="5568205" y="279183"/>
                  </a:lnTo>
                  <a:lnTo>
                    <a:pt x="5593529" y="314787"/>
                  </a:lnTo>
                  <a:lnTo>
                    <a:pt x="5594604" y="323850"/>
                  </a:lnTo>
                  <a:lnTo>
                    <a:pt x="5593529" y="332912"/>
                  </a:lnTo>
                  <a:lnTo>
                    <a:pt x="5568205" y="368516"/>
                  </a:lnTo>
                  <a:lnTo>
                    <a:pt x="5527921" y="394448"/>
                  </a:lnTo>
                  <a:lnTo>
                    <a:pt x="5491347" y="411320"/>
                  </a:lnTo>
                  <a:lnTo>
                    <a:pt x="5447259" y="427829"/>
                  </a:lnTo>
                  <a:lnTo>
                    <a:pt x="5395884" y="443949"/>
                  </a:lnTo>
                  <a:lnTo>
                    <a:pt x="5337444" y="459655"/>
                  </a:lnTo>
                  <a:lnTo>
                    <a:pt x="5272164" y="474920"/>
                  </a:lnTo>
                  <a:lnTo>
                    <a:pt x="5200268" y="489717"/>
                  </a:lnTo>
                  <a:lnTo>
                    <a:pt x="5161909" y="496933"/>
                  </a:lnTo>
                  <a:lnTo>
                    <a:pt x="5121981" y="504022"/>
                  </a:lnTo>
                  <a:lnTo>
                    <a:pt x="5080511" y="510981"/>
                  </a:lnTo>
                  <a:lnTo>
                    <a:pt x="5037527" y="517808"/>
                  </a:lnTo>
                  <a:lnTo>
                    <a:pt x="4993057" y="524498"/>
                  </a:lnTo>
                  <a:lnTo>
                    <a:pt x="4947130" y="531048"/>
                  </a:lnTo>
                  <a:lnTo>
                    <a:pt x="4899773" y="537456"/>
                  </a:lnTo>
                  <a:lnTo>
                    <a:pt x="4851015" y="543718"/>
                  </a:lnTo>
                  <a:lnTo>
                    <a:pt x="4800883" y="549831"/>
                  </a:lnTo>
                  <a:lnTo>
                    <a:pt x="4749405" y="555791"/>
                  </a:lnTo>
                  <a:lnTo>
                    <a:pt x="4696611" y="561596"/>
                  </a:lnTo>
                  <a:lnTo>
                    <a:pt x="4642526" y="567241"/>
                  </a:lnTo>
                  <a:lnTo>
                    <a:pt x="4587181" y="572725"/>
                  </a:lnTo>
                  <a:lnTo>
                    <a:pt x="4530602" y="578043"/>
                  </a:lnTo>
                  <a:lnTo>
                    <a:pt x="4472817" y="583192"/>
                  </a:lnTo>
                  <a:lnTo>
                    <a:pt x="4413856" y="588169"/>
                  </a:lnTo>
                  <a:lnTo>
                    <a:pt x="4353745" y="592971"/>
                  </a:lnTo>
                  <a:lnTo>
                    <a:pt x="4292513" y="597594"/>
                  </a:lnTo>
                  <a:lnTo>
                    <a:pt x="4230188" y="602036"/>
                  </a:lnTo>
                  <a:lnTo>
                    <a:pt x="4166797" y="606292"/>
                  </a:lnTo>
                  <a:lnTo>
                    <a:pt x="4102370" y="610361"/>
                  </a:lnTo>
                  <a:lnTo>
                    <a:pt x="4036934" y="614238"/>
                  </a:lnTo>
                  <a:lnTo>
                    <a:pt x="3970516" y="617920"/>
                  </a:lnTo>
                  <a:lnTo>
                    <a:pt x="3903146" y="621404"/>
                  </a:lnTo>
                  <a:lnTo>
                    <a:pt x="3834851" y="624687"/>
                  </a:lnTo>
                  <a:lnTo>
                    <a:pt x="3765659" y="627766"/>
                  </a:lnTo>
                  <a:lnTo>
                    <a:pt x="3695598" y="630636"/>
                  </a:lnTo>
                  <a:lnTo>
                    <a:pt x="3624696" y="633296"/>
                  </a:lnTo>
                  <a:lnTo>
                    <a:pt x="3552981" y="635742"/>
                  </a:lnTo>
                  <a:lnTo>
                    <a:pt x="3480482" y="637970"/>
                  </a:lnTo>
                  <a:lnTo>
                    <a:pt x="3407226" y="639977"/>
                  </a:lnTo>
                  <a:lnTo>
                    <a:pt x="3333241" y="641761"/>
                  </a:lnTo>
                  <a:lnTo>
                    <a:pt x="3258556" y="643317"/>
                  </a:lnTo>
                  <a:lnTo>
                    <a:pt x="3183198" y="644642"/>
                  </a:lnTo>
                  <a:lnTo>
                    <a:pt x="3107196" y="645734"/>
                  </a:lnTo>
                  <a:lnTo>
                    <a:pt x="3030577" y="646589"/>
                  </a:lnTo>
                  <a:lnTo>
                    <a:pt x="2953369" y="647204"/>
                  </a:lnTo>
                  <a:lnTo>
                    <a:pt x="2875602" y="647575"/>
                  </a:lnTo>
                  <a:lnTo>
                    <a:pt x="2797302" y="647700"/>
                  </a:lnTo>
                  <a:lnTo>
                    <a:pt x="2719001" y="647575"/>
                  </a:lnTo>
                  <a:lnTo>
                    <a:pt x="2641234" y="647204"/>
                  </a:lnTo>
                  <a:lnTo>
                    <a:pt x="2564026" y="646589"/>
                  </a:lnTo>
                  <a:lnTo>
                    <a:pt x="2487407" y="645734"/>
                  </a:lnTo>
                  <a:lnTo>
                    <a:pt x="2411405" y="644642"/>
                  </a:lnTo>
                  <a:lnTo>
                    <a:pt x="2336047" y="643317"/>
                  </a:lnTo>
                  <a:lnTo>
                    <a:pt x="2261362" y="641761"/>
                  </a:lnTo>
                  <a:lnTo>
                    <a:pt x="2187377" y="639977"/>
                  </a:lnTo>
                  <a:lnTo>
                    <a:pt x="2114121" y="637970"/>
                  </a:lnTo>
                  <a:lnTo>
                    <a:pt x="2041622" y="635742"/>
                  </a:lnTo>
                  <a:lnTo>
                    <a:pt x="1969907" y="633296"/>
                  </a:lnTo>
                  <a:lnTo>
                    <a:pt x="1899005" y="630636"/>
                  </a:lnTo>
                  <a:lnTo>
                    <a:pt x="1828944" y="627766"/>
                  </a:lnTo>
                  <a:lnTo>
                    <a:pt x="1759752" y="624687"/>
                  </a:lnTo>
                  <a:lnTo>
                    <a:pt x="1691457" y="621404"/>
                  </a:lnTo>
                  <a:lnTo>
                    <a:pt x="1624087" y="617920"/>
                  </a:lnTo>
                  <a:lnTo>
                    <a:pt x="1557669" y="614238"/>
                  </a:lnTo>
                  <a:lnTo>
                    <a:pt x="1492233" y="610361"/>
                  </a:lnTo>
                  <a:lnTo>
                    <a:pt x="1427806" y="606292"/>
                  </a:lnTo>
                  <a:lnTo>
                    <a:pt x="1364415" y="602036"/>
                  </a:lnTo>
                  <a:lnTo>
                    <a:pt x="1302090" y="597594"/>
                  </a:lnTo>
                  <a:lnTo>
                    <a:pt x="1240858" y="592971"/>
                  </a:lnTo>
                  <a:lnTo>
                    <a:pt x="1180747" y="588169"/>
                  </a:lnTo>
                  <a:lnTo>
                    <a:pt x="1121786" y="583192"/>
                  </a:lnTo>
                  <a:lnTo>
                    <a:pt x="1064001" y="578043"/>
                  </a:lnTo>
                  <a:lnTo>
                    <a:pt x="1007422" y="572725"/>
                  </a:lnTo>
                  <a:lnTo>
                    <a:pt x="952077" y="567241"/>
                  </a:lnTo>
                  <a:lnTo>
                    <a:pt x="897992" y="561596"/>
                  </a:lnTo>
                  <a:lnTo>
                    <a:pt x="845198" y="555791"/>
                  </a:lnTo>
                  <a:lnTo>
                    <a:pt x="793720" y="549831"/>
                  </a:lnTo>
                  <a:lnTo>
                    <a:pt x="743588" y="543718"/>
                  </a:lnTo>
                  <a:lnTo>
                    <a:pt x="694830" y="537456"/>
                  </a:lnTo>
                  <a:lnTo>
                    <a:pt x="647473" y="531048"/>
                  </a:lnTo>
                  <a:lnTo>
                    <a:pt x="601546" y="524498"/>
                  </a:lnTo>
                  <a:lnTo>
                    <a:pt x="557076" y="517808"/>
                  </a:lnTo>
                  <a:lnTo>
                    <a:pt x="514092" y="510981"/>
                  </a:lnTo>
                  <a:lnTo>
                    <a:pt x="472622" y="504022"/>
                  </a:lnTo>
                  <a:lnTo>
                    <a:pt x="432694" y="496933"/>
                  </a:lnTo>
                  <a:lnTo>
                    <a:pt x="394335" y="489717"/>
                  </a:lnTo>
                  <a:lnTo>
                    <a:pt x="322439" y="474920"/>
                  </a:lnTo>
                  <a:lnTo>
                    <a:pt x="257159" y="459655"/>
                  </a:lnTo>
                  <a:lnTo>
                    <a:pt x="198719" y="443949"/>
                  </a:lnTo>
                  <a:lnTo>
                    <a:pt x="147344" y="427829"/>
                  </a:lnTo>
                  <a:lnTo>
                    <a:pt x="103256" y="411320"/>
                  </a:lnTo>
                  <a:lnTo>
                    <a:pt x="66682" y="394448"/>
                  </a:lnTo>
                  <a:lnTo>
                    <a:pt x="26398" y="368516"/>
                  </a:lnTo>
                  <a:lnTo>
                    <a:pt x="1074" y="332912"/>
                  </a:lnTo>
                  <a:lnTo>
                    <a:pt x="0" y="32385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08984" y="3444621"/>
            <a:ext cx="2482216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dirty="0">
                <a:latin typeface="Calibri"/>
                <a:cs typeface="Calibri"/>
              </a:rPr>
              <a:t>École</a:t>
            </a:r>
            <a:r>
              <a:rPr sz="2200" b="1" i="1" spc="-6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de</a:t>
            </a:r>
            <a:r>
              <a:rPr sz="2200" b="1" i="1" spc="-7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foot</a:t>
            </a:r>
            <a:r>
              <a:rPr sz="2200" b="1" i="1" spc="-60" dirty="0">
                <a:latin typeface="Calibri"/>
                <a:cs typeface="Calibri"/>
              </a:rPr>
              <a:t> </a:t>
            </a:r>
            <a:r>
              <a:rPr lang="fr-FR" sz="2200" b="1" i="1" spc="-25" dirty="0" smtClean="0">
                <a:latin typeface="Calibri"/>
                <a:cs typeface="Calibri"/>
              </a:rPr>
              <a:t>ES3M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4672" y="5120640"/>
            <a:ext cx="2616835" cy="125803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30"/>
              </a:spcBef>
            </a:pPr>
            <a:r>
              <a:rPr sz="1650" i="1" u="sng" spc="-4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 Black"/>
                <a:cs typeface="Arial Black"/>
              </a:rPr>
              <a:t>Séance</a:t>
            </a:r>
            <a:r>
              <a:rPr sz="1650" i="1" u="sng" spc="-8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 Black"/>
                <a:cs typeface="Arial Black"/>
              </a:rPr>
              <a:t>d’éveil</a:t>
            </a:r>
            <a:endParaRPr sz="1650" dirty="0">
              <a:latin typeface="Arial Black"/>
              <a:cs typeface="Arial Black"/>
            </a:endParaRPr>
          </a:p>
          <a:p>
            <a:pPr marL="480695" marR="248920" indent="-226060">
              <a:lnSpc>
                <a:spcPts val="1730"/>
              </a:lnSpc>
              <a:spcBef>
                <a:spcPts val="975"/>
              </a:spcBef>
            </a:pPr>
            <a:r>
              <a:rPr sz="1600" dirty="0">
                <a:solidFill>
                  <a:srgbClr val="0000FF"/>
                </a:solidFill>
                <a:latin typeface="Arial Black"/>
                <a:cs typeface="Arial Black"/>
              </a:rPr>
              <a:t>•</a:t>
            </a:r>
            <a:r>
              <a:rPr sz="1600" spc="-5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00FF"/>
                </a:solidFill>
                <a:latin typeface="Arial Black"/>
                <a:cs typeface="Arial Black"/>
              </a:rPr>
              <a:t>Pour</a:t>
            </a:r>
            <a:r>
              <a:rPr sz="1600" spc="-7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00FF"/>
                </a:solidFill>
                <a:latin typeface="Arial Black"/>
                <a:cs typeface="Arial Black"/>
              </a:rPr>
              <a:t>les</a:t>
            </a:r>
            <a:r>
              <a:rPr sz="1600" spc="-4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fr-FR" sz="1650" i="1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U9</a:t>
            </a:r>
            <a:r>
              <a:rPr sz="1650" i="1" u="sng" spc="-6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et</a:t>
            </a:r>
            <a:r>
              <a:rPr sz="1650" i="1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 </a:t>
            </a:r>
            <a:r>
              <a:rPr lang="fr-FR" sz="1650" i="1" u="sng" spc="-2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/>
                <a:cs typeface="Arial Black"/>
              </a:rPr>
              <a:t>U8</a:t>
            </a:r>
            <a:r>
              <a:rPr sz="1650" i="1" spc="-25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00FF"/>
                </a:solidFill>
                <a:latin typeface="Arial Black"/>
                <a:cs typeface="Arial Black"/>
              </a:rPr>
              <a:t>c’est</a:t>
            </a:r>
            <a:r>
              <a:rPr sz="1600" spc="-3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00FF"/>
                </a:solidFill>
                <a:latin typeface="Arial Black"/>
                <a:cs typeface="Arial Black"/>
              </a:rPr>
              <a:t>la</a:t>
            </a:r>
            <a:r>
              <a:rPr sz="1600" spc="-2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 Black"/>
                <a:cs typeface="Arial Black"/>
              </a:rPr>
              <a:t>grande </a:t>
            </a:r>
            <a:r>
              <a:rPr sz="1600" dirty="0">
                <a:solidFill>
                  <a:srgbClr val="0000FF"/>
                </a:solidFill>
                <a:latin typeface="Arial Black"/>
                <a:cs typeface="Arial Black"/>
              </a:rPr>
              <a:t>découverte</a:t>
            </a:r>
            <a:r>
              <a:rPr sz="1600" spc="-9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Arial Black"/>
                <a:cs typeface="Arial Black"/>
              </a:rPr>
              <a:t>de</a:t>
            </a:r>
            <a:endParaRPr sz="1600" dirty="0">
              <a:latin typeface="Arial Black"/>
              <a:cs typeface="Arial Black"/>
            </a:endParaRPr>
          </a:p>
          <a:p>
            <a:pPr marL="789940">
              <a:lnSpc>
                <a:spcPts val="1700"/>
              </a:lnSpc>
            </a:pPr>
            <a:r>
              <a:rPr sz="1600" spc="-10" dirty="0">
                <a:solidFill>
                  <a:srgbClr val="0000FF"/>
                </a:solidFill>
                <a:latin typeface="Arial Black"/>
                <a:cs typeface="Arial Black"/>
              </a:rPr>
              <a:t>l’activité.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2128" y="5091684"/>
            <a:ext cx="3429000" cy="140843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6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1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Séance</a:t>
            </a:r>
            <a:r>
              <a:rPr sz="21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21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d’initiation</a:t>
            </a:r>
            <a:endParaRPr sz="2100" dirty="0">
              <a:latin typeface="Arial"/>
              <a:cs typeface="Arial"/>
            </a:endParaRPr>
          </a:p>
          <a:p>
            <a:pPr marL="635" algn="ctr">
              <a:lnSpc>
                <a:spcPts val="2395"/>
              </a:lnSpc>
              <a:spcBef>
                <a:spcPts val="1010"/>
              </a:spcBef>
            </a:pP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2100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Pour</a:t>
            </a:r>
            <a:r>
              <a:rPr sz="21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2100" b="1" dirty="0" smtClean="0">
                <a:solidFill>
                  <a:srgbClr val="800000"/>
                </a:solidFill>
                <a:latin typeface="Arial"/>
                <a:cs typeface="Arial"/>
              </a:rPr>
              <a:t>U9</a:t>
            </a:r>
            <a:r>
              <a:rPr sz="2100" b="1" spc="-25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U10</a:t>
            </a: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sz="21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25" dirty="0">
                <a:solidFill>
                  <a:srgbClr val="800000"/>
                </a:solidFill>
                <a:latin typeface="Arial"/>
                <a:cs typeface="Arial"/>
              </a:rPr>
              <a:t>U11</a:t>
            </a:r>
            <a:endParaRPr sz="2100" dirty="0">
              <a:latin typeface="Arial"/>
              <a:cs typeface="Arial"/>
            </a:endParaRPr>
          </a:p>
          <a:p>
            <a:pPr algn="ctr">
              <a:lnSpc>
                <a:spcPts val="2270"/>
              </a:lnSpc>
            </a:pP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c’est</a:t>
            </a:r>
            <a:r>
              <a:rPr sz="21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tout</a:t>
            </a:r>
            <a:r>
              <a:rPr sz="21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800000"/>
                </a:solidFill>
                <a:latin typeface="Arial"/>
                <a:cs typeface="Arial"/>
              </a:rPr>
              <a:t>début</a:t>
            </a:r>
            <a:r>
              <a:rPr sz="21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25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endParaRPr sz="2100" dirty="0">
              <a:latin typeface="Arial"/>
              <a:cs typeface="Arial"/>
            </a:endParaRPr>
          </a:p>
          <a:p>
            <a:pPr algn="ctr">
              <a:lnSpc>
                <a:spcPts val="2395"/>
              </a:lnSpc>
            </a:pP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l’apprentissage.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25968" y="5082540"/>
            <a:ext cx="2877820" cy="1469390"/>
          </a:xfrm>
          <a:prstGeom prst="rect">
            <a:avLst/>
          </a:prstGeom>
          <a:solidFill>
            <a:srgbClr val="8000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480059" marR="471805" algn="ctr">
              <a:lnSpc>
                <a:spcPts val="1939"/>
              </a:lnSpc>
              <a:spcBef>
                <a:spcPts val="355"/>
              </a:spcBef>
            </a:pP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Séance</a:t>
            </a:r>
            <a:r>
              <a:rPr sz="1800"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de</a:t>
            </a:r>
            <a:r>
              <a:rPr sz="18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perfectionnement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ts val="2050"/>
              </a:lnSpc>
              <a:spcBef>
                <a:spcPts val="8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U12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U13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peut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parler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séance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ts val="2055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perfectionnement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543800" y="5934455"/>
            <a:ext cx="612775" cy="645160"/>
            <a:chOff x="7543800" y="5934455"/>
            <a:chExt cx="612775" cy="645160"/>
          </a:xfrm>
        </p:grpSpPr>
        <p:sp>
          <p:nvSpPr>
            <p:cNvPr id="24" name="object 24"/>
            <p:cNvSpPr/>
            <p:nvPr/>
          </p:nvSpPr>
          <p:spPr>
            <a:xfrm>
              <a:off x="7548372" y="5939027"/>
              <a:ext cx="603885" cy="635635"/>
            </a:xfrm>
            <a:custGeom>
              <a:avLst/>
              <a:gdLst/>
              <a:ahLst/>
              <a:cxnLst/>
              <a:rect l="l" t="t" r="r" b="b"/>
              <a:pathLst>
                <a:path w="603884" h="635634">
                  <a:moveTo>
                    <a:pt x="482853" y="0"/>
                  </a:moveTo>
                  <a:lnTo>
                    <a:pt x="482853" y="158877"/>
                  </a:lnTo>
                  <a:lnTo>
                    <a:pt x="120650" y="158877"/>
                  </a:lnTo>
                  <a:lnTo>
                    <a:pt x="120650" y="0"/>
                  </a:lnTo>
                  <a:lnTo>
                    <a:pt x="0" y="317754"/>
                  </a:lnTo>
                  <a:lnTo>
                    <a:pt x="120650" y="635508"/>
                  </a:lnTo>
                  <a:lnTo>
                    <a:pt x="120650" y="476631"/>
                  </a:lnTo>
                  <a:lnTo>
                    <a:pt x="482853" y="476631"/>
                  </a:lnTo>
                  <a:lnTo>
                    <a:pt x="482853" y="635508"/>
                  </a:lnTo>
                  <a:lnTo>
                    <a:pt x="603503" y="317754"/>
                  </a:lnTo>
                  <a:lnTo>
                    <a:pt x="48285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48372" y="5939027"/>
              <a:ext cx="603885" cy="635635"/>
            </a:xfrm>
            <a:custGeom>
              <a:avLst/>
              <a:gdLst/>
              <a:ahLst/>
              <a:cxnLst/>
              <a:rect l="l" t="t" r="r" b="b"/>
              <a:pathLst>
                <a:path w="603884" h="635634">
                  <a:moveTo>
                    <a:pt x="0" y="317754"/>
                  </a:moveTo>
                  <a:lnTo>
                    <a:pt x="120650" y="0"/>
                  </a:lnTo>
                  <a:lnTo>
                    <a:pt x="120650" y="158877"/>
                  </a:lnTo>
                  <a:lnTo>
                    <a:pt x="482853" y="158877"/>
                  </a:lnTo>
                  <a:lnTo>
                    <a:pt x="482853" y="0"/>
                  </a:lnTo>
                  <a:lnTo>
                    <a:pt x="603503" y="317754"/>
                  </a:lnTo>
                  <a:lnTo>
                    <a:pt x="482853" y="635508"/>
                  </a:lnTo>
                  <a:lnTo>
                    <a:pt x="482853" y="476631"/>
                  </a:lnTo>
                  <a:lnTo>
                    <a:pt x="120650" y="476631"/>
                  </a:lnTo>
                  <a:lnTo>
                    <a:pt x="120650" y="635508"/>
                  </a:lnTo>
                  <a:lnTo>
                    <a:pt x="0" y="3177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87623" y="1394460"/>
            <a:ext cx="611505" cy="539750"/>
            <a:chOff x="3087623" y="1394460"/>
            <a:chExt cx="611505" cy="539750"/>
          </a:xfrm>
        </p:grpSpPr>
        <p:sp>
          <p:nvSpPr>
            <p:cNvPr id="30" name="object 30"/>
            <p:cNvSpPr/>
            <p:nvPr/>
          </p:nvSpPr>
          <p:spPr>
            <a:xfrm>
              <a:off x="3092195" y="1399032"/>
              <a:ext cx="601980" cy="530860"/>
            </a:xfrm>
            <a:custGeom>
              <a:avLst/>
              <a:gdLst/>
              <a:ahLst/>
              <a:cxnLst/>
              <a:rect l="l" t="t" r="r" b="b"/>
              <a:pathLst>
                <a:path w="601979" h="530860">
                  <a:moveTo>
                    <a:pt x="300990" y="0"/>
                  </a:moveTo>
                  <a:lnTo>
                    <a:pt x="252165" y="3471"/>
                  </a:lnTo>
                  <a:lnTo>
                    <a:pt x="205849" y="13520"/>
                  </a:lnTo>
                  <a:lnTo>
                    <a:pt x="162662" y="29602"/>
                  </a:lnTo>
                  <a:lnTo>
                    <a:pt x="123224" y="51169"/>
                  </a:lnTo>
                  <a:lnTo>
                    <a:pt x="88153" y="77676"/>
                  </a:lnTo>
                  <a:lnTo>
                    <a:pt x="58070" y="108575"/>
                  </a:lnTo>
                  <a:lnTo>
                    <a:pt x="33593" y="143321"/>
                  </a:lnTo>
                  <a:lnTo>
                    <a:pt x="15343" y="181368"/>
                  </a:lnTo>
                  <a:lnTo>
                    <a:pt x="3939" y="222168"/>
                  </a:lnTo>
                  <a:lnTo>
                    <a:pt x="0" y="265175"/>
                  </a:lnTo>
                  <a:lnTo>
                    <a:pt x="3939" y="308183"/>
                  </a:lnTo>
                  <a:lnTo>
                    <a:pt x="15343" y="348983"/>
                  </a:lnTo>
                  <a:lnTo>
                    <a:pt x="33593" y="387030"/>
                  </a:lnTo>
                  <a:lnTo>
                    <a:pt x="58070" y="421776"/>
                  </a:lnTo>
                  <a:lnTo>
                    <a:pt x="88153" y="452675"/>
                  </a:lnTo>
                  <a:lnTo>
                    <a:pt x="123224" y="479182"/>
                  </a:lnTo>
                  <a:lnTo>
                    <a:pt x="162662" y="500749"/>
                  </a:lnTo>
                  <a:lnTo>
                    <a:pt x="205849" y="516831"/>
                  </a:lnTo>
                  <a:lnTo>
                    <a:pt x="252165" y="526880"/>
                  </a:lnTo>
                  <a:lnTo>
                    <a:pt x="300990" y="530351"/>
                  </a:lnTo>
                  <a:lnTo>
                    <a:pt x="349814" y="526880"/>
                  </a:lnTo>
                  <a:lnTo>
                    <a:pt x="396130" y="516831"/>
                  </a:lnTo>
                  <a:lnTo>
                    <a:pt x="439317" y="500749"/>
                  </a:lnTo>
                  <a:lnTo>
                    <a:pt x="478755" y="479182"/>
                  </a:lnTo>
                  <a:lnTo>
                    <a:pt x="513826" y="452675"/>
                  </a:lnTo>
                  <a:lnTo>
                    <a:pt x="543909" y="421776"/>
                  </a:lnTo>
                  <a:lnTo>
                    <a:pt x="568386" y="387030"/>
                  </a:lnTo>
                  <a:lnTo>
                    <a:pt x="586636" y="348983"/>
                  </a:lnTo>
                  <a:lnTo>
                    <a:pt x="598040" y="308183"/>
                  </a:lnTo>
                  <a:lnTo>
                    <a:pt x="601980" y="265175"/>
                  </a:lnTo>
                  <a:lnTo>
                    <a:pt x="598040" y="222168"/>
                  </a:lnTo>
                  <a:lnTo>
                    <a:pt x="586636" y="181368"/>
                  </a:lnTo>
                  <a:lnTo>
                    <a:pt x="568386" y="143321"/>
                  </a:lnTo>
                  <a:lnTo>
                    <a:pt x="543909" y="108575"/>
                  </a:lnTo>
                  <a:lnTo>
                    <a:pt x="513826" y="77676"/>
                  </a:lnTo>
                  <a:lnTo>
                    <a:pt x="478755" y="51169"/>
                  </a:lnTo>
                  <a:lnTo>
                    <a:pt x="439317" y="29602"/>
                  </a:lnTo>
                  <a:lnTo>
                    <a:pt x="396130" y="13520"/>
                  </a:lnTo>
                  <a:lnTo>
                    <a:pt x="349814" y="3471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92195" y="1399032"/>
              <a:ext cx="601980" cy="530860"/>
            </a:xfrm>
            <a:custGeom>
              <a:avLst/>
              <a:gdLst/>
              <a:ahLst/>
              <a:cxnLst/>
              <a:rect l="l" t="t" r="r" b="b"/>
              <a:pathLst>
                <a:path w="601979" h="530860">
                  <a:moveTo>
                    <a:pt x="0" y="265175"/>
                  </a:moveTo>
                  <a:lnTo>
                    <a:pt x="3939" y="222168"/>
                  </a:lnTo>
                  <a:lnTo>
                    <a:pt x="15343" y="181368"/>
                  </a:lnTo>
                  <a:lnTo>
                    <a:pt x="33593" y="143321"/>
                  </a:lnTo>
                  <a:lnTo>
                    <a:pt x="58070" y="108575"/>
                  </a:lnTo>
                  <a:lnTo>
                    <a:pt x="88153" y="77676"/>
                  </a:lnTo>
                  <a:lnTo>
                    <a:pt x="123224" y="51169"/>
                  </a:lnTo>
                  <a:lnTo>
                    <a:pt x="162662" y="29602"/>
                  </a:lnTo>
                  <a:lnTo>
                    <a:pt x="205849" y="13520"/>
                  </a:lnTo>
                  <a:lnTo>
                    <a:pt x="252165" y="3471"/>
                  </a:lnTo>
                  <a:lnTo>
                    <a:pt x="300990" y="0"/>
                  </a:lnTo>
                  <a:lnTo>
                    <a:pt x="349814" y="3471"/>
                  </a:lnTo>
                  <a:lnTo>
                    <a:pt x="396130" y="13520"/>
                  </a:lnTo>
                  <a:lnTo>
                    <a:pt x="439317" y="29602"/>
                  </a:lnTo>
                  <a:lnTo>
                    <a:pt x="478755" y="51169"/>
                  </a:lnTo>
                  <a:lnTo>
                    <a:pt x="513826" y="77676"/>
                  </a:lnTo>
                  <a:lnTo>
                    <a:pt x="543909" y="108575"/>
                  </a:lnTo>
                  <a:lnTo>
                    <a:pt x="568386" y="143321"/>
                  </a:lnTo>
                  <a:lnTo>
                    <a:pt x="586636" y="181368"/>
                  </a:lnTo>
                  <a:lnTo>
                    <a:pt x="598040" y="222168"/>
                  </a:lnTo>
                  <a:lnTo>
                    <a:pt x="601980" y="265175"/>
                  </a:lnTo>
                  <a:lnTo>
                    <a:pt x="598040" y="308183"/>
                  </a:lnTo>
                  <a:lnTo>
                    <a:pt x="586636" y="348983"/>
                  </a:lnTo>
                  <a:lnTo>
                    <a:pt x="568386" y="387030"/>
                  </a:lnTo>
                  <a:lnTo>
                    <a:pt x="543909" y="421776"/>
                  </a:lnTo>
                  <a:lnTo>
                    <a:pt x="513826" y="452675"/>
                  </a:lnTo>
                  <a:lnTo>
                    <a:pt x="478755" y="479182"/>
                  </a:lnTo>
                  <a:lnTo>
                    <a:pt x="439317" y="500749"/>
                  </a:lnTo>
                  <a:lnTo>
                    <a:pt x="396130" y="516831"/>
                  </a:lnTo>
                  <a:lnTo>
                    <a:pt x="349814" y="526880"/>
                  </a:lnTo>
                  <a:lnTo>
                    <a:pt x="300990" y="530351"/>
                  </a:lnTo>
                  <a:lnTo>
                    <a:pt x="252165" y="526880"/>
                  </a:lnTo>
                  <a:lnTo>
                    <a:pt x="205849" y="516831"/>
                  </a:lnTo>
                  <a:lnTo>
                    <a:pt x="162662" y="500749"/>
                  </a:lnTo>
                  <a:lnTo>
                    <a:pt x="123224" y="479182"/>
                  </a:lnTo>
                  <a:lnTo>
                    <a:pt x="88153" y="452675"/>
                  </a:lnTo>
                  <a:lnTo>
                    <a:pt x="58070" y="421776"/>
                  </a:lnTo>
                  <a:lnTo>
                    <a:pt x="33593" y="387030"/>
                  </a:lnTo>
                  <a:lnTo>
                    <a:pt x="15343" y="348983"/>
                  </a:lnTo>
                  <a:lnTo>
                    <a:pt x="3939" y="308183"/>
                  </a:lnTo>
                  <a:lnTo>
                    <a:pt x="0" y="26517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013585" y="558443"/>
            <a:ext cx="8143240" cy="1242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Il</a:t>
            </a:r>
            <a:r>
              <a:rPr sz="3350" i="1" u="sng" spc="-20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350" i="1" u="sng" spc="-6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faut</a:t>
            </a:r>
            <a:r>
              <a:rPr sz="3350" i="1" u="sng" spc="-1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350" i="1" u="sng" spc="-7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d’abord</a:t>
            </a:r>
            <a:r>
              <a:rPr sz="3350" i="1" u="sng" spc="-19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350" i="1" u="sng" spc="-7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différencier</a:t>
            </a:r>
            <a:r>
              <a:rPr sz="3350" i="1" u="sng" spc="-1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350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la</a:t>
            </a:r>
            <a:r>
              <a:rPr sz="3350" i="1" u="sng" spc="-1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3350" i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séance</a:t>
            </a:r>
            <a:endParaRPr sz="3350" dirty="0">
              <a:latin typeface="Arial Black"/>
              <a:cs typeface="Arial Black"/>
            </a:endParaRPr>
          </a:p>
          <a:p>
            <a:pPr marL="1208405">
              <a:lnSpc>
                <a:spcPct val="100000"/>
              </a:lnSpc>
              <a:spcBef>
                <a:spcPts val="3365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761" y="477773"/>
            <a:ext cx="9144000" cy="375103"/>
          </a:xfrm>
          <a:prstGeom prst="rect">
            <a:avLst/>
          </a:prstGeom>
          <a:solidFill>
            <a:srgbClr val="FFFF00"/>
          </a:solidFill>
          <a:ln w="38100">
            <a:solidFill>
              <a:srgbClr val="4471C4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046480">
              <a:lnSpc>
                <a:spcPct val="100000"/>
              </a:lnSpc>
              <a:spcBef>
                <a:spcPts val="285"/>
              </a:spcBef>
              <a:tabLst>
                <a:tab pos="5267325" algn="l"/>
              </a:tabLst>
            </a:pP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PROGRAMME</a:t>
            </a:r>
            <a:r>
              <a:rPr sz="2200" b="1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PEDAGOGIQUE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	ECOLE</a:t>
            </a:r>
            <a:r>
              <a:rPr sz="22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22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 smtClean="0">
                <a:solidFill>
                  <a:srgbClr val="0000FF"/>
                </a:solidFill>
                <a:latin typeface="Arial"/>
                <a:cs typeface="Arial"/>
              </a:rPr>
              <a:t>FOOT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3140964"/>
            <a:ext cx="1440180" cy="960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7883" y="3069335"/>
            <a:ext cx="1078992" cy="10789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2994" y="888949"/>
            <a:ext cx="8167370" cy="498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515" algn="ctr">
              <a:lnSpc>
                <a:spcPts val="5810"/>
              </a:lnSpc>
              <a:spcBef>
                <a:spcPts val="100"/>
              </a:spcBef>
            </a:pPr>
            <a:r>
              <a:rPr sz="5400" dirty="0">
                <a:solidFill>
                  <a:srgbClr val="00006C"/>
                </a:solidFill>
                <a:latin typeface="Arial Black"/>
                <a:cs typeface="Arial Black"/>
              </a:rPr>
              <a:t>LA</a:t>
            </a:r>
            <a:r>
              <a:rPr sz="5400" spc="-5" dirty="0">
                <a:solidFill>
                  <a:srgbClr val="00006C"/>
                </a:solidFill>
                <a:latin typeface="Arial Black"/>
                <a:cs typeface="Arial Black"/>
              </a:rPr>
              <a:t> </a:t>
            </a:r>
            <a:r>
              <a:rPr sz="5400" spc="-10" dirty="0">
                <a:solidFill>
                  <a:srgbClr val="00006C"/>
                </a:solidFill>
                <a:latin typeface="Arial Black"/>
                <a:cs typeface="Arial Black"/>
              </a:rPr>
              <a:t>PEDAGOGIE</a:t>
            </a:r>
            <a:endParaRPr sz="5400" dirty="0">
              <a:latin typeface="Arial Black"/>
              <a:cs typeface="Arial Black"/>
            </a:endParaRPr>
          </a:p>
          <a:p>
            <a:pPr marL="818515" algn="ctr">
              <a:lnSpc>
                <a:spcPts val="9410"/>
              </a:lnSpc>
            </a:pPr>
            <a:r>
              <a:rPr sz="4750" i="1" spc="-180" dirty="0">
                <a:solidFill>
                  <a:srgbClr val="00006C"/>
                </a:solidFill>
                <a:latin typeface="Arial Black"/>
                <a:cs typeface="Arial Black"/>
              </a:rPr>
              <a:t>Pour</a:t>
            </a:r>
            <a:r>
              <a:rPr sz="4750" i="1" spc="-220" dirty="0">
                <a:solidFill>
                  <a:srgbClr val="00006C"/>
                </a:solidFill>
                <a:latin typeface="Arial Black"/>
                <a:cs typeface="Arial Black"/>
              </a:rPr>
              <a:t> </a:t>
            </a:r>
            <a:r>
              <a:rPr sz="8400" i="1" spc="-95" dirty="0">
                <a:solidFill>
                  <a:srgbClr val="00006C"/>
                </a:solidFill>
                <a:latin typeface="Blackadder ITC"/>
                <a:cs typeface="Blackadder ITC"/>
              </a:rPr>
              <a:t>l’école</a:t>
            </a:r>
            <a:r>
              <a:rPr sz="8400" i="1" spc="-235" dirty="0">
                <a:solidFill>
                  <a:srgbClr val="00006C"/>
                </a:solidFill>
                <a:latin typeface="Blackadder ITC"/>
                <a:cs typeface="Blackadder ITC"/>
              </a:rPr>
              <a:t> </a:t>
            </a:r>
            <a:r>
              <a:rPr sz="8400" i="1" spc="-50" dirty="0">
                <a:solidFill>
                  <a:srgbClr val="00006C"/>
                </a:solidFill>
                <a:latin typeface="Blackadder ITC"/>
                <a:cs typeface="Blackadder ITC"/>
              </a:rPr>
              <a:t>de</a:t>
            </a:r>
            <a:r>
              <a:rPr sz="8400" i="1" spc="-285" dirty="0">
                <a:solidFill>
                  <a:srgbClr val="00006C"/>
                </a:solidFill>
                <a:latin typeface="Blackadder ITC"/>
                <a:cs typeface="Blackadder ITC"/>
              </a:rPr>
              <a:t> </a:t>
            </a:r>
            <a:r>
              <a:rPr sz="8400" i="1" dirty="0">
                <a:solidFill>
                  <a:srgbClr val="00006C"/>
                </a:solidFill>
                <a:latin typeface="Blackadder ITC"/>
                <a:cs typeface="Blackadder ITC"/>
              </a:rPr>
              <a:t>foot</a:t>
            </a:r>
            <a:r>
              <a:rPr sz="8400" i="1" spc="-110" dirty="0">
                <a:solidFill>
                  <a:srgbClr val="00006C"/>
                </a:solidFill>
                <a:latin typeface="Blackadder ITC"/>
                <a:cs typeface="Blackadder ITC"/>
              </a:rPr>
              <a:t> </a:t>
            </a:r>
            <a:r>
              <a:rPr lang="fr-FR" sz="2500" i="1" u="sng" dirty="0" smtClean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 Black"/>
                <a:cs typeface="Arial Black"/>
              </a:rPr>
              <a:t>U8</a:t>
            </a:r>
            <a:r>
              <a:rPr sz="2500" i="1" u="sng" spc="-165" dirty="0" smtClean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 Black"/>
                <a:cs typeface="Arial Black"/>
              </a:rPr>
              <a:t> </a:t>
            </a:r>
            <a:r>
              <a:rPr sz="2500" i="1" u="sng" dirty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 Black"/>
                <a:cs typeface="Arial Black"/>
              </a:rPr>
              <a:t>/</a:t>
            </a:r>
            <a:r>
              <a:rPr sz="2500" i="1" u="sng" spc="-160" dirty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 Black"/>
                <a:cs typeface="Arial Black"/>
              </a:rPr>
              <a:t> </a:t>
            </a:r>
            <a:r>
              <a:rPr lang="fr-FR" sz="2500" i="1" u="sng" spc="-25" dirty="0" smtClean="0">
                <a:solidFill>
                  <a:srgbClr val="00006C"/>
                </a:solidFill>
                <a:uFill>
                  <a:solidFill>
                    <a:srgbClr val="00006C"/>
                  </a:solidFill>
                </a:uFill>
                <a:latin typeface="Arial Black"/>
                <a:cs typeface="Arial Black"/>
              </a:rPr>
              <a:t>U9</a:t>
            </a:r>
            <a:endParaRPr sz="2500" dirty="0">
              <a:latin typeface="Arial Black"/>
              <a:cs typeface="Arial Black"/>
            </a:endParaRPr>
          </a:p>
          <a:p>
            <a:pPr marL="2590800" marR="1725930" algn="ctr">
              <a:lnSpc>
                <a:spcPct val="100000"/>
              </a:lnSpc>
              <a:spcBef>
                <a:spcPts val="2715"/>
              </a:spcBef>
            </a:pPr>
            <a:r>
              <a:rPr sz="2700" dirty="0">
                <a:solidFill>
                  <a:srgbClr val="0000FF"/>
                </a:solidFill>
                <a:latin typeface="Arial Black"/>
                <a:cs typeface="Arial Black"/>
              </a:rPr>
              <a:t>Une</a:t>
            </a:r>
            <a:r>
              <a:rPr sz="2700" spc="-2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700" spc="-25" dirty="0">
                <a:solidFill>
                  <a:srgbClr val="0000FF"/>
                </a:solidFill>
                <a:latin typeface="Arial Black"/>
                <a:cs typeface="Arial Black"/>
              </a:rPr>
              <a:t>PLANIFICATION </a:t>
            </a:r>
            <a:r>
              <a:rPr sz="2700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2700" spc="-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700" spc="-10" dirty="0">
                <a:solidFill>
                  <a:srgbClr val="0000FF"/>
                </a:solidFill>
                <a:latin typeface="Arial Black"/>
                <a:cs typeface="Arial Black"/>
              </a:rPr>
              <a:t>L’ANNEE</a:t>
            </a:r>
            <a:endParaRPr sz="2700" dirty="0">
              <a:latin typeface="Arial Black"/>
              <a:cs typeface="Arial Black"/>
            </a:endParaRPr>
          </a:p>
          <a:p>
            <a:pPr marL="648970" algn="ctr">
              <a:lnSpc>
                <a:spcPct val="100000"/>
              </a:lnSpc>
              <a:spcBef>
                <a:spcPts val="1360"/>
              </a:spcBef>
            </a:pPr>
            <a:r>
              <a:rPr sz="4000" spc="-5" dirty="0">
                <a:solidFill>
                  <a:srgbClr val="00006C"/>
                </a:solidFill>
                <a:latin typeface="Arial Black"/>
                <a:cs typeface="Arial Black"/>
              </a:rPr>
              <a:t>+</a:t>
            </a:r>
            <a:endParaRPr sz="4000" dirty="0">
              <a:latin typeface="Arial Black"/>
              <a:cs typeface="Arial Black"/>
            </a:endParaRPr>
          </a:p>
          <a:p>
            <a:pPr marL="12700" marR="899160" indent="1384935">
              <a:lnSpc>
                <a:spcPct val="100000"/>
              </a:lnSpc>
              <a:spcBef>
                <a:spcPts val="2005"/>
              </a:spcBef>
              <a:tabLst>
                <a:tab pos="4788535" algn="l"/>
              </a:tabLst>
            </a:pPr>
            <a:r>
              <a:rPr sz="2700" dirty="0">
                <a:solidFill>
                  <a:srgbClr val="00006C"/>
                </a:solidFill>
                <a:latin typeface="Arial Black"/>
                <a:cs typeface="Arial Black"/>
              </a:rPr>
              <a:t>UN</a:t>
            </a:r>
            <a:r>
              <a:rPr sz="2700" spc="-5" dirty="0">
                <a:solidFill>
                  <a:srgbClr val="00006C"/>
                </a:solidFill>
                <a:latin typeface="Arial Black"/>
                <a:cs typeface="Arial Black"/>
              </a:rPr>
              <a:t> </a:t>
            </a:r>
            <a:r>
              <a:rPr sz="2700" spc="-10" dirty="0">
                <a:solidFill>
                  <a:srgbClr val="00006C"/>
                </a:solidFill>
                <a:latin typeface="Arial Black"/>
                <a:cs typeface="Arial Black"/>
              </a:rPr>
              <a:t>CALENDRIER</a:t>
            </a:r>
            <a:r>
              <a:rPr sz="2700" dirty="0">
                <a:solidFill>
                  <a:srgbClr val="00006C"/>
                </a:solidFill>
                <a:latin typeface="Arial Black"/>
                <a:cs typeface="Arial Black"/>
              </a:rPr>
              <a:t>	ANNUEL</a:t>
            </a:r>
            <a:r>
              <a:rPr sz="2700" spc="-10" dirty="0">
                <a:solidFill>
                  <a:srgbClr val="00006C"/>
                </a:solidFill>
                <a:latin typeface="Arial Black"/>
                <a:cs typeface="Arial Black"/>
              </a:rPr>
              <a:t> </a:t>
            </a:r>
            <a:r>
              <a:rPr sz="2700" spc="-25" dirty="0">
                <a:solidFill>
                  <a:srgbClr val="00006C"/>
                </a:solidFill>
                <a:latin typeface="Arial Black"/>
                <a:cs typeface="Arial Black"/>
              </a:rPr>
              <a:t>DE </a:t>
            </a:r>
            <a:r>
              <a:rPr sz="2700" spc="-10" dirty="0">
                <a:solidFill>
                  <a:srgbClr val="00006C"/>
                </a:solidFill>
                <a:latin typeface="Arial Black"/>
                <a:cs typeface="Arial Black"/>
              </a:rPr>
              <a:t>PROGRAMMATION</a:t>
            </a:r>
            <a:r>
              <a:rPr sz="2700" spc="-85" dirty="0">
                <a:solidFill>
                  <a:srgbClr val="00006C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00006C"/>
                </a:solidFill>
                <a:latin typeface="Arial Black"/>
                <a:cs typeface="Arial Black"/>
              </a:rPr>
              <a:t>D’ENTRAÎNEMENT</a:t>
            </a:r>
            <a:r>
              <a:rPr sz="2700" spc="-70" dirty="0">
                <a:solidFill>
                  <a:srgbClr val="00006C"/>
                </a:solidFill>
                <a:latin typeface="Arial Black"/>
                <a:cs typeface="Arial Black"/>
              </a:rPr>
              <a:t> </a:t>
            </a:r>
            <a:r>
              <a:rPr sz="2700" spc="-50" dirty="0">
                <a:solidFill>
                  <a:srgbClr val="00006C"/>
                </a:solidFill>
                <a:latin typeface="Arial Black"/>
                <a:cs typeface="Arial Black"/>
              </a:rPr>
              <a:t>:</a:t>
            </a:r>
            <a:endParaRPr sz="2700" dirty="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9511" y="5157215"/>
            <a:ext cx="1223772" cy="108204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676900" y="5971032"/>
            <a:ext cx="779145" cy="688975"/>
            <a:chOff x="5676900" y="5971032"/>
            <a:chExt cx="779145" cy="6889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9853" y="5983986"/>
              <a:ext cx="752856" cy="6629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89853" y="5983986"/>
              <a:ext cx="753110" cy="662940"/>
            </a:xfrm>
            <a:custGeom>
              <a:avLst/>
              <a:gdLst/>
              <a:ahLst/>
              <a:cxnLst/>
              <a:rect l="l" t="t" r="r" b="b"/>
              <a:pathLst>
                <a:path w="753110" h="662940">
                  <a:moveTo>
                    <a:pt x="0" y="331469"/>
                  </a:moveTo>
                  <a:lnTo>
                    <a:pt x="3436" y="286490"/>
                  </a:lnTo>
                  <a:lnTo>
                    <a:pt x="13446" y="243350"/>
                  </a:lnTo>
                  <a:lnTo>
                    <a:pt x="29581" y="202444"/>
                  </a:lnTo>
                  <a:lnTo>
                    <a:pt x="51392" y="164168"/>
                  </a:lnTo>
                  <a:lnTo>
                    <a:pt x="78432" y="128916"/>
                  </a:lnTo>
                  <a:lnTo>
                    <a:pt x="110251" y="97083"/>
                  </a:lnTo>
                  <a:lnTo>
                    <a:pt x="146402" y="69064"/>
                  </a:lnTo>
                  <a:lnTo>
                    <a:pt x="186435" y="45254"/>
                  </a:lnTo>
                  <a:lnTo>
                    <a:pt x="229903" y="26047"/>
                  </a:lnTo>
                  <a:lnTo>
                    <a:pt x="276357" y="11840"/>
                  </a:lnTo>
                  <a:lnTo>
                    <a:pt x="325348" y="3025"/>
                  </a:lnTo>
                  <a:lnTo>
                    <a:pt x="376428" y="0"/>
                  </a:lnTo>
                  <a:lnTo>
                    <a:pt x="427507" y="3025"/>
                  </a:lnTo>
                  <a:lnTo>
                    <a:pt x="476498" y="11840"/>
                  </a:lnTo>
                  <a:lnTo>
                    <a:pt x="522952" y="26047"/>
                  </a:lnTo>
                  <a:lnTo>
                    <a:pt x="566419" y="45254"/>
                  </a:lnTo>
                  <a:lnTo>
                    <a:pt x="606453" y="69064"/>
                  </a:lnTo>
                  <a:lnTo>
                    <a:pt x="642604" y="97083"/>
                  </a:lnTo>
                  <a:lnTo>
                    <a:pt x="674423" y="128916"/>
                  </a:lnTo>
                  <a:lnTo>
                    <a:pt x="701463" y="164168"/>
                  </a:lnTo>
                  <a:lnTo>
                    <a:pt x="723274" y="202444"/>
                  </a:lnTo>
                  <a:lnTo>
                    <a:pt x="739409" y="243350"/>
                  </a:lnTo>
                  <a:lnTo>
                    <a:pt x="749419" y="286490"/>
                  </a:lnTo>
                  <a:lnTo>
                    <a:pt x="752856" y="331469"/>
                  </a:lnTo>
                  <a:lnTo>
                    <a:pt x="749419" y="376449"/>
                  </a:lnTo>
                  <a:lnTo>
                    <a:pt x="739409" y="419589"/>
                  </a:lnTo>
                  <a:lnTo>
                    <a:pt x="723274" y="460495"/>
                  </a:lnTo>
                  <a:lnTo>
                    <a:pt x="701463" y="498771"/>
                  </a:lnTo>
                  <a:lnTo>
                    <a:pt x="674423" y="534023"/>
                  </a:lnTo>
                  <a:lnTo>
                    <a:pt x="642604" y="565856"/>
                  </a:lnTo>
                  <a:lnTo>
                    <a:pt x="606453" y="593875"/>
                  </a:lnTo>
                  <a:lnTo>
                    <a:pt x="566420" y="617685"/>
                  </a:lnTo>
                  <a:lnTo>
                    <a:pt x="522952" y="636892"/>
                  </a:lnTo>
                  <a:lnTo>
                    <a:pt x="476498" y="651099"/>
                  </a:lnTo>
                  <a:lnTo>
                    <a:pt x="427507" y="659914"/>
                  </a:lnTo>
                  <a:lnTo>
                    <a:pt x="376428" y="662939"/>
                  </a:lnTo>
                  <a:lnTo>
                    <a:pt x="325348" y="659914"/>
                  </a:lnTo>
                  <a:lnTo>
                    <a:pt x="276357" y="651099"/>
                  </a:lnTo>
                  <a:lnTo>
                    <a:pt x="229903" y="636892"/>
                  </a:lnTo>
                  <a:lnTo>
                    <a:pt x="186436" y="617685"/>
                  </a:lnTo>
                  <a:lnTo>
                    <a:pt x="146402" y="593875"/>
                  </a:lnTo>
                  <a:lnTo>
                    <a:pt x="110251" y="565856"/>
                  </a:lnTo>
                  <a:lnTo>
                    <a:pt x="78432" y="534023"/>
                  </a:lnTo>
                  <a:lnTo>
                    <a:pt x="51392" y="498771"/>
                  </a:lnTo>
                  <a:lnTo>
                    <a:pt x="29581" y="460495"/>
                  </a:lnTo>
                  <a:lnTo>
                    <a:pt x="13446" y="419589"/>
                  </a:lnTo>
                  <a:lnTo>
                    <a:pt x="3436" y="376449"/>
                  </a:lnTo>
                  <a:lnTo>
                    <a:pt x="0" y="33146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62625" y="6184798"/>
            <a:ext cx="6096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U8/U9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78739" y="8465"/>
            <a:ext cx="1237744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0852" y="807465"/>
            <a:ext cx="9590154" cy="2222468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728345" marR="5080" indent="-716280">
              <a:lnSpc>
                <a:spcPct val="83400"/>
              </a:lnSpc>
              <a:spcBef>
                <a:spcPts val="1295"/>
              </a:spcBef>
              <a:tabLst>
                <a:tab pos="7422515" algn="l"/>
              </a:tabLst>
            </a:pPr>
            <a:r>
              <a:rPr sz="6000" b="1" i="1" dirty="0">
                <a:latin typeface="Arial"/>
                <a:cs typeface="Arial"/>
              </a:rPr>
              <a:t>Programme</a:t>
            </a:r>
            <a:r>
              <a:rPr sz="6000" b="1" i="1" spc="-10" dirty="0">
                <a:latin typeface="Arial"/>
                <a:cs typeface="Arial"/>
              </a:rPr>
              <a:t> pédagogique </a:t>
            </a:r>
            <a:r>
              <a:rPr sz="6000" b="1" i="1" dirty="0">
                <a:latin typeface="Arial"/>
                <a:cs typeface="Arial"/>
              </a:rPr>
              <a:t>de</a:t>
            </a:r>
            <a:r>
              <a:rPr sz="6000" b="1" i="1" spc="-170" dirty="0">
                <a:latin typeface="Arial"/>
                <a:cs typeface="Arial"/>
              </a:rPr>
              <a:t> </a:t>
            </a:r>
            <a:r>
              <a:rPr sz="10100" i="1" spc="-120" dirty="0">
                <a:latin typeface="Blackadder ITC"/>
                <a:cs typeface="Blackadder ITC"/>
              </a:rPr>
              <a:t>l’école</a:t>
            </a:r>
            <a:r>
              <a:rPr sz="10100" i="1" spc="-220" dirty="0">
                <a:latin typeface="Blackadder ITC"/>
                <a:cs typeface="Blackadder ITC"/>
              </a:rPr>
              <a:t> </a:t>
            </a:r>
            <a:r>
              <a:rPr sz="10100" i="1" spc="-55" dirty="0">
                <a:latin typeface="Blackadder ITC"/>
                <a:cs typeface="Blackadder ITC"/>
              </a:rPr>
              <a:t>de</a:t>
            </a:r>
            <a:r>
              <a:rPr sz="10100" i="1" spc="-215" dirty="0">
                <a:latin typeface="Blackadder ITC"/>
                <a:cs typeface="Blackadder ITC"/>
              </a:rPr>
              <a:t> </a:t>
            </a:r>
            <a:r>
              <a:rPr sz="10100" i="1" spc="-20" dirty="0">
                <a:latin typeface="Blackadder ITC"/>
                <a:cs typeface="Blackadder ITC"/>
              </a:rPr>
              <a:t>foot</a:t>
            </a:r>
            <a:r>
              <a:rPr sz="10100" i="1" dirty="0">
                <a:latin typeface="Blackadder ITC"/>
                <a:cs typeface="Blackadder ITC"/>
              </a:rPr>
              <a:t>	</a:t>
            </a:r>
            <a:r>
              <a:rPr lang="fr-FR" sz="6000" b="1" i="1" spc="-25" dirty="0" smtClean="0">
                <a:latin typeface="Arial"/>
                <a:cs typeface="Arial"/>
              </a:rPr>
              <a:t>ES3M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465"/>
            <a:ext cx="1185418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9580" y="5288216"/>
            <a:ext cx="1260475" cy="1115695"/>
            <a:chOff x="199580" y="5288216"/>
            <a:chExt cx="1260475" cy="11156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598" y="5301233"/>
              <a:ext cx="1234440" cy="10896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2598" y="5301233"/>
              <a:ext cx="1234440" cy="1089660"/>
            </a:xfrm>
            <a:custGeom>
              <a:avLst/>
              <a:gdLst/>
              <a:ahLst/>
              <a:cxnLst/>
              <a:rect l="l" t="t" r="r" b="b"/>
              <a:pathLst>
                <a:path w="1234440" h="1089660">
                  <a:moveTo>
                    <a:pt x="0" y="544829"/>
                  </a:moveTo>
                  <a:lnTo>
                    <a:pt x="2046" y="500150"/>
                  </a:lnTo>
                  <a:lnTo>
                    <a:pt x="8078" y="456465"/>
                  </a:lnTo>
                  <a:lnTo>
                    <a:pt x="17938" y="413913"/>
                  </a:lnTo>
                  <a:lnTo>
                    <a:pt x="31466" y="372636"/>
                  </a:lnTo>
                  <a:lnTo>
                    <a:pt x="48504" y="332773"/>
                  </a:lnTo>
                  <a:lnTo>
                    <a:pt x="68893" y="294466"/>
                  </a:lnTo>
                  <a:lnTo>
                    <a:pt x="92473" y="257853"/>
                  </a:lnTo>
                  <a:lnTo>
                    <a:pt x="119087" y="223077"/>
                  </a:lnTo>
                  <a:lnTo>
                    <a:pt x="148576" y="190276"/>
                  </a:lnTo>
                  <a:lnTo>
                    <a:pt x="180779" y="159591"/>
                  </a:lnTo>
                  <a:lnTo>
                    <a:pt x="215540" y="131163"/>
                  </a:lnTo>
                  <a:lnTo>
                    <a:pt x="252698" y="105131"/>
                  </a:lnTo>
                  <a:lnTo>
                    <a:pt x="292095" y="81637"/>
                  </a:lnTo>
                  <a:lnTo>
                    <a:pt x="333572" y="60820"/>
                  </a:lnTo>
                  <a:lnTo>
                    <a:pt x="376970" y="42820"/>
                  </a:lnTo>
                  <a:lnTo>
                    <a:pt x="422130" y="27779"/>
                  </a:lnTo>
                  <a:lnTo>
                    <a:pt x="468895" y="15836"/>
                  </a:lnTo>
                  <a:lnTo>
                    <a:pt x="517103" y="7131"/>
                  </a:lnTo>
                  <a:lnTo>
                    <a:pt x="566598" y="1806"/>
                  </a:lnTo>
                  <a:lnTo>
                    <a:pt x="617220" y="0"/>
                  </a:lnTo>
                  <a:lnTo>
                    <a:pt x="667841" y="1806"/>
                  </a:lnTo>
                  <a:lnTo>
                    <a:pt x="717336" y="7131"/>
                  </a:lnTo>
                  <a:lnTo>
                    <a:pt x="765544" y="15836"/>
                  </a:lnTo>
                  <a:lnTo>
                    <a:pt x="812309" y="27779"/>
                  </a:lnTo>
                  <a:lnTo>
                    <a:pt x="857469" y="42820"/>
                  </a:lnTo>
                  <a:lnTo>
                    <a:pt x="900867" y="60820"/>
                  </a:lnTo>
                  <a:lnTo>
                    <a:pt x="942344" y="81637"/>
                  </a:lnTo>
                  <a:lnTo>
                    <a:pt x="981741" y="105131"/>
                  </a:lnTo>
                  <a:lnTo>
                    <a:pt x="1018899" y="131163"/>
                  </a:lnTo>
                  <a:lnTo>
                    <a:pt x="1053660" y="159591"/>
                  </a:lnTo>
                  <a:lnTo>
                    <a:pt x="1085863" y="190276"/>
                  </a:lnTo>
                  <a:lnTo>
                    <a:pt x="1115352" y="223077"/>
                  </a:lnTo>
                  <a:lnTo>
                    <a:pt x="1141966" y="257853"/>
                  </a:lnTo>
                  <a:lnTo>
                    <a:pt x="1165546" y="294466"/>
                  </a:lnTo>
                  <a:lnTo>
                    <a:pt x="1185935" y="332773"/>
                  </a:lnTo>
                  <a:lnTo>
                    <a:pt x="1202973" y="372636"/>
                  </a:lnTo>
                  <a:lnTo>
                    <a:pt x="1216501" y="413913"/>
                  </a:lnTo>
                  <a:lnTo>
                    <a:pt x="1226361" y="456465"/>
                  </a:lnTo>
                  <a:lnTo>
                    <a:pt x="1232393" y="500150"/>
                  </a:lnTo>
                  <a:lnTo>
                    <a:pt x="1234440" y="544829"/>
                  </a:lnTo>
                  <a:lnTo>
                    <a:pt x="1232393" y="589514"/>
                  </a:lnTo>
                  <a:lnTo>
                    <a:pt x="1226361" y="633204"/>
                  </a:lnTo>
                  <a:lnTo>
                    <a:pt x="1216501" y="675758"/>
                  </a:lnTo>
                  <a:lnTo>
                    <a:pt x="1202973" y="717038"/>
                  </a:lnTo>
                  <a:lnTo>
                    <a:pt x="1185935" y="756902"/>
                  </a:lnTo>
                  <a:lnTo>
                    <a:pt x="1165546" y="795210"/>
                  </a:lnTo>
                  <a:lnTo>
                    <a:pt x="1141966" y="831823"/>
                  </a:lnTo>
                  <a:lnTo>
                    <a:pt x="1115352" y="866599"/>
                  </a:lnTo>
                  <a:lnTo>
                    <a:pt x="1085863" y="899399"/>
                  </a:lnTo>
                  <a:lnTo>
                    <a:pt x="1053660" y="930082"/>
                  </a:lnTo>
                  <a:lnTo>
                    <a:pt x="1018899" y="958509"/>
                  </a:lnTo>
                  <a:lnTo>
                    <a:pt x="981741" y="984539"/>
                  </a:lnTo>
                  <a:lnTo>
                    <a:pt x="942344" y="1008031"/>
                  </a:lnTo>
                  <a:lnTo>
                    <a:pt x="900867" y="1028847"/>
                  </a:lnTo>
                  <a:lnTo>
                    <a:pt x="857469" y="1046844"/>
                  </a:lnTo>
                  <a:lnTo>
                    <a:pt x="812309" y="1061884"/>
                  </a:lnTo>
                  <a:lnTo>
                    <a:pt x="765544" y="1073825"/>
                  </a:lnTo>
                  <a:lnTo>
                    <a:pt x="717336" y="1082529"/>
                  </a:lnTo>
                  <a:lnTo>
                    <a:pt x="667841" y="1087853"/>
                  </a:lnTo>
                  <a:lnTo>
                    <a:pt x="617220" y="1089659"/>
                  </a:lnTo>
                  <a:lnTo>
                    <a:pt x="566598" y="1087853"/>
                  </a:lnTo>
                  <a:lnTo>
                    <a:pt x="517103" y="1082529"/>
                  </a:lnTo>
                  <a:lnTo>
                    <a:pt x="468895" y="1073825"/>
                  </a:lnTo>
                  <a:lnTo>
                    <a:pt x="422130" y="1061884"/>
                  </a:lnTo>
                  <a:lnTo>
                    <a:pt x="376970" y="1046844"/>
                  </a:lnTo>
                  <a:lnTo>
                    <a:pt x="333572" y="1028847"/>
                  </a:lnTo>
                  <a:lnTo>
                    <a:pt x="292095" y="1008031"/>
                  </a:lnTo>
                  <a:lnTo>
                    <a:pt x="252698" y="984539"/>
                  </a:lnTo>
                  <a:lnTo>
                    <a:pt x="215540" y="958509"/>
                  </a:lnTo>
                  <a:lnTo>
                    <a:pt x="180779" y="930082"/>
                  </a:lnTo>
                  <a:lnTo>
                    <a:pt x="148576" y="899399"/>
                  </a:lnTo>
                  <a:lnTo>
                    <a:pt x="119087" y="866599"/>
                  </a:lnTo>
                  <a:lnTo>
                    <a:pt x="92473" y="831823"/>
                  </a:lnTo>
                  <a:lnTo>
                    <a:pt x="68893" y="795210"/>
                  </a:lnTo>
                  <a:lnTo>
                    <a:pt x="48504" y="756902"/>
                  </a:lnTo>
                  <a:lnTo>
                    <a:pt x="31466" y="717038"/>
                  </a:lnTo>
                  <a:lnTo>
                    <a:pt x="17938" y="675758"/>
                  </a:lnTo>
                  <a:lnTo>
                    <a:pt x="8078" y="633204"/>
                  </a:lnTo>
                  <a:lnTo>
                    <a:pt x="2046" y="589514"/>
                  </a:lnTo>
                  <a:lnTo>
                    <a:pt x="0" y="54482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3839" y="5560872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51140" y="4078160"/>
            <a:ext cx="7569834" cy="2315210"/>
            <a:chOff x="1251140" y="4078160"/>
            <a:chExt cx="7569834" cy="23152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157" y="5182361"/>
              <a:ext cx="1359408" cy="11978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64157" y="5182361"/>
              <a:ext cx="1359535" cy="1198245"/>
            </a:xfrm>
            <a:custGeom>
              <a:avLst/>
              <a:gdLst/>
              <a:ahLst/>
              <a:cxnLst/>
              <a:rect l="l" t="t" r="r" b="b"/>
              <a:pathLst>
                <a:path w="1359535" h="1198245">
                  <a:moveTo>
                    <a:pt x="0" y="598932"/>
                  </a:moveTo>
                  <a:lnTo>
                    <a:pt x="1864" y="554226"/>
                  </a:lnTo>
                  <a:lnTo>
                    <a:pt x="7369" y="510414"/>
                  </a:lnTo>
                  <a:lnTo>
                    <a:pt x="16383" y="467610"/>
                  </a:lnTo>
                  <a:lnTo>
                    <a:pt x="28776" y="425932"/>
                  </a:lnTo>
                  <a:lnTo>
                    <a:pt x="44415" y="385495"/>
                  </a:lnTo>
                  <a:lnTo>
                    <a:pt x="63169" y="346414"/>
                  </a:lnTo>
                  <a:lnTo>
                    <a:pt x="84908" y="308804"/>
                  </a:lnTo>
                  <a:lnTo>
                    <a:pt x="109498" y="272783"/>
                  </a:lnTo>
                  <a:lnTo>
                    <a:pt x="136810" y="238465"/>
                  </a:lnTo>
                  <a:lnTo>
                    <a:pt x="166712" y="205966"/>
                  </a:lnTo>
                  <a:lnTo>
                    <a:pt x="199072" y="175402"/>
                  </a:lnTo>
                  <a:lnTo>
                    <a:pt x="233759" y="146889"/>
                  </a:lnTo>
                  <a:lnTo>
                    <a:pt x="270641" y="120542"/>
                  </a:lnTo>
                  <a:lnTo>
                    <a:pt x="309588" y="96478"/>
                  </a:lnTo>
                  <a:lnTo>
                    <a:pt x="350467" y="74811"/>
                  </a:lnTo>
                  <a:lnTo>
                    <a:pt x="393148" y="55657"/>
                  </a:lnTo>
                  <a:lnTo>
                    <a:pt x="437499" y="39133"/>
                  </a:lnTo>
                  <a:lnTo>
                    <a:pt x="483388" y="25353"/>
                  </a:lnTo>
                  <a:lnTo>
                    <a:pt x="530685" y="14435"/>
                  </a:lnTo>
                  <a:lnTo>
                    <a:pt x="579257" y="6492"/>
                  </a:lnTo>
                  <a:lnTo>
                    <a:pt x="628974" y="1642"/>
                  </a:lnTo>
                  <a:lnTo>
                    <a:pt x="679704" y="0"/>
                  </a:lnTo>
                  <a:lnTo>
                    <a:pt x="730433" y="1642"/>
                  </a:lnTo>
                  <a:lnTo>
                    <a:pt x="780150" y="6492"/>
                  </a:lnTo>
                  <a:lnTo>
                    <a:pt x="828722" y="14435"/>
                  </a:lnTo>
                  <a:lnTo>
                    <a:pt x="876019" y="25353"/>
                  </a:lnTo>
                  <a:lnTo>
                    <a:pt x="921908" y="39133"/>
                  </a:lnTo>
                  <a:lnTo>
                    <a:pt x="966259" y="55657"/>
                  </a:lnTo>
                  <a:lnTo>
                    <a:pt x="1008940" y="74811"/>
                  </a:lnTo>
                  <a:lnTo>
                    <a:pt x="1049819" y="96478"/>
                  </a:lnTo>
                  <a:lnTo>
                    <a:pt x="1088766" y="120542"/>
                  </a:lnTo>
                  <a:lnTo>
                    <a:pt x="1125648" y="146889"/>
                  </a:lnTo>
                  <a:lnTo>
                    <a:pt x="1160335" y="175402"/>
                  </a:lnTo>
                  <a:lnTo>
                    <a:pt x="1192695" y="205966"/>
                  </a:lnTo>
                  <a:lnTo>
                    <a:pt x="1222597" y="238465"/>
                  </a:lnTo>
                  <a:lnTo>
                    <a:pt x="1249909" y="272783"/>
                  </a:lnTo>
                  <a:lnTo>
                    <a:pt x="1274499" y="308804"/>
                  </a:lnTo>
                  <a:lnTo>
                    <a:pt x="1296238" y="346414"/>
                  </a:lnTo>
                  <a:lnTo>
                    <a:pt x="1314992" y="385495"/>
                  </a:lnTo>
                  <a:lnTo>
                    <a:pt x="1330631" y="425932"/>
                  </a:lnTo>
                  <a:lnTo>
                    <a:pt x="1343024" y="467610"/>
                  </a:lnTo>
                  <a:lnTo>
                    <a:pt x="1352038" y="510414"/>
                  </a:lnTo>
                  <a:lnTo>
                    <a:pt x="1357543" y="554226"/>
                  </a:lnTo>
                  <a:lnTo>
                    <a:pt x="1359408" y="598932"/>
                  </a:lnTo>
                  <a:lnTo>
                    <a:pt x="1357543" y="643631"/>
                  </a:lnTo>
                  <a:lnTo>
                    <a:pt x="1352038" y="687438"/>
                  </a:lnTo>
                  <a:lnTo>
                    <a:pt x="1343024" y="730237"/>
                  </a:lnTo>
                  <a:lnTo>
                    <a:pt x="1330631" y="771912"/>
                  </a:lnTo>
                  <a:lnTo>
                    <a:pt x="1314992" y="812348"/>
                  </a:lnTo>
                  <a:lnTo>
                    <a:pt x="1296238" y="851427"/>
                  </a:lnTo>
                  <a:lnTo>
                    <a:pt x="1274499" y="889036"/>
                  </a:lnTo>
                  <a:lnTo>
                    <a:pt x="1249909" y="925058"/>
                  </a:lnTo>
                  <a:lnTo>
                    <a:pt x="1222597" y="959376"/>
                  </a:lnTo>
                  <a:lnTo>
                    <a:pt x="1192695" y="991876"/>
                  </a:lnTo>
                  <a:lnTo>
                    <a:pt x="1160335" y="1022442"/>
                  </a:lnTo>
                  <a:lnTo>
                    <a:pt x="1125648" y="1050957"/>
                  </a:lnTo>
                  <a:lnTo>
                    <a:pt x="1088766" y="1077306"/>
                  </a:lnTo>
                  <a:lnTo>
                    <a:pt x="1049819" y="1101373"/>
                  </a:lnTo>
                  <a:lnTo>
                    <a:pt x="1008940" y="1123042"/>
                  </a:lnTo>
                  <a:lnTo>
                    <a:pt x="966259" y="1142198"/>
                  </a:lnTo>
                  <a:lnTo>
                    <a:pt x="921908" y="1158724"/>
                  </a:lnTo>
                  <a:lnTo>
                    <a:pt x="876019" y="1172506"/>
                  </a:lnTo>
                  <a:lnTo>
                    <a:pt x="828722" y="1183426"/>
                  </a:lnTo>
                  <a:lnTo>
                    <a:pt x="780150" y="1191370"/>
                  </a:lnTo>
                  <a:lnTo>
                    <a:pt x="730433" y="1196221"/>
                  </a:lnTo>
                  <a:lnTo>
                    <a:pt x="679704" y="1197864"/>
                  </a:lnTo>
                  <a:lnTo>
                    <a:pt x="628974" y="1196221"/>
                  </a:lnTo>
                  <a:lnTo>
                    <a:pt x="579257" y="1191370"/>
                  </a:lnTo>
                  <a:lnTo>
                    <a:pt x="530685" y="1183426"/>
                  </a:lnTo>
                  <a:lnTo>
                    <a:pt x="483388" y="1172506"/>
                  </a:lnTo>
                  <a:lnTo>
                    <a:pt x="437499" y="1158724"/>
                  </a:lnTo>
                  <a:lnTo>
                    <a:pt x="393148" y="1142198"/>
                  </a:lnTo>
                  <a:lnTo>
                    <a:pt x="350467" y="1123042"/>
                  </a:lnTo>
                  <a:lnTo>
                    <a:pt x="309588" y="1101373"/>
                  </a:lnTo>
                  <a:lnTo>
                    <a:pt x="270641" y="1077306"/>
                  </a:lnTo>
                  <a:lnTo>
                    <a:pt x="233759" y="1050957"/>
                  </a:lnTo>
                  <a:lnTo>
                    <a:pt x="199072" y="1022442"/>
                  </a:lnTo>
                  <a:lnTo>
                    <a:pt x="166712" y="991876"/>
                  </a:lnTo>
                  <a:lnTo>
                    <a:pt x="136810" y="959376"/>
                  </a:lnTo>
                  <a:lnTo>
                    <a:pt x="109498" y="925058"/>
                  </a:lnTo>
                  <a:lnTo>
                    <a:pt x="84908" y="889036"/>
                  </a:lnTo>
                  <a:lnTo>
                    <a:pt x="63169" y="851427"/>
                  </a:lnTo>
                  <a:lnTo>
                    <a:pt x="44415" y="812348"/>
                  </a:lnTo>
                  <a:lnTo>
                    <a:pt x="28776" y="771912"/>
                  </a:lnTo>
                  <a:lnTo>
                    <a:pt x="16383" y="730237"/>
                  </a:lnTo>
                  <a:lnTo>
                    <a:pt x="7369" y="687438"/>
                  </a:lnTo>
                  <a:lnTo>
                    <a:pt x="1864" y="643631"/>
                  </a:lnTo>
                  <a:lnTo>
                    <a:pt x="0" y="59893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3545" y="4978145"/>
              <a:ext cx="1505712" cy="13304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63545" y="4978145"/>
              <a:ext cx="1506220" cy="1330960"/>
            </a:xfrm>
            <a:custGeom>
              <a:avLst/>
              <a:gdLst/>
              <a:ahLst/>
              <a:cxnLst/>
              <a:rect l="l" t="t" r="r" b="b"/>
              <a:pathLst>
                <a:path w="1506220" h="1330960">
                  <a:moveTo>
                    <a:pt x="0" y="665225"/>
                  </a:moveTo>
                  <a:lnTo>
                    <a:pt x="1736" y="619678"/>
                  </a:lnTo>
                  <a:lnTo>
                    <a:pt x="6872" y="574955"/>
                  </a:lnTo>
                  <a:lnTo>
                    <a:pt x="15295" y="531154"/>
                  </a:lnTo>
                  <a:lnTo>
                    <a:pt x="26892" y="488376"/>
                  </a:lnTo>
                  <a:lnTo>
                    <a:pt x="41551" y="446719"/>
                  </a:lnTo>
                  <a:lnTo>
                    <a:pt x="59162" y="406282"/>
                  </a:lnTo>
                  <a:lnTo>
                    <a:pt x="79610" y="367165"/>
                  </a:lnTo>
                  <a:lnTo>
                    <a:pt x="102785" y="329466"/>
                  </a:lnTo>
                  <a:lnTo>
                    <a:pt x="128574" y="293284"/>
                  </a:lnTo>
                  <a:lnTo>
                    <a:pt x="156864" y="258719"/>
                  </a:lnTo>
                  <a:lnTo>
                    <a:pt x="187545" y="225869"/>
                  </a:lnTo>
                  <a:lnTo>
                    <a:pt x="220503" y="194833"/>
                  </a:lnTo>
                  <a:lnTo>
                    <a:pt x="255627" y="165712"/>
                  </a:lnTo>
                  <a:lnTo>
                    <a:pt x="292805" y="138603"/>
                  </a:lnTo>
                  <a:lnTo>
                    <a:pt x="331923" y="113605"/>
                  </a:lnTo>
                  <a:lnTo>
                    <a:pt x="372872" y="90819"/>
                  </a:lnTo>
                  <a:lnTo>
                    <a:pt x="415537" y="70342"/>
                  </a:lnTo>
                  <a:lnTo>
                    <a:pt x="459807" y="52274"/>
                  </a:lnTo>
                  <a:lnTo>
                    <a:pt x="505570" y="36714"/>
                  </a:lnTo>
                  <a:lnTo>
                    <a:pt x="552714" y="23761"/>
                  </a:lnTo>
                  <a:lnTo>
                    <a:pt x="601127" y="13514"/>
                  </a:lnTo>
                  <a:lnTo>
                    <a:pt x="650696" y="6072"/>
                  </a:lnTo>
                  <a:lnTo>
                    <a:pt x="701310" y="1534"/>
                  </a:lnTo>
                  <a:lnTo>
                    <a:pt x="752856" y="0"/>
                  </a:lnTo>
                  <a:lnTo>
                    <a:pt x="804401" y="1534"/>
                  </a:lnTo>
                  <a:lnTo>
                    <a:pt x="855015" y="6072"/>
                  </a:lnTo>
                  <a:lnTo>
                    <a:pt x="904584" y="13514"/>
                  </a:lnTo>
                  <a:lnTo>
                    <a:pt x="952997" y="23761"/>
                  </a:lnTo>
                  <a:lnTo>
                    <a:pt x="1000141" y="36714"/>
                  </a:lnTo>
                  <a:lnTo>
                    <a:pt x="1045904" y="52274"/>
                  </a:lnTo>
                  <a:lnTo>
                    <a:pt x="1090174" y="70342"/>
                  </a:lnTo>
                  <a:lnTo>
                    <a:pt x="1132839" y="90819"/>
                  </a:lnTo>
                  <a:lnTo>
                    <a:pt x="1173788" y="113605"/>
                  </a:lnTo>
                  <a:lnTo>
                    <a:pt x="1212906" y="138603"/>
                  </a:lnTo>
                  <a:lnTo>
                    <a:pt x="1250084" y="165712"/>
                  </a:lnTo>
                  <a:lnTo>
                    <a:pt x="1285208" y="194833"/>
                  </a:lnTo>
                  <a:lnTo>
                    <a:pt x="1318166" y="225869"/>
                  </a:lnTo>
                  <a:lnTo>
                    <a:pt x="1348847" y="258719"/>
                  </a:lnTo>
                  <a:lnTo>
                    <a:pt x="1377137" y="293284"/>
                  </a:lnTo>
                  <a:lnTo>
                    <a:pt x="1402926" y="329466"/>
                  </a:lnTo>
                  <a:lnTo>
                    <a:pt x="1426101" y="367165"/>
                  </a:lnTo>
                  <a:lnTo>
                    <a:pt x="1446549" y="406282"/>
                  </a:lnTo>
                  <a:lnTo>
                    <a:pt x="1464160" y="446719"/>
                  </a:lnTo>
                  <a:lnTo>
                    <a:pt x="1478819" y="488376"/>
                  </a:lnTo>
                  <a:lnTo>
                    <a:pt x="1490416" y="531154"/>
                  </a:lnTo>
                  <a:lnTo>
                    <a:pt x="1498839" y="574955"/>
                  </a:lnTo>
                  <a:lnTo>
                    <a:pt x="1503975" y="619678"/>
                  </a:lnTo>
                  <a:lnTo>
                    <a:pt x="1505712" y="665225"/>
                  </a:lnTo>
                  <a:lnTo>
                    <a:pt x="1503975" y="710771"/>
                  </a:lnTo>
                  <a:lnTo>
                    <a:pt x="1498839" y="755494"/>
                  </a:lnTo>
                  <a:lnTo>
                    <a:pt x="1490416" y="799293"/>
                  </a:lnTo>
                  <a:lnTo>
                    <a:pt x="1478819" y="842070"/>
                  </a:lnTo>
                  <a:lnTo>
                    <a:pt x="1464160" y="883727"/>
                  </a:lnTo>
                  <a:lnTo>
                    <a:pt x="1446549" y="924163"/>
                  </a:lnTo>
                  <a:lnTo>
                    <a:pt x="1426101" y="963281"/>
                  </a:lnTo>
                  <a:lnTo>
                    <a:pt x="1402926" y="1000980"/>
                  </a:lnTo>
                  <a:lnTo>
                    <a:pt x="1377137" y="1037161"/>
                  </a:lnTo>
                  <a:lnTo>
                    <a:pt x="1348847" y="1071727"/>
                  </a:lnTo>
                  <a:lnTo>
                    <a:pt x="1318166" y="1104577"/>
                  </a:lnTo>
                  <a:lnTo>
                    <a:pt x="1285208" y="1135613"/>
                  </a:lnTo>
                  <a:lnTo>
                    <a:pt x="1250084" y="1164735"/>
                  </a:lnTo>
                  <a:lnTo>
                    <a:pt x="1212906" y="1191845"/>
                  </a:lnTo>
                  <a:lnTo>
                    <a:pt x="1173788" y="1216842"/>
                  </a:lnTo>
                  <a:lnTo>
                    <a:pt x="1132839" y="1239630"/>
                  </a:lnTo>
                  <a:lnTo>
                    <a:pt x="1090174" y="1260107"/>
                  </a:lnTo>
                  <a:lnTo>
                    <a:pt x="1045904" y="1278175"/>
                  </a:lnTo>
                  <a:lnTo>
                    <a:pt x="1000141" y="1293736"/>
                  </a:lnTo>
                  <a:lnTo>
                    <a:pt x="952997" y="1306689"/>
                  </a:lnTo>
                  <a:lnTo>
                    <a:pt x="904584" y="1316937"/>
                  </a:lnTo>
                  <a:lnTo>
                    <a:pt x="855015" y="1324379"/>
                  </a:lnTo>
                  <a:lnTo>
                    <a:pt x="804401" y="1328917"/>
                  </a:lnTo>
                  <a:lnTo>
                    <a:pt x="752856" y="1330452"/>
                  </a:lnTo>
                  <a:lnTo>
                    <a:pt x="701310" y="1328917"/>
                  </a:lnTo>
                  <a:lnTo>
                    <a:pt x="650696" y="1324379"/>
                  </a:lnTo>
                  <a:lnTo>
                    <a:pt x="601127" y="1316937"/>
                  </a:lnTo>
                  <a:lnTo>
                    <a:pt x="552714" y="1306689"/>
                  </a:lnTo>
                  <a:lnTo>
                    <a:pt x="505570" y="1293736"/>
                  </a:lnTo>
                  <a:lnTo>
                    <a:pt x="459807" y="1278175"/>
                  </a:lnTo>
                  <a:lnTo>
                    <a:pt x="415537" y="1260107"/>
                  </a:lnTo>
                  <a:lnTo>
                    <a:pt x="372872" y="1239630"/>
                  </a:lnTo>
                  <a:lnTo>
                    <a:pt x="331923" y="1216842"/>
                  </a:lnTo>
                  <a:lnTo>
                    <a:pt x="292805" y="1191845"/>
                  </a:lnTo>
                  <a:lnTo>
                    <a:pt x="255627" y="1164735"/>
                  </a:lnTo>
                  <a:lnTo>
                    <a:pt x="220503" y="1135613"/>
                  </a:lnTo>
                  <a:lnTo>
                    <a:pt x="187545" y="1104577"/>
                  </a:lnTo>
                  <a:lnTo>
                    <a:pt x="156864" y="1071727"/>
                  </a:lnTo>
                  <a:lnTo>
                    <a:pt x="128574" y="1037161"/>
                  </a:lnTo>
                  <a:lnTo>
                    <a:pt x="102785" y="1000980"/>
                  </a:lnTo>
                  <a:lnTo>
                    <a:pt x="79610" y="963281"/>
                  </a:lnTo>
                  <a:lnTo>
                    <a:pt x="59162" y="924163"/>
                  </a:lnTo>
                  <a:lnTo>
                    <a:pt x="41551" y="883727"/>
                  </a:lnTo>
                  <a:lnTo>
                    <a:pt x="26892" y="842070"/>
                  </a:lnTo>
                  <a:lnTo>
                    <a:pt x="15295" y="799293"/>
                  </a:lnTo>
                  <a:lnTo>
                    <a:pt x="6872" y="755494"/>
                  </a:lnTo>
                  <a:lnTo>
                    <a:pt x="1736" y="710771"/>
                  </a:lnTo>
                  <a:lnTo>
                    <a:pt x="0" y="6652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798" y="4798313"/>
              <a:ext cx="1647443" cy="14508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17798" y="4798313"/>
              <a:ext cx="1647825" cy="1450975"/>
            </a:xfrm>
            <a:custGeom>
              <a:avLst/>
              <a:gdLst/>
              <a:ahLst/>
              <a:cxnLst/>
              <a:rect l="l" t="t" r="r" b="b"/>
              <a:pathLst>
                <a:path w="1647825" h="1450975">
                  <a:moveTo>
                    <a:pt x="0" y="725424"/>
                  </a:moveTo>
                  <a:lnTo>
                    <a:pt x="1503" y="681228"/>
                  </a:lnTo>
                  <a:lnTo>
                    <a:pt x="5956" y="637734"/>
                  </a:lnTo>
                  <a:lnTo>
                    <a:pt x="13271" y="595016"/>
                  </a:lnTo>
                  <a:lnTo>
                    <a:pt x="23364" y="553151"/>
                  </a:lnTo>
                  <a:lnTo>
                    <a:pt x="36147" y="512214"/>
                  </a:lnTo>
                  <a:lnTo>
                    <a:pt x="51535" y="472282"/>
                  </a:lnTo>
                  <a:lnTo>
                    <a:pt x="69442" y="433429"/>
                  </a:lnTo>
                  <a:lnTo>
                    <a:pt x="89780" y="395733"/>
                  </a:lnTo>
                  <a:lnTo>
                    <a:pt x="112465" y="359268"/>
                  </a:lnTo>
                  <a:lnTo>
                    <a:pt x="137410" y="324111"/>
                  </a:lnTo>
                  <a:lnTo>
                    <a:pt x="164528" y="290338"/>
                  </a:lnTo>
                  <a:lnTo>
                    <a:pt x="193734" y="258024"/>
                  </a:lnTo>
                  <a:lnTo>
                    <a:pt x="224941" y="227245"/>
                  </a:lnTo>
                  <a:lnTo>
                    <a:pt x="258063" y="198077"/>
                  </a:lnTo>
                  <a:lnTo>
                    <a:pt x="293014" y="170596"/>
                  </a:lnTo>
                  <a:lnTo>
                    <a:pt x="329708" y="144877"/>
                  </a:lnTo>
                  <a:lnTo>
                    <a:pt x="368059" y="120997"/>
                  </a:lnTo>
                  <a:lnTo>
                    <a:pt x="407980" y="99031"/>
                  </a:lnTo>
                  <a:lnTo>
                    <a:pt x="449385" y="79056"/>
                  </a:lnTo>
                  <a:lnTo>
                    <a:pt x="492189" y="61146"/>
                  </a:lnTo>
                  <a:lnTo>
                    <a:pt x="536304" y="45379"/>
                  </a:lnTo>
                  <a:lnTo>
                    <a:pt x="581645" y="31829"/>
                  </a:lnTo>
                  <a:lnTo>
                    <a:pt x="628126" y="20573"/>
                  </a:lnTo>
                  <a:lnTo>
                    <a:pt x="675660" y="11686"/>
                  </a:lnTo>
                  <a:lnTo>
                    <a:pt x="724162" y="5244"/>
                  </a:lnTo>
                  <a:lnTo>
                    <a:pt x="773544" y="1323"/>
                  </a:lnTo>
                  <a:lnTo>
                    <a:pt x="823722" y="0"/>
                  </a:lnTo>
                  <a:lnTo>
                    <a:pt x="873899" y="1323"/>
                  </a:lnTo>
                  <a:lnTo>
                    <a:pt x="923281" y="5244"/>
                  </a:lnTo>
                  <a:lnTo>
                    <a:pt x="971783" y="11686"/>
                  </a:lnTo>
                  <a:lnTo>
                    <a:pt x="1019317" y="20573"/>
                  </a:lnTo>
                  <a:lnTo>
                    <a:pt x="1065798" y="31829"/>
                  </a:lnTo>
                  <a:lnTo>
                    <a:pt x="1111139" y="45379"/>
                  </a:lnTo>
                  <a:lnTo>
                    <a:pt x="1155254" y="61146"/>
                  </a:lnTo>
                  <a:lnTo>
                    <a:pt x="1198058" y="79056"/>
                  </a:lnTo>
                  <a:lnTo>
                    <a:pt x="1239463" y="99031"/>
                  </a:lnTo>
                  <a:lnTo>
                    <a:pt x="1279384" y="120997"/>
                  </a:lnTo>
                  <a:lnTo>
                    <a:pt x="1317735" y="144877"/>
                  </a:lnTo>
                  <a:lnTo>
                    <a:pt x="1354429" y="170596"/>
                  </a:lnTo>
                  <a:lnTo>
                    <a:pt x="1389380" y="198077"/>
                  </a:lnTo>
                  <a:lnTo>
                    <a:pt x="1422502" y="227245"/>
                  </a:lnTo>
                  <a:lnTo>
                    <a:pt x="1453709" y="258024"/>
                  </a:lnTo>
                  <a:lnTo>
                    <a:pt x="1482915" y="290338"/>
                  </a:lnTo>
                  <a:lnTo>
                    <a:pt x="1510033" y="324111"/>
                  </a:lnTo>
                  <a:lnTo>
                    <a:pt x="1534978" y="359268"/>
                  </a:lnTo>
                  <a:lnTo>
                    <a:pt x="1557663" y="395733"/>
                  </a:lnTo>
                  <a:lnTo>
                    <a:pt x="1578001" y="433429"/>
                  </a:lnTo>
                  <a:lnTo>
                    <a:pt x="1595908" y="472282"/>
                  </a:lnTo>
                  <a:lnTo>
                    <a:pt x="1611296" y="512214"/>
                  </a:lnTo>
                  <a:lnTo>
                    <a:pt x="1624079" y="553151"/>
                  </a:lnTo>
                  <a:lnTo>
                    <a:pt x="1634172" y="595016"/>
                  </a:lnTo>
                  <a:lnTo>
                    <a:pt x="1641487" y="637734"/>
                  </a:lnTo>
                  <a:lnTo>
                    <a:pt x="1645940" y="681228"/>
                  </a:lnTo>
                  <a:lnTo>
                    <a:pt x="1647443" y="725424"/>
                  </a:lnTo>
                  <a:lnTo>
                    <a:pt x="1645940" y="769614"/>
                  </a:lnTo>
                  <a:lnTo>
                    <a:pt x="1641487" y="813104"/>
                  </a:lnTo>
                  <a:lnTo>
                    <a:pt x="1634172" y="855818"/>
                  </a:lnTo>
                  <a:lnTo>
                    <a:pt x="1624079" y="897680"/>
                  </a:lnTo>
                  <a:lnTo>
                    <a:pt x="1611296" y="938614"/>
                  </a:lnTo>
                  <a:lnTo>
                    <a:pt x="1595908" y="978545"/>
                  </a:lnTo>
                  <a:lnTo>
                    <a:pt x="1578001" y="1017396"/>
                  </a:lnTo>
                  <a:lnTo>
                    <a:pt x="1557663" y="1055092"/>
                  </a:lnTo>
                  <a:lnTo>
                    <a:pt x="1534978" y="1091556"/>
                  </a:lnTo>
                  <a:lnTo>
                    <a:pt x="1510033" y="1126713"/>
                  </a:lnTo>
                  <a:lnTo>
                    <a:pt x="1482915" y="1160487"/>
                  </a:lnTo>
                  <a:lnTo>
                    <a:pt x="1453709" y="1192802"/>
                  </a:lnTo>
                  <a:lnTo>
                    <a:pt x="1422502" y="1223583"/>
                  </a:lnTo>
                  <a:lnTo>
                    <a:pt x="1389380" y="1252752"/>
                  </a:lnTo>
                  <a:lnTo>
                    <a:pt x="1354429" y="1280235"/>
                  </a:lnTo>
                  <a:lnTo>
                    <a:pt x="1317735" y="1305955"/>
                  </a:lnTo>
                  <a:lnTo>
                    <a:pt x="1279384" y="1329837"/>
                  </a:lnTo>
                  <a:lnTo>
                    <a:pt x="1239463" y="1351804"/>
                  </a:lnTo>
                  <a:lnTo>
                    <a:pt x="1198058" y="1371782"/>
                  </a:lnTo>
                  <a:lnTo>
                    <a:pt x="1155254" y="1389693"/>
                  </a:lnTo>
                  <a:lnTo>
                    <a:pt x="1111139" y="1405462"/>
                  </a:lnTo>
                  <a:lnTo>
                    <a:pt x="1065798" y="1419014"/>
                  </a:lnTo>
                  <a:lnTo>
                    <a:pt x="1019317" y="1430272"/>
                  </a:lnTo>
                  <a:lnTo>
                    <a:pt x="971783" y="1439160"/>
                  </a:lnTo>
                  <a:lnTo>
                    <a:pt x="923281" y="1445602"/>
                  </a:lnTo>
                  <a:lnTo>
                    <a:pt x="873899" y="1449524"/>
                  </a:lnTo>
                  <a:lnTo>
                    <a:pt x="823722" y="1450848"/>
                  </a:lnTo>
                  <a:lnTo>
                    <a:pt x="773544" y="1449524"/>
                  </a:lnTo>
                  <a:lnTo>
                    <a:pt x="724162" y="1445602"/>
                  </a:lnTo>
                  <a:lnTo>
                    <a:pt x="675660" y="1439160"/>
                  </a:lnTo>
                  <a:lnTo>
                    <a:pt x="628126" y="1430272"/>
                  </a:lnTo>
                  <a:lnTo>
                    <a:pt x="581645" y="1419014"/>
                  </a:lnTo>
                  <a:lnTo>
                    <a:pt x="536304" y="1405462"/>
                  </a:lnTo>
                  <a:lnTo>
                    <a:pt x="492189" y="1389693"/>
                  </a:lnTo>
                  <a:lnTo>
                    <a:pt x="449385" y="1371782"/>
                  </a:lnTo>
                  <a:lnTo>
                    <a:pt x="407980" y="1351804"/>
                  </a:lnTo>
                  <a:lnTo>
                    <a:pt x="368059" y="1329837"/>
                  </a:lnTo>
                  <a:lnTo>
                    <a:pt x="329708" y="1305955"/>
                  </a:lnTo>
                  <a:lnTo>
                    <a:pt x="293014" y="1280235"/>
                  </a:lnTo>
                  <a:lnTo>
                    <a:pt x="258063" y="1252752"/>
                  </a:lnTo>
                  <a:lnTo>
                    <a:pt x="224941" y="1223583"/>
                  </a:lnTo>
                  <a:lnTo>
                    <a:pt x="193734" y="1192802"/>
                  </a:lnTo>
                  <a:lnTo>
                    <a:pt x="164528" y="1160487"/>
                  </a:lnTo>
                  <a:lnTo>
                    <a:pt x="137410" y="1126713"/>
                  </a:lnTo>
                  <a:lnTo>
                    <a:pt x="112465" y="1091556"/>
                  </a:lnTo>
                  <a:lnTo>
                    <a:pt x="89780" y="1055092"/>
                  </a:lnTo>
                  <a:lnTo>
                    <a:pt x="69442" y="1017396"/>
                  </a:lnTo>
                  <a:lnTo>
                    <a:pt x="51535" y="978545"/>
                  </a:lnTo>
                  <a:lnTo>
                    <a:pt x="36147" y="938614"/>
                  </a:lnTo>
                  <a:lnTo>
                    <a:pt x="23364" y="897680"/>
                  </a:lnTo>
                  <a:lnTo>
                    <a:pt x="13271" y="855818"/>
                  </a:lnTo>
                  <a:lnTo>
                    <a:pt x="5956" y="813104"/>
                  </a:lnTo>
                  <a:lnTo>
                    <a:pt x="1503" y="769614"/>
                  </a:lnTo>
                  <a:lnTo>
                    <a:pt x="0" y="72542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6830" y="4513325"/>
              <a:ext cx="1813560" cy="15986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16830" y="4513325"/>
              <a:ext cx="1813560" cy="1598930"/>
            </a:xfrm>
            <a:custGeom>
              <a:avLst/>
              <a:gdLst/>
              <a:ahLst/>
              <a:cxnLst/>
              <a:rect l="l" t="t" r="r" b="b"/>
              <a:pathLst>
                <a:path w="1813559" h="1598929">
                  <a:moveTo>
                    <a:pt x="0" y="799338"/>
                  </a:moveTo>
                  <a:lnTo>
                    <a:pt x="1435" y="753979"/>
                  </a:lnTo>
                  <a:lnTo>
                    <a:pt x="5691" y="709285"/>
                  </a:lnTo>
                  <a:lnTo>
                    <a:pt x="12690" y="665322"/>
                  </a:lnTo>
                  <a:lnTo>
                    <a:pt x="22356" y="622157"/>
                  </a:lnTo>
                  <a:lnTo>
                    <a:pt x="34613" y="579859"/>
                  </a:lnTo>
                  <a:lnTo>
                    <a:pt x="49383" y="538494"/>
                  </a:lnTo>
                  <a:lnTo>
                    <a:pt x="66591" y="498130"/>
                  </a:lnTo>
                  <a:lnTo>
                    <a:pt x="86159" y="458835"/>
                  </a:lnTo>
                  <a:lnTo>
                    <a:pt x="108011" y="420676"/>
                  </a:lnTo>
                  <a:lnTo>
                    <a:pt x="132071" y="383720"/>
                  </a:lnTo>
                  <a:lnTo>
                    <a:pt x="158262" y="348036"/>
                  </a:lnTo>
                  <a:lnTo>
                    <a:pt x="186507" y="313690"/>
                  </a:lnTo>
                  <a:lnTo>
                    <a:pt x="216729" y="280750"/>
                  </a:lnTo>
                  <a:lnTo>
                    <a:pt x="248853" y="249284"/>
                  </a:lnTo>
                  <a:lnTo>
                    <a:pt x="282802" y="219358"/>
                  </a:lnTo>
                  <a:lnTo>
                    <a:pt x="318498" y="191041"/>
                  </a:lnTo>
                  <a:lnTo>
                    <a:pt x="355866" y="164400"/>
                  </a:lnTo>
                  <a:lnTo>
                    <a:pt x="394829" y="139503"/>
                  </a:lnTo>
                  <a:lnTo>
                    <a:pt x="435310" y="116416"/>
                  </a:lnTo>
                  <a:lnTo>
                    <a:pt x="477233" y="95208"/>
                  </a:lnTo>
                  <a:lnTo>
                    <a:pt x="520521" y="75946"/>
                  </a:lnTo>
                  <a:lnTo>
                    <a:pt x="565097" y="58697"/>
                  </a:lnTo>
                  <a:lnTo>
                    <a:pt x="610886" y="43529"/>
                  </a:lnTo>
                  <a:lnTo>
                    <a:pt x="657810" y="30510"/>
                  </a:lnTo>
                  <a:lnTo>
                    <a:pt x="705792" y="19706"/>
                  </a:lnTo>
                  <a:lnTo>
                    <a:pt x="754757" y="11186"/>
                  </a:lnTo>
                  <a:lnTo>
                    <a:pt x="804628" y="5016"/>
                  </a:lnTo>
                  <a:lnTo>
                    <a:pt x="855327" y="1265"/>
                  </a:lnTo>
                  <a:lnTo>
                    <a:pt x="906780" y="0"/>
                  </a:lnTo>
                  <a:lnTo>
                    <a:pt x="958232" y="1265"/>
                  </a:lnTo>
                  <a:lnTo>
                    <a:pt x="1008931" y="5016"/>
                  </a:lnTo>
                  <a:lnTo>
                    <a:pt x="1058802" y="11186"/>
                  </a:lnTo>
                  <a:lnTo>
                    <a:pt x="1107767" y="19706"/>
                  </a:lnTo>
                  <a:lnTo>
                    <a:pt x="1155749" y="30510"/>
                  </a:lnTo>
                  <a:lnTo>
                    <a:pt x="1202673" y="43529"/>
                  </a:lnTo>
                  <a:lnTo>
                    <a:pt x="1248462" y="58697"/>
                  </a:lnTo>
                  <a:lnTo>
                    <a:pt x="1293038" y="75946"/>
                  </a:lnTo>
                  <a:lnTo>
                    <a:pt x="1336326" y="95208"/>
                  </a:lnTo>
                  <a:lnTo>
                    <a:pt x="1378249" y="116416"/>
                  </a:lnTo>
                  <a:lnTo>
                    <a:pt x="1418730" y="139503"/>
                  </a:lnTo>
                  <a:lnTo>
                    <a:pt x="1457693" y="164400"/>
                  </a:lnTo>
                  <a:lnTo>
                    <a:pt x="1495061" y="191041"/>
                  </a:lnTo>
                  <a:lnTo>
                    <a:pt x="1530757" y="219358"/>
                  </a:lnTo>
                  <a:lnTo>
                    <a:pt x="1564706" y="249284"/>
                  </a:lnTo>
                  <a:lnTo>
                    <a:pt x="1596830" y="280750"/>
                  </a:lnTo>
                  <a:lnTo>
                    <a:pt x="1627052" y="313690"/>
                  </a:lnTo>
                  <a:lnTo>
                    <a:pt x="1655297" y="348036"/>
                  </a:lnTo>
                  <a:lnTo>
                    <a:pt x="1681488" y="383720"/>
                  </a:lnTo>
                  <a:lnTo>
                    <a:pt x="1705548" y="420676"/>
                  </a:lnTo>
                  <a:lnTo>
                    <a:pt x="1727400" y="458835"/>
                  </a:lnTo>
                  <a:lnTo>
                    <a:pt x="1746968" y="498130"/>
                  </a:lnTo>
                  <a:lnTo>
                    <a:pt x="1764176" y="538494"/>
                  </a:lnTo>
                  <a:lnTo>
                    <a:pt x="1778946" y="579859"/>
                  </a:lnTo>
                  <a:lnTo>
                    <a:pt x="1791203" y="622157"/>
                  </a:lnTo>
                  <a:lnTo>
                    <a:pt x="1800869" y="665322"/>
                  </a:lnTo>
                  <a:lnTo>
                    <a:pt x="1807868" y="709285"/>
                  </a:lnTo>
                  <a:lnTo>
                    <a:pt x="1812124" y="753979"/>
                  </a:lnTo>
                  <a:lnTo>
                    <a:pt x="1813560" y="799338"/>
                  </a:lnTo>
                  <a:lnTo>
                    <a:pt x="1812124" y="844697"/>
                  </a:lnTo>
                  <a:lnTo>
                    <a:pt x="1807868" y="889392"/>
                  </a:lnTo>
                  <a:lnTo>
                    <a:pt x="1800869" y="933356"/>
                  </a:lnTo>
                  <a:lnTo>
                    <a:pt x="1791203" y="976522"/>
                  </a:lnTo>
                  <a:lnTo>
                    <a:pt x="1778946" y="1018821"/>
                  </a:lnTo>
                  <a:lnTo>
                    <a:pt x="1764176" y="1060186"/>
                  </a:lnTo>
                  <a:lnTo>
                    <a:pt x="1746968" y="1100550"/>
                  </a:lnTo>
                  <a:lnTo>
                    <a:pt x="1727400" y="1139846"/>
                  </a:lnTo>
                  <a:lnTo>
                    <a:pt x="1705548" y="1178005"/>
                  </a:lnTo>
                  <a:lnTo>
                    <a:pt x="1681488" y="1214960"/>
                  </a:lnTo>
                  <a:lnTo>
                    <a:pt x="1655297" y="1250645"/>
                  </a:lnTo>
                  <a:lnTo>
                    <a:pt x="1627052" y="1284991"/>
                  </a:lnTo>
                  <a:lnTo>
                    <a:pt x="1596830" y="1317930"/>
                  </a:lnTo>
                  <a:lnTo>
                    <a:pt x="1564706" y="1349396"/>
                  </a:lnTo>
                  <a:lnTo>
                    <a:pt x="1530757" y="1379321"/>
                  </a:lnTo>
                  <a:lnTo>
                    <a:pt x="1495061" y="1407638"/>
                  </a:lnTo>
                  <a:lnTo>
                    <a:pt x="1457693" y="1434279"/>
                  </a:lnTo>
                  <a:lnTo>
                    <a:pt x="1418730" y="1459176"/>
                  </a:lnTo>
                  <a:lnTo>
                    <a:pt x="1378249" y="1482262"/>
                  </a:lnTo>
                  <a:lnTo>
                    <a:pt x="1336326" y="1503469"/>
                  </a:lnTo>
                  <a:lnTo>
                    <a:pt x="1293038" y="1522731"/>
                  </a:lnTo>
                  <a:lnTo>
                    <a:pt x="1248462" y="1539980"/>
                  </a:lnTo>
                  <a:lnTo>
                    <a:pt x="1202673" y="1555147"/>
                  </a:lnTo>
                  <a:lnTo>
                    <a:pt x="1155749" y="1568166"/>
                  </a:lnTo>
                  <a:lnTo>
                    <a:pt x="1107767" y="1578970"/>
                  </a:lnTo>
                  <a:lnTo>
                    <a:pt x="1058802" y="1587490"/>
                  </a:lnTo>
                  <a:lnTo>
                    <a:pt x="1008931" y="1593659"/>
                  </a:lnTo>
                  <a:lnTo>
                    <a:pt x="958232" y="1597410"/>
                  </a:lnTo>
                  <a:lnTo>
                    <a:pt x="906780" y="1598676"/>
                  </a:lnTo>
                  <a:lnTo>
                    <a:pt x="855327" y="1597410"/>
                  </a:lnTo>
                  <a:lnTo>
                    <a:pt x="804628" y="1593659"/>
                  </a:lnTo>
                  <a:lnTo>
                    <a:pt x="754757" y="1587490"/>
                  </a:lnTo>
                  <a:lnTo>
                    <a:pt x="705792" y="1578970"/>
                  </a:lnTo>
                  <a:lnTo>
                    <a:pt x="657810" y="1568166"/>
                  </a:lnTo>
                  <a:lnTo>
                    <a:pt x="610886" y="1555147"/>
                  </a:lnTo>
                  <a:lnTo>
                    <a:pt x="565097" y="1539980"/>
                  </a:lnTo>
                  <a:lnTo>
                    <a:pt x="520521" y="1522731"/>
                  </a:lnTo>
                  <a:lnTo>
                    <a:pt x="477233" y="1503469"/>
                  </a:lnTo>
                  <a:lnTo>
                    <a:pt x="435310" y="1482262"/>
                  </a:lnTo>
                  <a:lnTo>
                    <a:pt x="394829" y="1459176"/>
                  </a:lnTo>
                  <a:lnTo>
                    <a:pt x="355866" y="1434279"/>
                  </a:lnTo>
                  <a:lnTo>
                    <a:pt x="318498" y="1407638"/>
                  </a:lnTo>
                  <a:lnTo>
                    <a:pt x="282802" y="1379321"/>
                  </a:lnTo>
                  <a:lnTo>
                    <a:pt x="248853" y="1349396"/>
                  </a:lnTo>
                  <a:lnTo>
                    <a:pt x="216729" y="1317930"/>
                  </a:lnTo>
                  <a:lnTo>
                    <a:pt x="186507" y="1284991"/>
                  </a:lnTo>
                  <a:lnTo>
                    <a:pt x="158262" y="1250645"/>
                  </a:lnTo>
                  <a:lnTo>
                    <a:pt x="132071" y="1214960"/>
                  </a:lnTo>
                  <a:lnTo>
                    <a:pt x="108011" y="1178005"/>
                  </a:lnTo>
                  <a:lnTo>
                    <a:pt x="86159" y="1139846"/>
                  </a:lnTo>
                  <a:lnTo>
                    <a:pt x="66591" y="1100550"/>
                  </a:lnTo>
                  <a:lnTo>
                    <a:pt x="49383" y="1060186"/>
                  </a:lnTo>
                  <a:lnTo>
                    <a:pt x="34613" y="1018821"/>
                  </a:lnTo>
                  <a:lnTo>
                    <a:pt x="22356" y="976522"/>
                  </a:lnTo>
                  <a:lnTo>
                    <a:pt x="12690" y="933356"/>
                  </a:lnTo>
                  <a:lnTo>
                    <a:pt x="5691" y="889392"/>
                  </a:lnTo>
                  <a:lnTo>
                    <a:pt x="1435" y="844697"/>
                  </a:lnTo>
                  <a:lnTo>
                    <a:pt x="0" y="799338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13981" y="4091177"/>
              <a:ext cx="2093976" cy="184708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13981" y="4091177"/>
              <a:ext cx="2094230" cy="1847214"/>
            </a:xfrm>
            <a:custGeom>
              <a:avLst/>
              <a:gdLst/>
              <a:ahLst/>
              <a:cxnLst/>
              <a:rect l="l" t="t" r="r" b="b"/>
              <a:pathLst>
                <a:path w="2094229" h="1847214">
                  <a:moveTo>
                    <a:pt x="0" y="923544"/>
                  </a:moveTo>
                  <a:lnTo>
                    <a:pt x="1207" y="878799"/>
                  </a:lnTo>
                  <a:lnTo>
                    <a:pt x="4792" y="834604"/>
                  </a:lnTo>
                  <a:lnTo>
                    <a:pt x="10701" y="791007"/>
                  </a:lnTo>
                  <a:lnTo>
                    <a:pt x="18878" y="748056"/>
                  </a:lnTo>
                  <a:lnTo>
                    <a:pt x="29269" y="705800"/>
                  </a:lnTo>
                  <a:lnTo>
                    <a:pt x="41819" y="664286"/>
                  </a:lnTo>
                  <a:lnTo>
                    <a:pt x="56472" y="623564"/>
                  </a:lnTo>
                  <a:lnTo>
                    <a:pt x="73175" y="583681"/>
                  </a:lnTo>
                  <a:lnTo>
                    <a:pt x="91872" y="544687"/>
                  </a:lnTo>
                  <a:lnTo>
                    <a:pt x="112508" y="506629"/>
                  </a:lnTo>
                  <a:lnTo>
                    <a:pt x="135029" y="469556"/>
                  </a:lnTo>
                  <a:lnTo>
                    <a:pt x="159379" y="433516"/>
                  </a:lnTo>
                  <a:lnTo>
                    <a:pt x="185504" y="398558"/>
                  </a:lnTo>
                  <a:lnTo>
                    <a:pt x="213350" y="364730"/>
                  </a:lnTo>
                  <a:lnTo>
                    <a:pt x="242860" y="332080"/>
                  </a:lnTo>
                  <a:lnTo>
                    <a:pt x="273981" y="300657"/>
                  </a:lnTo>
                  <a:lnTo>
                    <a:pt x="306657" y="270510"/>
                  </a:lnTo>
                  <a:lnTo>
                    <a:pt x="340834" y="241685"/>
                  </a:lnTo>
                  <a:lnTo>
                    <a:pt x="376456" y="214233"/>
                  </a:lnTo>
                  <a:lnTo>
                    <a:pt x="413469" y="188202"/>
                  </a:lnTo>
                  <a:lnTo>
                    <a:pt x="451819" y="163639"/>
                  </a:lnTo>
                  <a:lnTo>
                    <a:pt x="491449" y="140593"/>
                  </a:lnTo>
                  <a:lnTo>
                    <a:pt x="532306" y="119113"/>
                  </a:lnTo>
                  <a:lnTo>
                    <a:pt x="574335" y="99247"/>
                  </a:lnTo>
                  <a:lnTo>
                    <a:pt x="617480" y="81043"/>
                  </a:lnTo>
                  <a:lnTo>
                    <a:pt x="661687" y="64550"/>
                  </a:lnTo>
                  <a:lnTo>
                    <a:pt x="706901" y="49816"/>
                  </a:lnTo>
                  <a:lnTo>
                    <a:pt x="753067" y="36890"/>
                  </a:lnTo>
                  <a:lnTo>
                    <a:pt x="800131" y="25820"/>
                  </a:lnTo>
                  <a:lnTo>
                    <a:pt x="848037" y="16653"/>
                  </a:lnTo>
                  <a:lnTo>
                    <a:pt x="896730" y="9440"/>
                  </a:lnTo>
                  <a:lnTo>
                    <a:pt x="946156" y="4227"/>
                  </a:lnTo>
                  <a:lnTo>
                    <a:pt x="996260" y="1065"/>
                  </a:lnTo>
                  <a:lnTo>
                    <a:pt x="1046988" y="0"/>
                  </a:lnTo>
                  <a:lnTo>
                    <a:pt x="1097715" y="1065"/>
                  </a:lnTo>
                  <a:lnTo>
                    <a:pt x="1147819" y="4227"/>
                  </a:lnTo>
                  <a:lnTo>
                    <a:pt x="1197245" y="9440"/>
                  </a:lnTo>
                  <a:lnTo>
                    <a:pt x="1245938" y="16653"/>
                  </a:lnTo>
                  <a:lnTo>
                    <a:pt x="1293844" y="25820"/>
                  </a:lnTo>
                  <a:lnTo>
                    <a:pt x="1340908" y="36890"/>
                  </a:lnTo>
                  <a:lnTo>
                    <a:pt x="1387074" y="49816"/>
                  </a:lnTo>
                  <a:lnTo>
                    <a:pt x="1432288" y="64550"/>
                  </a:lnTo>
                  <a:lnTo>
                    <a:pt x="1476495" y="81043"/>
                  </a:lnTo>
                  <a:lnTo>
                    <a:pt x="1519640" y="99247"/>
                  </a:lnTo>
                  <a:lnTo>
                    <a:pt x="1561669" y="119113"/>
                  </a:lnTo>
                  <a:lnTo>
                    <a:pt x="1602526" y="140593"/>
                  </a:lnTo>
                  <a:lnTo>
                    <a:pt x="1642156" y="163639"/>
                  </a:lnTo>
                  <a:lnTo>
                    <a:pt x="1680506" y="188202"/>
                  </a:lnTo>
                  <a:lnTo>
                    <a:pt x="1717519" y="214233"/>
                  </a:lnTo>
                  <a:lnTo>
                    <a:pt x="1753141" y="241685"/>
                  </a:lnTo>
                  <a:lnTo>
                    <a:pt x="1787318" y="270509"/>
                  </a:lnTo>
                  <a:lnTo>
                    <a:pt x="1819994" y="300657"/>
                  </a:lnTo>
                  <a:lnTo>
                    <a:pt x="1851115" y="332080"/>
                  </a:lnTo>
                  <a:lnTo>
                    <a:pt x="1880625" y="364730"/>
                  </a:lnTo>
                  <a:lnTo>
                    <a:pt x="1908471" y="398558"/>
                  </a:lnTo>
                  <a:lnTo>
                    <a:pt x="1934596" y="433516"/>
                  </a:lnTo>
                  <a:lnTo>
                    <a:pt x="1958946" y="469556"/>
                  </a:lnTo>
                  <a:lnTo>
                    <a:pt x="1981467" y="506629"/>
                  </a:lnTo>
                  <a:lnTo>
                    <a:pt x="2002103" y="544687"/>
                  </a:lnTo>
                  <a:lnTo>
                    <a:pt x="2020800" y="583681"/>
                  </a:lnTo>
                  <a:lnTo>
                    <a:pt x="2037503" y="623564"/>
                  </a:lnTo>
                  <a:lnTo>
                    <a:pt x="2052156" y="664286"/>
                  </a:lnTo>
                  <a:lnTo>
                    <a:pt x="2064706" y="705800"/>
                  </a:lnTo>
                  <a:lnTo>
                    <a:pt x="2075097" y="748056"/>
                  </a:lnTo>
                  <a:lnTo>
                    <a:pt x="2083274" y="791007"/>
                  </a:lnTo>
                  <a:lnTo>
                    <a:pt x="2089183" y="834604"/>
                  </a:lnTo>
                  <a:lnTo>
                    <a:pt x="2092768" y="878799"/>
                  </a:lnTo>
                  <a:lnTo>
                    <a:pt x="2093976" y="923544"/>
                  </a:lnTo>
                  <a:lnTo>
                    <a:pt x="2092768" y="968288"/>
                  </a:lnTo>
                  <a:lnTo>
                    <a:pt x="2089183" y="1012483"/>
                  </a:lnTo>
                  <a:lnTo>
                    <a:pt x="2083274" y="1056080"/>
                  </a:lnTo>
                  <a:lnTo>
                    <a:pt x="2075097" y="1099031"/>
                  </a:lnTo>
                  <a:lnTo>
                    <a:pt x="2064706" y="1141287"/>
                  </a:lnTo>
                  <a:lnTo>
                    <a:pt x="2052156" y="1182801"/>
                  </a:lnTo>
                  <a:lnTo>
                    <a:pt x="2037503" y="1223523"/>
                  </a:lnTo>
                  <a:lnTo>
                    <a:pt x="2020800" y="1263406"/>
                  </a:lnTo>
                  <a:lnTo>
                    <a:pt x="2002103" y="1302400"/>
                  </a:lnTo>
                  <a:lnTo>
                    <a:pt x="1981467" y="1340458"/>
                  </a:lnTo>
                  <a:lnTo>
                    <a:pt x="1958946" y="1377531"/>
                  </a:lnTo>
                  <a:lnTo>
                    <a:pt x="1934596" y="1413571"/>
                  </a:lnTo>
                  <a:lnTo>
                    <a:pt x="1908471" y="1448529"/>
                  </a:lnTo>
                  <a:lnTo>
                    <a:pt x="1880625" y="1482357"/>
                  </a:lnTo>
                  <a:lnTo>
                    <a:pt x="1851115" y="1515007"/>
                  </a:lnTo>
                  <a:lnTo>
                    <a:pt x="1819994" y="1546430"/>
                  </a:lnTo>
                  <a:lnTo>
                    <a:pt x="1787318" y="1576578"/>
                  </a:lnTo>
                  <a:lnTo>
                    <a:pt x="1753141" y="1605402"/>
                  </a:lnTo>
                  <a:lnTo>
                    <a:pt x="1717519" y="1632854"/>
                  </a:lnTo>
                  <a:lnTo>
                    <a:pt x="1680506" y="1658885"/>
                  </a:lnTo>
                  <a:lnTo>
                    <a:pt x="1642156" y="1683448"/>
                  </a:lnTo>
                  <a:lnTo>
                    <a:pt x="1602526" y="1706494"/>
                  </a:lnTo>
                  <a:lnTo>
                    <a:pt x="1561669" y="1727974"/>
                  </a:lnTo>
                  <a:lnTo>
                    <a:pt x="1519640" y="1747840"/>
                  </a:lnTo>
                  <a:lnTo>
                    <a:pt x="1476495" y="1766044"/>
                  </a:lnTo>
                  <a:lnTo>
                    <a:pt x="1432288" y="1782537"/>
                  </a:lnTo>
                  <a:lnTo>
                    <a:pt x="1387074" y="1797271"/>
                  </a:lnTo>
                  <a:lnTo>
                    <a:pt x="1340908" y="1810197"/>
                  </a:lnTo>
                  <a:lnTo>
                    <a:pt x="1293844" y="1821267"/>
                  </a:lnTo>
                  <a:lnTo>
                    <a:pt x="1245938" y="1830434"/>
                  </a:lnTo>
                  <a:lnTo>
                    <a:pt x="1197245" y="1837647"/>
                  </a:lnTo>
                  <a:lnTo>
                    <a:pt x="1147819" y="1842860"/>
                  </a:lnTo>
                  <a:lnTo>
                    <a:pt x="1097715" y="1846022"/>
                  </a:lnTo>
                  <a:lnTo>
                    <a:pt x="1046988" y="1847088"/>
                  </a:lnTo>
                  <a:lnTo>
                    <a:pt x="996260" y="1846022"/>
                  </a:lnTo>
                  <a:lnTo>
                    <a:pt x="946156" y="1842860"/>
                  </a:lnTo>
                  <a:lnTo>
                    <a:pt x="896730" y="1837647"/>
                  </a:lnTo>
                  <a:lnTo>
                    <a:pt x="848037" y="1830434"/>
                  </a:lnTo>
                  <a:lnTo>
                    <a:pt x="800131" y="1821267"/>
                  </a:lnTo>
                  <a:lnTo>
                    <a:pt x="753067" y="1810197"/>
                  </a:lnTo>
                  <a:lnTo>
                    <a:pt x="706901" y="1797271"/>
                  </a:lnTo>
                  <a:lnTo>
                    <a:pt x="661687" y="1782537"/>
                  </a:lnTo>
                  <a:lnTo>
                    <a:pt x="617480" y="1766044"/>
                  </a:lnTo>
                  <a:lnTo>
                    <a:pt x="574335" y="1747840"/>
                  </a:lnTo>
                  <a:lnTo>
                    <a:pt x="532306" y="1727974"/>
                  </a:lnTo>
                  <a:lnTo>
                    <a:pt x="491449" y="1706494"/>
                  </a:lnTo>
                  <a:lnTo>
                    <a:pt x="451819" y="1683448"/>
                  </a:lnTo>
                  <a:lnTo>
                    <a:pt x="413469" y="1658885"/>
                  </a:lnTo>
                  <a:lnTo>
                    <a:pt x="376456" y="1632854"/>
                  </a:lnTo>
                  <a:lnTo>
                    <a:pt x="340834" y="1605402"/>
                  </a:lnTo>
                  <a:lnTo>
                    <a:pt x="306657" y="1576578"/>
                  </a:lnTo>
                  <a:lnTo>
                    <a:pt x="273981" y="1546430"/>
                  </a:lnTo>
                  <a:lnTo>
                    <a:pt x="242860" y="1515007"/>
                  </a:lnTo>
                  <a:lnTo>
                    <a:pt x="213350" y="1482357"/>
                  </a:lnTo>
                  <a:lnTo>
                    <a:pt x="185504" y="1448529"/>
                  </a:lnTo>
                  <a:lnTo>
                    <a:pt x="159379" y="1413571"/>
                  </a:lnTo>
                  <a:lnTo>
                    <a:pt x="135029" y="1377531"/>
                  </a:lnTo>
                  <a:lnTo>
                    <a:pt x="112508" y="1340458"/>
                  </a:lnTo>
                  <a:lnTo>
                    <a:pt x="91872" y="1302400"/>
                  </a:lnTo>
                  <a:lnTo>
                    <a:pt x="73175" y="1263406"/>
                  </a:lnTo>
                  <a:lnTo>
                    <a:pt x="56472" y="1223523"/>
                  </a:lnTo>
                  <a:lnTo>
                    <a:pt x="41819" y="1182801"/>
                  </a:lnTo>
                  <a:lnTo>
                    <a:pt x="29269" y="1141287"/>
                  </a:lnTo>
                  <a:lnTo>
                    <a:pt x="18878" y="1099031"/>
                  </a:lnTo>
                  <a:lnTo>
                    <a:pt x="10701" y="1056080"/>
                  </a:lnTo>
                  <a:lnTo>
                    <a:pt x="4792" y="1012483"/>
                  </a:lnTo>
                  <a:lnTo>
                    <a:pt x="1207" y="968288"/>
                  </a:lnTo>
                  <a:lnTo>
                    <a:pt x="0" y="92354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60209" y="4729733"/>
            <a:ext cx="2002789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U12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Perfectionnement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756904" y="3773423"/>
            <a:ext cx="2330450" cy="2057400"/>
            <a:chOff x="8756904" y="3773423"/>
            <a:chExt cx="2330450" cy="205740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9858" y="3786377"/>
              <a:ext cx="2304288" cy="20314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769858" y="3786377"/>
              <a:ext cx="2304415" cy="2032000"/>
            </a:xfrm>
            <a:custGeom>
              <a:avLst/>
              <a:gdLst/>
              <a:ahLst/>
              <a:cxnLst/>
              <a:rect l="l" t="t" r="r" b="b"/>
              <a:pathLst>
                <a:path w="2304415" h="2032000">
                  <a:moveTo>
                    <a:pt x="0" y="1015746"/>
                  </a:moveTo>
                  <a:lnTo>
                    <a:pt x="1122" y="970502"/>
                  </a:lnTo>
                  <a:lnTo>
                    <a:pt x="4459" y="925765"/>
                  </a:lnTo>
                  <a:lnTo>
                    <a:pt x="9963" y="881576"/>
                  </a:lnTo>
                  <a:lnTo>
                    <a:pt x="17587" y="837976"/>
                  </a:lnTo>
                  <a:lnTo>
                    <a:pt x="27285" y="795007"/>
                  </a:lnTo>
                  <a:lnTo>
                    <a:pt x="39010" y="752709"/>
                  </a:lnTo>
                  <a:lnTo>
                    <a:pt x="52715" y="711125"/>
                  </a:lnTo>
                  <a:lnTo>
                    <a:pt x="68352" y="670294"/>
                  </a:lnTo>
                  <a:lnTo>
                    <a:pt x="85876" y="630260"/>
                  </a:lnTo>
                  <a:lnTo>
                    <a:pt x="105240" y="591063"/>
                  </a:lnTo>
                  <a:lnTo>
                    <a:pt x="126395" y="552743"/>
                  </a:lnTo>
                  <a:lnTo>
                    <a:pt x="149297" y="515344"/>
                  </a:lnTo>
                  <a:lnTo>
                    <a:pt x="173897" y="478905"/>
                  </a:lnTo>
                  <a:lnTo>
                    <a:pt x="200149" y="443469"/>
                  </a:lnTo>
                  <a:lnTo>
                    <a:pt x="228006" y="409075"/>
                  </a:lnTo>
                  <a:lnTo>
                    <a:pt x="257422" y="375767"/>
                  </a:lnTo>
                  <a:lnTo>
                    <a:pt x="288348" y="343585"/>
                  </a:lnTo>
                  <a:lnTo>
                    <a:pt x="320740" y="312570"/>
                  </a:lnTo>
                  <a:lnTo>
                    <a:pt x="354549" y="282763"/>
                  </a:lnTo>
                  <a:lnTo>
                    <a:pt x="389729" y="254207"/>
                  </a:lnTo>
                  <a:lnTo>
                    <a:pt x="426233" y="226942"/>
                  </a:lnTo>
                  <a:lnTo>
                    <a:pt x="464015" y="201009"/>
                  </a:lnTo>
                  <a:lnTo>
                    <a:pt x="503026" y="176450"/>
                  </a:lnTo>
                  <a:lnTo>
                    <a:pt x="543222" y="153306"/>
                  </a:lnTo>
                  <a:lnTo>
                    <a:pt x="584554" y="131619"/>
                  </a:lnTo>
                  <a:lnTo>
                    <a:pt x="626975" y="111429"/>
                  </a:lnTo>
                  <a:lnTo>
                    <a:pt x="670440" y="92778"/>
                  </a:lnTo>
                  <a:lnTo>
                    <a:pt x="714901" y="75708"/>
                  </a:lnTo>
                  <a:lnTo>
                    <a:pt x="760311" y="60259"/>
                  </a:lnTo>
                  <a:lnTo>
                    <a:pt x="806623" y="46473"/>
                  </a:lnTo>
                  <a:lnTo>
                    <a:pt x="853791" y="34391"/>
                  </a:lnTo>
                  <a:lnTo>
                    <a:pt x="901768" y="24054"/>
                  </a:lnTo>
                  <a:lnTo>
                    <a:pt x="950507" y="15505"/>
                  </a:lnTo>
                  <a:lnTo>
                    <a:pt x="999960" y="8783"/>
                  </a:lnTo>
                  <a:lnTo>
                    <a:pt x="1050082" y="3931"/>
                  </a:lnTo>
                  <a:lnTo>
                    <a:pt x="1100826" y="989"/>
                  </a:lnTo>
                  <a:lnTo>
                    <a:pt x="1152144" y="0"/>
                  </a:lnTo>
                  <a:lnTo>
                    <a:pt x="1203461" y="989"/>
                  </a:lnTo>
                  <a:lnTo>
                    <a:pt x="1254205" y="3931"/>
                  </a:lnTo>
                  <a:lnTo>
                    <a:pt x="1304327" y="8783"/>
                  </a:lnTo>
                  <a:lnTo>
                    <a:pt x="1353780" y="15505"/>
                  </a:lnTo>
                  <a:lnTo>
                    <a:pt x="1402519" y="24054"/>
                  </a:lnTo>
                  <a:lnTo>
                    <a:pt x="1450496" y="34391"/>
                  </a:lnTo>
                  <a:lnTo>
                    <a:pt x="1497664" y="46473"/>
                  </a:lnTo>
                  <a:lnTo>
                    <a:pt x="1543976" y="60259"/>
                  </a:lnTo>
                  <a:lnTo>
                    <a:pt x="1589386" y="75708"/>
                  </a:lnTo>
                  <a:lnTo>
                    <a:pt x="1633847" y="92778"/>
                  </a:lnTo>
                  <a:lnTo>
                    <a:pt x="1677312" y="111429"/>
                  </a:lnTo>
                  <a:lnTo>
                    <a:pt x="1719733" y="131619"/>
                  </a:lnTo>
                  <a:lnTo>
                    <a:pt x="1761065" y="153306"/>
                  </a:lnTo>
                  <a:lnTo>
                    <a:pt x="1801261" y="176450"/>
                  </a:lnTo>
                  <a:lnTo>
                    <a:pt x="1840272" y="201009"/>
                  </a:lnTo>
                  <a:lnTo>
                    <a:pt x="1878054" y="226942"/>
                  </a:lnTo>
                  <a:lnTo>
                    <a:pt x="1914558" y="254207"/>
                  </a:lnTo>
                  <a:lnTo>
                    <a:pt x="1949738" y="282763"/>
                  </a:lnTo>
                  <a:lnTo>
                    <a:pt x="1983547" y="312570"/>
                  </a:lnTo>
                  <a:lnTo>
                    <a:pt x="2015939" y="343585"/>
                  </a:lnTo>
                  <a:lnTo>
                    <a:pt x="2046865" y="375767"/>
                  </a:lnTo>
                  <a:lnTo>
                    <a:pt x="2076281" y="409075"/>
                  </a:lnTo>
                  <a:lnTo>
                    <a:pt x="2104138" y="443469"/>
                  </a:lnTo>
                  <a:lnTo>
                    <a:pt x="2130390" y="478905"/>
                  </a:lnTo>
                  <a:lnTo>
                    <a:pt x="2154990" y="515344"/>
                  </a:lnTo>
                  <a:lnTo>
                    <a:pt x="2177892" y="552743"/>
                  </a:lnTo>
                  <a:lnTo>
                    <a:pt x="2199047" y="591063"/>
                  </a:lnTo>
                  <a:lnTo>
                    <a:pt x="2218411" y="630260"/>
                  </a:lnTo>
                  <a:lnTo>
                    <a:pt x="2235935" y="670294"/>
                  </a:lnTo>
                  <a:lnTo>
                    <a:pt x="2251572" y="711125"/>
                  </a:lnTo>
                  <a:lnTo>
                    <a:pt x="2265277" y="752709"/>
                  </a:lnTo>
                  <a:lnTo>
                    <a:pt x="2277002" y="795007"/>
                  </a:lnTo>
                  <a:lnTo>
                    <a:pt x="2286700" y="837976"/>
                  </a:lnTo>
                  <a:lnTo>
                    <a:pt x="2294324" y="881576"/>
                  </a:lnTo>
                  <a:lnTo>
                    <a:pt x="2299828" y="925765"/>
                  </a:lnTo>
                  <a:lnTo>
                    <a:pt x="2303165" y="970502"/>
                  </a:lnTo>
                  <a:lnTo>
                    <a:pt x="2304288" y="1015746"/>
                  </a:lnTo>
                  <a:lnTo>
                    <a:pt x="2303165" y="1060989"/>
                  </a:lnTo>
                  <a:lnTo>
                    <a:pt x="2299828" y="1105726"/>
                  </a:lnTo>
                  <a:lnTo>
                    <a:pt x="2294324" y="1149915"/>
                  </a:lnTo>
                  <a:lnTo>
                    <a:pt x="2286700" y="1193515"/>
                  </a:lnTo>
                  <a:lnTo>
                    <a:pt x="2277002" y="1236484"/>
                  </a:lnTo>
                  <a:lnTo>
                    <a:pt x="2265277" y="1278782"/>
                  </a:lnTo>
                  <a:lnTo>
                    <a:pt x="2251572" y="1320366"/>
                  </a:lnTo>
                  <a:lnTo>
                    <a:pt x="2235935" y="1361197"/>
                  </a:lnTo>
                  <a:lnTo>
                    <a:pt x="2218411" y="1401231"/>
                  </a:lnTo>
                  <a:lnTo>
                    <a:pt x="2199047" y="1440428"/>
                  </a:lnTo>
                  <a:lnTo>
                    <a:pt x="2177892" y="1478748"/>
                  </a:lnTo>
                  <a:lnTo>
                    <a:pt x="2154990" y="1516147"/>
                  </a:lnTo>
                  <a:lnTo>
                    <a:pt x="2130390" y="1552586"/>
                  </a:lnTo>
                  <a:lnTo>
                    <a:pt x="2104138" y="1588022"/>
                  </a:lnTo>
                  <a:lnTo>
                    <a:pt x="2076281" y="1622416"/>
                  </a:lnTo>
                  <a:lnTo>
                    <a:pt x="2046865" y="1655724"/>
                  </a:lnTo>
                  <a:lnTo>
                    <a:pt x="2015939" y="1687906"/>
                  </a:lnTo>
                  <a:lnTo>
                    <a:pt x="1983547" y="1718921"/>
                  </a:lnTo>
                  <a:lnTo>
                    <a:pt x="1949738" y="1748728"/>
                  </a:lnTo>
                  <a:lnTo>
                    <a:pt x="1914558" y="1777284"/>
                  </a:lnTo>
                  <a:lnTo>
                    <a:pt x="1878054" y="1804549"/>
                  </a:lnTo>
                  <a:lnTo>
                    <a:pt x="1840272" y="1830482"/>
                  </a:lnTo>
                  <a:lnTo>
                    <a:pt x="1801261" y="1855041"/>
                  </a:lnTo>
                  <a:lnTo>
                    <a:pt x="1761065" y="1878185"/>
                  </a:lnTo>
                  <a:lnTo>
                    <a:pt x="1719733" y="1899872"/>
                  </a:lnTo>
                  <a:lnTo>
                    <a:pt x="1677312" y="1920062"/>
                  </a:lnTo>
                  <a:lnTo>
                    <a:pt x="1633847" y="1938713"/>
                  </a:lnTo>
                  <a:lnTo>
                    <a:pt x="1589386" y="1955783"/>
                  </a:lnTo>
                  <a:lnTo>
                    <a:pt x="1543976" y="1971232"/>
                  </a:lnTo>
                  <a:lnTo>
                    <a:pt x="1497664" y="1985018"/>
                  </a:lnTo>
                  <a:lnTo>
                    <a:pt x="1450496" y="1997100"/>
                  </a:lnTo>
                  <a:lnTo>
                    <a:pt x="1402519" y="2007437"/>
                  </a:lnTo>
                  <a:lnTo>
                    <a:pt x="1353780" y="2015986"/>
                  </a:lnTo>
                  <a:lnTo>
                    <a:pt x="1304327" y="2022708"/>
                  </a:lnTo>
                  <a:lnTo>
                    <a:pt x="1254205" y="2027560"/>
                  </a:lnTo>
                  <a:lnTo>
                    <a:pt x="1203461" y="2030502"/>
                  </a:lnTo>
                  <a:lnTo>
                    <a:pt x="1152144" y="2031492"/>
                  </a:lnTo>
                  <a:lnTo>
                    <a:pt x="1100826" y="2030502"/>
                  </a:lnTo>
                  <a:lnTo>
                    <a:pt x="1050082" y="2027560"/>
                  </a:lnTo>
                  <a:lnTo>
                    <a:pt x="999960" y="2022708"/>
                  </a:lnTo>
                  <a:lnTo>
                    <a:pt x="950507" y="2015986"/>
                  </a:lnTo>
                  <a:lnTo>
                    <a:pt x="901768" y="2007437"/>
                  </a:lnTo>
                  <a:lnTo>
                    <a:pt x="853791" y="1997100"/>
                  </a:lnTo>
                  <a:lnTo>
                    <a:pt x="806623" y="1985018"/>
                  </a:lnTo>
                  <a:lnTo>
                    <a:pt x="760311" y="1971232"/>
                  </a:lnTo>
                  <a:lnTo>
                    <a:pt x="714901" y="1955783"/>
                  </a:lnTo>
                  <a:lnTo>
                    <a:pt x="670440" y="1938713"/>
                  </a:lnTo>
                  <a:lnTo>
                    <a:pt x="626975" y="1920062"/>
                  </a:lnTo>
                  <a:lnTo>
                    <a:pt x="584554" y="1899872"/>
                  </a:lnTo>
                  <a:lnTo>
                    <a:pt x="543222" y="1878185"/>
                  </a:lnTo>
                  <a:lnTo>
                    <a:pt x="503026" y="1855041"/>
                  </a:lnTo>
                  <a:lnTo>
                    <a:pt x="464015" y="1830482"/>
                  </a:lnTo>
                  <a:lnTo>
                    <a:pt x="426233" y="1804549"/>
                  </a:lnTo>
                  <a:lnTo>
                    <a:pt x="389729" y="1777284"/>
                  </a:lnTo>
                  <a:lnTo>
                    <a:pt x="354549" y="1748728"/>
                  </a:lnTo>
                  <a:lnTo>
                    <a:pt x="320740" y="1718921"/>
                  </a:lnTo>
                  <a:lnTo>
                    <a:pt x="288348" y="1687906"/>
                  </a:lnTo>
                  <a:lnTo>
                    <a:pt x="257422" y="1655724"/>
                  </a:lnTo>
                  <a:lnTo>
                    <a:pt x="228006" y="1622416"/>
                  </a:lnTo>
                  <a:lnTo>
                    <a:pt x="200149" y="1588022"/>
                  </a:lnTo>
                  <a:lnTo>
                    <a:pt x="173897" y="1552586"/>
                  </a:lnTo>
                  <a:lnTo>
                    <a:pt x="149297" y="1516147"/>
                  </a:lnTo>
                  <a:lnTo>
                    <a:pt x="126395" y="1478748"/>
                  </a:lnTo>
                  <a:lnTo>
                    <a:pt x="105240" y="1440428"/>
                  </a:lnTo>
                  <a:lnTo>
                    <a:pt x="85876" y="1401231"/>
                  </a:lnTo>
                  <a:lnTo>
                    <a:pt x="68352" y="1361197"/>
                  </a:lnTo>
                  <a:lnTo>
                    <a:pt x="52715" y="1320366"/>
                  </a:lnTo>
                  <a:lnTo>
                    <a:pt x="39010" y="1278782"/>
                  </a:lnTo>
                  <a:lnTo>
                    <a:pt x="27285" y="1236484"/>
                  </a:lnTo>
                  <a:lnTo>
                    <a:pt x="17587" y="1193515"/>
                  </a:lnTo>
                  <a:lnTo>
                    <a:pt x="9963" y="1149915"/>
                  </a:lnTo>
                  <a:lnTo>
                    <a:pt x="4459" y="1105726"/>
                  </a:lnTo>
                  <a:lnTo>
                    <a:pt x="1122" y="1060989"/>
                  </a:lnTo>
                  <a:lnTo>
                    <a:pt x="0" y="1015746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20353" y="4516882"/>
            <a:ext cx="2002789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U13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Perfectionnement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9915" y="5769050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Eveil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14596" y="5195493"/>
            <a:ext cx="1024890" cy="6248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440"/>
              </a:spcBef>
            </a:pPr>
            <a:r>
              <a:rPr sz="1800" spc="-25" dirty="0">
                <a:solidFill>
                  <a:srgbClr val="EC7C30"/>
                </a:solidFill>
                <a:latin typeface="Arial Black"/>
                <a:cs typeface="Arial Black"/>
              </a:rPr>
              <a:t>U10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600" spc="-10" dirty="0">
                <a:solidFill>
                  <a:srgbClr val="EC7C30"/>
                </a:solidFill>
                <a:latin typeface="Arial Black"/>
                <a:cs typeface="Arial Black"/>
              </a:rPr>
              <a:t>Initiation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45073" y="4916917"/>
            <a:ext cx="1024890" cy="7239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855"/>
              </a:spcBef>
            </a:pPr>
            <a:r>
              <a:rPr sz="1800" spc="-25" dirty="0">
                <a:solidFill>
                  <a:srgbClr val="EC7C30"/>
                </a:solidFill>
                <a:latin typeface="Arial Black"/>
                <a:cs typeface="Arial Black"/>
              </a:rPr>
              <a:t>U11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00" spc="-10" dirty="0">
                <a:solidFill>
                  <a:srgbClr val="EC7C30"/>
                </a:solidFill>
                <a:latin typeface="Arial Black"/>
                <a:cs typeface="Arial Black"/>
              </a:rPr>
              <a:t>Initiation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28394" y="5316067"/>
            <a:ext cx="629285" cy="6356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34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Eveil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50998" y="5208752"/>
            <a:ext cx="1024890" cy="6419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509"/>
              </a:spcBef>
            </a:pPr>
            <a:r>
              <a:rPr lang="fr-FR" sz="1800" spc="-25" dirty="0" smtClean="0">
                <a:solidFill>
                  <a:srgbClr val="EC7C3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spc="-10" dirty="0">
                <a:solidFill>
                  <a:srgbClr val="EC7C30"/>
                </a:solidFill>
                <a:latin typeface="Arial Black"/>
                <a:cs typeface="Arial Black"/>
              </a:rPr>
              <a:t>Initiation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90893" y="3199638"/>
            <a:ext cx="9565005" cy="1731010"/>
            <a:chOff x="490893" y="3199638"/>
            <a:chExt cx="9565005" cy="1731010"/>
          </a:xfrm>
        </p:grpSpPr>
        <p:sp>
          <p:nvSpPr>
            <p:cNvPr id="32" name="object 32"/>
            <p:cNvSpPr/>
            <p:nvPr/>
          </p:nvSpPr>
          <p:spPr>
            <a:xfrm>
              <a:off x="509943" y="3218688"/>
              <a:ext cx="9526905" cy="1692910"/>
            </a:xfrm>
            <a:custGeom>
              <a:avLst/>
              <a:gdLst/>
              <a:ahLst/>
              <a:cxnLst/>
              <a:rect l="l" t="t" r="r" b="b"/>
              <a:pathLst>
                <a:path w="9526905" h="1692910">
                  <a:moveTo>
                    <a:pt x="9526739" y="0"/>
                  </a:moveTo>
                  <a:lnTo>
                    <a:pt x="7110310" y="153670"/>
                  </a:lnTo>
                  <a:lnTo>
                    <a:pt x="7130122" y="273558"/>
                  </a:lnTo>
                  <a:lnTo>
                    <a:pt x="0" y="1453261"/>
                  </a:lnTo>
                  <a:lnTo>
                    <a:pt x="39649" y="1692910"/>
                  </a:lnTo>
                  <a:lnTo>
                    <a:pt x="7169873" y="513080"/>
                  </a:lnTo>
                  <a:lnTo>
                    <a:pt x="7189685" y="632968"/>
                  </a:lnTo>
                  <a:lnTo>
                    <a:pt x="952673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9943" y="3218688"/>
              <a:ext cx="9526905" cy="1692910"/>
            </a:xfrm>
            <a:custGeom>
              <a:avLst/>
              <a:gdLst/>
              <a:ahLst/>
              <a:cxnLst/>
              <a:rect l="l" t="t" r="r" b="b"/>
              <a:pathLst>
                <a:path w="9526905" h="1692910">
                  <a:moveTo>
                    <a:pt x="0" y="1453261"/>
                  </a:moveTo>
                  <a:lnTo>
                    <a:pt x="7130122" y="273558"/>
                  </a:lnTo>
                  <a:lnTo>
                    <a:pt x="7110310" y="153670"/>
                  </a:lnTo>
                  <a:lnTo>
                    <a:pt x="9526739" y="0"/>
                  </a:lnTo>
                  <a:lnTo>
                    <a:pt x="7189685" y="632968"/>
                  </a:lnTo>
                  <a:lnTo>
                    <a:pt x="7169873" y="513080"/>
                  </a:lnTo>
                  <a:lnTo>
                    <a:pt x="39649" y="1692910"/>
                  </a:lnTo>
                  <a:lnTo>
                    <a:pt x="0" y="1453261"/>
                  </a:lnTo>
                </a:path>
              </a:pathLst>
            </a:custGeom>
            <a:ln w="3809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0383" y="448055"/>
            <a:ext cx="1709927" cy="16703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9235" y="2814827"/>
            <a:ext cx="504444" cy="5029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8" y="8465"/>
            <a:ext cx="1292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94147" y="1450847"/>
            <a:ext cx="611505" cy="539750"/>
            <a:chOff x="4994147" y="1450847"/>
            <a:chExt cx="611505" cy="539750"/>
          </a:xfrm>
        </p:grpSpPr>
        <p:sp>
          <p:nvSpPr>
            <p:cNvPr id="8" name="object 8"/>
            <p:cNvSpPr/>
            <p:nvPr/>
          </p:nvSpPr>
          <p:spPr>
            <a:xfrm>
              <a:off x="4998719" y="1455419"/>
              <a:ext cx="601980" cy="530860"/>
            </a:xfrm>
            <a:custGeom>
              <a:avLst/>
              <a:gdLst/>
              <a:ahLst/>
              <a:cxnLst/>
              <a:rect l="l" t="t" r="r" b="b"/>
              <a:pathLst>
                <a:path w="601979" h="530860">
                  <a:moveTo>
                    <a:pt x="300989" y="0"/>
                  </a:moveTo>
                  <a:lnTo>
                    <a:pt x="252165" y="3471"/>
                  </a:lnTo>
                  <a:lnTo>
                    <a:pt x="205849" y="13520"/>
                  </a:lnTo>
                  <a:lnTo>
                    <a:pt x="162662" y="29602"/>
                  </a:lnTo>
                  <a:lnTo>
                    <a:pt x="123224" y="51169"/>
                  </a:lnTo>
                  <a:lnTo>
                    <a:pt x="88153" y="77676"/>
                  </a:lnTo>
                  <a:lnTo>
                    <a:pt x="58070" y="108575"/>
                  </a:lnTo>
                  <a:lnTo>
                    <a:pt x="33593" y="143321"/>
                  </a:lnTo>
                  <a:lnTo>
                    <a:pt x="15343" y="181368"/>
                  </a:lnTo>
                  <a:lnTo>
                    <a:pt x="3939" y="222168"/>
                  </a:lnTo>
                  <a:lnTo>
                    <a:pt x="0" y="265175"/>
                  </a:lnTo>
                  <a:lnTo>
                    <a:pt x="3939" y="308183"/>
                  </a:lnTo>
                  <a:lnTo>
                    <a:pt x="15343" y="348983"/>
                  </a:lnTo>
                  <a:lnTo>
                    <a:pt x="33593" y="387030"/>
                  </a:lnTo>
                  <a:lnTo>
                    <a:pt x="58070" y="421776"/>
                  </a:lnTo>
                  <a:lnTo>
                    <a:pt x="88153" y="452675"/>
                  </a:lnTo>
                  <a:lnTo>
                    <a:pt x="123224" y="479182"/>
                  </a:lnTo>
                  <a:lnTo>
                    <a:pt x="162662" y="500749"/>
                  </a:lnTo>
                  <a:lnTo>
                    <a:pt x="205849" y="516831"/>
                  </a:lnTo>
                  <a:lnTo>
                    <a:pt x="252165" y="526880"/>
                  </a:lnTo>
                  <a:lnTo>
                    <a:pt x="300989" y="530351"/>
                  </a:lnTo>
                  <a:lnTo>
                    <a:pt x="349814" y="526880"/>
                  </a:lnTo>
                  <a:lnTo>
                    <a:pt x="396130" y="516831"/>
                  </a:lnTo>
                  <a:lnTo>
                    <a:pt x="439317" y="500749"/>
                  </a:lnTo>
                  <a:lnTo>
                    <a:pt x="478755" y="479182"/>
                  </a:lnTo>
                  <a:lnTo>
                    <a:pt x="513826" y="452675"/>
                  </a:lnTo>
                  <a:lnTo>
                    <a:pt x="543909" y="421776"/>
                  </a:lnTo>
                  <a:lnTo>
                    <a:pt x="568386" y="387030"/>
                  </a:lnTo>
                  <a:lnTo>
                    <a:pt x="586636" y="348983"/>
                  </a:lnTo>
                  <a:lnTo>
                    <a:pt x="598040" y="308183"/>
                  </a:lnTo>
                  <a:lnTo>
                    <a:pt x="601979" y="265175"/>
                  </a:lnTo>
                  <a:lnTo>
                    <a:pt x="598040" y="222168"/>
                  </a:lnTo>
                  <a:lnTo>
                    <a:pt x="586636" y="181368"/>
                  </a:lnTo>
                  <a:lnTo>
                    <a:pt x="568386" y="143321"/>
                  </a:lnTo>
                  <a:lnTo>
                    <a:pt x="543909" y="108575"/>
                  </a:lnTo>
                  <a:lnTo>
                    <a:pt x="513826" y="77676"/>
                  </a:lnTo>
                  <a:lnTo>
                    <a:pt x="478755" y="51169"/>
                  </a:lnTo>
                  <a:lnTo>
                    <a:pt x="439317" y="29602"/>
                  </a:lnTo>
                  <a:lnTo>
                    <a:pt x="396130" y="13520"/>
                  </a:lnTo>
                  <a:lnTo>
                    <a:pt x="349814" y="3471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8719" y="1455419"/>
              <a:ext cx="601980" cy="530860"/>
            </a:xfrm>
            <a:custGeom>
              <a:avLst/>
              <a:gdLst/>
              <a:ahLst/>
              <a:cxnLst/>
              <a:rect l="l" t="t" r="r" b="b"/>
              <a:pathLst>
                <a:path w="601979" h="530860">
                  <a:moveTo>
                    <a:pt x="0" y="265175"/>
                  </a:moveTo>
                  <a:lnTo>
                    <a:pt x="3939" y="222168"/>
                  </a:lnTo>
                  <a:lnTo>
                    <a:pt x="15343" y="181368"/>
                  </a:lnTo>
                  <a:lnTo>
                    <a:pt x="33593" y="143321"/>
                  </a:lnTo>
                  <a:lnTo>
                    <a:pt x="58070" y="108575"/>
                  </a:lnTo>
                  <a:lnTo>
                    <a:pt x="88153" y="77676"/>
                  </a:lnTo>
                  <a:lnTo>
                    <a:pt x="123224" y="51169"/>
                  </a:lnTo>
                  <a:lnTo>
                    <a:pt x="162662" y="29602"/>
                  </a:lnTo>
                  <a:lnTo>
                    <a:pt x="205849" y="13520"/>
                  </a:lnTo>
                  <a:lnTo>
                    <a:pt x="252165" y="3471"/>
                  </a:lnTo>
                  <a:lnTo>
                    <a:pt x="300989" y="0"/>
                  </a:lnTo>
                  <a:lnTo>
                    <a:pt x="349814" y="3471"/>
                  </a:lnTo>
                  <a:lnTo>
                    <a:pt x="396130" y="13520"/>
                  </a:lnTo>
                  <a:lnTo>
                    <a:pt x="439317" y="29602"/>
                  </a:lnTo>
                  <a:lnTo>
                    <a:pt x="478755" y="51169"/>
                  </a:lnTo>
                  <a:lnTo>
                    <a:pt x="513826" y="77676"/>
                  </a:lnTo>
                  <a:lnTo>
                    <a:pt x="543909" y="108575"/>
                  </a:lnTo>
                  <a:lnTo>
                    <a:pt x="568386" y="143321"/>
                  </a:lnTo>
                  <a:lnTo>
                    <a:pt x="586636" y="181368"/>
                  </a:lnTo>
                  <a:lnTo>
                    <a:pt x="598040" y="222168"/>
                  </a:lnTo>
                  <a:lnTo>
                    <a:pt x="601979" y="265175"/>
                  </a:lnTo>
                  <a:lnTo>
                    <a:pt x="598040" y="308183"/>
                  </a:lnTo>
                  <a:lnTo>
                    <a:pt x="586636" y="348983"/>
                  </a:lnTo>
                  <a:lnTo>
                    <a:pt x="568386" y="387030"/>
                  </a:lnTo>
                  <a:lnTo>
                    <a:pt x="543909" y="421776"/>
                  </a:lnTo>
                  <a:lnTo>
                    <a:pt x="513826" y="452675"/>
                  </a:lnTo>
                  <a:lnTo>
                    <a:pt x="478755" y="479182"/>
                  </a:lnTo>
                  <a:lnTo>
                    <a:pt x="439317" y="500749"/>
                  </a:lnTo>
                  <a:lnTo>
                    <a:pt x="396130" y="516831"/>
                  </a:lnTo>
                  <a:lnTo>
                    <a:pt x="349814" y="526880"/>
                  </a:lnTo>
                  <a:lnTo>
                    <a:pt x="300989" y="530351"/>
                  </a:lnTo>
                  <a:lnTo>
                    <a:pt x="252165" y="526880"/>
                  </a:lnTo>
                  <a:lnTo>
                    <a:pt x="205849" y="516831"/>
                  </a:lnTo>
                  <a:lnTo>
                    <a:pt x="162662" y="500749"/>
                  </a:lnTo>
                  <a:lnTo>
                    <a:pt x="123224" y="479182"/>
                  </a:lnTo>
                  <a:lnTo>
                    <a:pt x="88153" y="452675"/>
                  </a:lnTo>
                  <a:lnTo>
                    <a:pt x="58070" y="421776"/>
                  </a:lnTo>
                  <a:lnTo>
                    <a:pt x="33593" y="387030"/>
                  </a:lnTo>
                  <a:lnTo>
                    <a:pt x="15343" y="348983"/>
                  </a:lnTo>
                  <a:lnTo>
                    <a:pt x="3939" y="308183"/>
                  </a:lnTo>
                  <a:lnTo>
                    <a:pt x="0" y="26517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749884"/>
            <a:ext cx="11139805" cy="526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2364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00000"/>
                </a:solidFill>
                <a:latin typeface="Arial Black"/>
                <a:cs typeface="Arial Black"/>
              </a:rPr>
              <a:t>AU</a:t>
            </a:r>
            <a:r>
              <a:rPr sz="3200" spc="-8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800000"/>
                </a:solidFill>
                <a:latin typeface="Arial Black"/>
                <a:cs typeface="Arial Black"/>
              </a:rPr>
              <a:t>SOMMAIRE</a:t>
            </a:r>
            <a:r>
              <a:rPr sz="3200" spc="-8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3200" spc="-7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800000"/>
                </a:solidFill>
                <a:latin typeface="Arial Black"/>
                <a:cs typeface="Arial Black"/>
              </a:rPr>
              <a:t>PROGRAMME</a:t>
            </a:r>
            <a:r>
              <a:rPr sz="3200" spc="-9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2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3200" dirty="0">
              <a:latin typeface="Arial Black"/>
              <a:cs typeface="Arial Black"/>
            </a:endParaRPr>
          </a:p>
          <a:p>
            <a:pPr marR="687070" algn="ctr">
              <a:lnSpc>
                <a:spcPct val="100000"/>
              </a:lnSpc>
              <a:spcBef>
                <a:spcPts val="2515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 dirty="0">
              <a:latin typeface="Arial Black"/>
              <a:cs typeface="Arial Black"/>
            </a:endParaRPr>
          </a:p>
          <a:p>
            <a:pPr marL="413384" marR="5080" indent="-401320">
              <a:lnSpc>
                <a:spcPct val="100000"/>
              </a:lnSpc>
              <a:tabLst>
                <a:tab pos="413384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b="1" i="1" dirty="0">
                <a:latin typeface="Arial"/>
                <a:cs typeface="Arial"/>
              </a:rPr>
              <a:t>A</a:t>
            </a:r>
            <a:r>
              <a:rPr sz="2400" b="1" i="1" spc="-10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qui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ai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–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je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à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faire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?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Ma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catégorie,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la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connaissance</a:t>
            </a:r>
            <a:r>
              <a:rPr sz="2400" b="1" i="1" spc="-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de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l’enfant,</a:t>
            </a:r>
            <a:r>
              <a:rPr sz="2400" b="1" i="1" spc="-4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le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profil</a:t>
            </a:r>
            <a:r>
              <a:rPr sz="2400" b="1" i="1" spc="-40" dirty="0">
                <a:latin typeface="Arial"/>
                <a:cs typeface="Arial"/>
              </a:rPr>
              <a:t> </a:t>
            </a:r>
            <a:r>
              <a:rPr sz="2400" b="1" i="1" spc="-25" dirty="0">
                <a:latin typeface="Arial"/>
                <a:cs typeface="Arial"/>
              </a:rPr>
              <a:t>de </a:t>
            </a:r>
            <a:r>
              <a:rPr sz="2400" b="1" i="1" spc="-10" dirty="0">
                <a:latin typeface="Arial"/>
                <a:cs typeface="Arial"/>
              </a:rPr>
              <a:t>l’éducateur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  <a:tabLst>
                <a:tab pos="413384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b="1" dirty="0">
                <a:latin typeface="Arial"/>
                <a:cs typeface="Arial"/>
              </a:rPr>
              <a:t>Les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axes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travail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pour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cette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catégorie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(principes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directeurs).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3384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planification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à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l’année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pour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catégorie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3384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TRAVAIL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PAR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CYCLE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3384" algn="l"/>
              </a:tabLst>
            </a:pPr>
            <a:r>
              <a:rPr sz="2400" spc="-50" dirty="0">
                <a:latin typeface="Arial"/>
                <a:cs typeface="Arial"/>
              </a:rPr>
              <a:t>•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exemples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séances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3957" y="6465065"/>
            <a:ext cx="1784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315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-45" dirty="0">
                <a:solidFill>
                  <a:srgbClr val="D1EAED"/>
                </a:solidFill>
                <a:latin typeface="Constantia"/>
                <a:cs typeface="Constantia"/>
              </a:rPr>
              <a:t>1</a:t>
            </a:r>
            <a:r>
              <a:rPr sz="1200" spc="-565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sz="1200" spc="-10" dirty="0">
                <a:solidFill>
                  <a:srgbClr val="D1EAED"/>
                </a:solidFill>
                <a:latin typeface="Constantia"/>
                <a:cs typeface="Constantia"/>
              </a:rPr>
              <a:t>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1216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32953" y="999553"/>
            <a:ext cx="8976995" cy="3543935"/>
            <a:chOff x="1532953" y="999553"/>
            <a:chExt cx="8976995" cy="35439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716" y="1004316"/>
              <a:ext cx="8967216" cy="35341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37716" y="1004316"/>
              <a:ext cx="8967470" cy="3534410"/>
            </a:xfrm>
            <a:custGeom>
              <a:avLst/>
              <a:gdLst/>
              <a:ahLst/>
              <a:cxnLst/>
              <a:rect l="l" t="t" r="r" b="b"/>
              <a:pathLst>
                <a:path w="8967470" h="3534410">
                  <a:moveTo>
                    <a:pt x="0" y="589026"/>
                  </a:moveTo>
                  <a:lnTo>
                    <a:pt x="1953" y="540725"/>
                  </a:lnTo>
                  <a:lnTo>
                    <a:pt x="7711" y="493498"/>
                  </a:lnTo>
                  <a:lnTo>
                    <a:pt x="17122" y="447496"/>
                  </a:lnTo>
                  <a:lnTo>
                    <a:pt x="30034" y="402872"/>
                  </a:lnTo>
                  <a:lnTo>
                    <a:pt x="46297" y="359777"/>
                  </a:lnTo>
                  <a:lnTo>
                    <a:pt x="65757" y="318362"/>
                  </a:lnTo>
                  <a:lnTo>
                    <a:pt x="88264" y="278780"/>
                  </a:lnTo>
                  <a:lnTo>
                    <a:pt x="113666" y="241182"/>
                  </a:lnTo>
                  <a:lnTo>
                    <a:pt x="141810" y="205719"/>
                  </a:lnTo>
                  <a:lnTo>
                    <a:pt x="172545" y="172545"/>
                  </a:lnTo>
                  <a:lnTo>
                    <a:pt x="205719" y="141810"/>
                  </a:lnTo>
                  <a:lnTo>
                    <a:pt x="241182" y="113666"/>
                  </a:lnTo>
                  <a:lnTo>
                    <a:pt x="278780" y="88264"/>
                  </a:lnTo>
                  <a:lnTo>
                    <a:pt x="318362" y="65757"/>
                  </a:lnTo>
                  <a:lnTo>
                    <a:pt x="359777" y="46297"/>
                  </a:lnTo>
                  <a:lnTo>
                    <a:pt x="402872" y="30034"/>
                  </a:lnTo>
                  <a:lnTo>
                    <a:pt x="447496" y="17122"/>
                  </a:lnTo>
                  <a:lnTo>
                    <a:pt x="493498" y="7711"/>
                  </a:lnTo>
                  <a:lnTo>
                    <a:pt x="540725" y="1953"/>
                  </a:lnTo>
                  <a:lnTo>
                    <a:pt x="589026" y="0"/>
                  </a:lnTo>
                  <a:lnTo>
                    <a:pt x="8378189" y="0"/>
                  </a:lnTo>
                  <a:lnTo>
                    <a:pt x="8426490" y="1953"/>
                  </a:lnTo>
                  <a:lnTo>
                    <a:pt x="8473717" y="7711"/>
                  </a:lnTo>
                  <a:lnTo>
                    <a:pt x="8519719" y="17122"/>
                  </a:lnTo>
                  <a:lnTo>
                    <a:pt x="8564343" y="30034"/>
                  </a:lnTo>
                  <a:lnTo>
                    <a:pt x="8607438" y="46297"/>
                  </a:lnTo>
                  <a:lnTo>
                    <a:pt x="8648853" y="65757"/>
                  </a:lnTo>
                  <a:lnTo>
                    <a:pt x="8688435" y="88264"/>
                  </a:lnTo>
                  <a:lnTo>
                    <a:pt x="8726033" y="113666"/>
                  </a:lnTo>
                  <a:lnTo>
                    <a:pt x="8761496" y="141810"/>
                  </a:lnTo>
                  <a:lnTo>
                    <a:pt x="8794670" y="172545"/>
                  </a:lnTo>
                  <a:lnTo>
                    <a:pt x="8825405" y="205719"/>
                  </a:lnTo>
                  <a:lnTo>
                    <a:pt x="8853549" y="241182"/>
                  </a:lnTo>
                  <a:lnTo>
                    <a:pt x="8878951" y="278780"/>
                  </a:lnTo>
                  <a:lnTo>
                    <a:pt x="8901458" y="318362"/>
                  </a:lnTo>
                  <a:lnTo>
                    <a:pt x="8920918" y="359777"/>
                  </a:lnTo>
                  <a:lnTo>
                    <a:pt x="8937181" y="402872"/>
                  </a:lnTo>
                  <a:lnTo>
                    <a:pt x="8950093" y="447496"/>
                  </a:lnTo>
                  <a:lnTo>
                    <a:pt x="8959504" y="493498"/>
                  </a:lnTo>
                  <a:lnTo>
                    <a:pt x="8965262" y="540725"/>
                  </a:lnTo>
                  <a:lnTo>
                    <a:pt x="8967216" y="589026"/>
                  </a:lnTo>
                  <a:lnTo>
                    <a:pt x="8967216" y="2945130"/>
                  </a:lnTo>
                  <a:lnTo>
                    <a:pt x="8965262" y="2993430"/>
                  </a:lnTo>
                  <a:lnTo>
                    <a:pt x="8959504" y="3040657"/>
                  </a:lnTo>
                  <a:lnTo>
                    <a:pt x="8950093" y="3086659"/>
                  </a:lnTo>
                  <a:lnTo>
                    <a:pt x="8937181" y="3131283"/>
                  </a:lnTo>
                  <a:lnTo>
                    <a:pt x="8920918" y="3174378"/>
                  </a:lnTo>
                  <a:lnTo>
                    <a:pt x="8901458" y="3215793"/>
                  </a:lnTo>
                  <a:lnTo>
                    <a:pt x="8878951" y="3255375"/>
                  </a:lnTo>
                  <a:lnTo>
                    <a:pt x="8853549" y="3292973"/>
                  </a:lnTo>
                  <a:lnTo>
                    <a:pt x="8825405" y="3328436"/>
                  </a:lnTo>
                  <a:lnTo>
                    <a:pt x="8794670" y="3361610"/>
                  </a:lnTo>
                  <a:lnTo>
                    <a:pt x="8761496" y="3392345"/>
                  </a:lnTo>
                  <a:lnTo>
                    <a:pt x="8726033" y="3420489"/>
                  </a:lnTo>
                  <a:lnTo>
                    <a:pt x="8688435" y="3445891"/>
                  </a:lnTo>
                  <a:lnTo>
                    <a:pt x="8648853" y="3468398"/>
                  </a:lnTo>
                  <a:lnTo>
                    <a:pt x="8607438" y="3487858"/>
                  </a:lnTo>
                  <a:lnTo>
                    <a:pt x="8564343" y="3504121"/>
                  </a:lnTo>
                  <a:lnTo>
                    <a:pt x="8519719" y="3517033"/>
                  </a:lnTo>
                  <a:lnTo>
                    <a:pt x="8473717" y="3526444"/>
                  </a:lnTo>
                  <a:lnTo>
                    <a:pt x="8426490" y="3532202"/>
                  </a:lnTo>
                  <a:lnTo>
                    <a:pt x="8378189" y="3534156"/>
                  </a:lnTo>
                  <a:lnTo>
                    <a:pt x="589026" y="3534156"/>
                  </a:lnTo>
                  <a:lnTo>
                    <a:pt x="540725" y="3532202"/>
                  </a:lnTo>
                  <a:lnTo>
                    <a:pt x="493498" y="3526444"/>
                  </a:lnTo>
                  <a:lnTo>
                    <a:pt x="447496" y="3517033"/>
                  </a:lnTo>
                  <a:lnTo>
                    <a:pt x="402872" y="3504121"/>
                  </a:lnTo>
                  <a:lnTo>
                    <a:pt x="359777" y="3487858"/>
                  </a:lnTo>
                  <a:lnTo>
                    <a:pt x="318362" y="3468398"/>
                  </a:lnTo>
                  <a:lnTo>
                    <a:pt x="278780" y="3445891"/>
                  </a:lnTo>
                  <a:lnTo>
                    <a:pt x="241182" y="3420489"/>
                  </a:lnTo>
                  <a:lnTo>
                    <a:pt x="205719" y="3392345"/>
                  </a:lnTo>
                  <a:lnTo>
                    <a:pt x="172545" y="3361610"/>
                  </a:lnTo>
                  <a:lnTo>
                    <a:pt x="141810" y="3328436"/>
                  </a:lnTo>
                  <a:lnTo>
                    <a:pt x="113666" y="3292973"/>
                  </a:lnTo>
                  <a:lnTo>
                    <a:pt x="88264" y="3255375"/>
                  </a:lnTo>
                  <a:lnTo>
                    <a:pt x="65757" y="3215793"/>
                  </a:lnTo>
                  <a:lnTo>
                    <a:pt x="46297" y="3174378"/>
                  </a:lnTo>
                  <a:lnTo>
                    <a:pt x="30034" y="3131283"/>
                  </a:lnTo>
                  <a:lnTo>
                    <a:pt x="17122" y="3086659"/>
                  </a:lnTo>
                  <a:lnTo>
                    <a:pt x="7711" y="3040657"/>
                  </a:lnTo>
                  <a:lnTo>
                    <a:pt x="1953" y="2993430"/>
                  </a:lnTo>
                  <a:lnTo>
                    <a:pt x="0" y="2945130"/>
                  </a:lnTo>
                  <a:lnTo>
                    <a:pt x="0" y="58902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74567" y="1176005"/>
            <a:ext cx="5492115" cy="3106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ts val="4920"/>
              </a:lnSpc>
              <a:spcBef>
                <a:spcPts val="4565"/>
              </a:spcBef>
            </a:pPr>
            <a:r>
              <a:rPr sz="4200" i="1" spc="-3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4200" i="1" spc="-3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5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endParaRPr sz="4200">
              <a:latin typeface="Arial Black"/>
              <a:cs typeface="Arial Black"/>
            </a:endParaRPr>
          </a:p>
          <a:p>
            <a:pPr marL="1388745" marR="1376680" indent="167640" algn="ctr">
              <a:lnSpc>
                <a:spcPts val="4800"/>
              </a:lnSpc>
              <a:spcBef>
                <a:spcPts val="225"/>
              </a:spcBef>
            </a:pPr>
            <a:r>
              <a:rPr sz="4200" i="1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4200" i="1" spc="-22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66353" y="2665081"/>
            <a:ext cx="8024495" cy="1517650"/>
            <a:chOff x="2066353" y="2665081"/>
            <a:chExt cx="8024495" cy="15176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6353" y="2701201"/>
              <a:ext cx="1312316" cy="14810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5573" y="2665081"/>
              <a:ext cx="1354773" cy="151182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425440" y="5058155"/>
            <a:ext cx="1595755" cy="1409700"/>
            <a:chOff x="5425440" y="5058155"/>
            <a:chExt cx="1595755" cy="14097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0012" y="5062727"/>
              <a:ext cx="1586484" cy="14005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30012" y="5062727"/>
              <a:ext cx="1586865" cy="1400810"/>
            </a:xfrm>
            <a:custGeom>
              <a:avLst/>
              <a:gdLst/>
              <a:ahLst/>
              <a:cxnLst/>
              <a:rect l="l" t="t" r="r" b="b"/>
              <a:pathLst>
                <a:path w="1586865" h="1400810">
                  <a:moveTo>
                    <a:pt x="0" y="700278"/>
                  </a:moveTo>
                  <a:lnTo>
                    <a:pt x="1560" y="655995"/>
                  </a:lnTo>
                  <a:lnTo>
                    <a:pt x="6179" y="612444"/>
                  </a:lnTo>
                  <a:lnTo>
                    <a:pt x="13764" y="569706"/>
                  </a:lnTo>
                  <a:lnTo>
                    <a:pt x="24223" y="527863"/>
                  </a:lnTo>
                  <a:lnTo>
                    <a:pt x="37461" y="486998"/>
                  </a:lnTo>
                  <a:lnTo>
                    <a:pt x="53387" y="447193"/>
                  </a:lnTo>
                  <a:lnTo>
                    <a:pt x="71907" y="408530"/>
                  </a:lnTo>
                  <a:lnTo>
                    <a:pt x="92930" y="371090"/>
                  </a:lnTo>
                  <a:lnTo>
                    <a:pt x="116360" y="334956"/>
                  </a:lnTo>
                  <a:lnTo>
                    <a:pt x="142107" y="300210"/>
                  </a:lnTo>
                  <a:lnTo>
                    <a:pt x="170077" y="266934"/>
                  </a:lnTo>
                  <a:lnTo>
                    <a:pt x="200177" y="235210"/>
                  </a:lnTo>
                  <a:lnTo>
                    <a:pt x="232314" y="205120"/>
                  </a:lnTo>
                  <a:lnTo>
                    <a:pt x="266396" y="176747"/>
                  </a:lnTo>
                  <a:lnTo>
                    <a:pt x="302329" y="150171"/>
                  </a:lnTo>
                  <a:lnTo>
                    <a:pt x="340021" y="125476"/>
                  </a:lnTo>
                  <a:lnTo>
                    <a:pt x="379379" y="102744"/>
                  </a:lnTo>
                  <a:lnTo>
                    <a:pt x="420310" y="82055"/>
                  </a:lnTo>
                  <a:lnTo>
                    <a:pt x="462721" y="63494"/>
                  </a:lnTo>
                  <a:lnTo>
                    <a:pt x="506520" y="47141"/>
                  </a:lnTo>
                  <a:lnTo>
                    <a:pt x="551612" y="33078"/>
                  </a:lnTo>
                  <a:lnTo>
                    <a:pt x="597907" y="21389"/>
                  </a:lnTo>
                  <a:lnTo>
                    <a:pt x="645309" y="12154"/>
                  </a:lnTo>
                  <a:lnTo>
                    <a:pt x="693728" y="5456"/>
                  </a:lnTo>
                  <a:lnTo>
                    <a:pt x="743070" y="1377"/>
                  </a:lnTo>
                  <a:lnTo>
                    <a:pt x="793241" y="0"/>
                  </a:lnTo>
                  <a:lnTo>
                    <a:pt x="843413" y="1377"/>
                  </a:lnTo>
                  <a:lnTo>
                    <a:pt x="892755" y="5456"/>
                  </a:lnTo>
                  <a:lnTo>
                    <a:pt x="941174" y="12154"/>
                  </a:lnTo>
                  <a:lnTo>
                    <a:pt x="988576" y="21389"/>
                  </a:lnTo>
                  <a:lnTo>
                    <a:pt x="1034871" y="33078"/>
                  </a:lnTo>
                  <a:lnTo>
                    <a:pt x="1079963" y="47141"/>
                  </a:lnTo>
                  <a:lnTo>
                    <a:pt x="1123762" y="63494"/>
                  </a:lnTo>
                  <a:lnTo>
                    <a:pt x="1166173" y="82055"/>
                  </a:lnTo>
                  <a:lnTo>
                    <a:pt x="1207104" y="102744"/>
                  </a:lnTo>
                  <a:lnTo>
                    <a:pt x="1246462" y="125476"/>
                  </a:lnTo>
                  <a:lnTo>
                    <a:pt x="1284154" y="150171"/>
                  </a:lnTo>
                  <a:lnTo>
                    <a:pt x="1320087" y="176747"/>
                  </a:lnTo>
                  <a:lnTo>
                    <a:pt x="1354169" y="205120"/>
                  </a:lnTo>
                  <a:lnTo>
                    <a:pt x="1386306" y="235210"/>
                  </a:lnTo>
                  <a:lnTo>
                    <a:pt x="1416406" y="266934"/>
                  </a:lnTo>
                  <a:lnTo>
                    <a:pt x="1444376" y="300210"/>
                  </a:lnTo>
                  <a:lnTo>
                    <a:pt x="1470123" y="334956"/>
                  </a:lnTo>
                  <a:lnTo>
                    <a:pt x="1493553" y="371090"/>
                  </a:lnTo>
                  <a:lnTo>
                    <a:pt x="1514576" y="408530"/>
                  </a:lnTo>
                  <a:lnTo>
                    <a:pt x="1533096" y="447193"/>
                  </a:lnTo>
                  <a:lnTo>
                    <a:pt x="1549022" y="486998"/>
                  </a:lnTo>
                  <a:lnTo>
                    <a:pt x="1562260" y="527863"/>
                  </a:lnTo>
                  <a:lnTo>
                    <a:pt x="1572719" y="569706"/>
                  </a:lnTo>
                  <a:lnTo>
                    <a:pt x="1580304" y="612444"/>
                  </a:lnTo>
                  <a:lnTo>
                    <a:pt x="1584923" y="655995"/>
                  </a:lnTo>
                  <a:lnTo>
                    <a:pt x="1586484" y="700278"/>
                  </a:lnTo>
                  <a:lnTo>
                    <a:pt x="1584923" y="744564"/>
                  </a:lnTo>
                  <a:lnTo>
                    <a:pt x="1580304" y="788119"/>
                  </a:lnTo>
                  <a:lnTo>
                    <a:pt x="1572719" y="830860"/>
                  </a:lnTo>
                  <a:lnTo>
                    <a:pt x="1562260" y="872704"/>
                  </a:lnTo>
                  <a:lnTo>
                    <a:pt x="1549022" y="913571"/>
                  </a:lnTo>
                  <a:lnTo>
                    <a:pt x="1533096" y="953377"/>
                  </a:lnTo>
                  <a:lnTo>
                    <a:pt x="1514576" y="992042"/>
                  </a:lnTo>
                  <a:lnTo>
                    <a:pt x="1493553" y="1029482"/>
                  </a:lnTo>
                  <a:lnTo>
                    <a:pt x="1470123" y="1065616"/>
                  </a:lnTo>
                  <a:lnTo>
                    <a:pt x="1444376" y="1100361"/>
                  </a:lnTo>
                  <a:lnTo>
                    <a:pt x="1416406" y="1133637"/>
                  </a:lnTo>
                  <a:lnTo>
                    <a:pt x="1386306" y="1165360"/>
                  </a:lnTo>
                  <a:lnTo>
                    <a:pt x="1354169" y="1195449"/>
                  </a:lnTo>
                  <a:lnTo>
                    <a:pt x="1320087" y="1223821"/>
                  </a:lnTo>
                  <a:lnTo>
                    <a:pt x="1284154" y="1250395"/>
                  </a:lnTo>
                  <a:lnTo>
                    <a:pt x="1246462" y="1275089"/>
                  </a:lnTo>
                  <a:lnTo>
                    <a:pt x="1207104" y="1297820"/>
                  </a:lnTo>
                  <a:lnTo>
                    <a:pt x="1166173" y="1318507"/>
                  </a:lnTo>
                  <a:lnTo>
                    <a:pt x="1123762" y="1337067"/>
                  </a:lnTo>
                  <a:lnTo>
                    <a:pt x="1079963" y="1353419"/>
                  </a:lnTo>
                  <a:lnTo>
                    <a:pt x="1034871" y="1367480"/>
                  </a:lnTo>
                  <a:lnTo>
                    <a:pt x="988576" y="1379168"/>
                  </a:lnTo>
                  <a:lnTo>
                    <a:pt x="941174" y="1388402"/>
                  </a:lnTo>
                  <a:lnTo>
                    <a:pt x="892755" y="1395099"/>
                  </a:lnTo>
                  <a:lnTo>
                    <a:pt x="843413" y="1399178"/>
                  </a:lnTo>
                  <a:lnTo>
                    <a:pt x="793241" y="1400556"/>
                  </a:lnTo>
                  <a:lnTo>
                    <a:pt x="743070" y="1399178"/>
                  </a:lnTo>
                  <a:lnTo>
                    <a:pt x="693728" y="1395099"/>
                  </a:lnTo>
                  <a:lnTo>
                    <a:pt x="645309" y="1388402"/>
                  </a:lnTo>
                  <a:lnTo>
                    <a:pt x="597907" y="1379168"/>
                  </a:lnTo>
                  <a:lnTo>
                    <a:pt x="551612" y="1367480"/>
                  </a:lnTo>
                  <a:lnTo>
                    <a:pt x="506520" y="1353419"/>
                  </a:lnTo>
                  <a:lnTo>
                    <a:pt x="462721" y="1337067"/>
                  </a:lnTo>
                  <a:lnTo>
                    <a:pt x="420310" y="1318507"/>
                  </a:lnTo>
                  <a:lnTo>
                    <a:pt x="379379" y="1297820"/>
                  </a:lnTo>
                  <a:lnTo>
                    <a:pt x="340021" y="1275089"/>
                  </a:lnTo>
                  <a:lnTo>
                    <a:pt x="302329" y="1250395"/>
                  </a:lnTo>
                  <a:lnTo>
                    <a:pt x="266396" y="1223821"/>
                  </a:lnTo>
                  <a:lnTo>
                    <a:pt x="232314" y="1195449"/>
                  </a:lnTo>
                  <a:lnTo>
                    <a:pt x="200177" y="1165360"/>
                  </a:lnTo>
                  <a:lnTo>
                    <a:pt x="170077" y="1133637"/>
                  </a:lnTo>
                  <a:lnTo>
                    <a:pt x="142107" y="1100361"/>
                  </a:lnTo>
                  <a:lnTo>
                    <a:pt x="116360" y="1065616"/>
                  </a:lnTo>
                  <a:lnTo>
                    <a:pt x="92930" y="1029482"/>
                  </a:lnTo>
                  <a:lnTo>
                    <a:pt x="71907" y="992042"/>
                  </a:lnTo>
                  <a:lnTo>
                    <a:pt x="53387" y="953377"/>
                  </a:lnTo>
                  <a:lnTo>
                    <a:pt x="37461" y="913571"/>
                  </a:lnTo>
                  <a:lnTo>
                    <a:pt x="24223" y="872704"/>
                  </a:lnTo>
                  <a:lnTo>
                    <a:pt x="13764" y="830860"/>
                  </a:lnTo>
                  <a:lnTo>
                    <a:pt x="6179" y="788119"/>
                  </a:lnTo>
                  <a:lnTo>
                    <a:pt x="1560" y="744564"/>
                  </a:lnTo>
                  <a:lnTo>
                    <a:pt x="0" y="70027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88000" y="5497779"/>
            <a:ext cx="12744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U8/U9</a:t>
            </a:r>
            <a:endParaRPr sz="30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</a:rPr>
              <a:t>15</a:t>
            </a:fld>
            <a:endParaRPr spc="-2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13690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893" y="1891029"/>
            <a:ext cx="11169650" cy="301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2700" b="1" spc="-25" dirty="0">
                <a:solidFill>
                  <a:srgbClr val="800000"/>
                </a:solidFill>
                <a:latin typeface="Arial"/>
                <a:cs typeface="Arial"/>
              </a:rPr>
              <a:t>1.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	De</a:t>
            </a:r>
            <a:r>
              <a:rPr sz="2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mieux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2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faire</a:t>
            </a:r>
            <a:r>
              <a:rPr sz="2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progresser,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0"/>
              </a:spcBef>
              <a:tabLst>
                <a:tab pos="545465" algn="l"/>
              </a:tabLst>
            </a:pPr>
            <a:r>
              <a:rPr sz="2700" b="1" spc="-25" dirty="0">
                <a:solidFill>
                  <a:srgbClr val="800000"/>
                </a:solidFill>
                <a:latin typeface="Arial"/>
                <a:cs typeface="Arial"/>
              </a:rPr>
              <a:t>2.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	D’adapter</a:t>
            </a:r>
            <a:r>
              <a:rPr sz="27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2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séances</a:t>
            </a:r>
            <a:r>
              <a:rPr sz="27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d'entraînement,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5"/>
              </a:spcBef>
              <a:tabLst>
                <a:tab pos="545465" algn="l"/>
              </a:tabLst>
            </a:pPr>
            <a:r>
              <a:rPr sz="2700" b="1" spc="-25" dirty="0">
                <a:solidFill>
                  <a:srgbClr val="800000"/>
                </a:solidFill>
                <a:latin typeface="Arial"/>
                <a:cs typeface="Arial"/>
              </a:rPr>
              <a:t>3.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	Adapter</a:t>
            </a:r>
            <a:r>
              <a:rPr sz="27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son</a:t>
            </a:r>
            <a:r>
              <a:rPr sz="2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800000"/>
                </a:solidFill>
                <a:latin typeface="Arial"/>
                <a:cs typeface="Arial"/>
              </a:rPr>
              <a:t>comportement</a:t>
            </a:r>
            <a:r>
              <a:rPr sz="27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800000"/>
                </a:solidFill>
                <a:latin typeface="Arial"/>
                <a:cs typeface="Arial"/>
              </a:rPr>
              <a:t>pédagogique.</a:t>
            </a:r>
            <a:endParaRPr sz="2700">
              <a:latin typeface="Arial"/>
              <a:cs typeface="Arial"/>
            </a:endParaRPr>
          </a:p>
          <a:p>
            <a:pPr marL="703580" algn="ctr">
              <a:lnSpc>
                <a:spcPts val="3080"/>
              </a:lnSpc>
              <a:spcBef>
                <a:spcPts val="2495"/>
              </a:spcBef>
            </a:pP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TOUT</a:t>
            </a:r>
            <a:r>
              <a:rPr sz="2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CECI</a:t>
            </a:r>
            <a:r>
              <a:rPr sz="27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EN</a:t>
            </a:r>
            <a:r>
              <a:rPr sz="27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FONCTION</a:t>
            </a:r>
            <a:r>
              <a:rPr sz="27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DES</a:t>
            </a:r>
            <a:r>
              <a:rPr sz="27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CARACTERISTIQUES</a:t>
            </a:r>
            <a:r>
              <a:rPr sz="2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spc="-25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endParaRPr sz="2700">
              <a:latin typeface="Arial Black"/>
              <a:cs typeface="Arial Black"/>
            </a:endParaRPr>
          </a:p>
          <a:p>
            <a:pPr marL="1238885" algn="ctr">
              <a:lnSpc>
                <a:spcPts val="3080"/>
              </a:lnSpc>
            </a:pPr>
            <a:r>
              <a:rPr sz="2700" spc="-10" dirty="0">
                <a:solidFill>
                  <a:srgbClr val="800000"/>
                </a:solidFill>
                <a:latin typeface="Arial Black"/>
                <a:cs typeface="Arial Black"/>
              </a:rPr>
              <a:t>JOUEUR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813" y="521417"/>
            <a:ext cx="114623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1900" i="1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U9</a:t>
            </a:r>
            <a:r>
              <a:rPr sz="1900" i="1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068" y="1168908"/>
            <a:ext cx="11823700" cy="48958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Mieux</a:t>
            </a:r>
            <a:r>
              <a:rPr sz="2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connaître le</a:t>
            </a:r>
            <a:r>
              <a:rPr sz="2600" spc="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joueur</a:t>
            </a:r>
            <a:r>
              <a:rPr sz="26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dont</a:t>
            </a:r>
            <a:r>
              <a:rPr sz="26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on</a:t>
            </a:r>
            <a:r>
              <a:rPr sz="26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a la</a:t>
            </a:r>
            <a:r>
              <a:rPr sz="2600" spc="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responsabilité</a:t>
            </a:r>
            <a:r>
              <a:rPr sz="2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800000"/>
                </a:solidFill>
                <a:latin typeface="Arial Black"/>
                <a:cs typeface="Arial Black"/>
              </a:rPr>
              <a:t>permet</a:t>
            </a:r>
            <a:r>
              <a:rPr sz="26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6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868" y="5210555"/>
            <a:ext cx="8067040" cy="119951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8735" rIns="0" bIns="0" rtlCol="0">
            <a:spAutoFit/>
          </a:bodyPr>
          <a:lstStyle/>
          <a:p>
            <a:pPr marL="1177290" marR="1169670" indent="-2540" algn="ctr">
              <a:lnSpc>
                <a:spcPct val="100000"/>
              </a:lnSpc>
              <a:spcBef>
                <a:spcPts val="305"/>
              </a:spcBef>
            </a:pP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«</a:t>
            </a:r>
            <a:r>
              <a:rPr sz="2400" b="1" i="1" spc="-55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SENSIBILISER</a:t>
            </a:r>
            <a:r>
              <a:rPr sz="2400" b="1" i="1" spc="-5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TOUS</a:t>
            </a:r>
            <a:r>
              <a:rPr sz="2400" b="1" i="1" spc="-5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LES</a:t>
            </a:r>
            <a:r>
              <a:rPr sz="2400" b="1" i="1" spc="-13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ACTEURS</a:t>
            </a:r>
            <a:r>
              <a:rPr sz="2400" b="1" i="1" spc="-4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spc="-50" dirty="0">
                <a:solidFill>
                  <a:srgbClr val="E30512"/>
                </a:solidFill>
                <a:latin typeface="Arial"/>
                <a:cs typeface="Arial"/>
              </a:rPr>
              <a:t>! </a:t>
            </a:r>
            <a:r>
              <a:rPr sz="2400" b="1" i="1" spc="-10" dirty="0">
                <a:solidFill>
                  <a:srgbClr val="E30512"/>
                </a:solidFill>
                <a:latin typeface="Arial"/>
                <a:cs typeface="Arial"/>
              </a:rPr>
              <a:t>ENFANTS</a:t>
            </a:r>
            <a:r>
              <a:rPr sz="2400" b="1" i="1" spc="-7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/</a:t>
            </a:r>
            <a:r>
              <a:rPr sz="2400" b="1" i="1" spc="-95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E30512"/>
                </a:solidFill>
                <a:latin typeface="Arial"/>
                <a:cs typeface="Arial"/>
              </a:rPr>
              <a:t>EDUCATEURS</a:t>
            </a:r>
            <a:r>
              <a:rPr sz="2400" b="1" i="1" spc="-50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E30512"/>
                </a:solidFill>
                <a:latin typeface="Arial"/>
                <a:cs typeface="Arial"/>
              </a:rPr>
              <a:t>/</a:t>
            </a:r>
            <a:r>
              <a:rPr sz="2400" b="1" i="1" spc="-85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E30512"/>
                </a:solidFill>
                <a:latin typeface="Arial"/>
                <a:cs typeface="Arial"/>
              </a:rPr>
              <a:t>PARENTS</a:t>
            </a:r>
            <a:r>
              <a:rPr sz="2400" b="1" i="1" spc="-65" dirty="0">
                <a:solidFill>
                  <a:srgbClr val="E30512"/>
                </a:solidFill>
                <a:latin typeface="Arial"/>
                <a:cs typeface="Arial"/>
              </a:rPr>
              <a:t> </a:t>
            </a:r>
            <a:r>
              <a:rPr sz="2400" b="1" i="1" spc="-50" dirty="0">
                <a:solidFill>
                  <a:srgbClr val="E30512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05"/>
              </a:lnSpc>
            </a:pPr>
            <a:r>
              <a:rPr sz="2500" i="1" dirty="0">
                <a:solidFill>
                  <a:srgbClr val="E30512"/>
                </a:solidFill>
                <a:latin typeface="Arial Black"/>
                <a:cs typeface="Arial Black"/>
              </a:rPr>
              <a:t>«</a:t>
            </a:r>
            <a:r>
              <a:rPr sz="2500" i="1" spc="-125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75" dirty="0">
                <a:solidFill>
                  <a:srgbClr val="E30512"/>
                </a:solidFill>
                <a:latin typeface="Arial Black"/>
                <a:cs typeface="Arial Black"/>
              </a:rPr>
              <a:t>DÉBUTER</a:t>
            </a:r>
            <a:r>
              <a:rPr sz="2500" i="1" spc="-125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40" dirty="0">
                <a:solidFill>
                  <a:srgbClr val="E30512"/>
                </a:solidFill>
                <a:latin typeface="Arial Black"/>
                <a:cs typeface="Arial Black"/>
              </a:rPr>
              <a:t>SUR</a:t>
            </a:r>
            <a:r>
              <a:rPr sz="2500" i="1" spc="-120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E30512"/>
                </a:solidFill>
                <a:latin typeface="Arial Black"/>
                <a:cs typeface="Arial Black"/>
              </a:rPr>
              <a:t>DE</a:t>
            </a:r>
            <a:r>
              <a:rPr sz="2500" i="1" spc="-135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70" dirty="0">
                <a:solidFill>
                  <a:srgbClr val="E30512"/>
                </a:solidFill>
                <a:latin typeface="Arial Black"/>
                <a:cs typeface="Arial Black"/>
              </a:rPr>
              <a:t>BONNES</a:t>
            </a:r>
            <a:r>
              <a:rPr sz="2500" i="1" spc="-135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65" dirty="0">
                <a:solidFill>
                  <a:srgbClr val="E30512"/>
                </a:solidFill>
                <a:latin typeface="Arial Black"/>
                <a:cs typeface="Arial Black"/>
              </a:rPr>
              <a:t>BASES</a:t>
            </a:r>
            <a:r>
              <a:rPr sz="2500" i="1" spc="-130" dirty="0">
                <a:solidFill>
                  <a:srgbClr val="E30512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E30512"/>
                </a:solidFill>
                <a:latin typeface="Arial Black"/>
                <a:cs typeface="Arial Black"/>
              </a:rPr>
              <a:t>»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21011" y="5599176"/>
            <a:ext cx="982980" cy="870585"/>
            <a:chOff x="9621011" y="5599176"/>
            <a:chExt cx="982980" cy="8705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3965" y="5612130"/>
              <a:ext cx="957072" cy="8442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33965" y="5612130"/>
              <a:ext cx="957580" cy="844550"/>
            </a:xfrm>
            <a:custGeom>
              <a:avLst/>
              <a:gdLst/>
              <a:ahLst/>
              <a:cxnLst/>
              <a:rect l="l" t="t" r="r" b="b"/>
              <a:pathLst>
                <a:path w="957579" h="844550">
                  <a:moveTo>
                    <a:pt x="0" y="422148"/>
                  </a:moveTo>
                  <a:lnTo>
                    <a:pt x="2807" y="376150"/>
                  </a:lnTo>
                  <a:lnTo>
                    <a:pt x="11037" y="331587"/>
                  </a:lnTo>
                  <a:lnTo>
                    <a:pt x="24396" y="288716"/>
                  </a:lnTo>
                  <a:lnTo>
                    <a:pt x="42592" y="247795"/>
                  </a:lnTo>
                  <a:lnTo>
                    <a:pt x="65334" y="209081"/>
                  </a:lnTo>
                  <a:lnTo>
                    <a:pt x="92330" y="172832"/>
                  </a:lnTo>
                  <a:lnTo>
                    <a:pt x="123287" y="139305"/>
                  </a:lnTo>
                  <a:lnTo>
                    <a:pt x="157914" y="108759"/>
                  </a:lnTo>
                  <a:lnTo>
                    <a:pt x="195919" y="81449"/>
                  </a:lnTo>
                  <a:lnTo>
                    <a:pt x="237010" y="57635"/>
                  </a:lnTo>
                  <a:lnTo>
                    <a:pt x="280895" y="37573"/>
                  </a:lnTo>
                  <a:lnTo>
                    <a:pt x="327282" y="21521"/>
                  </a:lnTo>
                  <a:lnTo>
                    <a:pt x="375879" y="9736"/>
                  </a:lnTo>
                  <a:lnTo>
                    <a:pt x="426394" y="2477"/>
                  </a:lnTo>
                  <a:lnTo>
                    <a:pt x="478535" y="0"/>
                  </a:lnTo>
                  <a:lnTo>
                    <a:pt x="530677" y="2477"/>
                  </a:lnTo>
                  <a:lnTo>
                    <a:pt x="581192" y="9736"/>
                  </a:lnTo>
                  <a:lnTo>
                    <a:pt x="629789" y="21521"/>
                  </a:lnTo>
                  <a:lnTo>
                    <a:pt x="676176" y="37573"/>
                  </a:lnTo>
                  <a:lnTo>
                    <a:pt x="720061" y="57635"/>
                  </a:lnTo>
                  <a:lnTo>
                    <a:pt x="761152" y="81449"/>
                  </a:lnTo>
                  <a:lnTo>
                    <a:pt x="799157" y="108759"/>
                  </a:lnTo>
                  <a:lnTo>
                    <a:pt x="833784" y="139305"/>
                  </a:lnTo>
                  <a:lnTo>
                    <a:pt x="864741" y="172832"/>
                  </a:lnTo>
                  <a:lnTo>
                    <a:pt x="891737" y="209081"/>
                  </a:lnTo>
                  <a:lnTo>
                    <a:pt x="914479" y="247795"/>
                  </a:lnTo>
                  <a:lnTo>
                    <a:pt x="932675" y="288716"/>
                  </a:lnTo>
                  <a:lnTo>
                    <a:pt x="946034" y="331587"/>
                  </a:lnTo>
                  <a:lnTo>
                    <a:pt x="954264" y="376150"/>
                  </a:lnTo>
                  <a:lnTo>
                    <a:pt x="957072" y="422148"/>
                  </a:lnTo>
                  <a:lnTo>
                    <a:pt x="954264" y="468145"/>
                  </a:lnTo>
                  <a:lnTo>
                    <a:pt x="946034" y="512708"/>
                  </a:lnTo>
                  <a:lnTo>
                    <a:pt x="932675" y="555579"/>
                  </a:lnTo>
                  <a:lnTo>
                    <a:pt x="914479" y="596500"/>
                  </a:lnTo>
                  <a:lnTo>
                    <a:pt x="891737" y="635214"/>
                  </a:lnTo>
                  <a:lnTo>
                    <a:pt x="864741" y="671463"/>
                  </a:lnTo>
                  <a:lnTo>
                    <a:pt x="833784" y="704990"/>
                  </a:lnTo>
                  <a:lnTo>
                    <a:pt x="799157" y="735536"/>
                  </a:lnTo>
                  <a:lnTo>
                    <a:pt x="761152" y="762846"/>
                  </a:lnTo>
                  <a:lnTo>
                    <a:pt x="720061" y="786660"/>
                  </a:lnTo>
                  <a:lnTo>
                    <a:pt x="676176" y="806722"/>
                  </a:lnTo>
                  <a:lnTo>
                    <a:pt x="629789" y="822774"/>
                  </a:lnTo>
                  <a:lnTo>
                    <a:pt x="581192" y="834559"/>
                  </a:lnTo>
                  <a:lnTo>
                    <a:pt x="530677" y="841818"/>
                  </a:lnTo>
                  <a:lnTo>
                    <a:pt x="478535" y="844296"/>
                  </a:lnTo>
                  <a:lnTo>
                    <a:pt x="426394" y="841818"/>
                  </a:lnTo>
                  <a:lnTo>
                    <a:pt x="375879" y="834559"/>
                  </a:lnTo>
                  <a:lnTo>
                    <a:pt x="327282" y="822774"/>
                  </a:lnTo>
                  <a:lnTo>
                    <a:pt x="280895" y="806722"/>
                  </a:lnTo>
                  <a:lnTo>
                    <a:pt x="237010" y="786660"/>
                  </a:lnTo>
                  <a:lnTo>
                    <a:pt x="195919" y="762846"/>
                  </a:lnTo>
                  <a:lnTo>
                    <a:pt x="157914" y="735536"/>
                  </a:lnTo>
                  <a:lnTo>
                    <a:pt x="123287" y="704990"/>
                  </a:lnTo>
                  <a:lnTo>
                    <a:pt x="92330" y="671463"/>
                  </a:lnTo>
                  <a:lnTo>
                    <a:pt x="65334" y="635214"/>
                  </a:lnTo>
                  <a:lnTo>
                    <a:pt x="42592" y="596500"/>
                  </a:lnTo>
                  <a:lnTo>
                    <a:pt x="24396" y="555579"/>
                  </a:lnTo>
                  <a:lnTo>
                    <a:pt x="11037" y="512708"/>
                  </a:lnTo>
                  <a:lnTo>
                    <a:pt x="2807" y="468145"/>
                  </a:lnTo>
                  <a:lnTo>
                    <a:pt x="0" y="422148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444608" y="4881448"/>
            <a:ext cx="2272030" cy="1427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Black"/>
                <a:cs typeface="Arial Black"/>
              </a:rPr>
              <a:t>Les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voici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spc="-50" dirty="0">
                <a:latin typeface="Arial Black"/>
                <a:cs typeface="Arial Black"/>
              </a:rPr>
              <a:t>:</a:t>
            </a:r>
            <a:endParaRPr sz="3200" dirty="0">
              <a:latin typeface="Arial Black"/>
              <a:cs typeface="Arial Black"/>
            </a:endParaRPr>
          </a:p>
          <a:p>
            <a:pPr marL="495300" marR="1424305">
              <a:lnSpc>
                <a:spcPct val="100000"/>
              </a:lnSpc>
              <a:spcBef>
                <a:spcPts val="287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30128" y="5490971"/>
            <a:ext cx="900430" cy="952500"/>
          </a:xfrm>
          <a:custGeom>
            <a:avLst/>
            <a:gdLst/>
            <a:ahLst/>
            <a:cxnLst/>
            <a:rect l="l" t="t" r="r" b="b"/>
            <a:pathLst>
              <a:path w="900429" h="952500">
                <a:moveTo>
                  <a:pt x="726313" y="778700"/>
                </a:moveTo>
                <a:lnTo>
                  <a:pt x="726313" y="952436"/>
                </a:lnTo>
                <a:lnTo>
                  <a:pt x="842137" y="894524"/>
                </a:lnTo>
                <a:lnTo>
                  <a:pt x="755269" y="894524"/>
                </a:lnTo>
                <a:lnTo>
                  <a:pt x="755269" y="836612"/>
                </a:lnTo>
                <a:lnTo>
                  <a:pt x="842137" y="836612"/>
                </a:lnTo>
                <a:lnTo>
                  <a:pt x="726313" y="778700"/>
                </a:lnTo>
                <a:close/>
              </a:path>
              <a:path w="900429" h="952500">
                <a:moveTo>
                  <a:pt x="421131" y="28955"/>
                </a:moveTo>
                <a:lnTo>
                  <a:pt x="421131" y="894524"/>
                </a:lnTo>
                <a:lnTo>
                  <a:pt x="726313" y="894524"/>
                </a:lnTo>
                <a:lnTo>
                  <a:pt x="726313" y="865568"/>
                </a:lnTo>
                <a:lnTo>
                  <a:pt x="479044" y="865568"/>
                </a:lnTo>
                <a:lnTo>
                  <a:pt x="450088" y="836612"/>
                </a:lnTo>
                <a:lnTo>
                  <a:pt x="479044" y="836612"/>
                </a:lnTo>
                <a:lnTo>
                  <a:pt x="479044" y="57911"/>
                </a:lnTo>
                <a:lnTo>
                  <a:pt x="450088" y="57911"/>
                </a:lnTo>
                <a:lnTo>
                  <a:pt x="421131" y="28955"/>
                </a:lnTo>
                <a:close/>
              </a:path>
              <a:path w="900429" h="952500">
                <a:moveTo>
                  <a:pt x="842137" y="836612"/>
                </a:moveTo>
                <a:lnTo>
                  <a:pt x="755269" y="836612"/>
                </a:lnTo>
                <a:lnTo>
                  <a:pt x="755269" y="894524"/>
                </a:lnTo>
                <a:lnTo>
                  <a:pt x="842137" y="894524"/>
                </a:lnTo>
                <a:lnTo>
                  <a:pt x="900049" y="865568"/>
                </a:lnTo>
                <a:lnTo>
                  <a:pt x="842137" y="836612"/>
                </a:lnTo>
                <a:close/>
              </a:path>
              <a:path w="900429" h="952500">
                <a:moveTo>
                  <a:pt x="479044" y="836612"/>
                </a:moveTo>
                <a:lnTo>
                  <a:pt x="450088" y="836612"/>
                </a:lnTo>
                <a:lnTo>
                  <a:pt x="479044" y="865568"/>
                </a:lnTo>
                <a:lnTo>
                  <a:pt x="479044" y="836612"/>
                </a:lnTo>
                <a:close/>
              </a:path>
              <a:path w="900429" h="952500">
                <a:moveTo>
                  <a:pt x="726313" y="836612"/>
                </a:moveTo>
                <a:lnTo>
                  <a:pt x="479044" y="836612"/>
                </a:lnTo>
                <a:lnTo>
                  <a:pt x="479044" y="865568"/>
                </a:lnTo>
                <a:lnTo>
                  <a:pt x="726313" y="865568"/>
                </a:lnTo>
                <a:lnTo>
                  <a:pt x="726313" y="836612"/>
                </a:lnTo>
                <a:close/>
              </a:path>
              <a:path w="900429" h="952500">
                <a:moveTo>
                  <a:pt x="479044" y="0"/>
                </a:moveTo>
                <a:lnTo>
                  <a:pt x="0" y="0"/>
                </a:lnTo>
                <a:lnTo>
                  <a:pt x="0" y="57911"/>
                </a:lnTo>
                <a:lnTo>
                  <a:pt x="421131" y="57911"/>
                </a:lnTo>
                <a:lnTo>
                  <a:pt x="421131" y="28955"/>
                </a:lnTo>
                <a:lnTo>
                  <a:pt x="479044" y="28955"/>
                </a:lnTo>
                <a:lnTo>
                  <a:pt x="479044" y="0"/>
                </a:lnTo>
                <a:close/>
              </a:path>
              <a:path w="900429" h="952500">
                <a:moveTo>
                  <a:pt x="479044" y="28955"/>
                </a:moveTo>
                <a:lnTo>
                  <a:pt x="421131" y="28955"/>
                </a:lnTo>
                <a:lnTo>
                  <a:pt x="450088" y="57911"/>
                </a:lnTo>
                <a:lnTo>
                  <a:pt x="479044" y="57911"/>
                </a:lnTo>
                <a:lnTo>
                  <a:pt x="479044" y="2895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</a:rPr>
              <a:t>16</a:t>
            </a:fld>
            <a:endParaRPr spc="-2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6596" y="643127"/>
            <a:ext cx="3455035" cy="3994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000" spc="-25" dirty="0">
                <a:solidFill>
                  <a:srgbClr val="004686"/>
                </a:solidFill>
                <a:latin typeface="Arial Black"/>
                <a:cs typeface="Arial Black"/>
              </a:rPr>
              <a:t>L’ENFANT</a:t>
            </a:r>
            <a:r>
              <a:rPr sz="2000" spc="-5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4686"/>
                </a:solidFill>
                <a:latin typeface="Arial Black"/>
                <a:cs typeface="Arial Black"/>
              </a:rPr>
              <a:t>A</a:t>
            </a:r>
            <a:r>
              <a:rPr sz="2000" spc="-5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4686"/>
                </a:solidFill>
                <a:latin typeface="Arial Black"/>
                <a:cs typeface="Arial Black"/>
              </a:rPr>
              <a:t>BESOIN</a:t>
            </a:r>
            <a:r>
              <a:rPr sz="2000" spc="-6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004686"/>
                </a:solidFill>
                <a:latin typeface="Arial Black"/>
                <a:cs typeface="Arial Black"/>
              </a:rPr>
              <a:t>: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9526" y="1154430"/>
            <a:ext cx="3367404" cy="1558290"/>
            <a:chOff x="8399526" y="1154430"/>
            <a:chExt cx="3367404" cy="1558290"/>
          </a:xfrm>
        </p:grpSpPr>
        <p:sp>
          <p:nvSpPr>
            <p:cNvPr id="4" name="object 4"/>
            <p:cNvSpPr/>
            <p:nvPr/>
          </p:nvSpPr>
          <p:spPr>
            <a:xfrm>
              <a:off x="8418576" y="1173480"/>
              <a:ext cx="3329304" cy="1520190"/>
            </a:xfrm>
            <a:custGeom>
              <a:avLst/>
              <a:gdLst/>
              <a:ahLst/>
              <a:cxnLst/>
              <a:rect l="l" t="t" r="r" b="b"/>
              <a:pathLst>
                <a:path w="3329304" h="1520189">
                  <a:moveTo>
                    <a:pt x="176402" y="0"/>
                  </a:moveTo>
                  <a:lnTo>
                    <a:pt x="0" y="906907"/>
                  </a:lnTo>
                  <a:lnTo>
                    <a:pt x="3152394" y="1520190"/>
                  </a:lnTo>
                  <a:lnTo>
                    <a:pt x="3328797" y="613283"/>
                  </a:lnTo>
                  <a:lnTo>
                    <a:pt x="17640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18576" y="1173480"/>
              <a:ext cx="3329304" cy="1520190"/>
            </a:xfrm>
            <a:custGeom>
              <a:avLst/>
              <a:gdLst/>
              <a:ahLst/>
              <a:cxnLst/>
              <a:rect l="l" t="t" r="r" b="b"/>
              <a:pathLst>
                <a:path w="3329304" h="1520189">
                  <a:moveTo>
                    <a:pt x="176402" y="0"/>
                  </a:moveTo>
                  <a:lnTo>
                    <a:pt x="3328797" y="613283"/>
                  </a:lnTo>
                  <a:lnTo>
                    <a:pt x="3152394" y="1520190"/>
                  </a:lnTo>
                  <a:lnTo>
                    <a:pt x="0" y="906907"/>
                  </a:lnTo>
                  <a:lnTo>
                    <a:pt x="17640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1428" y="1350137"/>
              <a:ext cx="2937891" cy="11369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26667" y="1311655"/>
            <a:ext cx="6634480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D’avoir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des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repères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pour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se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construire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Fixer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cadre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: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règles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vie,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règles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du</a:t>
            </a:r>
            <a:r>
              <a:rPr sz="2100" spc="-20" dirty="0">
                <a:latin typeface="Arial"/>
                <a:cs typeface="Arial"/>
              </a:rPr>
              <a:t> jeu.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D’être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mis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en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confiance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pour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s’engager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Créer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climat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sécurisant,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valoriser,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positiver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De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jouer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pour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apprendre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Mettre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place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activités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ludiques.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Arial"/>
                <a:cs typeface="Arial"/>
              </a:rPr>
              <a:t>Lui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laisser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grande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liberté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d’expression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dans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les</a:t>
            </a:r>
            <a:r>
              <a:rPr sz="2100" spc="-20" dirty="0">
                <a:latin typeface="Arial"/>
                <a:cs typeface="Arial"/>
              </a:rPr>
              <a:t> jeux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6667" y="4512691"/>
            <a:ext cx="56610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1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De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voir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pour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comprendre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Utiliser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la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démonstration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pour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présenter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les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jeux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6667" y="5473090"/>
            <a:ext cx="96462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D’être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actif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mais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doit récupérer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Mettre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place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activité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fractionnée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(15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mn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d’activité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/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temps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récupération)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456419" y="4050791"/>
            <a:ext cx="982980" cy="870585"/>
            <a:chOff x="9456419" y="4050791"/>
            <a:chExt cx="982980" cy="87058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9373" y="4063745"/>
              <a:ext cx="957072" cy="8442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69373" y="4063745"/>
              <a:ext cx="957580" cy="844550"/>
            </a:xfrm>
            <a:custGeom>
              <a:avLst/>
              <a:gdLst/>
              <a:ahLst/>
              <a:cxnLst/>
              <a:rect l="l" t="t" r="r" b="b"/>
              <a:pathLst>
                <a:path w="957579" h="844550">
                  <a:moveTo>
                    <a:pt x="0" y="422147"/>
                  </a:moveTo>
                  <a:lnTo>
                    <a:pt x="2807" y="376145"/>
                  </a:lnTo>
                  <a:lnTo>
                    <a:pt x="11037" y="331579"/>
                  </a:lnTo>
                  <a:lnTo>
                    <a:pt x="24396" y="288706"/>
                  </a:lnTo>
                  <a:lnTo>
                    <a:pt x="42592" y="247784"/>
                  </a:lnTo>
                  <a:lnTo>
                    <a:pt x="65334" y="209070"/>
                  </a:lnTo>
                  <a:lnTo>
                    <a:pt x="92330" y="172821"/>
                  </a:lnTo>
                  <a:lnTo>
                    <a:pt x="123287" y="139295"/>
                  </a:lnTo>
                  <a:lnTo>
                    <a:pt x="157914" y="108750"/>
                  </a:lnTo>
                  <a:lnTo>
                    <a:pt x="195919" y="81442"/>
                  </a:lnTo>
                  <a:lnTo>
                    <a:pt x="237010" y="57629"/>
                  </a:lnTo>
                  <a:lnTo>
                    <a:pt x="280895" y="37569"/>
                  </a:lnTo>
                  <a:lnTo>
                    <a:pt x="327282" y="21518"/>
                  </a:lnTo>
                  <a:lnTo>
                    <a:pt x="375879" y="9735"/>
                  </a:lnTo>
                  <a:lnTo>
                    <a:pt x="426394" y="2476"/>
                  </a:lnTo>
                  <a:lnTo>
                    <a:pt x="478535" y="0"/>
                  </a:lnTo>
                  <a:lnTo>
                    <a:pt x="530677" y="2476"/>
                  </a:lnTo>
                  <a:lnTo>
                    <a:pt x="581192" y="9735"/>
                  </a:lnTo>
                  <a:lnTo>
                    <a:pt x="629789" y="21518"/>
                  </a:lnTo>
                  <a:lnTo>
                    <a:pt x="676176" y="37569"/>
                  </a:lnTo>
                  <a:lnTo>
                    <a:pt x="720061" y="57629"/>
                  </a:lnTo>
                  <a:lnTo>
                    <a:pt x="761152" y="81442"/>
                  </a:lnTo>
                  <a:lnTo>
                    <a:pt x="799157" y="108750"/>
                  </a:lnTo>
                  <a:lnTo>
                    <a:pt x="833784" y="139295"/>
                  </a:lnTo>
                  <a:lnTo>
                    <a:pt x="864741" y="172821"/>
                  </a:lnTo>
                  <a:lnTo>
                    <a:pt x="891737" y="209070"/>
                  </a:lnTo>
                  <a:lnTo>
                    <a:pt x="914479" y="247784"/>
                  </a:lnTo>
                  <a:lnTo>
                    <a:pt x="932675" y="288706"/>
                  </a:lnTo>
                  <a:lnTo>
                    <a:pt x="946034" y="331579"/>
                  </a:lnTo>
                  <a:lnTo>
                    <a:pt x="954264" y="376145"/>
                  </a:lnTo>
                  <a:lnTo>
                    <a:pt x="957072" y="422147"/>
                  </a:lnTo>
                  <a:lnTo>
                    <a:pt x="954264" y="468150"/>
                  </a:lnTo>
                  <a:lnTo>
                    <a:pt x="946034" y="512716"/>
                  </a:lnTo>
                  <a:lnTo>
                    <a:pt x="932675" y="555589"/>
                  </a:lnTo>
                  <a:lnTo>
                    <a:pt x="914479" y="596511"/>
                  </a:lnTo>
                  <a:lnTo>
                    <a:pt x="891737" y="635225"/>
                  </a:lnTo>
                  <a:lnTo>
                    <a:pt x="864741" y="671474"/>
                  </a:lnTo>
                  <a:lnTo>
                    <a:pt x="833784" y="705000"/>
                  </a:lnTo>
                  <a:lnTo>
                    <a:pt x="799157" y="735545"/>
                  </a:lnTo>
                  <a:lnTo>
                    <a:pt x="761152" y="762853"/>
                  </a:lnTo>
                  <a:lnTo>
                    <a:pt x="720061" y="786666"/>
                  </a:lnTo>
                  <a:lnTo>
                    <a:pt x="676176" y="806726"/>
                  </a:lnTo>
                  <a:lnTo>
                    <a:pt x="629789" y="822777"/>
                  </a:lnTo>
                  <a:lnTo>
                    <a:pt x="581192" y="834560"/>
                  </a:lnTo>
                  <a:lnTo>
                    <a:pt x="530677" y="841819"/>
                  </a:lnTo>
                  <a:lnTo>
                    <a:pt x="478535" y="844295"/>
                  </a:lnTo>
                  <a:lnTo>
                    <a:pt x="426394" y="841819"/>
                  </a:lnTo>
                  <a:lnTo>
                    <a:pt x="375879" y="834560"/>
                  </a:lnTo>
                  <a:lnTo>
                    <a:pt x="327282" y="822777"/>
                  </a:lnTo>
                  <a:lnTo>
                    <a:pt x="280895" y="806726"/>
                  </a:lnTo>
                  <a:lnTo>
                    <a:pt x="237010" y="786666"/>
                  </a:lnTo>
                  <a:lnTo>
                    <a:pt x="195919" y="762853"/>
                  </a:lnTo>
                  <a:lnTo>
                    <a:pt x="157914" y="735545"/>
                  </a:lnTo>
                  <a:lnTo>
                    <a:pt x="123287" y="705000"/>
                  </a:lnTo>
                  <a:lnTo>
                    <a:pt x="92330" y="671474"/>
                  </a:lnTo>
                  <a:lnTo>
                    <a:pt x="65334" y="635225"/>
                  </a:lnTo>
                  <a:lnTo>
                    <a:pt x="42592" y="596511"/>
                  </a:lnTo>
                  <a:lnTo>
                    <a:pt x="24396" y="555589"/>
                  </a:lnTo>
                  <a:lnTo>
                    <a:pt x="11037" y="512716"/>
                  </a:lnTo>
                  <a:lnTo>
                    <a:pt x="2807" y="468150"/>
                  </a:lnTo>
                  <a:lnTo>
                    <a:pt x="0" y="42214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62870" y="4185030"/>
            <a:ext cx="368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</a:rPr>
              <a:t>17</a:t>
            </a:fld>
            <a:endParaRPr spc="-2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9883" y="938783"/>
            <a:ext cx="9890760" cy="33727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229"/>
              </a:spcBef>
            </a:pP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L’ENFANT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EST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ÂGÉ</a:t>
            </a:r>
            <a:r>
              <a:rPr sz="20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fr-FR" sz="2000" spc="-25" dirty="0" smtClean="0">
                <a:solidFill>
                  <a:srgbClr val="001F5F"/>
                </a:solidFill>
                <a:latin typeface="Arial Black"/>
                <a:cs typeface="Arial Black"/>
              </a:rPr>
              <a:t>6/</a:t>
            </a:r>
            <a:r>
              <a:rPr sz="2000" dirty="0" smtClean="0">
                <a:solidFill>
                  <a:srgbClr val="001F5F"/>
                </a:solidFill>
                <a:latin typeface="Arial Black"/>
                <a:cs typeface="Arial Black"/>
              </a:rPr>
              <a:t>7</a:t>
            </a:r>
            <a:r>
              <a:rPr sz="2000" spc="-5" dirty="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ANS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/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8</a:t>
            </a:r>
            <a:r>
              <a:rPr sz="2000" spc="-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ANS,</a:t>
            </a:r>
            <a:r>
              <a:rPr sz="20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EN</a:t>
            </a:r>
            <a:r>
              <a:rPr sz="2000" spc="-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CLASSE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20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CE1</a:t>
            </a:r>
            <a:r>
              <a:rPr sz="20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/</a:t>
            </a:r>
            <a:r>
              <a:rPr sz="20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 Black"/>
                <a:cs typeface="Arial Black"/>
              </a:rPr>
              <a:t>CE2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1292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7394" y="2087702"/>
            <a:ext cx="562102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0099"/>
                </a:solidFill>
                <a:latin typeface="Wingdings"/>
                <a:cs typeface="Wingdings"/>
              </a:rPr>
              <a:t></a:t>
            </a:r>
            <a:r>
              <a:rPr sz="2200" spc="3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Il</a:t>
            </a:r>
            <a:r>
              <a:rPr sz="22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est</a:t>
            </a:r>
            <a:r>
              <a:rPr sz="2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amoureux</a:t>
            </a:r>
            <a:r>
              <a:rPr sz="2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des</a:t>
            </a:r>
            <a:r>
              <a:rPr sz="2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Arial"/>
                <a:cs typeface="Arial"/>
              </a:rPr>
              <a:t>jeux,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0099"/>
                </a:solidFill>
                <a:latin typeface="Wingdings"/>
                <a:cs typeface="Wingdings"/>
              </a:rPr>
              <a:t></a:t>
            </a:r>
            <a:r>
              <a:rPr sz="2200" spc="3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Il</a:t>
            </a:r>
            <a:r>
              <a:rPr sz="22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est</a:t>
            </a:r>
            <a:r>
              <a:rPr sz="2200" b="1" spc="-10" dirty="0">
                <a:solidFill>
                  <a:srgbClr val="000099"/>
                </a:solidFill>
                <a:latin typeface="Arial"/>
                <a:cs typeface="Arial"/>
              </a:rPr>
              <a:t> enthousiaste,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0099"/>
                </a:solidFill>
                <a:latin typeface="Wingdings"/>
                <a:cs typeface="Wingdings"/>
              </a:rPr>
              <a:t></a:t>
            </a:r>
            <a:r>
              <a:rPr sz="2200" spc="3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Il</a:t>
            </a:r>
            <a:r>
              <a:rPr sz="22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est</a:t>
            </a:r>
            <a:r>
              <a:rPr sz="22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égocentrique :</a:t>
            </a:r>
            <a:r>
              <a:rPr sz="2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lui</a:t>
            </a:r>
            <a:r>
              <a:rPr sz="2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et</a:t>
            </a:r>
            <a:r>
              <a:rPr sz="22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les</a:t>
            </a:r>
            <a:r>
              <a:rPr sz="2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Arial"/>
                <a:cs typeface="Arial"/>
              </a:rPr>
              <a:t>autres,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0099"/>
                </a:solidFill>
                <a:latin typeface="Wingdings"/>
                <a:cs typeface="Wingdings"/>
              </a:rPr>
              <a:t></a:t>
            </a:r>
            <a:r>
              <a:rPr sz="2200" spc="3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Il</a:t>
            </a:r>
            <a:r>
              <a:rPr sz="22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est</a:t>
            </a:r>
            <a:r>
              <a:rPr sz="2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2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pleine</a:t>
            </a:r>
            <a:r>
              <a:rPr sz="22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croissance</a:t>
            </a:r>
            <a:r>
              <a:rPr sz="2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:</a:t>
            </a:r>
            <a:r>
              <a:rPr sz="2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Arial"/>
                <a:cs typeface="Arial"/>
              </a:rPr>
              <a:t>fragile,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000099"/>
                </a:solidFill>
                <a:latin typeface="Wingdings"/>
                <a:cs typeface="Wingdings"/>
              </a:rPr>
              <a:t></a:t>
            </a:r>
            <a:r>
              <a:rPr sz="2200" spc="3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Il</a:t>
            </a:r>
            <a:r>
              <a:rPr sz="22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r>
              <a:rPr sz="22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fatigue</a:t>
            </a:r>
            <a:r>
              <a:rPr sz="22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très</a:t>
            </a:r>
            <a:r>
              <a:rPr sz="22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vite,</a:t>
            </a:r>
            <a:r>
              <a:rPr sz="2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récupère</a:t>
            </a:r>
            <a:r>
              <a:rPr sz="22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très</a:t>
            </a:r>
            <a:r>
              <a:rPr sz="22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Arial"/>
                <a:cs typeface="Arial"/>
              </a:rPr>
              <a:t>vite,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&gt;</a:t>
            </a:r>
            <a:r>
              <a:rPr sz="22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Il</a:t>
            </a:r>
            <a:r>
              <a:rPr sz="22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une</a:t>
            </a:r>
            <a:r>
              <a:rPr sz="2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concentration</a:t>
            </a:r>
            <a:r>
              <a:rPr sz="2200" b="1" spc="-10" dirty="0">
                <a:solidFill>
                  <a:srgbClr val="000099"/>
                </a:solidFill>
                <a:latin typeface="Arial"/>
                <a:cs typeface="Arial"/>
              </a:rPr>
              <a:t> limitée.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527" y="734568"/>
            <a:ext cx="1304544" cy="112776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278111" y="5586984"/>
            <a:ext cx="982980" cy="870585"/>
            <a:chOff x="9278111" y="5586984"/>
            <a:chExt cx="982980" cy="8705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1065" y="5599938"/>
              <a:ext cx="957072" cy="8442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91065" y="5599938"/>
              <a:ext cx="957580" cy="844550"/>
            </a:xfrm>
            <a:custGeom>
              <a:avLst/>
              <a:gdLst/>
              <a:ahLst/>
              <a:cxnLst/>
              <a:rect l="l" t="t" r="r" b="b"/>
              <a:pathLst>
                <a:path w="957579" h="844550">
                  <a:moveTo>
                    <a:pt x="0" y="422148"/>
                  </a:moveTo>
                  <a:lnTo>
                    <a:pt x="2807" y="376150"/>
                  </a:lnTo>
                  <a:lnTo>
                    <a:pt x="11037" y="331587"/>
                  </a:lnTo>
                  <a:lnTo>
                    <a:pt x="24396" y="288716"/>
                  </a:lnTo>
                  <a:lnTo>
                    <a:pt x="42592" y="247795"/>
                  </a:lnTo>
                  <a:lnTo>
                    <a:pt x="65334" y="209081"/>
                  </a:lnTo>
                  <a:lnTo>
                    <a:pt x="92330" y="172832"/>
                  </a:lnTo>
                  <a:lnTo>
                    <a:pt x="123287" y="139305"/>
                  </a:lnTo>
                  <a:lnTo>
                    <a:pt x="157914" y="108759"/>
                  </a:lnTo>
                  <a:lnTo>
                    <a:pt x="195919" y="81449"/>
                  </a:lnTo>
                  <a:lnTo>
                    <a:pt x="237010" y="57635"/>
                  </a:lnTo>
                  <a:lnTo>
                    <a:pt x="280895" y="37573"/>
                  </a:lnTo>
                  <a:lnTo>
                    <a:pt x="327282" y="21521"/>
                  </a:lnTo>
                  <a:lnTo>
                    <a:pt x="375879" y="9736"/>
                  </a:lnTo>
                  <a:lnTo>
                    <a:pt x="426394" y="2477"/>
                  </a:lnTo>
                  <a:lnTo>
                    <a:pt x="478535" y="0"/>
                  </a:lnTo>
                  <a:lnTo>
                    <a:pt x="530677" y="2477"/>
                  </a:lnTo>
                  <a:lnTo>
                    <a:pt x="581192" y="9736"/>
                  </a:lnTo>
                  <a:lnTo>
                    <a:pt x="629789" y="21521"/>
                  </a:lnTo>
                  <a:lnTo>
                    <a:pt x="676176" y="37573"/>
                  </a:lnTo>
                  <a:lnTo>
                    <a:pt x="720061" y="57635"/>
                  </a:lnTo>
                  <a:lnTo>
                    <a:pt x="761152" y="81449"/>
                  </a:lnTo>
                  <a:lnTo>
                    <a:pt x="799157" y="108759"/>
                  </a:lnTo>
                  <a:lnTo>
                    <a:pt x="833784" y="139305"/>
                  </a:lnTo>
                  <a:lnTo>
                    <a:pt x="864741" y="172832"/>
                  </a:lnTo>
                  <a:lnTo>
                    <a:pt x="891737" y="209081"/>
                  </a:lnTo>
                  <a:lnTo>
                    <a:pt x="914479" y="247795"/>
                  </a:lnTo>
                  <a:lnTo>
                    <a:pt x="932675" y="288716"/>
                  </a:lnTo>
                  <a:lnTo>
                    <a:pt x="946034" y="331587"/>
                  </a:lnTo>
                  <a:lnTo>
                    <a:pt x="954264" y="376150"/>
                  </a:lnTo>
                  <a:lnTo>
                    <a:pt x="957072" y="422148"/>
                  </a:lnTo>
                  <a:lnTo>
                    <a:pt x="954264" y="468145"/>
                  </a:lnTo>
                  <a:lnTo>
                    <a:pt x="946034" y="512708"/>
                  </a:lnTo>
                  <a:lnTo>
                    <a:pt x="932675" y="555579"/>
                  </a:lnTo>
                  <a:lnTo>
                    <a:pt x="914479" y="596500"/>
                  </a:lnTo>
                  <a:lnTo>
                    <a:pt x="891737" y="635214"/>
                  </a:lnTo>
                  <a:lnTo>
                    <a:pt x="864741" y="671463"/>
                  </a:lnTo>
                  <a:lnTo>
                    <a:pt x="833784" y="704990"/>
                  </a:lnTo>
                  <a:lnTo>
                    <a:pt x="799157" y="735536"/>
                  </a:lnTo>
                  <a:lnTo>
                    <a:pt x="761152" y="762846"/>
                  </a:lnTo>
                  <a:lnTo>
                    <a:pt x="720061" y="786660"/>
                  </a:lnTo>
                  <a:lnTo>
                    <a:pt x="676176" y="806722"/>
                  </a:lnTo>
                  <a:lnTo>
                    <a:pt x="629789" y="822774"/>
                  </a:lnTo>
                  <a:lnTo>
                    <a:pt x="581192" y="834559"/>
                  </a:lnTo>
                  <a:lnTo>
                    <a:pt x="530677" y="841818"/>
                  </a:lnTo>
                  <a:lnTo>
                    <a:pt x="478535" y="844296"/>
                  </a:lnTo>
                  <a:lnTo>
                    <a:pt x="426394" y="841818"/>
                  </a:lnTo>
                  <a:lnTo>
                    <a:pt x="375879" y="834559"/>
                  </a:lnTo>
                  <a:lnTo>
                    <a:pt x="327282" y="822774"/>
                  </a:lnTo>
                  <a:lnTo>
                    <a:pt x="280895" y="806722"/>
                  </a:lnTo>
                  <a:lnTo>
                    <a:pt x="237010" y="786660"/>
                  </a:lnTo>
                  <a:lnTo>
                    <a:pt x="195919" y="762846"/>
                  </a:lnTo>
                  <a:lnTo>
                    <a:pt x="157914" y="735536"/>
                  </a:lnTo>
                  <a:lnTo>
                    <a:pt x="123287" y="704990"/>
                  </a:lnTo>
                  <a:lnTo>
                    <a:pt x="92330" y="671463"/>
                  </a:lnTo>
                  <a:lnTo>
                    <a:pt x="65334" y="635214"/>
                  </a:lnTo>
                  <a:lnTo>
                    <a:pt x="42592" y="596500"/>
                  </a:lnTo>
                  <a:lnTo>
                    <a:pt x="24396" y="555579"/>
                  </a:lnTo>
                  <a:lnTo>
                    <a:pt x="11037" y="512708"/>
                  </a:lnTo>
                  <a:lnTo>
                    <a:pt x="2807" y="468145"/>
                  </a:lnTo>
                  <a:lnTo>
                    <a:pt x="0" y="42214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584817" y="5721502"/>
            <a:ext cx="368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</a:rPr>
              <a:t>18</a:t>
            </a:fld>
            <a:endParaRPr spc="-2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958343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813" y="443693"/>
            <a:ext cx="11752987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1900" i="1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U8/</a:t>
            </a:r>
            <a:r>
              <a:rPr sz="1900" i="1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r>
              <a:rPr sz="1900" i="1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5592" y="2155952"/>
            <a:ext cx="7871459" cy="440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Peu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différence entre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10" dirty="0">
                <a:latin typeface="Arial"/>
                <a:cs typeface="Arial"/>
              </a:rPr>
              <a:t> garçon.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ts val="2135"/>
              </a:lnSpc>
            </a:pP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Accepter et</a:t>
            </a:r>
            <a:r>
              <a:rPr sz="18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encourager la</a:t>
            </a:r>
            <a:r>
              <a:rPr sz="18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mixité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2210"/>
              </a:spcBef>
            </a:pPr>
            <a:r>
              <a:rPr sz="1800" b="1" dirty="0">
                <a:latin typeface="Arial"/>
                <a:cs typeface="Arial"/>
              </a:rPr>
              <a:t>Os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consolidés,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cartilage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croissance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avec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fragilité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zones </a:t>
            </a:r>
            <a:r>
              <a:rPr sz="1800" b="1" dirty="0">
                <a:latin typeface="Arial"/>
                <a:cs typeface="Arial"/>
              </a:rPr>
              <a:t>d’insertion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musculaire.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Hyper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laxité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articulaire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ligamentaire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naturelle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ts val="2110"/>
              </a:lnSpc>
            </a:pP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Ne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proposer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aucune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activité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en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surcharge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mécanique.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40"/>
              </a:lnSpc>
              <a:spcBef>
                <a:spcPts val="2205"/>
              </a:spcBef>
            </a:pPr>
            <a:r>
              <a:rPr sz="1800" b="1" dirty="0">
                <a:latin typeface="Arial"/>
                <a:cs typeface="Arial"/>
              </a:rPr>
              <a:t>Faible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régulation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thermique,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fatigue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vite…mais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récupère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vite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84200">
              <a:lnSpc>
                <a:spcPts val="2140"/>
              </a:lnSpc>
            </a:pP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Respecter</a:t>
            </a:r>
            <a:r>
              <a:rPr sz="18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l’activité</a:t>
            </a:r>
            <a:r>
              <a:rPr sz="18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fractionnée</a:t>
            </a:r>
            <a:endParaRPr sz="1800">
              <a:latin typeface="Arial Black"/>
              <a:cs typeface="Arial Black"/>
            </a:endParaRPr>
          </a:p>
          <a:p>
            <a:pPr marL="457200" marR="1081405" indent="-445134">
              <a:lnSpc>
                <a:spcPct val="98900"/>
              </a:lnSpc>
              <a:spcBef>
                <a:spcPts val="2235"/>
              </a:spcBef>
            </a:pPr>
            <a:r>
              <a:rPr sz="1800" b="1" dirty="0">
                <a:latin typeface="Arial"/>
                <a:cs typeface="Arial"/>
              </a:rPr>
              <a:t>Mauvaise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coordination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générale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maîtrise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difficile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ballon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Développer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toutes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formes</a:t>
            </a:r>
            <a:r>
              <a:rPr sz="18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8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motricité</a:t>
            </a:r>
            <a:r>
              <a:rPr sz="18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de </a:t>
            </a:r>
            <a:r>
              <a:rPr sz="1800" spc="-20" dirty="0">
                <a:solidFill>
                  <a:srgbClr val="800000"/>
                </a:solidFill>
                <a:latin typeface="Arial Black"/>
                <a:cs typeface="Arial Black"/>
              </a:rPr>
              <a:t>base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Privilégier</a:t>
            </a:r>
            <a:r>
              <a:rPr sz="18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8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parcours</a:t>
            </a:r>
            <a:r>
              <a:rPr sz="18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800" spc="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motricité 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d’évolution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30"/>
              </a:lnSpc>
              <a:spcBef>
                <a:spcPts val="2210"/>
              </a:spcBef>
            </a:pPr>
            <a:r>
              <a:rPr sz="1800" b="1" dirty="0">
                <a:latin typeface="Arial"/>
                <a:cs typeface="Arial"/>
              </a:rPr>
              <a:t>Mauvaise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perception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l’espace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temps</a:t>
            </a:r>
            <a:endParaRPr sz="1800">
              <a:latin typeface="Arial"/>
              <a:cs typeface="Arial"/>
            </a:endParaRPr>
          </a:p>
          <a:p>
            <a:pPr marL="546100">
              <a:lnSpc>
                <a:spcPts val="2130"/>
              </a:lnSpc>
            </a:pP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Délimiter</a:t>
            </a:r>
            <a:r>
              <a:rPr sz="18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toujours les espaces</a:t>
            </a:r>
            <a:r>
              <a:rPr sz="18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8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800000"/>
                </a:solidFill>
                <a:latin typeface="Arial Black"/>
                <a:cs typeface="Arial Black"/>
              </a:rPr>
              <a:t>jeu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71600" y="2491739"/>
            <a:ext cx="396240" cy="208915"/>
            <a:chOff x="1371600" y="2491739"/>
            <a:chExt cx="396240" cy="208915"/>
          </a:xfrm>
        </p:grpSpPr>
        <p:sp>
          <p:nvSpPr>
            <p:cNvPr id="8" name="object 8"/>
            <p:cNvSpPr/>
            <p:nvPr/>
          </p:nvSpPr>
          <p:spPr>
            <a:xfrm>
              <a:off x="1384553" y="2504693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39" h="182880">
                  <a:moveTo>
                    <a:pt x="277748" y="0"/>
                  </a:moveTo>
                  <a:lnTo>
                    <a:pt x="277748" y="45719"/>
                  </a:lnTo>
                  <a:lnTo>
                    <a:pt x="0" y="45719"/>
                  </a:lnTo>
                  <a:lnTo>
                    <a:pt x="0" y="137159"/>
                  </a:lnTo>
                  <a:lnTo>
                    <a:pt x="277748" y="137159"/>
                  </a:lnTo>
                  <a:lnTo>
                    <a:pt x="277748" y="182879"/>
                  </a:lnTo>
                  <a:lnTo>
                    <a:pt x="370332" y="91439"/>
                  </a:lnTo>
                  <a:lnTo>
                    <a:pt x="27774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4553" y="2504693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39" h="182880">
                  <a:moveTo>
                    <a:pt x="0" y="45719"/>
                  </a:moveTo>
                  <a:lnTo>
                    <a:pt x="277748" y="45719"/>
                  </a:lnTo>
                  <a:lnTo>
                    <a:pt x="277748" y="0"/>
                  </a:lnTo>
                  <a:lnTo>
                    <a:pt x="370332" y="91439"/>
                  </a:lnTo>
                  <a:lnTo>
                    <a:pt x="277748" y="182879"/>
                  </a:lnTo>
                  <a:lnTo>
                    <a:pt x="277748" y="137159"/>
                  </a:lnTo>
                  <a:lnTo>
                    <a:pt x="0" y="137159"/>
                  </a:lnTo>
                  <a:lnTo>
                    <a:pt x="0" y="4571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59180" y="990600"/>
            <a:ext cx="9806940" cy="396240"/>
          </a:xfrm>
          <a:custGeom>
            <a:avLst/>
            <a:gdLst/>
            <a:ahLst/>
            <a:cxnLst/>
            <a:rect l="l" t="t" r="r" b="b"/>
            <a:pathLst>
              <a:path w="9806940" h="396240">
                <a:moveTo>
                  <a:pt x="9806940" y="0"/>
                </a:moveTo>
                <a:lnTo>
                  <a:pt x="0" y="0"/>
                </a:lnTo>
                <a:lnTo>
                  <a:pt x="0" y="396239"/>
                </a:lnTo>
                <a:lnTo>
                  <a:pt x="9806940" y="396239"/>
                </a:lnTo>
                <a:lnTo>
                  <a:pt x="980694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7615" y="1007490"/>
            <a:ext cx="7748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81020" algn="l"/>
                <a:tab pos="3618865" algn="l"/>
              </a:tabLst>
            </a:pP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CARACTERISTIQUES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	INCIDENCES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PEDAGOGIQUES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99032" y="3589020"/>
            <a:ext cx="396240" cy="207645"/>
            <a:chOff x="1399032" y="3589020"/>
            <a:chExt cx="396240" cy="207645"/>
          </a:xfrm>
        </p:grpSpPr>
        <p:sp>
          <p:nvSpPr>
            <p:cNvPr id="13" name="object 13"/>
            <p:cNvSpPr/>
            <p:nvPr/>
          </p:nvSpPr>
          <p:spPr>
            <a:xfrm>
              <a:off x="1411986" y="3601974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278511" y="0"/>
                  </a:moveTo>
                  <a:lnTo>
                    <a:pt x="278511" y="45338"/>
                  </a:lnTo>
                  <a:lnTo>
                    <a:pt x="0" y="45338"/>
                  </a:lnTo>
                  <a:lnTo>
                    <a:pt x="0" y="136017"/>
                  </a:lnTo>
                  <a:lnTo>
                    <a:pt x="278511" y="136017"/>
                  </a:lnTo>
                  <a:lnTo>
                    <a:pt x="278511" y="181356"/>
                  </a:lnTo>
                  <a:lnTo>
                    <a:pt x="370331" y="90677"/>
                  </a:lnTo>
                  <a:lnTo>
                    <a:pt x="278511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1986" y="3601974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0" y="45338"/>
                  </a:moveTo>
                  <a:lnTo>
                    <a:pt x="278511" y="45338"/>
                  </a:lnTo>
                  <a:lnTo>
                    <a:pt x="278511" y="0"/>
                  </a:lnTo>
                  <a:lnTo>
                    <a:pt x="370331" y="90677"/>
                  </a:lnTo>
                  <a:lnTo>
                    <a:pt x="278511" y="181356"/>
                  </a:lnTo>
                  <a:lnTo>
                    <a:pt x="278511" y="136017"/>
                  </a:lnTo>
                  <a:lnTo>
                    <a:pt x="0" y="136017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88363" y="4392167"/>
            <a:ext cx="394970" cy="207645"/>
            <a:chOff x="1388363" y="4392167"/>
            <a:chExt cx="394970" cy="207645"/>
          </a:xfrm>
        </p:grpSpPr>
        <p:sp>
          <p:nvSpPr>
            <p:cNvPr id="16" name="object 16"/>
            <p:cNvSpPr/>
            <p:nvPr/>
          </p:nvSpPr>
          <p:spPr>
            <a:xfrm>
              <a:off x="1401317" y="4405121"/>
              <a:ext cx="368935" cy="181610"/>
            </a:xfrm>
            <a:custGeom>
              <a:avLst/>
              <a:gdLst/>
              <a:ahLst/>
              <a:cxnLst/>
              <a:rect l="l" t="t" r="r" b="b"/>
              <a:pathLst>
                <a:path w="368935" h="181610">
                  <a:moveTo>
                    <a:pt x="276987" y="0"/>
                  </a:moveTo>
                  <a:lnTo>
                    <a:pt x="276987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6987" y="136016"/>
                  </a:lnTo>
                  <a:lnTo>
                    <a:pt x="276987" y="181355"/>
                  </a:lnTo>
                  <a:lnTo>
                    <a:pt x="368807" y="90677"/>
                  </a:lnTo>
                  <a:lnTo>
                    <a:pt x="276987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1317" y="4405121"/>
              <a:ext cx="368935" cy="181610"/>
            </a:xfrm>
            <a:custGeom>
              <a:avLst/>
              <a:gdLst/>
              <a:ahLst/>
              <a:cxnLst/>
              <a:rect l="l" t="t" r="r" b="b"/>
              <a:pathLst>
                <a:path w="368935" h="181610">
                  <a:moveTo>
                    <a:pt x="0" y="45338"/>
                  </a:moveTo>
                  <a:lnTo>
                    <a:pt x="276987" y="45338"/>
                  </a:lnTo>
                  <a:lnTo>
                    <a:pt x="276987" y="0"/>
                  </a:lnTo>
                  <a:lnTo>
                    <a:pt x="368807" y="90677"/>
                  </a:lnTo>
                  <a:lnTo>
                    <a:pt x="276987" y="181355"/>
                  </a:lnTo>
                  <a:lnTo>
                    <a:pt x="276987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330452" y="5228844"/>
            <a:ext cx="396240" cy="207645"/>
            <a:chOff x="1330452" y="5228844"/>
            <a:chExt cx="396240" cy="207645"/>
          </a:xfrm>
        </p:grpSpPr>
        <p:sp>
          <p:nvSpPr>
            <p:cNvPr id="19" name="object 19"/>
            <p:cNvSpPr/>
            <p:nvPr/>
          </p:nvSpPr>
          <p:spPr>
            <a:xfrm>
              <a:off x="1343406" y="52417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278510" y="0"/>
                  </a:moveTo>
                  <a:lnTo>
                    <a:pt x="278510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510" y="136016"/>
                  </a:lnTo>
                  <a:lnTo>
                    <a:pt x="278510" y="181355"/>
                  </a:lnTo>
                  <a:lnTo>
                    <a:pt x="370331" y="90677"/>
                  </a:lnTo>
                  <a:lnTo>
                    <a:pt x="27851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3406" y="52417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0" y="45338"/>
                  </a:moveTo>
                  <a:lnTo>
                    <a:pt x="278510" y="45338"/>
                  </a:lnTo>
                  <a:lnTo>
                    <a:pt x="278510" y="0"/>
                  </a:lnTo>
                  <a:lnTo>
                    <a:pt x="370331" y="90677"/>
                  </a:lnTo>
                  <a:lnTo>
                    <a:pt x="278510" y="181355"/>
                  </a:lnTo>
                  <a:lnTo>
                    <a:pt x="278510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24355" y="5498591"/>
            <a:ext cx="396240" cy="207645"/>
            <a:chOff x="1324355" y="5498591"/>
            <a:chExt cx="396240" cy="207645"/>
          </a:xfrm>
        </p:grpSpPr>
        <p:sp>
          <p:nvSpPr>
            <p:cNvPr id="22" name="object 22"/>
            <p:cNvSpPr/>
            <p:nvPr/>
          </p:nvSpPr>
          <p:spPr>
            <a:xfrm>
              <a:off x="1337309" y="5511545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278511" y="0"/>
                  </a:moveTo>
                  <a:lnTo>
                    <a:pt x="278511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511" y="136016"/>
                  </a:lnTo>
                  <a:lnTo>
                    <a:pt x="278511" y="181355"/>
                  </a:lnTo>
                  <a:lnTo>
                    <a:pt x="370332" y="90677"/>
                  </a:lnTo>
                  <a:lnTo>
                    <a:pt x="278511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7309" y="5511545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39" h="181610">
                  <a:moveTo>
                    <a:pt x="0" y="45338"/>
                  </a:moveTo>
                  <a:lnTo>
                    <a:pt x="278511" y="45338"/>
                  </a:lnTo>
                  <a:lnTo>
                    <a:pt x="278511" y="0"/>
                  </a:lnTo>
                  <a:lnTo>
                    <a:pt x="370332" y="90677"/>
                  </a:lnTo>
                  <a:lnTo>
                    <a:pt x="278511" y="181355"/>
                  </a:lnTo>
                  <a:lnTo>
                    <a:pt x="278511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389888" y="6313932"/>
            <a:ext cx="396240" cy="208915"/>
            <a:chOff x="1389888" y="6313932"/>
            <a:chExt cx="396240" cy="208915"/>
          </a:xfrm>
        </p:grpSpPr>
        <p:sp>
          <p:nvSpPr>
            <p:cNvPr id="25" name="object 25"/>
            <p:cNvSpPr/>
            <p:nvPr/>
          </p:nvSpPr>
          <p:spPr>
            <a:xfrm>
              <a:off x="1402842" y="6326886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39" h="182879">
                  <a:moveTo>
                    <a:pt x="277749" y="0"/>
                  </a:moveTo>
                  <a:lnTo>
                    <a:pt x="277749" y="45719"/>
                  </a:lnTo>
                  <a:lnTo>
                    <a:pt x="0" y="45719"/>
                  </a:lnTo>
                  <a:lnTo>
                    <a:pt x="0" y="137159"/>
                  </a:lnTo>
                  <a:lnTo>
                    <a:pt x="277749" y="137159"/>
                  </a:lnTo>
                  <a:lnTo>
                    <a:pt x="277749" y="182879"/>
                  </a:lnTo>
                  <a:lnTo>
                    <a:pt x="370332" y="91439"/>
                  </a:lnTo>
                  <a:lnTo>
                    <a:pt x="277749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2842" y="6326886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39" h="182879">
                  <a:moveTo>
                    <a:pt x="0" y="45719"/>
                  </a:moveTo>
                  <a:lnTo>
                    <a:pt x="277749" y="45719"/>
                  </a:lnTo>
                  <a:lnTo>
                    <a:pt x="277749" y="0"/>
                  </a:lnTo>
                  <a:lnTo>
                    <a:pt x="370332" y="91439"/>
                  </a:lnTo>
                  <a:lnTo>
                    <a:pt x="277749" y="182879"/>
                  </a:lnTo>
                  <a:lnTo>
                    <a:pt x="277749" y="137159"/>
                  </a:lnTo>
                  <a:lnTo>
                    <a:pt x="0" y="137159"/>
                  </a:lnTo>
                  <a:lnTo>
                    <a:pt x="0" y="4571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37082" y="774191"/>
            <a:ext cx="9825355" cy="1567815"/>
            <a:chOff x="1037082" y="774191"/>
            <a:chExt cx="9825355" cy="1567815"/>
          </a:xfrm>
        </p:grpSpPr>
        <p:sp>
          <p:nvSpPr>
            <p:cNvPr id="28" name="object 28"/>
            <p:cNvSpPr/>
            <p:nvPr/>
          </p:nvSpPr>
          <p:spPr>
            <a:xfrm>
              <a:off x="1037082" y="1617725"/>
              <a:ext cx="9825355" cy="723900"/>
            </a:xfrm>
            <a:custGeom>
              <a:avLst/>
              <a:gdLst/>
              <a:ahLst/>
              <a:cxnLst/>
              <a:rect l="l" t="t" r="r" b="b"/>
              <a:pathLst>
                <a:path w="9825355" h="723900">
                  <a:moveTo>
                    <a:pt x="0" y="0"/>
                  </a:moveTo>
                  <a:lnTo>
                    <a:pt x="9825228" y="0"/>
                  </a:lnTo>
                </a:path>
                <a:path w="9825355" h="723900">
                  <a:moveTo>
                    <a:pt x="22859" y="12191"/>
                  </a:moveTo>
                  <a:lnTo>
                    <a:pt x="22859" y="723900"/>
                  </a:lnTo>
                </a:path>
              </a:pathLst>
            </a:custGeom>
            <a:ln w="381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7265" y="787145"/>
              <a:ext cx="957072" cy="8442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367265" y="787145"/>
              <a:ext cx="957580" cy="844550"/>
            </a:xfrm>
            <a:custGeom>
              <a:avLst/>
              <a:gdLst/>
              <a:ahLst/>
              <a:cxnLst/>
              <a:rect l="l" t="t" r="r" b="b"/>
              <a:pathLst>
                <a:path w="957579" h="844550">
                  <a:moveTo>
                    <a:pt x="0" y="422148"/>
                  </a:moveTo>
                  <a:lnTo>
                    <a:pt x="2807" y="376145"/>
                  </a:lnTo>
                  <a:lnTo>
                    <a:pt x="11037" y="331579"/>
                  </a:lnTo>
                  <a:lnTo>
                    <a:pt x="24396" y="288706"/>
                  </a:lnTo>
                  <a:lnTo>
                    <a:pt x="42592" y="247784"/>
                  </a:lnTo>
                  <a:lnTo>
                    <a:pt x="65334" y="209070"/>
                  </a:lnTo>
                  <a:lnTo>
                    <a:pt x="92330" y="172821"/>
                  </a:lnTo>
                  <a:lnTo>
                    <a:pt x="123287" y="139295"/>
                  </a:lnTo>
                  <a:lnTo>
                    <a:pt x="157914" y="108750"/>
                  </a:lnTo>
                  <a:lnTo>
                    <a:pt x="195919" y="81442"/>
                  </a:lnTo>
                  <a:lnTo>
                    <a:pt x="237010" y="57629"/>
                  </a:lnTo>
                  <a:lnTo>
                    <a:pt x="280895" y="37569"/>
                  </a:lnTo>
                  <a:lnTo>
                    <a:pt x="327282" y="21518"/>
                  </a:lnTo>
                  <a:lnTo>
                    <a:pt x="375879" y="9735"/>
                  </a:lnTo>
                  <a:lnTo>
                    <a:pt x="426394" y="2476"/>
                  </a:lnTo>
                  <a:lnTo>
                    <a:pt x="478535" y="0"/>
                  </a:lnTo>
                  <a:lnTo>
                    <a:pt x="530677" y="2476"/>
                  </a:lnTo>
                  <a:lnTo>
                    <a:pt x="581192" y="9735"/>
                  </a:lnTo>
                  <a:lnTo>
                    <a:pt x="629789" y="21518"/>
                  </a:lnTo>
                  <a:lnTo>
                    <a:pt x="676176" y="37569"/>
                  </a:lnTo>
                  <a:lnTo>
                    <a:pt x="720061" y="57629"/>
                  </a:lnTo>
                  <a:lnTo>
                    <a:pt x="761152" y="81442"/>
                  </a:lnTo>
                  <a:lnTo>
                    <a:pt x="799157" y="108750"/>
                  </a:lnTo>
                  <a:lnTo>
                    <a:pt x="833784" y="139295"/>
                  </a:lnTo>
                  <a:lnTo>
                    <a:pt x="864741" y="172821"/>
                  </a:lnTo>
                  <a:lnTo>
                    <a:pt x="891737" y="209070"/>
                  </a:lnTo>
                  <a:lnTo>
                    <a:pt x="914479" y="247784"/>
                  </a:lnTo>
                  <a:lnTo>
                    <a:pt x="932675" y="288706"/>
                  </a:lnTo>
                  <a:lnTo>
                    <a:pt x="946034" y="331579"/>
                  </a:lnTo>
                  <a:lnTo>
                    <a:pt x="954264" y="376145"/>
                  </a:lnTo>
                  <a:lnTo>
                    <a:pt x="957072" y="422148"/>
                  </a:lnTo>
                  <a:lnTo>
                    <a:pt x="954264" y="468150"/>
                  </a:lnTo>
                  <a:lnTo>
                    <a:pt x="946034" y="512716"/>
                  </a:lnTo>
                  <a:lnTo>
                    <a:pt x="932675" y="555589"/>
                  </a:lnTo>
                  <a:lnTo>
                    <a:pt x="914479" y="596511"/>
                  </a:lnTo>
                  <a:lnTo>
                    <a:pt x="891737" y="635225"/>
                  </a:lnTo>
                  <a:lnTo>
                    <a:pt x="864741" y="671474"/>
                  </a:lnTo>
                  <a:lnTo>
                    <a:pt x="833784" y="705000"/>
                  </a:lnTo>
                  <a:lnTo>
                    <a:pt x="799157" y="735545"/>
                  </a:lnTo>
                  <a:lnTo>
                    <a:pt x="761152" y="762853"/>
                  </a:lnTo>
                  <a:lnTo>
                    <a:pt x="720061" y="786666"/>
                  </a:lnTo>
                  <a:lnTo>
                    <a:pt x="676176" y="806726"/>
                  </a:lnTo>
                  <a:lnTo>
                    <a:pt x="629789" y="822777"/>
                  </a:lnTo>
                  <a:lnTo>
                    <a:pt x="581192" y="834560"/>
                  </a:lnTo>
                  <a:lnTo>
                    <a:pt x="530677" y="841819"/>
                  </a:lnTo>
                  <a:lnTo>
                    <a:pt x="478535" y="844295"/>
                  </a:lnTo>
                  <a:lnTo>
                    <a:pt x="426394" y="841819"/>
                  </a:lnTo>
                  <a:lnTo>
                    <a:pt x="375879" y="834560"/>
                  </a:lnTo>
                  <a:lnTo>
                    <a:pt x="327282" y="822777"/>
                  </a:lnTo>
                  <a:lnTo>
                    <a:pt x="280895" y="806726"/>
                  </a:lnTo>
                  <a:lnTo>
                    <a:pt x="237010" y="786666"/>
                  </a:lnTo>
                  <a:lnTo>
                    <a:pt x="195919" y="762853"/>
                  </a:lnTo>
                  <a:lnTo>
                    <a:pt x="157914" y="735545"/>
                  </a:lnTo>
                  <a:lnTo>
                    <a:pt x="123287" y="705000"/>
                  </a:lnTo>
                  <a:lnTo>
                    <a:pt x="92330" y="671474"/>
                  </a:lnTo>
                  <a:lnTo>
                    <a:pt x="65334" y="635225"/>
                  </a:lnTo>
                  <a:lnTo>
                    <a:pt x="42592" y="596511"/>
                  </a:lnTo>
                  <a:lnTo>
                    <a:pt x="24396" y="555589"/>
                  </a:lnTo>
                  <a:lnTo>
                    <a:pt x="11037" y="512716"/>
                  </a:lnTo>
                  <a:lnTo>
                    <a:pt x="2807" y="468150"/>
                  </a:lnTo>
                  <a:lnTo>
                    <a:pt x="0" y="42214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911095" y="1717548"/>
            <a:ext cx="435102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  <a:tabLst>
                <a:tab pos="1931670" algn="l"/>
              </a:tabLst>
            </a:pP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SUR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LE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00099"/>
                </a:solidFill>
                <a:latin typeface="Arial Black"/>
                <a:cs typeface="Arial Black"/>
              </a:rPr>
              <a:t>PLAN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	PHYSIOLOGIQUE</a:t>
            </a:r>
            <a:r>
              <a:rPr sz="1800" spc="-13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Arial Black"/>
                <a:cs typeface="Arial Black"/>
              </a:rPr>
              <a:t>: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3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30" dirty="0">
                <a:solidFill>
                  <a:srgbClr val="D1EAED"/>
                </a:solidFill>
                <a:latin typeface="Constantia"/>
                <a:cs typeface="Constantia"/>
              </a:rPr>
              <a:t>2</a:t>
            </a:r>
            <a:r>
              <a:rPr sz="1200" spc="-635" dirty="0">
                <a:solidFill>
                  <a:srgbClr val="D1EAED"/>
                </a:solidFill>
                <a:latin typeface="Constantia"/>
                <a:cs typeface="Constantia"/>
              </a:rPr>
              <a:t>0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61017" y="907237"/>
            <a:ext cx="368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61017" y="1182115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13690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58967" y="5858255"/>
            <a:ext cx="967740" cy="852169"/>
            <a:chOff x="5458967" y="5858255"/>
            <a:chExt cx="967740" cy="852169"/>
          </a:xfrm>
        </p:grpSpPr>
        <p:sp>
          <p:nvSpPr>
            <p:cNvPr id="7" name="object 7"/>
            <p:cNvSpPr/>
            <p:nvPr/>
          </p:nvSpPr>
          <p:spPr>
            <a:xfrm>
              <a:off x="5463539" y="5862827"/>
              <a:ext cx="958850" cy="843280"/>
            </a:xfrm>
            <a:custGeom>
              <a:avLst/>
              <a:gdLst/>
              <a:ahLst/>
              <a:cxnLst/>
              <a:rect l="l" t="t" r="r" b="b"/>
              <a:pathLst>
                <a:path w="958850" h="843279">
                  <a:moveTo>
                    <a:pt x="479298" y="0"/>
                  </a:moveTo>
                  <a:lnTo>
                    <a:pt x="427080" y="2472"/>
                  </a:lnTo>
                  <a:lnTo>
                    <a:pt x="376489" y="9719"/>
                  </a:lnTo>
                  <a:lnTo>
                    <a:pt x="327818" y="21482"/>
                  </a:lnTo>
                  <a:lnTo>
                    <a:pt x="281359" y="37505"/>
                  </a:lnTo>
                  <a:lnTo>
                    <a:pt x="237405" y="57531"/>
                  </a:lnTo>
                  <a:lnTo>
                    <a:pt x="196248" y="81302"/>
                  </a:lnTo>
                  <a:lnTo>
                    <a:pt x="158181" y="108562"/>
                  </a:lnTo>
                  <a:lnTo>
                    <a:pt x="123497" y="139053"/>
                  </a:lnTo>
                  <a:lnTo>
                    <a:pt x="92488" y="172519"/>
                  </a:lnTo>
                  <a:lnTo>
                    <a:pt x="65447" y="208703"/>
                  </a:lnTo>
                  <a:lnTo>
                    <a:pt x="42666" y="247347"/>
                  </a:lnTo>
                  <a:lnTo>
                    <a:pt x="24438" y="288194"/>
                  </a:lnTo>
                  <a:lnTo>
                    <a:pt x="11056" y="330988"/>
                  </a:lnTo>
                  <a:lnTo>
                    <a:pt x="2812" y="375470"/>
                  </a:lnTo>
                  <a:lnTo>
                    <a:pt x="0" y="421386"/>
                  </a:lnTo>
                  <a:lnTo>
                    <a:pt x="2812" y="467301"/>
                  </a:lnTo>
                  <a:lnTo>
                    <a:pt x="11056" y="511783"/>
                  </a:lnTo>
                  <a:lnTo>
                    <a:pt x="24438" y="554577"/>
                  </a:lnTo>
                  <a:lnTo>
                    <a:pt x="42666" y="595424"/>
                  </a:lnTo>
                  <a:lnTo>
                    <a:pt x="65447" y="634068"/>
                  </a:lnTo>
                  <a:lnTo>
                    <a:pt x="92488" y="670252"/>
                  </a:lnTo>
                  <a:lnTo>
                    <a:pt x="123497" y="703718"/>
                  </a:lnTo>
                  <a:lnTo>
                    <a:pt x="158181" y="734209"/>
                  </a:lnTo>
                  <a:lnTo>
                    <a:pt x="196248" y="761469"/>
                  </a:lnTo>
                  <a:lnTo>
                    <a:pt x="237405" y="785241"/>
                  </a:lnTo>
                  <a:lnTo>
                    <a:pt x="281359" y="805266"/>
                  </a:lnTo>
                  <a:lnTo>
                    <a:pt x="327818" y="821289"/>
                  </a:lnTo>
                  <a:lnTo>
                    <a:pt x="376489" y="833052"/>
                  </a:lnTo>
                  <a:lnTo>
                    <a:pt x="427080" y="840299"/>
                  </a:lnTo>
                  <a:lnTo>
                    <a:pt x="479298" y="842772"/>
                  </a:lnTo>
                  <a:lnTo>
                    <a:pt x="531515" y="840299"/>
                  </a:lnTo>
                  <a:lnTo>
                    <a:pt x="582106" y="833052"/>
                  </a:lnTo>
                  <a:lnTo>
                    <a:pt x="630777" y="821289"/>
                  </a:lnTo>
                  <a:lnTo>
                    <a:pt x="677236" y="805266"/>
                  </a:lnTo>
                  <a:lnTo>
                    <a:pt x="721190" y="785241"/>
                  </a:lnTo>
                  <a:lnTo>
                    <a:pt x="762347" y="761469"/>
                  </a:lnTo>
                  <a:lnTo>
                    <a:pt x="800414" y="734209"/>
                  </a:lnTo>
                  <a:lnTo>
                    <a:pt x="835098" y="703718"/>
                  </a:lnTo>
                  <a:lnTo>
                    <a:pt x="866107" y="670252"/>
                  </a:lnTo>
                  <a:lnTo>
                    <a:pt x="893148" y="634068"/>
                  </a:lnTo>
                  <a:lnTo>
                    <a:pt x="915929" y="595424"/>
                  </a:lnTo>
                  <a:lnTo>
                    <a:pt x="934157" y="554577"/>
                  </a:lnTo>
                  <a:lnTo>
                    <a:pt x="947539" y="511783"/>
                  </a:lnTo>
                  <a:lnTo>
                    <a:pt x="955783" y="467301"/>
                  </a:lnTo>
                  <a:lnTo>
                    <a:pt x="958596" y="421386"/>
                  </a:lnTo>
                  <a:lnTo>
                    <a:pt x="955783" y="375470"/>
                  </a:lnTo>
                  <a:lnTo>
                    <a:pt x="947539" y="330988"/>
                  </a:lnTo>
                  <a:lnTo>
                    <a:pt x="934157" y="288194"/>
                  </a:lnTo>
                  <a:lnTo>
                    <a:pt x="915929" y="247347"/>
                  </a:lnTo>
                  <a:lnTo>
                    <a:pt x="893148" y="208703"/>
                  </a:lnTo>
                  <a:lnTo>
                    <a:pt x="866107" y="172519"/>
                  </a:lnTo>
                  <a:lnTo>
                    <a:pt x="835098" y="139053"/>
                  </a:lnTo>
                  <a:lnTo>
                    <a:pt x="800414" y="108562"/>
                  </a:lnTo>
                  <a:lnTo>
                    <a:pt x="762347" y="81302"/>
                  </a:lnTo>
                  <a:lnTo>
                    <a:pt x="721190" y="57531"/>
                  </a:lnTo>
                  <a:lnTo>
                    <a:pt x="677236" y="37505"/>
                  </a:lnTo>
                  <a:lnTo>
                    <a:pt x="630777" y="21482"/>
                  </a:lnTo>
                  <a:lnTo>
                    <a:pt x="582106" y="9719"/>
                  </a:lnTo>
                  <a:lnTo>
                    <a:pt x="531515" y="2472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3539" y="5862827"/>
              <a:ext cx="958850" cy="843280"/>
            </a:xfrm>
            <a:custGeom>
              <a:avLst/>
              <a:gdLst/>
              <a:ahLst/>
              <a:cxnLst/>
              <a:rect l="l" t="t" r="r" b="b"/>
              <a:pathLst>
                <a:path w="958850" h="843279">
                  <a:moveTo>
                    <a:pt x="0" y="421386"/>
                  </a:moveTo>
                  <a:lnTo>
                    <a:pt x="2812" y="375470"/>
                  </a:lnTo>
                  <a:lnTo>
                    <a:pt x="11056" y="330988"/>
                  </a:lnTo>
                  <a:lnTo>
                    <a:pt x="24438" y="288194"/>
                  </a:lnTo>
                  <a:lnTo>
                    <a:pt x="42666" y="247347"/>
                  </a:lnTo>
                  <a:lnTo>
                    <a:pt x="65447" y="208703"/>
                  </a:lnTo>
                  <a:lnTo>
                    <a:pt x="92488" y="172519"/>
                  </a:lnTo>
                  <a:lnTo>
                    <a:pt x="123497" y="139053"/>
                  </a:lnTo>
                  <a:lnTo>
                    <a:pt x="158181" y="108562"/>
                  </a:lnTo>
                  <a:lnTo>
                    <a:pt x="196248" y="81302"/>
                  </a:lnTo>
                  <a:lnTo>
                    <a:pt x="237405" y="57531"/>
                  </a:lnTo>
                  <a:lnTo>
                    <a:pt x="281359" y="37505"/>
                  </a:lnTo>
                  <a:lnTo>
                    <a:pt x="327818" y="21482"/>
                  </a:lnTo>
                  <a:lnTo>
                    <a:pt x="376489" y="9719"/>
                  </a:lnTo>
                  <a:lnTo>
                    <a:pt x="427080" y="2472"/>
                  </a:lnTo>
                  <a:lnTo>
                    <a:pt x="479298" y="0"/>
                  </a:lnTo>
                  <a:lnTo>
                    <a:pt x="531515" y="2472"/>
                  </a:lnTo>
                  <a:lnTo>
                    <a:pt x="582106" y="9719"/>
                  </a:lnTo>
                  <a:lnTo>
                    <a:pt x="630777" y="21482"/>
                  </a:lnTo>
                  <a:lnTo>
                    <a:pt x="677236" y="37505"/>
                  </a:lnTo>
                  <a:lnTo>
                    <a:pt x="721190" y="57531"/>
                  </a:lnTo>
                  <a:lnTo>
                    <a:pt x="762347" y="81302"/>
                  </a:lnTo>
                  <a:lnTo>
                    <a:pt x="800414" y="108562"/>
                  </a:lnTo>
                  <a:lnTo>
                    <a:pt x="835098" y="139053"/>
                  </a:lnTo>
                  <a:lnTo>
                    <a:pt x="866107" y="172519"/>
                  </a:lnTo>
                  <a:lnTo>
                    <a:pt x="893148" y="208703"/>
                  </a:lnTo>
                  <a:lnTo>
                    <a:pt x="915929" y="247347"/>
                  </a:lnTo>
                  <a:lnTo>
                    <a:pt x="934157" y="288194"/>
                  </a:lnTo>
                  <a:lnTo>
                    <a:pt x="947539" y="330988"/>
                  </a:lnTo>
                  <a:lnTo>
                    <a:pt x="955783" y="375470"/>
                  </a:lnTo>
                  <a:lnTo>
                    <a:pt x="958596" y="421386"/>
                  </a:lnTo>
                  <a:lnTo>
                    <a:pt x="955783" y="467301"/>
                  </a:lnTo>
                  <a:lnTo>
                    <a:pt x="947539" y="511783"/>
                  </a:lnTo>
                  <a:lnTo>
                    <a:pt x="934157" y="554577"/>
                  </a:lnTo>
                  <a:lnTo>
                    <a:pt x="915929" y="595424"/>
                  </a:lnTo>
                  <a:lnTo>
                    <a:pt x="893148" y="634068"/>
                  </a:lnTo>
                  <a:lnTo>
                    <a:pt x="866107" y="670252"/>
                  </a:lnTo>
                  <a:lnTo>
                    <a:pt x="835098" y="703718"/>
                  </a:lnTo>
                  <a:lnTo>
                    <a:pt x="800414" y="734209"/>
                  </a:lnTo>
                  <a:lnTo>
                    <a:pt x="762347" y="761469"/>
                  </a:lnTo>
                  <a:lnTo>
                    <a:pt x="721190" y="785241"/>
                  </a:lnTo>
                  <a:lnTo>
                    <a:pt x="677236" y="805266"/>
                  </a:lnTo>
                  <a:lnTo>
                    <a:pt x="630777" y="821289"/>
                  </a:lnTo>
                  <a:lnTo>
                    <a:pt x="582106" y="833052"/>
                  </a:lnTo>
                  <a:lnTo>
                    <a:pt x="531515" y="840299"/>
                  </a:lnTo>
                  <a:lnTo>
                    <a:pt x="479298" y="842772"/>
                  </a:lnTo>
                  <a:lnTo>
                    <a:pt x="427080" y="840299"/>
                  </a:lnTo>
                  <a:lnTo>
                    <a:pt x="376489" y="833052"/>
                  </a:lnTo>
                  <a:lnTo>
                    <a:pt x="327818" y="821289"/>
                  </a:lnTo>
                  <a:lnTo>
                    <a:pt x="281359" y="805266"/>
                  </a:lnTo>
                  <a:lnTo>
                    <a:pt x="237405" y="785241"/>
                  </a:lnTo>
                  <a:lnTo>
                    <a:pt x="196248" y="761469"/>
                  </a:lnTo>
                  <a:lnTo>
                    <a:pt x="158181" y="734209"/>
                  </a:lnTo>
                  <a:lnTo>
                    <a:pt x="123497" y="703718"/>
                  </a:lnTo>
                  <a:lnTo>
                    <a:pt x="92488" y="670252"/>
                  </a:lnTo>
                  <a:lnTo>
                    <a:pt x="65447" y="634068"/>
                  </a:lnTo>
                  <a:lnTo>
                    <a:pt x="42666" y="595424"/>
                  </a:lnTo>
                  <a:lnTo>
                    <a:pt x="24438" y="554577"/>
                  </a:lnTo>
                  <a:lnTo>
                    <a:pt x="11056" y="511783"/>
                  </a:lnTo>
                  <a:lnTo>
                    <a:pt x="2812" y="467301"/>
                  </a:lnTo>
                  <a:lnTo>
                    <a:pt x="0" y="42138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14847" y="6103721"/>
            <a:ext cx="8585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U8/U9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764" y="1865757"/>
            <a:ext cx="1005903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1800" b="1" dirty="0"/>
              <a:t>Ce référentiel à destination des éducateurs et accompagnateurs constitue un outil de travail visant au bon encadrement des enfants de 5 et 6 ans.</a:t>
            </a:r>
            <a:endParaRPr lang="fr-FR" sz="1800" dirty="0"/>
          </a:p>
          <a:p>
            <a:r>
              <a:rPr lang="fr-FR" sz="1800" b="1" dirty="0"/>
              <a:t>Vous pouvez y puiser des idées, des informations sur l’organisation de la saison, des connaissances sur les particularités des </a:t>
            </a:r>
            <a:r>
              <a:rPr lang="fr-FR" sz="1800" b="1" dirty="0" smtClean="0"/>
              <a:t>U8/U9, </a:t>
            </a:r>
            <a:r>
              <a:rPr lang="fr-FR" sz="1800" b="1" dirty="0"/>
              <a:t>des outils pour l’organisation des séances d’entraînements,</a:t>
            </a:r>
            <a:r>
              <a:rPr lang="fr-FR" sz="2400" b="1" dirty="0"/>
              <a:t> </a:t>
            </a:r>
            <a:r>
              <a:rPr lang="fr-FR" sz="1800" b="1" dirty="0"/>
              <a:t>un plan d’entraînement annuel par catégorie, des tests d’évaluation et des exemples de séances adaptées.</a:t>
            </a:r>
            <a:endParaRPr lang="fr-FR" sz="1800" dirty="0"/>
          </a:p>
          <a:p>
            <a:r>
              <a:rPr lang="fr-FR" sz="1800" b="1" dirty="0"/>
              <a:t> </a:t>
            </a:r>
            <a:endParaRPr lang="fr-FR" sz="1800" dirty="0"/>
          </a:p>
          <a:p>
            <a:r>
              <a:rPr lang="fr-FR" sz="1800" b="1" dirty="0"/>
              <a:t>Rien n’est imposé, tout est proposé.</a:t>
            </a:r>
            <a:endParaRPr lang="fr-FR" sz="1800" dirty="0"/>
          </a:p>
          <a:p>
            <a:r>
              <a:rPr lang="fr-FR" sz="1800" b="1" dirty="0"/>
              <a:t> </a:t>
            </a:r>
            <a:endParaRPr lang="fr-FR" sz="1800" dirty="0"/>
          </a:p>
          <a:p>
            <a:r>
              <a:rPr lang="fr-FR" sz="1800" b="1" dirty="0"/>
              <a:t>Je voudrai simplement vous faire partager :</a:t>
            </a:r>
            <a:endParaRPr lang="fr-FR" sz="18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800" b="1" dirty="0"/>
              <a:t>Mes idées</a:t>
            </a:r>
            <a:endParaRPr lang="fr-FR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1" dirty="0"/>
              <a:t>L’expérience que j’ai pu acquérir en suivant l’évolution de la pratique du</a:t>
            </a:r>
            <a:endParaRPr lang="fr-FR" sz="1800" dirty="0"/>
          </a:p>
          <a:p>
            <a:r>
              <a:rPr lang="fr-FR" sz="1800" b="1" dirty="0"/>
              <a:t>football et de sa formation.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" y="853439"/>
            <a:ext cx="10055352" cy="58064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48511" y="853439"/>
            <a:ext cx="10055860" cy="5810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0"/>
              </a:spcBef>
            </a:pP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INTRODUCTION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1292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813" y="387619"/>
            <a:ext cx="114642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1900" i="1" spc="-60" dirty="0" smtClean="0">
                <a:solidFill>
                  <a:srgbClr val="FFFFFF"/>
                </a:solidFill>
                <a:latin typeface="Arial Black"/>
                <a:cs typeface="Arial Black"/>
              </a:rPr>
              <a:t>U9</a:t>
            </a:r>
            <a:r>
              <a:rPr sz="1900" i="1" spc="-9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80" dirty="0">
                <a:solidFill>
                  <a:srgbClr val="FFFFFF"/>
                </a:solidFill>
                <a:latin typeface="Arial Black"/>
                <a:cs typeface="Arial Black"/>
              </a:rPr>
              <a:t>connaissance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990" y="1671066"/>
            <a:ext cx="11149330" cy="3905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Enfant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très </a:t>
            </a:r>
            <a:r>
              <a:rPr sz="1700" b="1" spc="-10" dirty="0">
                <a:latin typeface="Arial"/>
                <a:cs typeface="Arial"/>
              </a:rPr>
              <a:t>égocentrique</a:t>
            </a:r>
            <a:endParaRPr sz="1700">
              <a:latin typeface="Arial"/>
              <a:cs typeface="Arial"/>
            </a:endParaRPr>
          </a:p>
          <a:p>
            <a:pPr marL="49530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Individualiser</a:t>
            </a:r>
            <a:r>
              <a:rPr sz="1700" spc="-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relation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dans</a:t>
            </a:r>
            <a:r>
              <a:rPr sz="17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7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groupe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014"/>
              </a:lnSpc>
              <a:spcBef>
                <a:spcPts val="2085"/>
              </a:spcBef>
            </a:pPr>
            <a:r>
              <a:rPr sz="1700" b="1" dirty="0">
                <a:latin typeface="Arial"/>
                <a:cs typeface="Arial"/>
              </a:rPr>
              <a:t>Le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jeu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est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centre</a:t>
            </a:r>
            <a:r>
              <a:rPr sz="1700" b="1" spc="-10" dirty="0">
                <a:latin typeface="Arial"/>
                <a:cs typeface="Arial"/>
              </a:rPr>
              <a:t> d’intérêt</a:t>
            </a:r>
            <a:endParaRPr sz="1700">
              <a:latin typeface="Arial"/>
              <a:cs typeface="Arial"/>
            </a:endParaRPr>
          </a:p>
          <a:p>
            <a:pPr marL="49530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Proposer</a:t>
            </a:r>
            <a:r>
              <a:rPr sz="17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des</a:t>
            </a:r>
            <a:r>
              <a:rPr sz="17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situations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ludiques</a:t>
            </a:r>
            <a:r>
              <a:rPr sz="17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et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 variées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014"/>
              </a:lnSpc>
              <a:spcBef>
                <a:spcPts val="2090"/>
              </a:spcBef>
            </a:pPr>
            <a:r>
              <a:rPr sz="1700" b="1" dirty="0">
                <a:latin typeface="Arial"/>
                <a:cs typeface="Arial"/>
              </a:rPr>
              <a:t>Notion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 copain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peu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développée</a:t>
            </a:r>
            <a:endParaRPr sz="1700">
              <a:latin typeface="Arial"/>
              <a:cs typeface="Arial"/>
            </a:endParaRPr>
          </a:p>
          <a:p>
            <a:pPr marL="43434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Proposer</a:t>
            </a:r>
            <a:r>
              <a:rPr sz="17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des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activités</a:t>
            </a:r>
            <a:r>
              <a:rPr sz="17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7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coopération</a:t>
            </a:r>
            <a:r>
              <a:rPr sz="17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pour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stimuler</a:t>
            </a:r>
            <a:r>
              <a:rPr sz="17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l’intégration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l’autre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avec</a:t>
            </a:r>
            <a:r>
              <a:rPr sz="17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confiance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014"/>
              </a:lnSpc>
              <a:spcBef>
                <a:spcPts val="2090"/>
              </a:spcBef>
            </a:pPr>
            <a:r>
              <a:rPr sz="1700" b="1" dirty="0">
                <a:latin typeface="Arial"/>
                <a:cs typeface="Arial"/>
              </a:rPr>
              <a:t>Attention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peu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soutenue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et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courte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durée</a:t>
            </a:r>
            <a:endParaRPr sz="1700">
              <a:latin typeface="Arial"/>
              <a:cs typeface="Arial"/>
            </a:endParaRPr>
          </a:p>
          <a:p>
            <a:pPr marL="43434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Privilégier</a:t>
            </a:r>
            <a:r>
              <a:rPr sz="17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séquences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courtes</a:t>
            </a:r>
            <a:endParaRPr sz="1700">
              <a:latin typeface="Arial Black"/>
              <a:cs typeface="Arial Black"/>
            </a:endParaRPr>
          </a:p>
          <a:p>
            <a:pPr marL="434340" marR="6828790" indent="-422275">
              <a:lnSpc>
                <a:spcPct val="98600"/>
              </a:lnSpc>
              <a:spcBef>
                <a:spcPts val="2115"/>
              </a:spcBef>
            </a:pPr>
            <a:r>
              <a:rPr sz="1700" b="1" spc="-20" dirty="0">
                <a:latin typeface="Arial"/>
                <a:cs typeface="Arial"/>
              </a:rPr>
              <a:t>Tout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début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d’une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capacité</a:t>
            </a:r>
            <a:r>
              <a:rPr sz="1700" b="1" spc="-10" dirty="0">
                <a:latin typeface="Arial"/>
                <a:cs typeface="Arial"/>
              </a:rPr>
              <a:t> d’analyse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Privilégier</a:t>
            </a:r>
            <a:r>
              <a:rPr sz="1700" spc="-8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l’action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à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l’explication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Montrer</a:t>
            </a:r>
            <a:r>
              <a:rPr sz="17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et</a:t>
            </a:r>
            <a:r>
              <a:rPr sz="17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laisser</a:t>
            </a:r>
            <a:r>
              <a:rPr sz="17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réaliser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990" y="5817209"/>
            <a:ext cx="515112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Besoin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d’affection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incluant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relation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direct</a:t>
            </a:r>
            <a:endParaRPr sz="1700">
              <a:latin typeface="Arial"/>
              <a:cs typeface="Arial"/>
            </a:endParaRPr>
          </a:p>
          <a:p>
            <a:pPr marL="434340">
              <a:lnSpc>
                <a:spcPts val="2014"/>
              </a:lnSpc>
            </a:pP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Accorder</a:t>
            </a:r>
            <a:r>
              <a:rPr sz="17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l’attention</a:t>
            </a:r>
            <a:r>
              <a:rPr sz="17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à</a:t>
            </a:r>
            <a:r>
              <a:rPr sz="17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800000"/>
                </a:solidFill>
                <a:latin typeface="Arial Black"/>
                <a:cs typeface="Arial Black"/>
              </a:rPr>
              <a:t>chaque</a:t>
            </a:r>
            <a:r>
              <a:rPr sz="17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800000"/>
                </a:solidFill>
                <a:latin typeface="Arial Black"/>
                <a:cs typeface="Arial Black"/>
              </a:rPr>
              <a:t>enfant</a:t>
            </a:r>
            <a:endParaRPr sz="17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5112" y="1990344"/>
            <a:ext cx="396240" cy="207645"/>
            <a:chOff x="515112" y="1990344"/>
            <a:chExt cx="396240" cy="207645"/>
          </a:xfrm>
        </p:grpSpPr>
        <p:sp>
          <p:nvSpPr>
            <p:cNvPr id="9" name="object 9"/>
            <p:cNvSpPr/>
            <p:nvPr/>
          </p:nvSpPr>
          <p:spPr>
            <a:xfrm>
              <a:off x="528066" y="20032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278472" y="0"/>
                  </a:moveTo>
                  <a:lnTo>
                    <a:pt x="278472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472" y="136016"/>
                  </a:lnTo>
                  <a:lnTo>
                    <a:pt x="278472" y="181355"/>
                  </a:lnTo>
                  <a:lnTo>
                    <a:pt x="370331" y="90677"/>
                  </a:lnTo>
                  <a:lnTo>
                    <a:pt x="2784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066" y="20032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0" y="45338"/>
                  </a:moveTo>
                  <a:lnTo>
                    <a:pt x="278472" y="45338"/>
                  </a:lnTo>
                  <a:lnTo>
                    <a:pt x="278472" y="0"/>
                  </a:lnTo>
                  <a:lnTo>
                    <a:pt x="370331" y="90677"/>
                  </a:lnTo>
                  <a:lnTo>
                    <a:pt x="278472" y="181355"/>
                  </a:lnTo>
                  <a:lnTo>
                    <a:pt x="278472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19683" y="2752344"/>
            <a:ext cx="396240" cy="207645"/>
            <a:chOff x="519683" y="2752344"/>
            <a:chExt cx="396240" cy="207645"/>
          </a:xfrm>
        </p:grpSpPr>
        <p:sp>
          <p:nvSpPr>
            <p:cNvPr id="12" name="object 12"/>
            <p:cNvSpPr/>
            <p:nvPr/>
          </p:nvSpPr>
          <p:spPr>
            <a:xfrm>
              <a:off x="532637" y="27652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278472" y="0"/>
                  </a:moveTo>
                  <a:lnTo>
                    <a:pt x="278472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472" y="136016"/>
                  </a:lnTo>
                  <a:lnTo>
                    <a:pt x="278472" y="181355"/>
                  </a:lnTo>
                  <a:lnTo>
                    <a:pt x="370331" y="90677"/>
                  </a:lnTo>
                  <a:lnTo>
                    <a:pt x="2784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2637" y="2765298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0" y="45338"/>
                  </a:moveTo>
                  <a:lnTo>
                    <a:pt x="278472" y="45338"/>
                  </a:lnTo>
                  <a:lnTo>
                    <a:pt x="278472" y="0"/>
                  </a:lnTo>
                  <a:lnTo>
                    <a:pt x="370331" y="90677"/>
                  </a:lnTo>
                  <a:lnTo>
                    <a:pt x="278472" y="181355"/>
                  </a:lnTo>
                  <a:lnTo>
                    <a:pt x="278472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86155" y="3521964"/>
            <a:ext cx="396240" cy="208915"/>
            <a:chOff x="486155" y="3521964"/>
            <a:chExt cx="396240" cy="208915"/>
          </a:xfrm>
        </p:grpSpPr>
        <p:sp>
          <p:nvSpPr>
            <p:cNvPr id="15" name="object 15"/>
            <p:cNvSpPr/>
            <p:nvPr/>
          </p:nvSpPr>
          <p:spPr>
            <a:xfrm>
              <a:off x="499109" y="3534918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277698" y="0"/>
                  </a:moveTo>
                  <a:lnTo>
                    <a:pt x="277698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277698" y="137160"/>
                  </a:lnTo>
                  <a:lnTo>
                    <a:pt x="277698" y="182880"/>
                  </a:lnTo>
                  <a:lnTo>
                    <a:pt x="370331" y="91440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9109" y="3534918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0" y="45720"/>
                  </a:moveTo>
                  <a:lnTo>
                    <a:pt x="277698" y="45720"/>
                  </a:lnTo>
                  <a:lnTo>
                    <a:pt x="277698" y="0"/>
                  </a:lnTo>
                  <a:lnTo>
                    <a:pt x="370331" y="91440"/>
                  </a:lnTo>
                  <a:lnTo>
                    <a:pt x="277698" y="182880"/>
                  </a:lnTo>
                  <a:lnTo>
                    <a:pt x="277698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96823" y="4335779"/>
            <a:ext cx="396240" cy="208915"/>
            <a:chOff x="496823" y="4335779"/>
            <a:chExt cx="396240" cy="208915"/>
          </a:xfrm>
        </p:grpSpPr>
        <p:sp>
          <p:nvSpPr>
            <p:cNvPr id="18" name="object 18"/>
            <p:cNvSpPr/>
            <p:nvPr/>
          </p:nvSpPr>
          <p:spPr>
            <a:xfrm>
              <a:off x="509777" y="4348733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277698" y="0"/>
                  </a:moveTo>
                  <a:lnTo>
                    <a:pt x="277698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277698" y="137160"/>
                  </a:lnTo>
                  <a:lnTo>
                    <a:pt x="277698" y="182880"/>
                  </a:lnTo>
                  <a:lnTo>
                    <a:pt x="370331" y="91440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9777" y="4348733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0" y="45720"/>
                  </a:moveTo>
                  <a:lnTo>
                    <a:pt x="277698" y="45720"/>
                  </a:lnTo>
                  <a:lnTo>
                    <a:pt x="277698" y="0"/>
                  </a:lnTo>
                  <a:lnTo>
                    <a:pt x="370331" y="91440"/>
                  </a:lnTo>
                  <a:lnTo>
                    <a:pt x="277698" y="182880"/>
                  </a:lnTo>
                  <a:lnTo>
                    <a:pt x="277698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95300" y="5116067"/>
            <a:ext cx="396240" cy="207645"/>
            <a:chOff x="495300" y="5116067"/>
            <a:chExt cx="396240" cy="207645"/>
          </a:xfrm>
        </p:grpSpPr>
        <p:sp>
          <p:nvSpPr>
            <p:cNvPr id="21" name="object 21"/>
            <p:cNvSpPr/>
            <p:nvPr/>
          </p:nvSpPr>
          <p:spPr>
            <a:xfrm>
              <a:off x="508253" y="5129021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278472" y="0"/>
                  </a:moveTo>
                  <a:lnTo>
                    <a:pt x="278472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8472" y="136016"/>
                  </a:lnTo>
                  <a:lnTo>
                    <a:pt x="278472" y="181355"/>
                  </a:lnTo>
                  <a:lnTo>
                    <a:pt x="370332" y="90677"/>
                  </a:lnTo>
                  <a:lnTo>
                    <a:pt x="27847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8253" y="5129021"/>
              <a:ext cx="370840" cy="181610"/>
            </a:xfrm>
            <a:custGeom>
              <a:avLst/>
              <a:gdLst/>
              <a:ahLst/>
              <a:cxnLst/>
              <a:rect l="l" t="t" r="r" b="b"/>
              <a:pathLst>
                <a:path w="370840" h="181610">
                  <a:moveTo>
                    <a:pt x="0" y="45338"/>
                  </a:moveTo>
                  <a:lnTo>
                    <a:pt x="278472" y="45338"/>
                  </a:lnTo>
                  <a:lnTo>
                    <a:pt x="278472" y="0"/>
                  </a:lnTo>
                  <a:lnTo>
                    <a:pt x="370332" y="90677"/>
                  </a:lnTo>
                  <a:lnTo>
                    <a:pt x="278472" y="181355"/>
                  </a:lnTo>
                  <a:lnTo>
                    <a:pt x="278472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09016" y="5384291"/>
            <a:ext cx="394970" cy="207645"/>
            <a:chOff x="509016" y="5384291"/>
            <a:chExt cx="394970" cy="207645"/>
          </a:xfrm>
        </p:grpSpPr>
        <p:sp>
          <p:nvSpPr>
            <p:cNvPr id="24" name="object 24"/>
            <p:cNvSpPr/>
            <p:nvPr/>
          </p:nvSpPr>
          <p:spPr>
            <a:xfrm>
              <a:off x="521970" y="5397245"/>
              <a:ext cx="368935" cy="181610"/>
            </a:xfrm>
            <a:custGeom>
              <a:avLst/>
              <a:gdLst/>
              <a:ahLst/>
              <a:cxnLst/>
              <a:rect l="l" t="t" r="r" b="b"/>
              <a:pathLst>
                <a:path w="368934" h="181610">
                  <a:moveTo>
                    <a:pt x="276948" y="0"/>
                  </a:moveTo>
                  <a:lnTo>
                    <a:pt x="276948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276948" y="136016"/>
                  </a:lnTo>
                  <a:lnTo>
                    <a:pt x="276948" y="181355"/>
                  </a:lnTo>
                  <a:lnTo>
                    <a:pt x="368808" y="90677"/>
                  </a:lnTo>
                  <a:lnTo>
                    <a:pt x="27694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1970" y="5397245"/>
              <a:ext cx="368935" cy="181610"/>
            </a:xfrm>
            <a:custGeom>
              <a:avLst/>
              <a:gdLst/>
              <a:ahLst/>
              <a:cxnLst/>
              <a:rect l="l" t="t" r="r" b="b"/>
              <a:pathLst>
                <a:path w="368934" h="181610">
                  <a:moveTo>
                    <a:pt x="0" y="45338"/>
                  </a:moveTo>
                  <a:lnTo>
                    <a:pt x="276948" y="45338"/>
                  </a:lnTo>
                  <a:lnTo>
                    <a:pt x="276948" y="0"/>
                  </a:lnTo>
                  <a:lnTo>
                    <a:pt x="368808" y="90677"/>
                  </a:lnTo>
                  <a:lnTo>
                    <a:pt x="276948" y="181355"/>
                  </a:lnTo>
                  <a:lnTo>
                    <a:pt x="276948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95300" y="6131052"/>
            <a:ext cx="396240" cy="208915"/>
            <a:chOff x="495300" y="6131052"/>
            <a:chExt cx="396240" cy="208915"/>
          </a:xfrm>
        </p:grpSpPr>
        <p:sp>
          <p:nvSpPr>
            <p:cNvPr id="27" name="object 27"/>
            <p:cNvSpPr/>
            <p:nvPr/>
          </p:nvSpPr>
          <p:spPr>
            <a:xfrm>
              <a:off x="508253" y="6144006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277698" y="0"/>
                  </a:moveTo>
                  <a:lnTo>
                    <a:pt x="277698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277698" y="137160"/>
                  </a:lnTo>
                  <a:lnTo>
                    <a:pt x="277698" y="182880"/>
                  </a:lnTo>
                  <a:lnTo>
                    <a:pt x="370332" y="91440"/>
                  </a:lnTo>
                  <a:lnTo>
                    <a:pt x="2776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8253" y="6144006"/>
              <a:ext cx="370840" cy="182880"/>
            </a:xfrm>
            <a:custGeom>
              <a:avLst/>
              <a:gdLst/>
              <a:ahLst/>
              <a:cxnLst/>
              <a:rect l="l" t="t" r="r" b="b"/>
              <a:pathLst>
                <a:path w="370840" h="182879">
                  <a:moveTo>
                    <a:pt x="0" y="45720"/>
                  </a:moveTo>
                  <a:lnTo>
                    <a:pt x="277698" y="45720"/>
                  </a:lnTo>
                  <a:lnTo>
                    <a:pt x="277698" y="0"/>
                  </a:lnTo>
                  <a:lnTo>
                    <a:pt x="370332" y="91440"/>
                  </a:lnTo>
                  <a:lnTo>
                    <a:pt x="277698" y="182880"/>
                  </a:lnTo>
                  <a:lnTo>
                    <a:pt x="277698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08303" y="1106424"/>
            <a:ext cx="4413885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  <a:tabLst>
                <a:tab pos="1931035" algn="l"/>
              </a:tabLst>
            </a:pP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SUR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LE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00099"/>
                </a:solidFill>
                <a:latin typeface="Arial Black"/>
                <a:cs typeface="Arial Black"/>
              </a:rPr>
              <a:t>PLAN</a:t>
            </a:r>
            <a:r>
              <a:rPr sz="1800" dirty="0">
                <a:solidFill>
                  <a:srgbClr val="00009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000099"/>
                </a:solidFill>
                <a:latin typeface="Arial Black"/>
                <a:cs typeface="Arial Black"/>
              </a:rPr>
              <a:t>PSYCHOLOGIQUE</a:t>
            </a:r>
            <a:r>
              <a:rPr sz="1800" spc="-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Arial Black"/>
                <a:cs typeface="Arial Black"/>
              </a:rPr>
              <a:t>: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2429" y="951738"/>
            <a:ext cx="9825355" cy="723900"/>
          </a:xfrm>
          <a:custGeom>
            <a:avLst/>
            <a:gdLst/>
            <a:ahLst/>
            <a:cxnLst/>
            <a:rect l="l" t="t" r="r" b="b"/>
            <a:pathLst>
              <a:path w="9825355" h="723900">
                <a:moveTo>
                  <a:pt x="0" y="0"/>
                </a:moveTo>
                <a:lnTo>
                  <a:pt x="9825228" y="0"/>
                </a:lnTo>
              </a:path>
              <a:path w="9825355" h="723900">
                <a:moveTo>
                  <a:pt x="22860" y="10667"/>
                </a:moveTo>
                <a:lnTo>
                  <a:pt x="22860" y="723900"/>
                </a:lnTo>
              </a:path>
            </a:pathLst>
          </a:custGeom>
          <a:ln w="38100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094219" y="5765291"/>
            <a:ext cx="982980" cy="870585"/>
            <a:chOff x="7094219" y="5765291"/>
            <a:chExt cx="982980" cy="870585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7173" y="5778245"/>
              <a:ext cx="957072" cy="84429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107173" y="5778245"/>
              <a:ext cx="957580" cy="844550"/>
            </a:xfrm>
            <a:custGeom>
              <a:avLst/>
              <a:gdLst/>
              <a:ahLst/>
              <a:cxnLst/>
              <a:rect l="l" t="t" r="r" b="b"/>
              <a:pathLst>
                <a:path w="957579" h="844550">
                  <a:moveTo>
                    <a:pt x="0" y="422147"/>
                  </a:moveTo>
                  <a:lnTo>
                    <a:pt x="2807" y="376150"/>
                  </a:lnTo>
                  <a:lnTo>
                    <a:pt x="11037" y="331587"/>
                  </a:lnTo>
                  <a:lnTo>
                    <a:pt x="24396" y="288716"/>
                  </a:lnTo>
                  <a:lnTo>
                    <a:pt x="42592" y="247795"/>
                  </a:lnTo>
                  <a:lnTo>
                    <a:pt x="65334" y="209081"/>
                  </a:lnTo>
                  <a:lnTo>
                    <a:pt x="92330" y="172832"/>
                  </a:lnTo>
                  <a:lnTo>
                    <a:pt x="123287" y="139305"/>
                  </a:lnTo>
                  <a:lnTo>
                    <a:pt x="157914" y="108759"/>
                  </a:lnTo>
                  <a:lnTo>
                    <a:pt x="195919" y="81449"/>
                  </a:lnTo>
                  <a:lnTo>
                    <a:pt x="237010" y="57635"/>
                  </a:lnTo>
                  <a:lnTo>
                    <a:pt x="280895" y="37573"/>
                  </a:lnTo>
                  <a:lnTo>
                    <a:pt x="327282" y="21521"/>
                  </a:lnTo>
                  <a:lnTo>
                    <a:pt x="375879" y="9736"/>
                  </a:lnTo>
                  <a:lnTo>
                    <a:pt x="426394" y="2477"/>
                  </a:lnTo>
                  <a:lnTo>
                    <a:pt x="478535" y="0"/>
                  </a:lnTo>
                  <a:lnTo>
                    <a:pt x="530677" y="2477"/>
                  </a:lnTo>
                  <a:lnTo>
                    <a:pt x="581192" y="9736"/>
                  </a:lnTo>
                  <a:lnTo>
                    <a:pt x="629789" y="21521"/>
                  </a:lnTo>
                  <a:lnTo>
                    <a:pt x="676176" y="37573"/>
                  </a:lnTo>
                  <a:lnTo>
                    <a:pt x="720061" y="57635"/>
                  </a:lnTo>
                  <a:lnTo>
                    <a:pt x="761152" y="81449"/>
                  </a:lnTo>
                  <a:lnTo>
                    <a:pt x="799157" y="108759"/>
                  </a:lnTo>
                  <a:lnTo>
                    <a:pt x="833784" y="139305"/>
                  </a:lnTo>
                  <a:lnTo>
                    <a:pt x="864741" y="172832"/>
                  </a:lnTo>
                  <a:lnTo>
                    <a:pt x="891737" y="209081"/>
                  </a:lnTo>
                  <a:lnTo>
                    <a:pt x="914479" y="247795"/>
                  </a:lnTo>
                  <a:lnTo>
                    <a:pt x="932675" y="288716"/>
                  </a:lnTo>
                  <a:lnTo>
                    <a:pt x="946034" y="331587"/>
                  </a:lnTo>
                  <a:lnTo>
                    <a:pt x="954264" y="376150"/>
                  </a:lnTo>
                  <a:lnTo>
                    <a:pt x="957072" y="422147"/>
                  </a:lnTo>
                  <a:lnTo>
                    <a:pt x="954264" y="468145"/>
                  </a:lnTo>
                  <a:lnTo>
                    <a:pt x="946034" y="512708"/>
                  </a:lnTo>
                  <a:lnTo>
                    <a:pt x="932675" y="555579"/>
                  </a:lnTo>
                  <a:lnTo>
                    <a:pt x="914479" y="596500"/>
                  </a:lnTo>
                  <a:lnTo>
                    <a:pt x="891737" y="635214"/>
                  </a:lnTo>
                  <a:lnTo>
                    <a:pt x="864741" y="671463"/>
                  </a:lnTo>
                  <a:lnTo>
                    <a:pt x="833784" y="704990"/>
                  </a:lnTo>
                  <a:lnTo>
                    <a:pt x="799157" y="735536"/>
                  </a:lnTo>
                  <a:lnTo>
                    <a:pt x="761152" y="762846"/>
                  </a:lnTo>
                  <a:lnTo>
                    <a:pt x="720061" y="786660"/>
                  </a:lnTo>
                  <a:lnTo>
                    <a:pt x="676176" y="806722"/>
                  </a:lnTo>
                  <a:lnTo>
                    <a:pt x="629789" y="822774"/>
                  </a:lnTo>
                  <a:lnTo>
                    <a:pt x="581192" y="834559"/>
                  </a:lnTo>
                  <a:lnTo>
                    <a:pt x="530677" y="841818"/>
                  </a:lnTo>
                  <a:lnTo>
                    <a:pt x="478535" y="844295"/>
                  </a:lnTo>
                  <a:lnTo>
                    <a:pt x="426394" y="841818"/>
                  </a:lnTo>
                  <a:lnTo>
                    <a:pt x="375879" y="834559"/>
                  </a:lnTo>
                  <a:lnTo>
                    <a:pt x="327282" y="822774"/>
                  </a:lnTo>
                  <a:lnTo>
                    <a:pt x="280895" y="806722"/>
                  </a:lnTo>
                  <a:lnTo>
                    <a:pt x="237010" y="786660"/>
                  </a:lnTo>
                  <a:lnTo>
                    <a:pt x="195919" y="762846"/>
                  </a:lnTo>
                  <a:lnTo>
                    <a:pt x="157914" y="735536"/>
                  </a:lnTo>
                  <a:lnTo>
                    <a:pt x="123287" y="704990"/>
                  </a:lnTo>
                  <a:lnTo>
                    <a:pt x="92330" y="671463"/>
                  </a:lnTo>
                  <a:lnTo>
                    <a:pt x="65334" y="635214"/>
                  </a:lnTo>
                  <a:lnTo>
                    <a:pt x="42592" y="596500"/>
                  </a:lnTo>
                  <a:lnTo>
                    <a:pt x="24396" y="555579"/>
                  </a:lnTo>
                  <a:lnTo>
                    <a:pt x="11037" y="512708"/>
                  </a:lnTo>
                  <a:lnTo>
                    <a:pt x="2807" y="468145"/>
                  </a:lnTo>
                  <a:lnTo>
                    <a:pt x="0" y="42214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00290" y="5899810"/>
            <a:ext cx="368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29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229" dirty="0">
                <a:solidFill>
                  <a:srgbClr val="D1EAED"/>
                </a:solidFill>
                <a:latin typeface="Constantia"/>
                <a:cs typeface="Constantia"/>
              </a:rPr>
              <a:t>2</a:t>
            </a:r>
            <a:r>
              <a:rPr sz="1200" spc="-229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200" spc="-229" dirty="0">
                <a:solidFill>
                  <a:srgbClr val="D1EAED"/>
                </a:solidFill>
                <a:latin typeface="Constantia"/>
                <a:cs typeface="Constantia"/>
              </a:rPr>
              <a:t>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9880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dirty="0" smtClean="0">
                <a:latin typeface="Arial Black"/>
                <a:cs typeface="Arial Black"/>
              </a:rPr>
              <a:t>ES3M</a:t>
            </a:r>
            <a:endParaRPr sz="1900" i="1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209547"/>
            <a:ext cx="12973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 PUBLIC</a:t>
            </a:r>
            <a:r>
              <a:rPr sz="1700" b="1" i="1" spc="-30" dirty="0">
                <a:latin typeface="Arial"/>
                <a:cs typeface="Arial"/>
              </a:rPr>
              <a:t> </a:t>
            </a:r>
            <a:r>
              <a:rPr sz="1700" b="1" spc="-50" dirty="0"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1675892"/>
            <a:ext cx="11782425" cy="4710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spc="-10" dirty="0">
                <a:latin typeface="Arial"/>
                <a:cs typeface="Arial"/>
              </a:rPr>
              <a:t>L’enfant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scolarisé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école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primaire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(CE1/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CE2)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Arial"/>
              <a:cs typeface="Arial"/>
            </a:endParaRPr>
          </a:p>
          <a:p>
            <a:pPr marL="355600" marR="323850" indent="-342900">
              <a:lnSpc>
                <a:spcPct val="90000"/>
              </a:lnSpc>
              <a:tabLst>
                <a:tab pos="354965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10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ces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âges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les enfants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cherchent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à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s’amuser,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ils sont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«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touche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à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tout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»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pratiquent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souvent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plusieurs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activités </a:t>
            </a:r>
            <a:r>
              <a:rPr sz="1700" dirty="0">
                <a:latin typeface="Arial"/>
                <a:cs typeface="Arial"/>
              </a:rPr>
              <a:t>(culturelles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/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physiques…)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IL</a:t>
            </a:r>
            <a:r>
              <a:rPr sz="1700" spc="-3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NE</a:t>
            </a:r>
            <a:r>
              <a:rPr sz="1700" spc="-5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SONT</a:t>
            </a:r>
            <a:r>
              <a:rPr sz="1700" spc="-5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spc="-20" dirty="0">
                <a:solidFill>
                  <a:srgbClr val="660066"/>
                </a:solidFill>
                <a:latin typeface="Arial Black"/>
                <a:cs typeface="Arial Black"/>
              </a:rPr>
              <a:t>PAS</a:t>
            </a:r>
            <a:r>
              <a:rPr sz="1700" spc="-5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ENCORE</a:t>
            </a:r>
            <a:r>
              <a:rPr sz="1700" spc="-3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FIDELE</a:t>
            </a:r>
            <a:r>
              <a:rPr sz="1700" spc="-5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A</a:t>
            </a:r>
            <a:r>
              <a:rPr sz="1700" spc="-3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UN</a:t>
            </a:r>
            <a:r>
              <a:rPr sz="1700" spc="-5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660066"/>
                </a:solidFill>
                <a:latin typeface="Arial Black"/>
                <a:cs typeface="Arial Black"/>
              </a:rPr>
              <a:t>SPORT</a:t>
            </a:r>
            <a:r>
              <a:rPr sz="1700" spc="-13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latin typeface="Arial"/>
                <a:cs typeface="Arial"/>
              </a:rPr>
              <a:t>mais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recherchent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plus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coté </a:t>
            </a:r>
            <a:r>
              <a:rPr sz="1700" dirty="0">
                <a:latin typeface="Arial"/>
                <a:cs typeface="Arial"/>
              </a:rPr>
              <a:t>affectueux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l’activité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dans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laquelle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ils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sentent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bien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(copains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éducateurs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éducatrice…)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  <a:tabLst>
                <a:tab pos="354965" algn="l"/>
              </a:tabLst>
            </a:pPr>
            <a:r>
              <a:rPr sz="1700" spc="-50" dirty="0">
                <a:solidFill>
                  <a:srgbClr val="660066"/>
                </a:solidFill>
                <a:latin typeface="Arial"/>
                <a:cs typeface="Arial"/>
              </a:rPr>
              <a:t>•</a:t>
            </a:r>
            <a:r>
              <a:rPr sz="1700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Il</a:t>
            </a:r>
            <a:r>
              <a:rPr sz="1700" spc="-2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doivent</a:t>
            </a:r>
            <a:r>
              <a:rPr sz="1700" spc="-3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donc</a:t>
            </a:r>
            <a:r>
              <a:rPr sz="1700" spc="-1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prendre</a:t>
            </a:r>
            <a:r>
              <a:rPr sz="1700" spc="-1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un</a:t>
            </a:r>
            <a:r>
              <a:rPr sz="1700" spc="-1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maximum</a:t>
            </a:r>
            <a:r>
              <a:rPr sz="1700" spc="-3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plaisir</a:t>
            </a:r>
            <a:r>
              <a:rPr sz="1700" spc="-3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tout</a:t>
            </a:r>
            <a:r>
              <a:rPr sz="1700" spc="-3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au</a:t>
            </a:r>
            <a:r>
              <a:rPr sz="1700" spc="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long</a:t>
            </a:r>
            <a:r>
              <a:rPr sz="1700" spc="-1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de</a:t>
            </a:r>
            <a:r>
              <a:rPr sz="1700" spc="-1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l’année</a:t>
            </a:r>
            <a:r>
              <a:rPr sz="1700" spc="-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si</a:t>
            </a:r>
            <a:r>
              <a:rPr sz="1700" spc="-1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on</a:t>
            </a:r>
            <a:r>
              <a:rPr sz="1700" spc="-1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veut</a:t>
            </a:r>
            <a:r>
              <a:rPr sz="1700" spc="-1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660066"/>
                </a:solidFill>
                <a:latin typeface="Arial Black"/>
                <a:cs typeface="Arial Black"/>
              </a:rPr>
              <a:t>qu’ils</a:t>
            </a:r>
            <a:endParaRPr sz="1700">
              <a:latin typeface="Arial Black"/>
              <a:cs typeface="Arial Black"/>
            </a:endParaRPr>
          </a:p>
          <a:p>
            <a:pPr marL="355600">
              <a:lnSpc>
                <a:spcPts val="1939"/>
              </a:lnSpc>
            </a:pP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continuent</a:t>
            </a:r>
            <a:r>
              <a:rPr sz="1700" spc="-5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dans</a:t>
            </a:r>
            <a:r>
              <a:rPr sz="1700" spc="-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l’activité</a:t>
            </a:r>
            <a:r>
              <a:rPr sz="1700" spc="-2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660066"/>
                </a:solidFill>
                <a:latin typeface="Arial Black"/>
                <a:cs typeface="Arial Black"/>
              </a:rPr>
              <a:t>football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17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PARENTS</a:t>
            </a:r>
            <a:r>
              <a:rPr sz="17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700" b="1" i="1" spc="4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« Leur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donner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bonnes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habitudes </a:t>
            </a:r>
            <a:r>
              <a:rPr sz="1700" b="1" spc="-50" dirty="0">
                <a:latin typeface="Arial"/>
                <a:cs typeface="Arial"/>
              </a:rPr>
              <a:t>»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355600" marR="58419" indent="-342900">
              <a:lnSpc>
                <a:spcPct val="908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dirty="0">
                <a:latin typeface="Arial"/>
                <a:cs typeface="Arial"/>
              </a:rPr>
              <a:t>Les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mamans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sont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encore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les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plus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présentes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dans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cette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catégorie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d'âge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d’où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l’importance</a:t>
            </a:r>
            <a:r>
              <a:rPr sz="1700" spc="-3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d’avoir</a:t>
            </a:r>
            <a:r>
              <a:rPr sz="1700" spc="-4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660066"/>
                </a:solidFill>
                <a:latin typeface="Arial Black"/>
                <a:cs typeface="Arial Black"/>
              </a:rPr>
              <a:t>une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présence</a:t>
            </a:r>
            <a:r>
              <a:rPr sz="1700" spc="-12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féminine</a:t>
            </a:r>
            <a:r>
              <a:rPr sz="1700" spc="-2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dans</a:t>
            </a:r>
            <a:r>
              <a:rPr sz="1700" spc="-1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le</a:t>
            </a:r>
            <a:r>
              <a:rPr sz="1700" spc="-2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« staff</a:t>
            </a:r>
            <a:r>
              <a:rPr sz="1700" spc="7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660066"/>
                </a:solidFill>
                <a:latin typeface="Arial Black"/>
                <a:cs typeface="Arial Black"/>
              </a:rPr>
              <a:t>»</a:t>
            </a:r>
            <a:r>
              <a:rPr sz="1700" spc="-10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1700" b="1" dirty="0">
                <a:latin typeface="Arial"/>
                <a:cs typeface="Arial"/>
              </a:rPr>
              <a:t>Ceci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peut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faire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la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différence car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selon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une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étude,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les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clubs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ayant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une </a:t>
            </a:r>
            <a:r>
              <a:rPr sz="1700" b="1" dirty="0">
                <a:latin typeface="Arial"/>
                <a:cs typeface="Arial"/>
              </a:rPr>
              <a:t>éducatrice,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responsable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catégorie,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personne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chargée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l’accueil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enfants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ont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généralement</a:t>
            </a:r>
            <a:r>
              <a:rPr sz="1700" b="1" spc="-25" dirty="0">
                <a:latin typeface="Arial"/>
                <a:cs typeface="Arial"/>
              </a:rPr>
              <a:t> un </a:t>
            </a:r>
            <a:r>
              <a:rPr sz="1700" b="1" dirty="0">
                <a:latin typeface="Arial"/>
                <a:cs typeface="Arial"/>
              </a:rPr>
              <a:t>taux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fidélisation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légèrement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supérieur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aux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clubs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composés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d’un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encadrement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uniquement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masculin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ts val="1839"/>
              </a:lnSpc>
              <a:spcBef>
                <a:spcPts val="5"/>
              </a:spcBef>
              <a:tabLst>
                <a:tab pos="354965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Instaurer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dialogue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positif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constructif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avec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parents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leur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expliquer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qu’on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compte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sur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eux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pour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les </a:t>
            </a:r>
            <a:r>
              <a:rPr sz="1700" b="1" spc="-10" dirty="0">
                <a:latin typeface="Arial"/>
                <a:cs typeface="Arial"/>
              </a:rPr>
              <a:t>plateaux </a:t>
            </a:r>
            <a:r>
              <a:rPr sz="1700" b="1" dirty="0">
                <a:latin typeface="Arial"/>
                <a:cs typeface="Arial"/>
              </a:rPr>
              <a:t>et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/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ou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les manifestations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la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vie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du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club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355600" marR="812800" indent="-342900">
              <a:lnSpc>
                <a:spcPts val="1789"/>
              </a:lnSpc>
              <a:tabLst>
                <a:tab pos="354965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dirty="0">
                <a:latin typeface="Arial"/>
                <a:cs typeface="Arial"/>
              </a:rPr>
              <a:t>Faire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comprendre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également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que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club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n’est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pas la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halte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garderie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du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mercredi et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afin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d’éviter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se </a:t>
            </a:r>
            <a:r>
              <a:rPr sz="1700" b="1" dirty="0">
                <a:latin typeface="Arial"/>
                <a:cs typeface="Arial"/>
              </a:rPr>
              <a:t>retrouver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plus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tard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avec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parents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«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consommateurs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»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l’association.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985" y="414655"/>
            <a:ext cx="11000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b="1" i="1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r>
              <a:rPr sz="2000" b="1" i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faire</a:t>
            </a:r>
            <a:r>
              <a:rPr sz="2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catégorie,</a:t>
            </a:r>
            <a:r>
              <a:rPr sz="20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connaissance</a:t>
            </a:r>
            <a:r>
              <a:rPr sz="2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l’enfant</a:t>
            </a:r>
            <a:r>
              <a:rPr sz="20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sz="2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l’éducateur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735" y="795527"/>
            <a:ext cx="6035040" cy="4572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21735" y="795527"/>
            <a:ext cx="6035040" cy="457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0"/>
              </a:spcBef>
            </a:pP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PRECISEMENT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94103" y="856488"/>
            <a:ext cx="932815" cy="826135"/>
            <a:chOff x="1594103" y="856488"/>
            <a:chExt cx="932815" cy="8261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7057" y="869442"/>
              <a:ext cx="906779" cy="8001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07057" y="869442"/>
              <a:ext cx="906780" cy="800100"/>
            </a:xfrm>
            <a:custGeom>
              <a:avLst/>
              <a:gdLst/>
              <a:ahLst/>
              <a:cxnLst/>
              <a:rect l="l" t="t" r="r" b="b"/>
              <a:pathLst>
                <a:path w="906780" h="800100">
                  <a:moveTo>
                    <a:pt x="0" y="400050"/>
                  </a:moveTo>
                  <a:lnTo>
                    <a:pt x="2659" y="356453"/>
                  </a:lnTo>
                  <a:lnTo>
                    <a:pt x="10455" y="314218"/>
                  </a:lnTo>
                  <a:lnTo>
                    <a:pt x="23109" y="273588"/>
                  </a:lnTo>
                  <a:lnTo>
                    <a:pt x="40347" y="234807"/>
                  </a:lnTo>
                  <a:lnTo>
                    <a:pt x="61891" y="198119"/>
                  </a:lnTo>
                  <a:lnTo>
                    <a:pt x="87465" y="163769"/>
                  </a:lnTo>
                  <a:lnTo>
                    <a:pt x="116793" y="131998"/>
                  </a:lnTo>
                  <a:lnTo>
                    <a:pt x="149598" y="103052"/>
                  </a:lnTo>
                  <a:lnTo>
                    <a:pt x="185604" y="77175"/>
                  </a:lnTo>
                  <a:lnTo>
                    <a:pt x="224536" y="54610"/>
                  </a:lnTo>
                  <a:lnTo>
                    <a:pt x="266115" y="35600"/>
                  </a:lnTo>
                  <a:lnTo>
                    <a:pt x="310066" y="20391"/>
                  </a:lnTo>
                  <a:lnTo>
                    <a:pt x="356114" y="9225"/>
                  </a:lnTo>
                  <a:lnTo>
                    <a:pt x="403980" y="2346"/>
                  </a:lnTo>
                  <a:lnTo>
                    <a:pt x="453390" y="0"/>
                  </a:lnTo>
                  <a:lnTo>
                    <a:pt x="502799" y="2346"/>
                  </a:lnTo>
                  <a:lnTo>
                    <a:pt x="550665" y="9225"/>
                  </a:lnTo>
                  <a:lnTo>
                    <a:pt x="596713" y="20391"/>
                  </a:lnTo>
                  <a:lnTo>
                    <a:pt x="640664" y="35600"/>
                  </a:lnTo>
                  <a:lnTo>
                    <a:pt x="682244" y="54610"/>
                  </a:lnTo>
                  <a:lnTo>
                    <a:pt x="721175" y="77175"/>
                  </a:lnTo>
                  <a:lnTo>
                    <a:pt x="757181" y="103052"/>
                  </a:lnTo>
                  <a:lnTo>
                    <a:pt x="789986" y="131998"/>
                  </a:lnTo>
                  <a:lnTo>
                    <a:pt x="819314" y="163769"/>
                  </a:lnTo>
                  <a:lnTo>
                    <a:pt x="844888" y="198120"/>
                  </a:lnTo>
                  <a:lnTo>
                    <a:pt x="866432" y="234807"/>
                  </a:lnTo>
                  <a:lnTo>
                    <a:pt x="883670" y="273588"/>
                  </a:lnTo>
                  <a:lnTo>
                    <a:pt x="896324" y="314218"/>
                  </a:lnTo>
                  <a:lnTo>
                    <a:pt x="904120" y="356453"/>
                  </a:lnTo>
                  <a:lnTo>
                    <a:pt x="906779" y="400050"/>
                  </a:lnTo>
                  <a:lnTo>
                    <a:pt x="904120" y="443646"/>
                  </a:lnTo>
                  <a:lnTo>
                    <a:pt x="896324" y="485881"/>
                  </a:lnTo>
                  <a:lnTo>
                    <a:pt x="883670" y="526511"/>
                  </a:lnTo>
                  <a:lnTo>
                    <a:pt x="866432" y="565292"/>
                  </a:lnTo>
                  <a:lnTo>
                    <a:pt x="844888" y="601980"/>
                  </a:lnTo>
                  <a:lnTo>
                    <a:pt x="819314" y="636330"/>
                  </a:lnTo>
                  <a:lnTo>
                    <a:pt x="789986" y="668101"/>
                  </a:lnTo>
                  <a:lnTo>
                    <a:pt x="757181" y="697047"/>
                  </a:lnTo>
                  <a:lnTo>
                    <a:pt x="721175" y="722924"/>
                  </a:lnTo>
                  <a:lnTo>
                    <a:pt x="682243" y="745489"/>
                  </a:lnTo>
                  <a:lnTo>
                    <a:pt x="640664" y="764499"/>
                  </a:lnTo>
                  <a:lnTo>
                    <a:pt x="596713" y="779708"/>
                  </a:lnTo>
                  <a:lnTo>
                    <a:pt x="550665" y="790874"/>
                  </a:lnTo>
                  <a:lnTo>
                    <a:pt x="502799" y="797753"/>
                  </a:lnTo>
                  <a:lnTo>
                    <a:pt x="453390" y="800100"/>
                  </a:lnTo>
                  <a:lnTo>
                    <a:pt x="403980" y="797753"/>
                  </a:lnTo>
                  <a:lnTo>
                    <a:pt x="356114" y="790874"/>
                  </a:lnTo>
                  <a:lnTo>
                    <a:pt x="310066" y="779708"/>
                  </a:lnTo>
                  <a:lnTo>
                    <a:pt x="266115" y="764499"/>
                  </a:lnTo>
                  <a:lnTo>
                    <a:pt x="224535" y="745489"/>
                  </a:lnTo>
                  <a:lnTo>
                    <a:pt x="185604" y="722924"/>
                  </a:lnTo>
                  <a:lnTo>
                    <a:pt x="149598" y="697047"/>
                  </a:lnTo>
                  <a:lnTo>
                    <a:pt x="116793" y="668101"/>
                  </a:lnTo>
                  <a:lnTo>
                    <a:pt x="87465" y="636330"/>
                  </a:lnTo>
                  <a:lnTo>
                    <a:pt x="61891" y="601979"/>
                  </a:lnTo>
                  <a:lnTo>
                    <a:pt x="40347" y="565292"/>
                  </a:lnTo>
                  <a:lnTo>
                    <a:pt x="23109" y="526511"/>
                  </a:lnTo>
                  <a:lnTo>
                    <a:pt x="10455" y="485881"/>
                  </a:lnTo>
                  <a:lnTo>
                    <a:pt x="2659" y="443646"/>
                  </a:lnTo>
                  <a:lnTo>
                    <a:pt x="0" y="40005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75282" y="967866"/>
            <a:ext cx="368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6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65" dirty="0">
                <a:solidFill>
                  <a:srgbClr val="D1EAED"/>
                </a:solidFill>
                <a:latin typeface="Constantia"/>
                <a:cs typeface="Constantia"/>
              </a:rPr>
              <a:t>2</a:t>
            </a:r>
            <a:r>
              <a:rPr sz="1200" spc="-59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30" dirty="0">
                <a:solidFill>
                  <a:srgbClr val="D1EAED"/>
                </a:solidFill>
                <a:latin typeface="Constantia"/>
                <a:cs typeface="Constantia"/>
              </a:rPr>
              <a:t>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1216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916" y="2602509"/>
            <a:ext cx="5513705" cy="10496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L’ENTRAÎNEMENT</a:t>
            </a:r>
            <a:r>
              <a:rPr sz="16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: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«</a:t>
            </a:r>
            <a:r>
              <a:rPr sz="1600" b="1" i="1" spc="400" dirty="0"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800000"/>
                </a:solidFill>
                <a:latin typeface="Arial"/>
                <a:cs typeface="Arial"/>
              </a:rPr>
              <a:t>Plaisir, </a:t>
            </a:r>
            <a:r>
              <a:rPr sz="1600" b="1" i="1" dirty="0">
                <a:solidFill>
                  <a:srgbClr val="800000"/>
                </a:solidFill>
                <a:latin typeface="Arial"/>
                <a:cs typeface="Arial"/>
              </a:rPr>
              <a:t>plaisir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6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800000"/>
                </a:solidFill>
                <a:latin typeface="Arial"/>
                <a:cs typeface="Arial"/>
              </a:rPr>
              <a:t>encore</a:t>
            </a:r>
            <a:r>
              <a:rPr sz="16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800000"/>
                </a:solidFill>
                <a:latin typeface="Arial"/>
                <a:cs typeface="Arial"/>
              </a:rPr>
              <a:t>plaisir</a:t>
            </a:r>
            <a:r>
              <a:rPr sz="16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800000"/>
                </a:solidFill>
                <a:latin typeface="Arial"/>
                <a:cs typeface="Arial"/>
              </a:rPr>
              <a:t>!!!»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doit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être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Maîtres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pour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organiser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votre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séance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1600" b="1" dirty="0" smtClean="0">
                <a:solidFill>
                  <a:srgbClr val="800000"/>
                </a:solidFill>
                <a:latin typeface="Arial"/>
                <a:cs typeface="Arial"/>
              </a:rPr>
              <a:t>U9</a:t>
            </a:r>
            <a:r>
              <a:rPr sz="1600" b="1" dirty="0" smtClean="0">
                <a:solidFill>
                  <a:srgbClr val="800000"/>
                </a:solidFill>
                <a:latin typeface="Arial"/>
                <a:cs typeface="Arial"/>
              </a:rPr>
              <a:t>,</a:t>
            </a:r>
            <a:r>
              <a:rPr sz="1600" b="1" spc="-35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joueur</a:t>
            </a:r>
            <a:r>
              <a:rPr sz="16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recherche</a:t>
            </a:r>
            <a:r>
              <a:rPr sz="16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plaisir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6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l’amusement.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16" y="3725036"/>
            <a:ext cx="11663045" cy="273177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67945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séances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doivent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avant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tout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être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«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LUDIQUES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»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composées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JEUX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PRE-</a:t>
            </a:r>
            <a:r>
              <a:rPr sz="1600" b="1" dirty="0">
                <a:latin typeface="Arial"/>
                <a:cs typeface="Arial"/>
              </a:rPr>
              <a:t>SPORTIFS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(moins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qu’en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lang="fr-FR" sz="1600" b="1" dirty="0" smtClean="0">
                <a:latin typeface="Arial"/>
                <a:cs typeface="Arial"/>
              </a:rPr>
              <a:t>U9</a:t>
            </a:r>
            <a:r>
              <a:rPr sz="1600" b="1" dirty="0" smtClean="0">
                <a:latin typeface="Arial"/>
                <a:cs typeface="Arial"/>
              </a:rPr>
              <a:t>)</a:t>
            </a:r>
            <a:r>
              <a:rPr sz="1600" b="1" spc="-50" dirty="0" smtClean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D’ATELIERS TECHNIQUES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(indispensables)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MATCHES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–</a:t>
            </a:r>
            <a:endParaRPr sz="1600" dirty="0">
              <a:latin typeface="Arial"/>
              <a:cs typeface="Arial"/>
            </a:endParaRPr>
          </a:p>
          <a:p>
            <a:pPr marL="12700" marR="501015">
              <a:lnSpc>
                <a:spcPts val="1730"/>
              </a:lnSpc>
              <a:spcBef>
                <a:spcPts val="955"/>
              </a:spcBef>
            </a:pPr>
            <a:r>
              <a:rPr sz="16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600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Ils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ne</a:t>
            </a:r>
            <a:r>
              <a:rPr sz="16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sont</a:t>
            </a:r>
            <a:r>
              <a:rPr sz="16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pas</a:t>
            </a:r>
            <a:r>
              <a:rPr sz="16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encore</a:t>
            </a:r>
            <a:r>
              <a:rPr sz="16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6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age</a:t>
            </a:r>
            <a:r>
              <a:rPr sz="16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mener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6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véritable</a:t>
            </a:r>
            <a:r>
              <a:rPr sz="16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réflexion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16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6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jeu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contrairement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aux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U11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avec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lesquels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va </a:t>
            </a:r>
            <a:r>
              <a:rPr sz="1600" dirty="0">
                <a:latin typeface="Arial"/>
                <a:cs typeface="Arial"/>
              </a:rPr>
              <a:t>introduire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1ères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notions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tactiques</a:t>
            </a:r>
            <a:endParaRPr sz="1600" dirty="0">
              <a:latin typeface="Arial"/>
              <a:cs typeface="Arial"/>
            </a:endParaRPr>
          </a:p>
          <a:p>
            <a:pPr marL="12700" marR="68580">
              <a:lnSpc>
                <a:spcPts val="1730"/>
              </a:lnSpc>
              <a:spcBef>
                <a:spcPts val="955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plus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l’attention d’un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lang="fr-FR" sz="1600" b="1" dirty="0" smtClean="0">
                <a:latin typeface="Arial"/>
                <a:cs typeface="Arial"/>
              </a:rPr>
              <a:t>U9</a:t>
            </a:r>
            <a:r>
              <a:rPr sz="1600" b="1" spc="-50" dirty="0" smtClean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baisse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rapidement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conséquent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n’est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nécessaire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dépasser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10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à12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minutes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par </a:t>
            </a:r>
            <a:r>
              <a:rPr sz="1600" b="1" spc="-10" dirty="0">
                <a:latin typeface="Arial"/>
                <a:cs typeface="Arial"/>
              </a:rPr>
              <a:t>atelier</a:t>
            </a:r>
            <a:endParaRPr sz="1600" dirty="0">
              <a:latin typeface="Arial"/>
              <a:cs typeface="Arial"/>
            </a:endParaRPr>
          </a:p>
          <a:p>
            <a:pPr marL="12700" marR="467359">
              <a:lnSpc>
                <a:spcPts val="1730"/>
              </a:lnSpc>
              <a:spcBef>
                <a:spcPts val="96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exercices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motricité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sont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essentiels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DEVELOPPEMENT</a:t>
            </a:r>
            <a:r>
              <a:rPr sz="1600" b="1" spc="3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PSYCHOMOTEUR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PRIMORDIAL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cet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age. </a:t>
            </a:r>
            <a:r>
              <a:rPr sz="1600" b="1" spc="-10" dirty="0">
                <a:latin typeface="Arial"/>
                <a:cs typeface="Arial"/>
              </a:rPr>
              <a:t>Toutefois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rien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n’empêche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d’intégrer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sur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ateliers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PSYCHO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955"/>
              </a:spcBef>
            </a:pPr>
            <a:r>
              <a:rPr sz="16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600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fr-FR" sz="1600" b="1" dirty="0" smtClean="0">
                <a:solidFill>
                  <a:srgbClr val="800000"/>
                </a:solidFill>
                <a:latin typeface="Arial"/>
                <a:cs typeface="Arial"/>
              </a:rPr>
              <a:t>U9</a:t>
            </a:r>
            <a:r>
              <a:rPr sz="1600" b="1" spc="-4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l’enfant</a:t>
            </a:r>
            <a:r>
              <a:rPr sz="16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doit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apprendre</a:t>
            </a:r>
            <a:r>
              <a:rPr sz="16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à</a:t>
            </a:r>
            <a:r>
              <a:rPr sz="16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se</a:t>
            </a:r>
            <a:r>
              <a:rPr sz="16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repérer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16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aire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jeu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zone</a:t>
            </a:r>
            <a:r>
              <a:rPr sz="16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du</a:t>
            </a:r>
            <a:r>
              <a:rPr sz="16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terrain…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déplacer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courir –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reculer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changer</a:t>
            </a:r>
            <a:r>
              <a:rPr sz="1600" b="1" spc="-25" dirty="0">
                <a:latin typeface="Arial"/>
                <a:cs typeface="Arial"/>
              </a:rPr>
              <a:t> de </a:t>
            </a:r>
            <a:r>
              <a:rPr sz="1600" b="1" dirty="0">
                <a:latin typeface="Arial"/>
                <a:cs typeface="Arial"/>
              </a:rPr>
              <a:t>direction…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afin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pouvoir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maîtriser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mieux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son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ballon…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PAR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SUITE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916" y="328442"/>
            <a:ext cx="11670665" cy="195833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275"/>
              </a:spcBef>
            </a:pPr>
            <a:r>
              <a:rPr sz="2100" spc="-2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fr-FR" sz="2100" b="1" i="1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r>
              <a:rPr sz="2100" b="1" i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100" b="1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21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1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1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21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1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faire</a:t>
            </a:r>
            <a:r>
              <a:rPr sz="21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sz="21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1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catégorie,</a:t>
            </a:r>
            <a:r>
              <a:rPr sz="21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1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connaissance de</a:t>
            </a:r>
            <a:r>
              <a:rPr sz="21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l’enfant le</a:t>
            </a:r>
            <a:r>
              <a:rPr sz="21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sz="21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100" b="1" i="1" spc="-10" dirty="0">
                <a:solidFill>
                  <a:srgbClr val="FFFFFF"/>
                </a:solidFill>
                <a:latin typeface="Arial"/>
                <a:cs typeface="Arial"/>
              </a:rPr>
              <a:t> l’éducateur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1600" b="1" i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SEANCES</a:t>
            </a:r>
            <a:r>
              <a:rPr sz="1600" b="1" i="1" spc="-7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b="1" i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ATTENTION</a:t>
            </a:r>
            <a:r>
              <a:rPr sz="16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AUX</a:t>
            </a:r>
            <a:r>
              <a:rPr sz="16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SEANCES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:</a:t>
            </a:r>
            <a:r>
              <a:rPr sz="1600" b="1" i="1" spc="42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lang="fr-FR" sz="1800" b="1" dirty="0" smtClean="0">
                <a:latin typeface="Arial"/>
                <a:cs typeface="Arial"/>
              </a:rPr>
              <a:t>U9</a:t>
            </a:r>
            <a:r>
              <a:rPr sz="1800" b="1" spc="-20" dirty="0" smtClean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considère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qu’une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séance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hebdomadaire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suffisante.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800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Il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s’agit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pas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lasser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enfants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trop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vite</a:t>
            </a:r>
            <a:r>
              <a:rPr sz="1800" b="1" spc="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l’activité.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825"/>
              </a:lnSpc>
              <a:spcBef>
                <a:spcPts val="775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Idéalement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mercredi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jour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séance,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d’école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l’après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midi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donc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moins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fatigués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pour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s’entraîner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CLIMAT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IDEAL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b="1" dirty="0">
                <a:latin typeface="Arial"/>
                <a:cs typeface="Arial"/>
              </a:rPr>
              <a:t>POUR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L’APPRENTISSAGE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75619" y="2412492"/>
            <a:ext cx="792480" cy="701040"/>
            <a:chOff x="10675619" y="2412492"/>
            <a:chExt cx="792480" cy="7010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8573" y="2425446"/>
              <a:ext cx="766572" cy="6751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88573" y="2425446"/>
              <a:ext cx="767080" cy="675640"/>
            </a:xfrm>
            <a:custGeom>
              <a:avLst/>
              <a:gdLst/>
              <a:ahLst/>
              <a:cxnLst/>
              <a:rect l="l" t="t" r="r" b="b"/>
              <a:pathLst>
                <a:path w="767079" h="675639">
                  <a:moveTo>
                    <a:pt x="0" y="337565"/>
                  </a:moveTo>
                  <a:lnTo>
                    <a:pt x="3498" y="291759"/>
                  </a:lnTo>
                  <a:lnTo>
                    <a:pt x="13689" y="247826"/>
                  </a:lnTo>
                  <a:lnTo>
                    <a:pt x="30116" y="206168"/>
                  </a:lnTo>
                  <a:lnTo>
                    <a:pt x="52324" y="167188"/>
                  </a:lnTo>
                  <a:lnTo>
                    <a:pt x="79854" y="131288"/>
                  </a:lnTo>
                  <a:lnTo>
                    <a:pt x="112252" y="98869"/>
                  </a:lnTo>
                  <a:lnTo>
                    <a:pt x="149060" y="70335"/>
                  </a:lnTo>
                  <a:lnTo>
                    <a:pt x="189822" y="46086"/>
                  </a:lnTo>
                  <a:lnTo>
                    <a:pt x="234082" y="26527"/>
                  </a:lnTo>
                  <a:lnTo>
                    <a:pt x="281384" y="12057"/>
                  </a:lnTo>
                  <a:lnTo>
                    <a:pt x="331270" y="3081"/>
                  </a:lnTo>
                  <a:lnTo>
                    <a:pt x="383285" y="0"/>
                  </a:lnTo>
                  <a:lnTo>
                    <a:pt x="435301" y="3081"/>
                  </a:lnTo>
                  <a:lnTo>
                    <a:pt x="485187" y="12057"/>
                  </a:lnTo>
                  <a:lnTo>
                    <a:pt x="532489" y="26527"/>
                  </a:lnTo>
                  <a:lnTo>
                    <a:pt x="576749" y="46086"/>
                  </a:lnTo>
                  <a:lnTo>
                    <a:pt x="617511" y="70335"/>
                  </a:lnTo>
                  <a:lnTo>
                    <a:pt x="654319" y="98869"/>
                  </a:lnTo>
                  <a:lnTo>
                    <a:pt x="686717" y="131288"/>
                  </a:lnTo>
                  <a:lnTo>
                    <a:pt x="714248" y="167188"/>
                  </a:lnTo>
                  <a:lnTo>
                    <a:pt x="736455" y="206168"/>
                  </a:lnTo>
                  <a:lnTo>
                    <a:pt x="752882" y="247826"/>
                  </a:lnTo>
                  <a:lnTo>
                    <a:pt x="763073" y="291759"/>
                  </a:lnTo>
                  <a:lnTo>
                    <a:pt x="766572" y="337565"/>
                  </a:lnTo>
                  <a:lnTo>
                    <a:pt x="763073" y="383372"/>
                  </a:lnTo>
                  <a:lnTo>
                    <a:pt x="752882" y="427305"/>
                  </a:lnTo>
                  <a:lnTo>
                    <a:pt x="736455" y="468963"/>
                  </a:lnTo>
                  <a:lnTo>
                    <a:pt x="714248" y="507943"/>
                  </a:lnTo>
                  <a:lnTo>
                    <a:pt x="686717" y="543843"/>
                  </a:lnTo>
                  <a:lnTo>
                    <a:pt x="654319" y="576262"/>
                  </a:lnTo>
                  <a:lnTo>
                    <a:pt x="617511" y="604796"/>
                  </a:lnTo>
                  <a:lnTo>
                    <a:pt x="576749" y="629045"/>
                  </a:lnTo>
                  <a:lnTo>
                    <a:pt x="532489" y="648604"/>
                  </a:lnTo>
                  <a:lnTo>
                    <a:pt x="485187" y="663074"/>
                  </a:lnTo>
                  <a:lnTo>
                    <a:pt x="435301" y="672050"/>
                  </a:lnTo>
                  <a:lnTo>
                    <a:pt x="383285" y="675131"/>
                  </a:lnTo>
                  <a:lnTo>
                    <a:pt x="331270" y="672050"/>
                  </a:lnTo>
                  <a:lnTo>
                    <a:pt x="281384" y="663074"/>
                  </a:lnTo>
                  <a:lnTo>
                    <a:pt x="234082" y="648604"/>
                  </a:lnTo>
                  <a:lnTo>
                    <a:pt x="189822" y="629045"/>
                  </a:lnTo>
                  <a:lnTo>
                    <a:pt x="149060" y="604796"/>
                  </a:lnTo>
                  <a:lnTo>
                    <a:pt x="112252" y="576262"/>
                  </a:lnTo>
                  <a:lnTo>
                    <a:pt x="79854" y="543843"/>
                  </a:lnTo>
                  <a:lnTo>
                    <a:pt x="52324" y="507943"/>
                  </a:lnTo>
                  <a:lnTo>
                    <a:pt x="30116" y="468963"/>
                  </a:lnTo>
                  <a:lnTo>
                    <a:pt x="13689" y="427305"/>
                  </a:lnTo>
                  <a:lnTo>
                    <a:pt x="3498" y="383372"/>
                  </a:lnTo>
                  <a:lnTo>
                    <a:pt x="0" y="33756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925302" y="2524506"/>
            <a:ext cx="2914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fr-FR" sz="1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93957" y="6465065"/>
            <a:ext cx="1784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2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100" dirty="0">
                <a:solidFill>
                  <a:srgbClr val="D1EAED"/>
                </a:solidFill>
                <a:latin typeface="Constantia"/>
                <a:cs typeface="Constantia"/>
              </a:rPr>
              <a:t>2</a:t>
            </a:r>
            <a:r>
              <a:rPr sz="1200" spc="-57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40" dirty="0">
                <a:solidFill>
                  <a:srgbClr val="D1EAED"/>
                </a:solidFill>
                <a:latin typeface="Constantia"/>
                <a:cs typeface="Constantia"/>
              </a:rPr>
              <a:t>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067" y="251418"/>
            <a:ext cx="11771630" cy="581787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43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1900" i="1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U9</a:t>
            </a:r>
            <a:r>
              <a:rPr sz="1900" i="1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700" b="1" dirty="0">
                <a:latin typeface="Arial"/>
                <a:cs typeface="Arial"/>
              </a:rPr>
              <a:t>LES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MATCHES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Matches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mais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aussi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ateliers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Techniques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serait</a:t>
            </a:r>
            <a:r>
              <a:rPr sz="17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l’idéal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7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cohérence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avec</a:t>
            </a:r>
            <a:r>
              <a:rPr sz="1700" b="1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notre</a:t>
            </a:r>
            <a:r>
              <a:rPr sz="17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projet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En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lang="fr-FR" sz="1700" dirty="0" smtClean="0">
                <a:latin typeface="Arial"/>
                <a:cs typeface="Arial"/>
              </a:rPr>
              <a:t>U9</a:t>
            </a:r>
            <a:r>
              <a:rPr sz="1700" spc="-15" dirty="0" smtClean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samedis</a:t>
            </a:r>
            <a:r>
              <a:rPr sz="1700" spc="-10" dirty="0">
                <a:latin typeface="Arial"/>
                <a:cs typeface="Arial"/>
              </a:rPr>
              <a:t> après-</a:t>
            </a:r>
            <a:r>
              <a:rPr sz="1700" dirty="0">
                <a:latin typeface="Arial"/>
                <a:cs typeface="Arial"/>
              </a:rPr>
              <a:t>midi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sous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forme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plateau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alternant petits </a:t>
            </a:r>
            <a:r>
              <a:rPr sz="1700" b="1" dirty="0">
                <a:latin typeface="Arial"/>
                <a:cs typeface="Arial"/>
              </a:rPr>
              <a:t>matches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et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ateliers techniques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chez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nous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820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Plusieurs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séquences</a:t>
            </a:r>
            <a:r>
              <a:rPr sz="1700" b="1" spc="434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10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minutes 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sachant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 </a:t>
            </a:r>
            <a:r>
              <a:rPr sz="1700" b="1" dirty="0">
                <a:latin typeface="Arial"/>
                <a:cs typeface="Arial"/>
              </a:rPr>
              <a:t>les </a:t>
            </a:r>
            <a:r>
              <a:rPr lang="fr-FR" sz="1700" b="1" dirty="0" smtClean="0">
                <a:latin typeface="Arial"/>
                <a:cs typeface="Arial"/>
              </a:rPr>
              <a:t>U9</a:t>
            </a:r>
            <a:r>
              <a:rPr sz="1700" b="1" spc="-10" dirty="0" smtClean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ne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doivent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pas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excéder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50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minutes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temps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de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sz="1700" b="1" dirty="0">
                <a:latin typeface="Arial"/>
                <a:cs typeface="Arial"/>
              </a:rPr>
              <a:t>matches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temps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ateliers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n’étant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inclus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dans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temps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10" dirty="0">
                <a:latin typeface="Arial"/>
                <a:cs typeface="Arial"/>
              </a:rPr>
              <a:t> rencontre.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ateliers</a:t>
            </a:r>
            <a:r>
              <a:rPr sz="17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ont</a:t>
            </a:r>
            <a:r>
              <a:rPr sz="17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importance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capitale</a:t>
            </a:r>
            <a:r>
              <a:rPr sz="17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7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construction</a:t>
            </a:r>
            <a:r>
              <a:rPr sz="1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du</a:t>
            </a:r>
            <a:r>
              <a:rPr sz="17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joueur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l’enfant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  <a:spcBef>
                <a:spcPts val="104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plus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qualités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techniques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ou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motrices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qu’ils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visent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à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développer,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ils</a:t>
            </a:r>
            <a:r>
              <a:rPr sz="17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permettent</a:t>
            </a:r>
            <a:r>
              <a:rPr sz="1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aux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joueurs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dédramatiser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800000"/>
                </a:solidFill>
                <a:latin typeface="Arial"/>
                <a:cs typeface="Arial"/>
              </a:rPr>
              <a:t>les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matches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s’amuser sur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le plateau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sans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tenir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compte</a:t>
            </a:r>
            <a:r>
              <a:rPr sz="17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d’un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quelconque</a:t>
            </a:r>
            <a:r>
              <a:rPr sz="17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résultat.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700" b="1" i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PEDAGOGIE</a:t>
            </a:r>
            <a:r>
              <a:rPr sz="1700" b="1" i="1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: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consignes</a:t>
            </a:r>
            <a:r>
              <a:rPr sz="18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brèves</a:t>
            </a:r>
            <a:r>
              <a:rPr sz="1800" b="1" spc="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suivies</a:t>
            </a:r>
            <a:r>
              <a:rPr sz="18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d’une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démonstration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  <a:p>
            <a:pPr marL="12700" marR="408940">
              <a:lnSpc>
                <a:spcPts val="2160"/>
              </a:lnSpc>
              <a:spcBef>
                <a:spcPts val="122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Outre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exercices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courts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recommandés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(précédemment),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est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nécessaire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d’adopter</a:t>
            </a:r>
            <a:r>
              <a:rPr sz="20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un</a:t>
            </a:r>
            <a:r>
              <a:rPr sz="20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vocabulaire</a:t>
            </a:r>
            <a:r>
              <a:rPr sz="20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simple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clair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20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efficace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avec</a:t>
            </a:r>
            <a:r>
              <a:rPr sz="20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cette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catégorie.</a:t>
            </a:r>
            <a:endParaRPr sz="2000" dirty="0">
              <a:latin typeface="Arial"/>
              <a:cs typeface="Arial"/>
            </a:endParaRPr>
          </a:p>
          <a:p>
            <a:pPr marL="12700" marR="356870">
              <a:lnSpc>
                <a:spcPts val="1839"/>
              </a:lnSpc>
              <a:spcBef>
                <a:spcPts val="102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consignes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doivent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être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brèves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et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suivies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d’une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DEMONSTRATION</a:t>
            </a:r>
            <a:r>
              <a:rPr sz="1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afin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solliciter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autant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joueurs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Visuels qu’Auditifs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Il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faudra ensuite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insister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7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correctifs techniques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animer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ateliers.</a:t>
            </a:r>
            <a:endParaRPr sz="1700" dirty="0">
              <a:latin typeface="Arial"/>
              <a:cs typeface="Arial"/>
            </a:endParaRPr>
          </a:p>
          <a:p>
            <a:pPr marL="12700" marR="229870">
              <a:lnSpc>
                <a:spcPts val="1839"/>
              </a:lnSpc>
              <a:spcBef>
                <a:spcPts val="1045"/>
              </a:spcBef>
            </a:pPr>
            <a:r>
              <a:rPr sz="17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7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N’hésitez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pas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engager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un</a:t>
            </a:r>
            <a:r>
              <a:rPr sz="17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langage</a:t>
            </a:r>
            <a:r>
              <a:rPr sz="17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imagé</a:t>
            </a:r>
            <a:r>
              <a:rPr sz="17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dans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choix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l’exercice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noms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jeux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qui sollicitent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l’imaginaire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et </a:t>
            </a:r>
            <a:r>
              <a:rPr sz="1700" dirty="0">
                <a:latin typeface="Arial"/>
                <a:cs typeface="Arial"/>
              </a:rPr>
              <a:t>mettent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enfants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dans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DISPOSITIONS</a:t>
            </a:r>
            <a:r>
              <a:rPr sz="17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0000"/>
                </a:solidFill>
                <a:latin typeface="Arial"/>
                <a:cs typeface="Arial"/>
              </a:rPr>
              <a:t>D’AMUSEMENT</a:t>
            </a:r>
            <a:r>
              <a:rPr sz="17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00000"/>
                </a:solidFill>
                <a:latin typeface="Arial"/>
                <a:cs typeface="Arial"/>
              </a:rPr>
              <a:t>MAXIMAL.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36920" y="6134100"/>
            <a:ext cx="716280" cy="635635"/>
            <a:chOff x="5836920" y="6134100"/>
            <a:chExt cx="716280" cy="6356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9874" y="6147053"/>
              <a:ext cx="690372" cy="609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9874" y="61470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58280" y="6214877"/>
            <a:ext cx="272415" cy="42896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2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2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200" spc="-30" dirty="0">
                <a:solidFill>
                  <a:srgbClr val="D1EAED"/>
                </a:solidFill>
                <a:latin typeface="Constantia"/>
                <a:cs typeface="Constantia"/>
              </a:rPr>
              <a:t>2</a:t>
            </a:r>
            <a:r>
              <a:rPr sz="1200" spc="-635" dirty="0">
                <a:solidFill>
                  <a:srgbClr val="D1EAED"/>
                </a:solidFill>
                <a:latin typeface="Constantia"/>
                <a:cs typeface="Constantia"/>
              </a:rPr>
              <a:t>4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13690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39" y="300001"/>
            <a:ext cx="11725275" cy="6017673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525"/>
              </a:spcBef>
            </a:pP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1900" i="1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U9</a:t>
            </a:r>
            <a:r>
              <a:rPr sz="1900" i="1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90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ai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je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4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r>
              <a:rPr sz="1900" i="1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5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60" dirty="0">
                <a:solidFill>
                  <a:srgbClr val="FFFFFF"/>
                </a:solidFill>
                <a:latin typeface="Arial Black"/>
                <a:cs typeface="Arial Black"/>
              </a:rPr>
              <a:t>catégorie,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FFFFFF"/>
                </a:solidFill>
                <a:latin typeface="Arial Black"/>
                <a:cs typeface="Arial Black"/>
              </a:rPr>
              <a:t>connaissance</a:t>
            </a:r>
            <a:r>
              <a:rPr sz="1900" i="1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55" dirty="0">
                <a:solidFill>
                  <a:srgbClr val="FFFFFF"/>
                </a:solidFill>
                <a:latin typeface="Arial Black"/>
                <a:cs typeface="Arial Black"/>
              </a:rPr>
              <a:t>l’enfant</a:t>
            </a:r>
            <a:r>
              <a:rPr sz="19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5" dirty="0">
                <a:solidFill>
                  <a:srgbClr val="FFFFFF"/>
                </a:solidFill>
                <a:latin typeface="Arial Black"/>
                <a:cs typeface="Arial Black"/>
              </a:rPr>
              <a:t>profil</a:t>
            </a:r>
            <a:r>
              <a:rPr sz="19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90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Arial Black"/>
                <a:cs typeface="Arial Black"/>
              </a:rPr>
              <a:t>l’éducateur</a:t>
            </a:r>
            <a:endParaRPr sz="1900" dirty="0">
              <a:latin typeface="Arial Black"/>
              <a:cs typeface="Arial Black"/>
            </a:endParaRPr>
          </a:p>
          <a:p>
            <a:pPr marL="200025" algn="ctr">
              <a:lnSpc>
                <a:spcPct val="100000"/>
              </a:lnSpc>
              <a:spcBef>
                <a:spcPts val="620"/>
              </a:spcBef>
              <a:tabLst>
                <a:tab pos="7106920" algn="l"/>
              </a:tabLst>
            </a:pPr>
            <a:r>
              <a:rPr sz="2750" i="1" u="sng" spc="-1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PORTRAIT</a:t>
            </a:r>
            <a:r>
              <a:rPr sz="2750" i="1" u="sng" spc="-1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spc="-1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ROBOT</a:t>
            </a:r>
            <a:r>
              <a:rPr sz="2750" i="1" u="sng" spc="-9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spc="-8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7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</a:t>
            </a:r>
            <a:r>
              <a:rPr sz="27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’EDUCATEUR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	</a:t>
            </a:r>
            <a:r>
              <a:rPr lang="fr-FR" sz="2750" i="1" u="sng" spc="-65" dirty="0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U8</a:t>
            </a:r>
            <a:r>
              <a:rPr sz="2750" i="1" u="sng" spc="-135" dirty="0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750" i="1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-</a:t>
            </a:r>
            <a:r>
              <a:rPr sz="2750" i="1" u="sng" spc="-1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lang="fr-FR" sz="2750" i="1" u="sng" spc="-90" dirty="0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U9</a:t>
            </a:r>
            <a:r>
              <a:rPr sz="2750" i="1" spc="-135" dirty="0" smtClean="0">
                <a:latin typeface="Arial Black"/>
                <a:cs typeface="Arial Black"/>
              </a:rPr>
              <a:t> </a:t>
            </a:r>
            <a:r>
              <a:rPr sz="2600" spc="-50" dirty="0">
                <a:latin typeface="Arial Black"/>
                <a:cs typeface="Arial Black"/>
              </a:rPr>
              <a:t>:</a:t>
            </a:r>
            <a:endParaRPr sz="2600" dirty="0">
              <a:latin typeface="Arial Black"/>
              <a:cs typeface="Arial Black"/>
            </a:endParaRPr>
          </a:p>
          <a:p>
            <a:pPr marL="259715" algn="ctr">
              <a:lnSpc>
                <a:spcPct val="100000"/>
              </a:lnSpc>
              <a:spcBef>
                <a:spcPts val="2645"/>
              </a:spcBef>
            </a:pP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20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Bon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organisateur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ouvert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20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curieux</a:t>
            </a:r>
            <a:r>
              <a:rPr sz="20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spcBef>
                <a:spcPts val="1735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Pour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éducateur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U9</a:t>
            </a:r>
            <a:r>
              <a:rPr sz="1800" spc="-2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savoir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tout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être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l’écoute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joueurs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leurs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parents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dirty="0">
                <a:latin typeface="Arial"/>
                <a:cs typeface="Arial"/>
              </a:rPr>
              <a:t>d’être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plus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leurs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attentes.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Arial"/>
              <a:cs typeface="Arial"/>
            </a:endParaRPr>
          </a:p>
          <a:p>
            <a:pPr marL="12700" marR="1197610">
              <a:lnSpc>
                <a:spcPts val="1939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nécessaire d’avoir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bonne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connaissance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du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public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ses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caractéristiques</a:t>
            </a:r>
            <a:r>
              <a:rPr sz="1800" b="1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mentales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et </a:t>
            </a:r>
            <a:r>
              <a:rPr sz="1800" b="1" spc="-10" dirty="0">
                <a:latin typeface="Arial"/>
                <a:cs typeface="Arial"/>
              </a:rPr>
              <a:t>physiologiques.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spcBef>
                <a:spcPts val="1705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convient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construire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séances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diverses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exercices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variés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conservant</a:t>
            </a:r>
            <a:r>
              <a:rPr sz="18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trame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cohérente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son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contenu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planification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annuelle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rapport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avec</a:t>
            </a:r>
            <a:r>
              <a:rPr sz="1800" b="1" spc="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besoins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catégorie.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notion</a:t>
            </a: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PLAISIR</a:t>
            </a:r>
            <a:r>
              <a:rPr sz="1800" b="1" spc="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est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prépondérante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enfants doivent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venir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l’optique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s’amuser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avoir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sensation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d’apprendre.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spcBef>
                <a:spcPts val="1705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L’éducateur </a:t>
            </a:r>
            <a:r>
              <a:rPr sz="1800" dirty="0">
                <a:latin typeface="Arial"/>
                <a:cs typeface="Arial"/>
              </a:rPr>
              <a:t>devra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aussi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veiller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l’enfant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découvre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club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apprenne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participer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principales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dirty="0">
                <a:latin typeface="Arial"/>
                <a:cs typeface="Arial"/>
              </a:rPr>
              <a:t>manifestations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l’association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district.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Arial"/>
              <a:cs typeface="Arial"/>
            </a:endParaRPr>
          </a:p>
          <a:p>
            <a:pPr marL="12700" marR="70485">
              <a:lnSpc>
                <a:spcPts val="1939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L’éducateur </a:t>
            </a:r>
            <a:r>
              <a:rPr sz="1800" dirty="0">
                <a:latin typeface="Arial"/>
                <a:cs typeface="Arial"/>
              </a:rPr>
              <a:t>doit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aussi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être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organisateur 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montrer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ouvert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curieux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rechercher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informations </a:t>
            </a:r>
            <a:r>
              <a:rPr sz="1800" dirty="0">
                <a:latin typeface="Arial"/>
                <a:cs typeface="Arial"/>
              </a:rPr>
              <a:t>nécessaires au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déroulement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saison.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36920" y="6134100"/>
            <a:ext cx="716280" cy="635635"/>
            <a:chOff x="5836920" y="6134100"/>
            <a:chExt cx="716280" cy="6356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9874" y="6147053"/>
              <a:ext cx="690372" cy="609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49874" y="61470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58280" y="6214877"/>
            <a:ext cx="272415" cy="42896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2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93957" y="646521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03769" y="877633"/>
            <a:ext cx="9852025" cy="4840605"/>
            <a:chOff x="1203769" y="877633"/>
            <a:chExt cx="9852025" cy="48406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32" y="882396"/>
              <a:ext cx="9841992" cy="48310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08532" y="882396"/>
              <a:ext cx="9842500" cy="4831080"/>
            </a:xfrm>
            <a:custGeom>
              <a:avLst/>
              <a:gdLst/>
              <a:ahLst/>
              <a:cxnLst/>
              <a:rect l="l" t="t" r="r" b="b"/>
              <a:pathLst>
                <a:path w="9842500" h="4831080">
                  <a:moveTo>
                    <a:pt x="0" y="805179"/>
                  </a:moveTo>
                  <a:lnTo>
                    <a:pt x="1367" y="757875"/>
                  </a:lnTo>
                  <a:lnTo>
                    <a:pt x="5417" y="711290"/>
                  </a:lnTo>
                  <a:lnTo>
                    <a:pt x="12076" y="665499"/>
                  </a:lnTo>
                  <a:lnTo>
                    <a:pt x="21268" y="620579"/>
                  </a:lnTo>
                  <a:lnTo>
                    <a:pt x="32917" y="576604"/>
                  </a:lnTo>
                  <a:lnTo>
                    <a:pt x="46947" y="533650"/>
                  </a:lnTo>
                  <a:lnTo>
                    <a:pt x="63283" y="491793"/>
                  </a:lnTo>
                  <a:lnTo>
                    <a:pt x="81850" y="451109"/>
                  </a:lnTo>
                  <a:lnTo>
                    <a:pt x="102571" y="411672"/>
                  </a:lnTo>
                  <a:lnTo>
                    <a:pt x="125372" y="373559"/>
                  </a:lnTo>
                  <a:lnTo>
                    <a:pt x="150176" y="336845"/>
                  </a:lnTo>
                  <a:lnTo>
                    <a:pt x="176908" y="301606"/>
                  </a:lnTo>
                  <a:lnTo>
                    <a:pt x="205493" y="267917"/>
                  </a:lnTo>
                  <a:lnTo>
                    <a:pt x="235854" y="235854"/>
                  </a:lnTo>
                  <a:lnTo>
                    <a:pt x="267917" y="205493"/>
                  </a:lnTo>
                  <a:lnTo>
                    <a:pt x="301606" y="176908"/>
                  </a:lnTo>
                  <a:lnTo>
                    <a:pt x="336845" y="150176"/>
                  </a:lnTo>
                  <a:lnTo>
                    <a:pt x="373559" y="125372"/>
                  </a:lnTo>
                  <a:lnTo>
                    <a:pt x="411672" y="102571"/>
                  </a:lnTo>
                  <a:lnTo>
                    <a:pt x="451109" y="81850"/>
                  </a:lnTo>
                  <a:lnTo>
                    <a:pt x="491793" y="63283"/>
                  </a:lnTo>
                  <a:lnTo>
                    <a:pt x="533650" y="46947"/>
                  </a:lnTo>
                  <a:lnTo>
                    <a:pt x="576604" y="32917"/>
                  </a:lnTo>
                  <a:lnTo>
                    <a:pt x="620579" y="21268"/>
                  </a:lnTo>
                  <a:lnTo>
                    <a:pt x="665499" y="12076"/>
                  </a:lnTo>
                  <a:lnTo>
                    <a:pt x="711290" y="5417"/>
                  </a:lnTo>
                  <a:lnTo>
                    <a:pt x="757875" y="1367"/>
                  </a:lnTo>
                  <a:lnTo>
                    <a:pt x="805180" y="0"/>
                  </a:lnTo>
                  <a:lnTo>
                    <a:pt x="9036812" y="0"/>
                  </a:lnTo>
                  <a:lnTo>
                    <a:pt x="9084116" y="1367"/>
                  </a:lnTo>
                  <a:lnTo>
                    <a:pt x="9130701" y="5417"/>
                  </a:lnTo>
                  <a:lnTo>
                    <a:pt x="9176492" y="12076"/>
                  </a:lnTo>
                  <a:lnTo>
                    <a:pt x="9221412" y="21268"/>
                  </a:lnTo>
                  <a:lnTo>
                    <a:pt x="9265387" y="32917"/>
                  </a:lnTo>
                  <a:lnTo>
                    <a:pt x="9308341" y="46947"/>
                  </a:lnTo>
                  <a:lnTo>
                    <a:pt x="9350198" y="63283"/>
                  </a:lnTo>
                  <a:lnTo>
                    <a:pt x="9390882" y="81850"/>
                  </a:lnTo>
                  <a:lnTo>
                    <a:pt x="9430319" y="102571"/>
                  </a:lnTo>
                  <a:lnTo>
                    <a:pt x="9468432" y="125372"/>
                  </a:lnTo>
                  <a:lnTo>
                    <a:pt x="9505146" y="150176"/>
                  </a:lnTo>
                  <a:lnTo>
                    <a:pt x="9540385" y="176908"/>
                  </a:lnTo>
                  <a:lnTo>
                    <a:pt x="9574074" y="205493"/>
                  </a:lnTo>
                  <a:lnTo>
                    <a:pt x="9606137" y="235854"/>
                  </a:lnTo>
                  <a:lnTo>
                    <a:pt x="9636498" y="267917"/>
                  </a:lnTo>
                  <a:lnTo>
                    <a:pt x="9665083" y="301606"/>
                  </a:lnTo>
                  <a:lnTo>
                    <a:pt x="9691815" y="336845"/>
                  </a:lnTo>
                  <a:lnTo>
                    <a:pt x="9716619" y="373559"/>
                  </a:lnTo>
                  <a:lnTo>
                    <a:pt x="9739420" y="411672"/>
                  </a:lnTo>
                  <a:lnTo>
                    <a:pt x="9760141" y="451109"/>
                  </a:lnTo>
                  <a:lnTo>
                    <a:pt x="9778708" y="491793"/>
                  </a:lnTo>
                  <a:lnTo>
                    <a:pt x="9795044" y="533650"/>
                  </a:lnTo>
                  <a:lnTo>
                    <a:pt x="9809074" y="576604"/>
                  </a:lnTo>
                  <a:lnTo>
                    <a:pt x="9820723" y="620579"/>
                  </a:lnTo>
                  <a:lnTo>
                    <a:pt x="9829915" y="665499"/>
                  </a:lnTo>
                  <a:lnTo>
                    <a:pt x="9836574" y="711290"/>
                  </a:lnTo>
                  <a:lnTo>
                    <a:pt x="9840624" y="757875"/>
                  </a:lnTo>
                  <a:lnTo>
                    <a:pt x="9841992" y="805179"/>
                  </a:lnTo>
                  <a:lnTo>
                    <a:pt x="9841992" y="4025900"/>
                  </a:lnTo>
                  <a:lnTo>
                    <a:pt x="9840624" y="4073204"/>
                  </a:lnTo>
                  <a:lnTo>
                    <a:pt x="9836574" y="4119789"/>
                  </a:lnTo>
                  <a:lnTo>
                    <a:pt x="9829915" y="4165580"/>
                  </a:lnTo>
                  <a:lnTo>
                    <a:pt x="9820723" y="4210500"/>
                  </a:lnTo>
                  <a:lnTo>
                    <a:pt x="9809074" y="4254475"/>
                  </a:lnTo>
                  <a:lnTo>
                    <a:pt x="9795044" y="4297429"/>
                  </a:lnTo>
                  <a:lnTo>
                    <a:pt x="9778708" y="4339286"/>
                  </a:lnTo>
                  <a:lnTo>
                    <a:pt x="9760141" y="4379970"/>
                  </a:lnTo>
                  <a:lnTo>
                    <a:pt x="9739420" y="4419407"/>
                  </a:lnTo>
                  <a:lnTo>
                    <a:pt x="9716619" y="4457520"/>
                  </a:lnTo>
                  <a:lnTo>
                    <a:pt x="9691815" y="4494234"/>
                  </a:lnTo>
                  <a:lnTo>
                    <a:pt x="9665083" y="4529473"/>
                  </a:lnTo>
                  <a:lnTo>
                    <a:pt x="9636498" y="4563162"/>
                  </a:lnTo>
                  <a:lnTo>
                    <a:pt x="9606137" y="4595225"/>
                  </a:lnTo>
                  <a:lnTo>
                    <a:pt x="9574074" y="4625586"/>
                  </a:lnTo>
                  <a:lnTo>
                    <a:pt x="9540385" y="4654171"/>
                  </a:lnTo>
                  <a:lnTo>
                    <a:pt x="9505146" y="4680903"/>
                  </a:lnTo>
                  <a:lnTo>
                    <a:pt x="9468432" y="4705707"/>
                  </a:lnTo>
                  <a:lnTo>
                    <a:pt x="9430319" y="4728508"/>
                  </a:lnTo>
                  <a:lnTo>
                    <a:pt x="9390882" y="4749229"/>
                  </a:lnTo>
                  <a:lnTo>
                    <a:pt x="9350198" y="4767796"/>
                  </a:lnTo>
                  <a:lnTo>
                    <a:pt x="9308341" y="4784132"/>
                  </a:lnTo>
                  <a:lnTo>
                    <a:pt x="9265387" y="4798162"/>
                  </a:lnTo>
                  <a:lnTo>
                    <a:pt x="9221412" y="4809811"/>
                  </a:lnTo>
                  <a:lnTo>
                    <a:pt x="9176492" y="4819003"/>
                  </a:lnTo>
                  <a:lnTo>
                    <a:pt x="9130701" y="4825662"/>
                  </a:lnTo>
                  <a:lnTo>
                    <a:pt x="9084116" y="4829712"/>
                  </a:lnTo>
                  <a:lnTo>
                    <a:pt x="9036812" y="4831080"/>
                  </a:lnTo>
                  <a:lnTo>
                    <a:pt x="805180" y="4831080"/>
                  </a:lnTo>
                  <a:lnTo>
                    <a:pt x="757875" y="4829712"/>
                  </a:lnTo>
                  <a:lnTo>
                    <a:pt x="711290" y="4825662"/>
                  </a:lnTo>
                  <a:lnTo>
                    <a:pt x="665499" y="4819003"/>
                  </a:lnTo>
                  <a:lnTo>
                    <a:pt x="620579" y="4809811"/>
                  </a:lnTo>
                  <a:lnTo>
                    <a:pt x="576604" y="4798162"/>
                  </a:lnTo>
                  <a:lnTo>
                    <a:pt x="533650" y="4784132"/>
                  </a:lnTo>
                  <a:lnTo>
                    <a:pt x="491793" y="4767796"/>
                  </a:lnTo>
                  <a:lnTo>
                    <a:pt x="451109" y="4749229"/>
                  </a:lnTo>
                  <a:lnTo>
                    <a:pt x="411672" y="4728508"/>
                  </a:lnTo>
                  <a:lnTo>
                    <a:pt x="373559" y="4705707"/>
                  </a:lnTo>
                  <a:lnTo>
                    <a:pt x="336845" y="4680903"/>
                  </a:lnTo>
                  <a:lnTo>
                    <a:pt x="301606" y="4654171"/>
                  </a:lnTo>
                  <a:lnTo>
                    <a:pt x="267917" y="4625586"/>
                  </a:lnTo>
                  <a:lnTo>
                    <a:pt x="235854" y="4595225"/>
                  </a:lnTo>
                  <a:lnTo>
                    <a:pt x="205493" y="4563162"/>
                  </a:lnTo>
                  <a:lnTo>
                    <a:pt x="176908" y="4529473"/>
                  </a:lnTo>
                  <a:lnTo>
                    <a:pt x="150176" y="4494234"/>
                  </a:lnTo>
                  <a:lnTo>
                    <a:pt x="125372" y="4457520"/>
                  </a:lnTo>
                  <a:lnTo>
                    <a:pt x="102571" y="4419407"/>
                  </a:lnTo>
                  <a:lnTo>
                    <a:pt x="81850" y="4379970"/>
                  </a:lnTo>
                  <a:lnTo>
                    <a:pt x="63283" y="4339286"/>
                  </a:lnTo>
                  <a:lnTo>
                    <a:pt x="46947" y="4297429"/>
                  </a:lnTo>
                  <a:lnTo>
                    <a:pt x="32917" y="4254475"/>
                  </a:lnTo>
                  <a:lnTo>
                    <a:pt x="21268" y="4210500"/>
                  </a:lnTo>
                  <a:lnTo>
                    <a:pt x="12076" y="4165580"/>
                  </a:lnTo>
                  <a:lnTo>
                    <a:pt x="5417" y="4119789"/>
                  </a:lnTo>
                  <a:lnTo>
                    <a:pt x="1367" y="4073204"/>
                  </a:lnTo>
                  <a:lnTo>
                    <a:pt x="0" y="4025900"/>
                  </a:lnTo>
                  <a:lnTo>
                    <a:pt x="0" y="8051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40100" y="1702420"/>
            <a:ext cx="5582920" cy="3106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ts val="4920"/>
              </a:lnSpc>
              <a:spcBef>
                <a:spcPts val="4565"/>
              </a:spcBef>
            </a:pPr>
            <a:r>
              <a:rPr sz="4200" i="1" spc="-8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4200" i="1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50" dirty="0">
                <a:solidFill>
                  <a:srgbClr val="FFFFFF"/>
                </a:solidFill>
                <a:latin typeface="Arial Black"/>
                <a:cs typeface="Arial Black"/>
              </a:rPr>
              <a:t>COMPETENCES</a:t>
            </a:r>
            <a:endParaRPr sz="4200">
              <a:latin typeface="Arial Black"/>
              <a:cs typeface="Arial Black"/>
            </a:endParaRPr>
          </a:p>
          <a:p>
            <a:pPr marL="905510" marR="902969" indent="169545" algn="ctr">
              <a:lnSpc>
                <a:spcPts val="4800"/>
              </a:lnSpc>
              <a:spcBef>
                <a:spcPts val="225"/>
              </a:spcBef>
            </a:pP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à 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DEVELOPPER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22640" y="1036256"/>
            <a:ext cx="1190625" cy="1050290"/>
            <a:chOff x="1822640" y="1036256"/>
            <a:chExt cx="1190625" cy="10502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57" y="1049274"/>
              <a:ext cx="1164336" cy="10241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35657" y="1049274"/>
              <a:ext cx="1164590" cy="1024255"/>
            </a:xfrm>
            <a:custGeom>
              <a:avLst/>
              <a:gdLst/>
              <a:ahLst/>
              <a:cxnLst/>
              <a:rect l="l" t="t" r="r" b="b"/>
              <a:pathLst>
                <a:path w="1164589" h="1024255">
                  <a:moveTo>
                    <a:pt x="0" y="512063"/>
                  </a:moveTo>
                  <a:lnTo>
                    <a:pt x="2136" y="467877"/>
                  </a:lnTo>
                  <a:lnTo>
                    <a:pt x="8429" y="424735"/>
                  </a:lnTo>
                  <a:lnTo>
                    <a:pt x="18705" y="382792"/>
                  </a:lnTo>
                  <a:lnTo>
                    <a:pt x="32788" y="342200"/>
                  </a:lnTo>
                  <a:lnTo>
                    <a:pt x="50503" y="303113"/>
                  </a:lnTo>
                  <a:lnTo>
                    <a:pt x="71677" y="265685"/>
                  </a:lnTo>
                  <a:lnTo>
                    <a:pt x="96134" y="230070"/>
                  </a:lnTo>
                  <a:lnTo>
                    <a:pt x="123701" y="196421"/>
                  </a:lnTo>
                  <a:lnTo>
                    <a:pt x="154201" y="164892"/>
                  </a:lnTo>
                  <a:lnTo>
                    <a:pt x="187461" y="135637"/>
                  </a:lnTo>
                  <a:lnTo>
                    <a:pt x="223306" y="108809"/>
                  </a:lnTo>
                  <a:lnTo>
                    <a:pt x="261561" y="84561"/>
                  </a:lnTo>
                  <a:lnTo>
                    <a:pt x="302052" y="63048"/>
                  </a:lnTo>
                  <a:lnTo>
                    <a:pt x="344604" y="44424"/>
                  </a:lnTo>
                  <a:lnTo>
                    <a:pt x="389043" y="28841"/>
                  </a:lnTo>
                  <a:lnTo>
                    <a:pt x="435193" y="16453"/>
                  </a:lnTo>
                  <a:lnTo>
                    <a:pt x="482880" y="7415"/>
                  </a:lnTo>
                  <a:lnTo>
                    <a:pt x="531930" y="1879"/>
                  </a:lnTo>
                  <a:lnTo>
                    <a:pt x="582168" y="0"/>
                  </a:lnTo>
                  <a:lnTo>
                    <a:pt x="632405" y="1879"/>
                  </a:lnTo>
                  <a:lnTo>
                    <a:pt x="681455" y="7415"/>
                  </a:lnTo>
                  <a:lnTo>
                    <a:pt x="729142" y="16453"/>
                  </a:lnTo>
                  <a:lnTo>
                    <a:pt x="775292" y="28841"/>
                  </a:lnTo>
                  <a:lnTo>
                    <a:pt x="819731" y="44424"/>
                  </a:lnTo>
                  <a:lnTo>
                    <a:pt x="862283" y="63048"/>
                  </a:lnTo>
                  <a:lnTo>
                    <a:pt x="902774" y="84561"/>
                  </a:lnTo>
                  <a:lnTo>
                    <a:pt x="941029" y="108809"/>
                  </a:lnTo>
                  <a:lnTo>
                    <a:pt x="976874" y="135637"/>
                  </a:lnTo>
                  <a:lnTo>
                    <a:pt x="1010134" y="164892"/>
                  </a:lnTo>
                  <a:lnTo>
                    <a:pt x="1040634" y="196421"/>
                  </a:lnTo>
                  <a:lnTo>
                    <a:pt x="1068201" y="230070"/>
                  </a:lnTo>
                  <a:lnTo>
                    <a:pt x="1092658" y="265685"/>
                  </a:lnTo>
                  <a:lnTo>
                    <a:pt x="1113832" y="303113"/>
                  </a:lnTo>
                  <a:lnTo>
                    <a:pt x="1131547" y="342200"/>
                  </a:lnTo>
                  <a:lnTo>
                    <a:pt x="1145630" y="382792"/>
                  </a:lnTo>
                  <a:lnTo>
                    <a:pt x="1155906" y="424735"/>
                  </a:lnTo>
                  <a:lnTo>
                    <a:pt x="1162199" y="467877"/>
                  </a:lnTo>
                  <a:lnTo>
                    <a:pt x="1164336" y="512063"/>
                  </a:lnTo>
                  <a:lnTo>
                    <a:pt x="1162199" y="556250"/>
                  </a:lnTo>
                  <a:lnTo>
                    <a:pt x="1155906" y="599392"/>
                  </a:lnTo>
                  <a:lnTo>
                    <a:pt x="1145630" y="641335"/>
                  </a:lnTo>
                  <a:lnTo>
                    <a:pt x="1131547" y="681927"/>
                  </a:lnTo>
                  <a:lnTo>
                    <a:pt x="1113832" y="721014"/>
                  </a:lnTo>
                  <a:lnTo>
                    <a:pt x="1092658" y="758442"/>
                  </a:lnTo>
                  <a:lnTo>
                    <a:pt x="1068201" y="794057"/>
                  </a:lnTo>
                  <a:lnTo>
                    <a:pt x="1040634" y="827706"/>
                  </a:lnTo>
                  <a:lnTo>
                    <a:pt x="1010134" y="859235"/>
                  </a:lnTo>
                  <a:lnTo>
                    <a:pt x="976874" y="888490"/>
                  </a:lnTo>
                  <a:lnTo>
                    <a:pt x="941029" y="915318"/>
                  </a:lnTo>
                  <a:lnTo>
                    <a:pt x="902774" y="939566"/>
                  </a:lnTo>
                  <a:lnTo>
                    <a:pt x="862283" y="961079"/>
                  </a:lnTo>
                  <a:lnTo>
                    <a:pt x="819731" y="979703"/>
                  </a:lnTo>
                  <a:lnTo>
                    <a:pt x="775292" y="995286"/>
                  </a:lnTo>
                  <a:lnTo>
                    <a:pt x="729142" y="1007674"/>
                  </a:lnTo>
                  <a:lnTo>
                    <a:pt x="681455" y="1016712"/>
                  </a:lnTo>
                  <a:lnTo>
                    <a:pt x="632405" y="1022248"/>
                  </a:lnTo>
                  <a:lnTo>
                    <a:pt x="582168" y="1024127"/>
                  </a:lnTo>
                  <a:lnTo>
                    <a:pt x="531930" y="1022248"/>
                  </a:lnTo>
                  <a:lnTo>
                    <a:pt x="482880" y="1016712"/>
                  </a:lnTo>
                  <a:lnTo>
                    <a:pt x="435193" y="1007674"/>
                  </a:lnTo>
                  <a:lnTo>
                    <a:pt x="389043" y="995286"/>
                  </a:lnTo>
                  <a:lnTo>
                    <a:pt x="344604" y="979703"/>
                  </a:lnTo>
                  <a:lnTo>
                    <a:pt x="302052" y="961079"/>
                  </a:lnTo>
                  <a:lnTo>
                    <a:pt x="261561" y="939566"/>
                  </a:lnTo>
                  <a:lnTo>
                    <a:pt x="223306" y="915318"/>
                  </a:lnTo>
                  <a:lnTo>
                    <a:pt x="187461" y="888490"/>
                  </a:lnTo>
                  <a:lnTo>
                    <a:pt x="154201" y="859235"/>
                  </a:lnTo>
                  <a:lnTo>
                    <a:pt x="123701" y="827706"/>
                  </a:lnTo>
                  <a:lnTo>
                    <a:pt x="96134" y="794057"/>
                  </a:lnTo>
                  <a:lnTo>
                    <a:pt x="71677" y="758442"/>
                  </a:lnTo>
                  <a:lnTo>
                    <a:pt x="50503" y="721014"/>
                  </a:lnTo>
                  <a:lnTo>
                    <a:pt x="32788" y="681927"/>
                  </a:lnTo>
                  <a:lnTo>
                    <a:pt x="18705" y="641335"/>
                  </a:lnTo>
                  <a:lnTo>
                    <a:pt x="8429" y="599392"/>
                  </a:lnTo>
                  <a:lnTo>
                    <a:pt x="2136" y="556250"/>
                  </a:lnTo>
                  <a:lnTo>
                    <a:pt x="0" y="51206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76017" y="1162558"/>
            <a:ext cx="483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2400" dirty="0">
              <a:latin typeface="Arial Black"/>
              <a:cs typeface="Arial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3564" y="3918203"/>
            <a:ext cx="1909572" cy="141579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650" y="584200"/>
            <a:ext cx="9275064" cy="39623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65020" y="5715000"/>
            <a:ext cx="716280" cy="635635"/>
            <a:chOff x="2065020" y="5715000"/>
            <a:chExt cx="716280" cy="6356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974" y="5727953"/>
              <a:ext cx="690371" cy="609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77974" y="57279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1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023604" y="5715000"/>
            <a:ext cx="716280" cy="635635"/>
            <a:chOff x="9023604" y="5715000"/>
            <a:chExt cx="716280" cy="6356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558" y="5727953"/>
              <a:ext cx="690372" cy="609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36558" y="57279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44600" y="565150"/>
          <a:ext cx="9276715" cy="597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COMPETENCES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SPORTIVES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799FCD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25" dirty="0">
                          <a:latin typeface="Arial Black"/>
                          <a:cs typeface="Arial Black"/>
                        </a:rPr>
                        <a:t>JEU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Arial Black"/>
                          <a:cs typeface="Arial Black"/>
                        </a:rPr>
                        <a:t>TECHNIQUE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Arial Black"/>
                          <a:cs typeface="Arial Black"/>
                        </a:rPr>
                        <a:t>COMPORTEMENT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Arial Black"/>
                          <a:cs typeface="Arial Black"/>
                        </a:rPr>
                        <a:t>MOTRICITE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Être</a:t>
                      </a:r>
                      <a:r>
                        <a:rPr sz="2000" spc="-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capable</a:t>
                      </a:r>
                      <a:r>
                        <a:rPr sz="2000" spc="3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49630" marR="110489" indent="-7334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Agrandir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l’espace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jeu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effectif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Contrôler</a:t>
                      </a:r>
                      <a:r>
                        <a:rPr sz="1500" b="1" spc="2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500" b="1" spc="2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ballons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500" b="1" spc="17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sol</a:t>
                      </a:r>
                      <a:r>
                        <a:rPr sz="1500" b="1" spc="18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500" b="1" spc="17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d’enchainer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autre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geste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656590" marR="200660" indent="-449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Avoir</a:t>
                      </a:r>
                      <a:r>
                        <a:rPr sz="15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état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d’esprit exemplaire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6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Travailler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vitesse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réaction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gestuelle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marL="652780" marR="128270" indent="-51815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Sécuriser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maitriser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possession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33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Frapper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ballon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avec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pied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Rester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concentré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8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Travailler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coordination,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motricité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47980" marR="341630" indent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Garder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temps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d’avance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finir l’action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17804" indent="-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Conduire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pied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droit,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pied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gauche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changer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rythme</a:t>
                      </a:r>
                      <a:r>
                        <a:rPr sz="15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 direction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Etre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persévérant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8430" marR="130810" indent="654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Maitriser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différents déplacement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rythmes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716915" marR="271145" indent="-4406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replacer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l’axe ballon/but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Tirer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marquer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Avoir confiance</a:t>
                      </a:r>
                      <a:r>
                        <a:rPr sz="15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5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soi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Réformer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bloc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équipe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Récupérer</a:t>
                      </a:r>
                      <a:r>
                        <a:rPr sz="15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ballon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S’engager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totalement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034415" marR="995044" algn="ctr">
                        <a:lnSpc>
                          <a:spcPct val="100000"/>
                        </a:lnSpc>
                      </a:pPr>
                      <a:r>
                        <a:rPr lang="fr-FR"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U8</a:t>
                      </a:r>
                      <a:r>
                        <a:rPr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U9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444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527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Réaliser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contacts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jonglerie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pied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droit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ou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pied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gauche,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alternés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Rester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latin typeface="Arial"/>
                          <a:cs typeface="Arial"/>
                        </a:rPr>
                        <a:t>déterminé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021080" marR="1025525" algn="ctr">
                        <a:lnSpc>
                          <a:spcPct val="100000"/>
                        </a:lnSpc>
                      </a:pPr>
                      <a:r>
                        <a:rPr lang="fr-FR"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U8</a:t>
                      </a:r>
                      <a:r>
                        <a:rPr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U9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4445" marB="0">
                    <a:lnL w="38100">
                      <a:solidFill>
                        <a:srgbClr val="800000"/>
                      </a:solidFill>
                      <a:prstDash val="solid"/>
                    </a:lnL>
                    <a:lnR w="38100">
                      <a:solidFill>
                        <a:srgbClr val="800000"/>
                      </a:solidFill>
                      <a:prstDash val="solid"/>
                    </a:lnR>
                    <a:lnT w="38100">
                      <a:solidFill>
                        <a:srgbClr val="800000"/>
                      </a:solidFill>
                      <a:prstDash val="solid"/>
                    </a:lnT>
                    <a:lnB w="38100">
                      <a:solidFill>
                        <a:srgbClr val="8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237" y="630301"/>
            <a:ext cx="10710672" cy="920496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1187" y="611251"/>
          <a:ext cx="10716258" cy="5237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3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07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COMPETENCES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EDUCATIVES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54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Périodes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Septembre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/Octobre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Novembre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2512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/Décembre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Janvier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1943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/février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Mars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/Avril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Mai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/Juin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994">
                <a:tc>
                  <a:txBody>
                    <a:bodyPr/>
                    <a:lstStyle/>
                    <a:p>
                      <a:pPr marL="341630" marR="3359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40" dirty="0">
                          <a:latin typeface="Arial"/>
                          <a:cs typeface="Arial"/>
                        </a:rPr>
                        <a:t>VALEURS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DE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FFF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PLAISIR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2925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RESPECT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ENGAGEMENT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SOLIDARITE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TOLERANCE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 rowSpan="2">
                  <a:txBody>
                    <a:bodyPr/>
                    <a:lstStyle/>
                    <a:p>
                      <a:pPr marL="725805" marR="719455" indent="16510" algn="just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spc="-50" dirty="0">
                          <a:latin typeface="Arial Black"/>
                          <a:cs typeface="Arial Black"/>
                        </a:rPr>
                        <a:t>C O M P E T E N C E S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sac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et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bien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s’équiper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Economiser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l’eau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69545" indent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Réduire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sa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consommation d’énergie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287655" marR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Supporter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son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équipe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respectant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autres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3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S’enrichir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diversité</a:t>
                      </a:r>
                      <a:r>
                        <a:rPr sz="16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au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sein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son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équipe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138430" indent="-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Saluer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personnes</a:t>
                      </a:r>
                      <a:r>
                        <a:rPr sz="16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de son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environnement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5575" indent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Respecter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partenaires,</a:t>
                      </a:r>
                      <a:r>
                        <a:rPr sz="16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adversaires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éducateur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161925" indent="-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Connaître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règles essentielles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du jeu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64820" marR="122555" indent="-33401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Porter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valeurs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football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38455" marR="32893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Identifier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nature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des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déchets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5646420" y="6057900"/>
            <a:ext cx="716280" cy="635635"/>
            <a:chOff x="5646420" y="6057900"/>
            <a:chExt cx="716280" cy="6356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374" y="6070853"/>
              <a:ext cx="690372" cy="609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59374" y="60708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67780" y="6155232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641604"/>
            <a:ext cx="11582400" cy="76431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PHILOSOPHIE ET</a:t>
            </a:r>
            <a:r>
              <a:rPr sz="2400" spc="-1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OBJECTIFS</a:t>
            </a:r>
            <a:r>
              <a:rPr sz="2400" spc="-10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DES</a:t>
            </a:r>
            <a:r>
              <a:rPr sz="2400" spc="-1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RENCONTRES</a:t>
            </a:r>
            <a:r>
              <a:rPr sz="2400" spc="-2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«</a:t>
            </a:r>
            <a:r>
              <a:rPr sz="2400" spc="-1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4686"/>
                </a:solidFill>
                <a:latin typeface="Arial Black"/>
                <a:cs typeface="Arial Black"/>
              </a:rPr>
              <a:t>PLATEAU</a:t>
            </a:r>
            <a:endParaRPr sz="2400" dirty="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solidFill>
                  <a:srgbClr val="004686"/>
                </a:solidFill>
                <a:latin typeface="Arial Black"/>
                <a:cs typeface="Arial Black"/>
              </a:rPr>
              <a:t>»</a:t>
            </a:r>
            <a:r>
              <a:rPr sz="2400" spc="-5" dirty="0">
                <a:solidFill>
                  <a:srgbClr val="004686"/>
                </a:solidFill>
                <a:latin typeface="Arial Black"/>
                <a:cs typeface="Arial Black"/>
              </a:rPr>
              <a:t> </a:t>
            </a:r>
            <a:r>
              <a:rPr lang="fr-FR" sz="2400" spc="-10" dirty="0" smtClean="0">
                <a:solidFill>
                  <a:srgbClr val="004686"/>
                </a:solidFill>
                <a:latin typeface="Arial Black"/>
                <a:cs typeface="Arial Black"/>
              </a:rPr>
              <a:t>U8/U9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8465"/>
            <a:ext cx="75184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567" y="2029713"/>
            <a:ext cx="43040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0000"/>
                </a:solidFill>
                <a:latin typeface="Arial Black"/>
                <a:cs typeface="Arial Black"/>
              </a:rPr>
              <a:t>1.</a:t>
            </a:r>
            <a:r>
              <a:rPr sz="2200" spc="-6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Plateau</a:t>
            </a:r>
            <a:r>
              <a:rPr sz="2200" spc="-6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festif</a:t>
            </a:r>
            <a:r>
              <a:rPr sz="2200" spc="4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et</a:t>
            </a:r>
            <a:r>
              <a:rPr sz="2200" spc="-70" dirty="0">
                <a:latin typeface="Arial Black"/>
                <a:cs typeface="Arial Black"/>
              </a:rPr>
              <a:t> </a:t>
            </a:r>
            <a:r>
              <a:rPr sz="2200" spc="-10" dirty="0">
                <a:latin typeface="Arial Black"/>
                <a:cs typeface="Arial Black"/>
              </a:rPr>
              <a:t>convivial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567" y="2700273"/>
            <a:ext cx="762380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0000"/>
                </a:solidFill>
                <a:latin typeface="Arial Black"/>
                <a:cs typeface="Arial Black"/>
              </a:rPr>
              <a:t>2.</a:t>
            </a:r>
            <a:r>
              <a:rPr sz="2200" spc="-5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Faire</a:t>
            </a:r>
            <a:r>
              <a:rPr sz="2200" spc="-5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jouer</a:t>
            </a:r>
            <a:r>
              <a:rPr sz="2200" spc="-5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tous</a:t>
            </a:r>
            <a:r>
              <a:rPr sz="2200" spc="-5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les</a:t>
            </a:r>
            <a:r>
              <a:rPr sz="2200" spc="-4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enfants</a:t>
            </a:r>
            <a:r>
              <a:rPr sz="2200" spc="-5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:</a:t>
            </a:r>
            <a:r>
              <a:rPr sz="2200" spc="-5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tendre</a:t>
            </a:r>
            <a:r>
              <a:rPr sz="2200" spc="-6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vers</a:t>
            </a:r>
            <a:r>
              <a:rPr sz="2200" spc="-4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100</a:t>
            </a:r>
            <a:r>
              <a:rPr sz="2200" spc="-60" dirty="0">
                <a:latin typeface="Arial Black"/>
                <a:cs typeface="Arial Black"/>
              </a:rPr>
              <a:t> </a:t>
            </a:r>
            <a:r>
              <a:rPr sz="2200" spc="-50" dirty="0">
                <a:latin typeface="Arial Black"/>
                <a:cs typeface="Arial Black"/>
              </a:rPr>
              <a:t>%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567" y="3035935"/>
            <a:ext cx="3437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 Black"/>
                <a:cs typeface="Arial Black"/>
              </a:rPr>
              <a:t>(éviter</a:t>
            </a:r>
            <a:r>
              <a:rPr sz="2200" spc="-7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les</a:t>
            </a:r>
            <a:r>
              <a:rPr sz="2200" spc="-50" dirty="0">
                <a:latin typeface="Arial Black"/>
                <a:cs typeface="Arial Black"/>
              </a:rPr>
              <a:t> </a:t>
            </a:r>
            <a:r>
              <a:rPr sz="2200" spc="-10" dirty="0">
                <a:latin typeface="Arial Black"/>
                <a:cs typeface="Arial Black"/>
              </a:rPr>
              <a:t>suppléants)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567" y="4712589"/>
            <a:ext cx="12960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 Black"/>
                <a:cs typeface="Arial Black"/>
              </a:rPr>
              <a:t>possible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60664" y="2593848"/>
            <a:ext cx="3548379" cy="3378835"/>
          </a:xfrm>
          <a:custGeom>
            <a:avLst/>
            <a:gdLst/>
            <a:ahLst/>
            <a:cxnLst/>
            <a:rect l="l" t="t" r="r" b="b"/>
            <a:pathLst>
              <a:path w="3548379" h="3378835">
                <a:moveTo>
                  <a:pt x="3547872" y="0"/>
                </a:moveTo>
                <a:lnTo>
                  <a:pt x="0" y="0"/>
                </a:lnTo>
                <a:lnTo>
                  <a:pt x="0" y="3378707"/>
                </a:lnTo>
                <a:lnTo>
                  <a:pt x="3547872" y="3378707"/>
                </a:lnTo>
                <a:lnTo>
                  <a:pt x="35478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53881" y="2619578"/>
            <a:ext cx="3049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sz="2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ASPECT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LUDIQUE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567" y="3351657"/>
            <a:ext cx="10304780" cy="13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81009">
              <a:lnSpc>
                <a:spcPts val="2835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sz="24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PLAISIR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sz="2200" dirty="0">
                <a:solidFill>
                  <a:srgbClr val="FF0000"/>
                </a:solidFill>
                <a:latin typeface="Arial Black"/>
                <a:cs typeface="Arial Black"/>
              </a:rPr>
              <a:t>3.</a:t>
            </a:r>
            <a:r>
              <a:rPr sz="2200" spc="-6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Transférer</a:t>
            </a:r>
            <a:r>
              <a:rPr sz="2200" spc="-6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les</a:t>
            </a:r>
            <a:r>
              <a:rPr sz="2200" spc="-5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apprentissages</a:t>
            </a:r>
            <a:r>
              <a:rPr sz="2200" spc="-6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de</a:t>
            </a:r>
            <a:r>
              <a:rPr sz="2200" spc="-6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la</a:t>
            </a:r>
            <a:r>
              <a:rPr sz="2200" spc="-60" dirty="0">
                <a:latin typeface="Arial Black"/>
                <a:cs typeface="Arial Black"/>
              </a:rPr>
              <a:t> </a:t>
            </a:r>
            <a:r>
              <a:rPr sz="2200" spc="-10" dirty="0">
                <a:latin typeface="Arial Black"/>
                <a:cs typeface="Arial Black"/>
              </a:rPr>
              <a:t>semaine</a:t>
            </a:r>
            <a:endParaRPr sz="2200" dirty="0">
              <a:latin typeface="Arial Black"/>
              <a:cs typeface="Arial Black"/>
            </a:endParaRPr>
          </a:p>
          <a:p>
            <a:pPr marL="8081009">
              <a:lnSpc>
                <a:spcPts val="2595"/>
              </a:lnSpc>
              <a:spcBef>
                <a:spcPts val="330"/>
              </a:spcBef>
            </a:pP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sz="24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Arial"/>
                <a:cs typeface="Arial"/>
              </a:rPr>
              <a:t>MOTIVATION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355"/>
              </a:lnSpc>
            </a:pPr>
            <a:r>
              <a:rPr sz="2200" dirty="0">
                <a:solidFill>
                  <a:srgbClr val="FF0000"/>
                </a:solidFill>
                <a:latin typeface="Arial Black"/>
                <a:cs typeface="Arial Black"/>
              </a:rPr>
              <a:t>4.</a:t>
            </a:r>
            <a:r>
              <a:rPr sz="2200" spc="-6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Laisser</a:t>
            </a:r>
            <a:r>
              <a:rPr sz="2200" spc="-5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les</a:t>
            </a:r>
            <a:r>
              <a:rPr sz="2200" spc="-5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enfants</a:t>
            </a:r>
            <a:r>
              <a:rPr sz="2200" spc="-5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jouer</a:t>
            </a:r>
            <a:r>
              <a:rPr sz="2200" spc="-6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le</a:t>
            </a:r>
            <a:r>
              <a:rPr sz="2200" spc="-6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plus</a:t>
            </a:r>
            <a:r>
              <a:rPr sz="2200" spc="-55" dirty="0">
                <a:latin typeface="Arial Black"/>
                <a:cs typeface="Arial Black"/>
              </a:rPr>
              <a:t> </a:t>
            </a:r>
            <a:r>
              <a:rPr sz="2200" spc="-10" dirty="0">
                <a:latin typeface="Arial Black"/>
                <a:cs typeface="Arial Black"/>
              </a:rPr>
              <a:t>librement</a:t>
            </a:r>
            <a:endParaRPr sz="22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3881" y="4815078"/>
            <a:ext cx="165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sz="24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VARIETE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3881" y="5546852"/>
            <a:ext cx="2959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sz="2400" spc="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APPRENTISSAGE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2218" y="5431917"/>
            <a:ext cx="283210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dirty="0">
                <a:solidFill>
                  <a:srgbClr val="660033"/>
                </a:solidFill>
                <a:latin typeface="Arial Black"/>
                <a:cs typeface="Arial Black"/>
              </a:rPr>
              <a:t>«</a:t>
            </a:r>
            <a:r>
              <a:rPr sz="2500" i="1" spc="-10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spc="-80" dirty="0">
                <a:solidFill>
                  <a:srgbClr val="660033"/>
                </a:solidFill>
                <a:latin typeface="Arial Black"/>
                <a:cs typeface="Arial Black"/>
              </a:rPr>
              <a:t>ENCOURAGER,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2218" y="5797356"/>
            <a:ext cx="6520815" cy="777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940"/>
              </a:lnSpc>
              <a:spcBef>
                <a:spcPts val="130"/>
              </a:spcBef>
            </a:pPr>
            <a:r>
              <a:rPr sz="2500" i="1" spc="-85" dirty="0">
                <a:solidFill>
                  <a:srgbClr val="660033"/>
                </a:solidFill>
                <a:latin typeface="Arial Black"/>
                <a:cs typeface="Arial Black"/>
              </a:rPr>
              <a:t>VALORISER</a:t>
            </a:r>
            <a:r>
              <a:rPr sz="2500" i="1" spc="-12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spc="-75" dirty="0">
                <a:solidFill>
                  <a:srgbClr val="660033"/>
                </a:solidFill>
                <a:latin typeface="Arial Black"/>
                <a:cs typeface="Arial Black"/>
              </a:rPr>
              <a:t>TOUS</a:t>
            </a:r>
            <a:r>
              <a:rPr sz="2500" i="1" spc="-13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660033"/>
                </a:solidFill>
                <a:latin typeface="Arial Black"/>
                <a:cs typeface="Arial Black"/>
              </a:rPr>
              <a:t>LES</a:t>
            </a:r>
            <a:r>
              <a:rPr sz="2500" i="1" spc="-15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spc="-105" dirty="0">
                <a:solidFill>
                  <a:srgbClr val="660033"/>
                </a:solidFill>
                <a:latin typeface="Arial Black"/>
                <a:cs typeface="Arial Black"/>
              </a:rPr>
              <a:t>ENFANTS</a:t>
            </a:r>
            <a:r>
              <a:rPr sz="2500" i="1" spc="-10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660033"/>
                </a:solidFill>
                <a:latin typeface="Arial Black"/>
                <a:cs typeface="Arial Black"/>
              </a:rPr>
              <a:t>C’EST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ts val="2940"/>
              </a:lnSpc>
            </a:pPr>
            <a:r>
              <a:rPr sz="2500" i="1" spc="-20" dirty="0">
                <a:solidFill>
                  <a:srgbClr val="660033"/>
                </a:solidFill>
                <a:latin typeface="Arial Black"/>
                <a:cs typeface="Arial Black"/>
              </a:rPr>
              <a:t>LES</a:t>
            </a:r>
            <a:r>
              <a:rPr sz="2500" i="1" spc="-14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spc="-70" dirty="0">
                <a:solidFill>
                  <a:srgbClr val="660033"/>
                </a:solidFill>
                <a:latin typeface="Arial Black"/>
                <a:cs typeface="Arial Black"/>
              </a:rPr>
              <a:t>METTRE</a:t>
            </a:r>
            <a:r>
              <a:rPr sz="2500" i="1" spc="-14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660033"/>
                </a:solidFill>
                <a:latin typeface="Arial Black"/>
                <a:cs typeface="Arial Black"/>
              </a:rPr>
              <a:t>EN</a:t>
            </a:r>
            <a:r>
              <a:rPr sz="2500" i="1" spc="-15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spc="-65" dirty="0">
                <a:solidFill>
                  <a:srgbClr val="660033"/>
                </a:solidFill>
                <a:latin typeface="Arial Black"/>
                <a:cs typeface="Arial Black"/>
              </a:rPr>
              <a:t>CONFIANCE</a:t>
            </a:r>
            <a:r>
              <a:rPr sz="2500" i="1" spc="-14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660033"/>
                </a:solidFill>
                <a:latin typeface="Arial Black"/>
                <a:cs typeface="Arial Black"/>
              </a:rPr>
              <a:t>!!!</a:t>
            </a:r>
            <a:r>
              <a:rPr sz="2500" i="1" spc="-14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660033"/>
                </a:solidFill>
                <a:latin typeface="Arial Black"/>
                <a:cs typeface="Arial Black"/>
              </a:rPr>
              <a:t>»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7480" y="2124455"/>
            <a:ext cx="5401310" cy="469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POURQUOI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INTÉGRER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JEUX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25511" y="6045708"/>
            <a:ext cx="716280" cy="635635"/>
            <a:chOff x="7525511" y="6045708"/>
            <a:chExt cx="716280" cy="63563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8465" y="6058662"/>
              <a:ext cx="690372" cy="6096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38465" y="6058662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5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5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47507" y="6142431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960249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00949" y="844105"/>
            <a:ext cx="8975725" cy="4034790"/>
            <a:chOff x="1500949" y="844105"/>
            <a:chExt cx="8975725" cy="40347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5711" y="848867"/>
              <a:ext cx="8965692" cy="4024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5711" y="848867"/>
              <a:ext cx="8966200" cy="4025265"/>
            </a:xfrm>
            <a:custGeom>
              <a:avLst/>
              <a:gdLst/>
              <a:ahLst/>
              <a:cxnLst/>
              <a:rect l="l" t="t" r="r" b="b"/>
              <a:pathLst>
                <a:path w="8966200" h="4025265">
                  <a:moveTo>
                    <a:pt x="0" y="670814"/>
                  </a:moveTo>
                  <a:lnTo>
                    <a:pt x="1684" y="622909"/>
                  </a:lnTo>
                  <a:lnTo>
                    <a:pt x="6661" y="575914"/>
                  </a:lnTo>
                  <a:lnTo>
                    <a:pt x="14819" y="529940"/>
                  </a:lnTo>
                  <a:lnTo>
                    <a:pt x="26042" y="485103"/>
                  </a:lnTo>
                  <a:lnTo>
                    <a:pt x="40217" y="441514"/>
                  </a:lnTo>
                  <a:lnTo>
                    <a:pt x="57232" y="399289"/>
                  </a:lnTo>
                  <a:lnTo>
                    <a:pt x="76972" y="358540"/>
                  </a:lnTo>
                  <a:lnTo>
                    <a:pt x="99324" y="319381"/>
                  </a:lnTo>
                  <a:lnTo>
                    <a:pt x="124174" y="281925"/>
                  </a:lnTo>
                  <a:lnTo>
                    <a:pt x="151409" y="246287"/>
                  </a:lnTo>
                  <a:lnTo>
                    <a:pt x="180915" y="212579"/>
                  </a:lnTo>
                  <a:lnTo>
                    <a:pt x="212579" y="180915"/>
                  </a:lnTo>
                  <a:lnTo>
                    <a:pt x="246287" y="151409"/>
                  </a:lnTo>
                  <a:lnTo>
                    <a:pt x="281925" y="124174"/>
                  </a:lnTo>
                  <a:lnTo>
                    <a:pt x="319381" y="99324"/>
                  </a:lnTo>
                  <a:lnTo>
                    <a:pt x="358540" y="76972"/>
                  </a:lnTo>
                  <a:lnTo>
                    <a:pt x="399289" y="57232"/>
                  </a:lnTo>
                  <a:lnTo>
                    <a:pt x="441514" y="40217"/>
                  </a:lnTo>
                  <a:lnTo>
                    <a:pt x="485103" y="26042"/>
                  </a:lnTo>
                  <a:lnTo>
                    <a:pt x="529940" y="14819"/>
                  </a:lnTo>
                  <a:lnTo>
                    <a:pt x="575914" y="6661"/>
                  </a:lnTo>
                  <a:lnTo>
                    <a:pt x="622909" y="1684"/>
                  </a:lnTo>
                  <a:lnTo>
                    <a:pt x="670813" y="0"/>
                  </a:lnTo>
                  <a:lnTo>
                    <a:pt x="8294878" y="0"/>
                  </a:lnTo>
                  <a:lnTo>
                    <a:pt x="8342782" y="1684"/>
                  </a:lnTo>
                  <a:lnTo>
                    <a:pt x="8389777" y="6661"/>
                  </a:lnTo>
                  <a:lnTo>
                    <a:pt x="8435751" y="14819"/>
                  </a:lnTo>
                  <a:lnTo>
                    <a:pt x="8480588" y="26042"/>
                  </a:lnTo>
                  <a:lnTo>
                    <a:pt x="8524177" y="40217"/>
                  </a:lnTo>
                  <a:lnTo>
                    <a:pt x="8566402" y="57232"/>
                  </a:lnTo>
                  <a:lnTo>
                    <a:pt x="8607151" y="76972"/>
                  </a:lnTo>
                  <a:lnTo>
                    <a:pt x="8646310" y="99324"/>
                  </a:lnTo>
                  <a:lnTo>
                    <a:pt x="8683766" y="124174"/>
                  </a:lnTo>
                  <a:lnTo>
                    <a:pt x="8719404" y="151409"/>
                  </a:lnTo>
                  <a:lnTo>
                    <a:pt x="8753112" y="180915"/>
                  </a:lnTo>
                  <a:lnTo>
                    <a:pt x="8784776" y="212579"/>
                  </a:lnTo>
                  <a:lnTo>
                    <a:pt x="8814282" y="246287"/>
                  </a:lnTo>
                  <a:lnTo>
                    <a:pt x="8841517" y="281925"/>
                  </a:lnTo>
                  <a:lnTo>
                    <a:pt x="8866367" y="319381"/>
                  </a:lnTo>
                  <a:lnTo>
                    <a:pt x="8888719" y="358540"/>
                  </a:lnTo>
                  <a:lnTo>
                    <a:pt x="8908459" y="399289"/>
                  </a:lnTo>
                  <a:lnTo>
                    <a:pt x="8925474" y="441514"/>
                  </a:lnTo>
                  <a:lnTo>
                    <a:pt x="8939649" y="485103"/>
                  </a:lnTo>
                  <a:lnTo>
                    <a:pt x="8950872" y="529940"/>
                  </a:lnTo>
                  <a:lnTo>
                    <a:pt x="8959030" y="575914"/>
                  </a:lnTo>
                  <a:lnTo>
                    <a:pt x="8964007" y="622909"/>
                  </a:lnTo>
                  <a:lnTo>
                    <a:pt x="8965692" y="670814"/>
                  </a:lnTo>
                  <a:lnTo>
                    <a:pt x="8965692" y="3354070"/>
                  </a:lnTo>
                  <a:lnTo>
                    <a:pt x="8964007" y="3401974"/>
                  </a:lnTo>
                  <a:lnTo>
                    <a:pt x="8959030" y="3448969"/>
                  </a:lnTo>
                  <a:lnTo>
                    <a:pt x="8950872" y="3494943"/>
                  </a:lnTo>
                  <a:lnTo>
                    <a:pt x="8939649" y="3539780"/>
                  </a:lnTo>
                  <a:lnTo>
                    <a:pt x="8925474" y="3583369"/>
                  </a:lnTo>
                  <a:lnTo>
                    <a:pt x="8908459" y="3625594"/>
                  </a:lnTo>
                  <a:lnTo>
                    <a:pt x="8888719" y="3666343"/>
                  </a:lnTo>
                  <a:lnTo>
                    <a:pt x="8866367" y="3705502"/>
                  </a:lnTo>
                  <a:lnTo>
                    <a:pt x="8841517" y="3742958"/>
                  </a:lnTo>
                  <a:lnTo>
                    <a:pt x="8814282" y="3778596"/>
                  </a:lnTo>
                  <a:lnTo>
                    <a:pt x="8784776" y="3812304"/>
                  </a:lnTo>
                  <a:lnTo>
                    <a:pt x="8753112" y="3843968"/>
                  </a:lnTo>
                  <a:lnTo>
                    <a:pt x="8719404" y="3873474"/>
                  </a:lnTo>
                  <a:lnTo>
                    <a:pt x="8683766" y="3900709"/>
                  </a:lnTo>
                  <a:lnTo>
                    <a:pt x="8646310" y="3925559"/>
                  </a:lnTo>
                  <a:lnTo>
                    <a:pt x="8607151" y="3947911"/>
                  </a:lnTo>
                  <a:lnTo>
                    <a:pt x="8566402" y="3967651"/>
                  </a:lnTo>
                  <a:lnTo>
                    <a:pt x="8524177" y="3984666"/>
                  </a:lnTo>
                  <a:lnTo>
                    <a:pt x="8480588" y="3998841"/>
                  </a:lnTo>
                  <a:lnTo>
                    <a:pt x="8435751" y="4010064"/>
                  </a:lnTo>
                  <a:lnTo>
                    <a:pt x="8389777" y="4018222"/>
                  </a:lnTo>
                  <a:lnTo>
                    <a:pt x="8342782" y="4023199"/>
                  </a:lnTo>
                  <a:lnTo>
                    <a:pt x="8294878" y="4024884"/>
                  </a:lnTo>
                  <a:lnTo>
                    <a:pt x="670813" y="4024884"/>
                  </a:lnTo>
                  <a:lnTo>
                    <a:pt x="622909" y="4023199"/>
                  </a:lnTo>
                  <a:lnTo>
                    <a:pt x="575914" y="4018222"/>
                  </a:lnTo>
                  <a:lnTo>
                    <a:pt x="529940" y="4010064"/>
                  </a:lnTo>
                  <a:lnTo>
                    <a:pt x="485103" y="3998841"/>
                  </a:lnTo>
                  <a:lnTo>
                    <a:pt x="441514" y="3984666"/>
                  </a:lnTo>
                  <a:lnTo>
                    <a:pt x="399289" y="3967651"/>
                  </a:lnTo>
                  <a:lnTo>
                    <a:pt x="358540" y="3947911"/>
                  </a:lnTo>
                  <a:lnTo>
                    <a:pt x="319381" y="3925559"/>
                  </a:lnTo>
                  <a:lnTo>
                    <a:pt x="281925" y="3900709"/>
                  </a:lnTo>
                  <a:lnTo>
                    <a:pt x="246287" y="3873474"/>
                  </a:lnTo>
                  <a:lnTo>
                    <a:pt x="212579" y="3843968"/>
                  </a:lnTo>
                  <a:lnTo>
                    <a:pt x="180915" y="3812304"/>
                  </a:lnTo>
                  <a:lnTo>
                    <a:pt x="151409" y="3778596"/>
                  </a:lnTo>
                  <a:lnTo>
                    <a:pt x="124174" y="3742958"/>
                  </a:lnTo>
                  <a:lnTo>
                    <a:pt x="99324" y="3705502"/>
                  </a:lnTo>
                  <a:lnTo>
                    <a:pt x="76972" y="3666343"/>
                  </a:lnTo>
                  <a:lnTo>
                    <a:pt x="57232" y="3625594"/>
                  </a:lnTo>
                  <a:lnTo>
                    <a:pt x="40217" y="3583369"/>
                  </a:lnTo>
                  <a:lnTo>
                    <a:pt x="26042" y="3539780"/>
                  </a:lnTo>
                  <a:lnTo>
                    <a:pt x="14819" y="3494943"/>
                  </a:lnTo>
                  <a:lnTo>
                    <a:pt x="6661" y="3448969"/>
                  </a:lnTo>
                  <a:lnTo>
                    <a:pt x="1684" y="3401974"/>
                  </a:lnTo>
                  <a:lnTo>
                    <a:pt x="0" y="3354070"/>
                  </a:lnTo>
                  <a:lnTo>
                    <a:pt x="0" y="67081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11373" y="1570721"/>
            <a:ext cx="6753225" cy="2496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ts val="4920"/>
              </a:lnSpc>
              <a:spcBef>
                <a:spcPts val="4560"/>
              </a:spcBef>
              <a:tabLst>
                <a:tab pos="3887470" algn="l"/>
              </a:tabLst>
            </a:pPr>
            <a:r>
              <a:rPr sz="4200" i="1" spc="-35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200" i="1" spc="-170" dirty="0">
                <a:solidFill>
                  <a:srgbClr val="FFFFFF"/>
                </a:solidFill>
                <a:latin typeface="Arial Black"/>
                <a:cs typeface="Arial Black"/>
              </a:rPr>
              <a:t>EDUCATIF</a:t>
            </a:r>
            <a:endParaRPr sz="4200">
              <a:latin typeface="Arial Black"/>
              <a:cs typeface="Arial Black"/>
            </a:endParaRPr>
          </a:p>
          <a:p>
            <a:pPr marL="169545" algn="ctr">
              <a:lnSpc>
                <a:spcPts val="4920"/>
              </a:lnSpc>
            </a:pPr>
            <a:r>
              <a:rPr sz="4200" i="1" spc="-25" dirty="0">
                <a:solidFill>
                  <a:srgbClr val="FFFFFF"/>
                </a:solidFill>
                <a:latin typeface="Arial Black"/>
                <a:cs typeface="Arial Black"/>
              </a:rPr>
              <a:t>FEDERAL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6341" y="461581"/>
            <a:ext cx="9206230" cy="2158365"/>
            <a:chOff x="446341" y="461581"/>
            <a:chExt cx="9206230" cy="21583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3424" y="1193571"/>
              <a:ext cx="1249476" cy="13751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5972" y="1204078"/>
              <a:ext cx="1296090" cy="14153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104" y="466344"/>
              <a:ext cx="1054608" cy="9296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1104" y="466344"/>
              <a:ext cx="1054735" cy="929640"/>
            </a:xfrm>
            <a:custGeom>
              <a:avLst/>
              <a:gdLst/>
              <a:ahLst/>
              <a:cxnLst/>
              <a:rect l="l" t="t" r="r" b="b"/>
              <a:pathLst>
                <a:path w="1054735" h="929640">
                  <a:moveTo>
                    <a:pt x="0" y="464819"/>
                  </a:moveTo>
                  <a:lnTo>
                    <a:pt x="2413" y="420061"/>
                  </a:lnTo>
                  <a:lnTo>
                    <a:pt x="9508" y="376506"/>
                  </a:lnTo>
                  <a:lnTo>
                    <a:pt x="21061" y="334347"/>
                  </a:lnTo>
                  <a:lnTo>
                    <a:pt x="36853" y="293780"/>
                  </a:lnTo>
                  <a:lnTo>
                    <a:pt x="56662" y="255000"/>
                  </a:lnTo>
                  <a:lnTo>
                    <a:pt x="80268" y="218203"/>
                  </a:lnTo>
                  <a:lnTo>
                    <a:pt x="107450" y="183582"/>
                  </a:lnTo>
                  <a:lnTo>
                    <a:pt x="137986" y="151333"/>
                  </a:lnTo>
                  <a:lnTo>
                    <a:pt x="171655" y="121651"/>
                  </a:lnTo>
                  <a:lnTo>
                    <a:pt x="208237" y="94731"/>
                  </a:lnTo>
                  <a:lnTo>
                    <a:pt x="247511" y="70768"/>
                  </a:lnTo>
                  <a:lnTo>
                    <a:pt x="289256" y="49957"/>
                  </a:lnTo>
                  <a:lnTo>
                    <a:pt x="333250" y="32492"/>
                  </a:lnTo>
                  <a:lnTo>
                    <a:pt x="379272" y="18569"/>
                  </a:lnTo>
                  <a:lnTo>
                    <a:pt x="427103" y="8383"/>
                  </a:lnTo>
                  <a:lnTo>
                    <a:pt x="476520" y="2128"/>
                  </a:lnTo>
                  <a:lnTo>
                    <a:pt x="527304" y="0"/>
                  </a:lnTo>
                  <a:lnTo>
                    <a:pt x="578087" y="2128"/>
                  </a:lnTo>
                  <a:lnTo>
                    <a:pt x="627504" y="8383"/>
                  </a:lnTo>
                  <a:lnTo>
                    <a:pt x="675335" y="18569"/>
                  </a:lnTo>
                  <a:lnTo>
                    <a:pt x="721357" y="32492"/>
                  </a:lnTo>
                  <a:lnTo>
                    <a:pt x="765351" y="49957"/>
                  </a:lnTo>
                  <a:lnTo>
                    <a:pt x="807096" y="70768"/>
                  </a:lnTo>
                  <a:lnTo>
                    <a:pt x="846370" y="94731"/>
                  </a:lnTo>
                  <a:lnTo>
                    <a:pt x="882952" y="121651"/>
                  </a:lnTo>
                  <a:lnTo>
                    <a:pt x="916621" y="151333"/>
                  </a:lnTo>
                  <a:lnTo>
                    <a:pt x="947157" y="183582"/>
                  </a:lnTo>
                  <a:lnTo>
                    <a:pt x="974339" y="218203"/>
                  </a:lnTo>
                  <a:lnTo>
                    <a:pt x="997945" y="255000"/>
                  </a:lnTo>
                  <a:lnTo>
                    <a:pt x="1017754" y="293780"/>
                  </a:lnTo>
                  <a:lnTo>
                    <a:pt x="1033546" y="334347"/>
                  </a:lnTo>
                  <a:lnTo>
                    <a:pt x="1045099" y="376506"/>
                  </a:lnTo>
                  <a:lnTo>
                    <a:pt x="1052194" y="420061"/>
                  </a:lnTo>
                  <a:lnTo>
                    <a:pt x="1054608" y="464819"/>
                  </a:lnTo>
                  <a:lnTo>
                    <a:pt x="1052194" y="509578"/>
                  </a:lnTo>
                  <a:lnTo>
                    <a:pt x="1045099" y="553133"/>
                  </a:lnTo>
                  <a:lnTo>
                    <a:pt x="1033546" y="595292"/>
                  </a:lnTo>
                  <a:lnTo>
                    <a:pt x="1017754" y="635859"/>
                  </a:lnTo>
                  <a:lnTo>
                    <a:pt x="997945" y="674639"/>
                  </a:lnTo>
                  <a:lnTo>
                    <a:pt x="974339" y="711436"/>
                  </a:lnTo>
                  <a:lnTo>
                    <a:pt x="947157" y="746057"/>
                  </a:lnTo>
                  <a:lnTo>
                    <a:pt x="916621" y="778306"/>
                  </a:lnTo>
                  <a:lnTo>
                    <a:pt x="882952" y="807988"/>
                  </a:lnTo>
                  <a:lnTo>
                    <a:pt x="846370" y="834908"/>
                  </a:lnTo>
                  <a:lnTo>
                    <a:pt x="807096" y="858871"/>
                  </a:lnTo>
                  <a:lnTo>
                    <a:pt x="765351" y="879682"/>
                  </a:lnTo>
                  <a:lnTo>
                    <a:pt x="721357" y="897147"/>
                  </a:lnTo>
                  <a:lnTo>
                    <a:pt x="675335" y="911070"/>
                  </a:lnTo>
                  <a:lnTo>
                    <a:pt x="627504" y="921256"/>
                  </a:lnTo>
                  <a:lnTo>
                    <a:pt x="578087" y="927511"/>
                  </a:lnTo>
                  <a:lnTo>
                    <a:pt x="527304" y="929639"/>
                  </a:lnTo>
                  <a:lnTo>
                    <a:pt x="476520" y="927511"/>
                  </a:lnTo>
                  <a:lnTo>
                    <a:pt x="427103" y="921256"/>
                  </a:lnTo>
                  <a:lnTo>
                    <a:pt x="379272" y="911070"/>
                  </a:lnTo>
                  <a:lnTo>
                    <a:pt x="333250" y="897147"/>
                  </a:lnTo>
                  <a:lnTo>
                    <a:pt x="289256" y="879682"/>
                  </a:lnTo>
                  <a:lnTo>
                    <a:pt x="247511" y="858871"/>
                  </a:lnTo>
                  <a:lnTo>
                    <a:pt x="208237" y="834908"/>
                  </a:lnTo>
                  <a:lnTo>
                    <a:pt x="171655" y="807988"/>
                  </a:lnTo>
                  <a:lnTo>
                    <a:pt x="137986" y="778306"/>
                  </a:lnTo>
                  <a:lnTo>
                    <a:pt x="107450" y="746057"/>
                  </a:lnTo>
                  <a:lnTo>
                    <a:pt x="80268" y="711436"/>
                  </a:lnTo>
                  <a:lnTo>
                    <a:pt x="56662" y="674639"/>
                  </a:lnTo>
                  <a:lnTo>
                    <a:pt x="36853" y="635859"/>
                  </a:lnTo>
                  <a:lnTo>
                    <a:pt x="21061" y="595292"/>
                  </a:lnTo>
                  <a:lnTo>
                    <a:pt x="9508" y="553133"/>
                  </a:lnTo>
                  <a:lnTo>
                    <a:pt x="2413" y="509578"/>
                  </a:lnTo>
                  <a:lnTo>
                    <a:pt x="0" y="4648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4293" y="596900"/>
            <a:ext cx="40703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fr-FR" sz="20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20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0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2000" dirty="0">
              <a:latin typeface="Arial Black"/>
              <a:cs typeface="Arial Black"/>
            </a:endParaRPr>
          </a:p>
        </p:txBody>
      </p:sp>
      <p:pic>
        <p:nvPicPr>
          <p:cNvPr id="15" name="object 15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43855" y="5422391"/>
            <a:ext cx="1967483" cy="113080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20071" y="5260847"/>
            <a:ext cx="1752600" cy="13167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5863" y="5303520"/>
            <a:ext cx="1712976" cy="12847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29316" y="565404"/>
            <a:ext cx="1435607" cy="11414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19928" y="359663"/>
            <a:ext cx="882396" cy="95250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21" name="object 21"/>
          <p:cNvSpPr txBox="1"/>
          <p:nvPr/>
        </p:nvSpPr>
        <p:spPr>
          <a:xfrm>
            <a:off x="10021569" y="6556200"/>
            <a:ext cx="2419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D1EAED"/>
                </a:solidFill>
                <a:latin typeface="Constantia"/>
                <a:cs typeface="Constantia"/>
              </a:rPr>
              <a:t>29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67" y="1356105"/>
            <a:ext cx="1159256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Je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prétends pas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tout connaître</a:t>
            </a:r>
            <a:r>
              <a:rPr sz="1800" b="1" spc="4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 le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football,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25" dirty="0">
                <a:latin typeface="Arial"/>
                <a:cs typeface="Arial"/>
              </a:rPr>
              <a:t>là…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Dans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référentiel,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voudrai simplement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vous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faire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partager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800" spc="-50" dirty="0">
                <a:latin typeface="Arial"/>
                <a:cs typeface="Arial"/>
              </a:rPr>
              <a:t>•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dirty="0">
                <a:latin typeface="Arial"/>
                <a:cs typeface="Arial"/>
              </a:rPr>
              <a:t>mes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idées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j’ai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vision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football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(nous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avons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tous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idées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différentes 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culture, </a:t>
            </a:r>
            <a:r>
              <a:rPr sz="1800" b="1" dirty="0">
                <a:latin typeface="Arial"/>
                <a:cs typeface="Arial"/>
              </a:rPr>
              <a:t>notre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parcours,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histoire….),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50" dirty="0">
                <a:latin typeface="Arial"/>
                <a:cs typeface="Arial"/>
              </a:rPr>
              <a:t>•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dirty="0">
                <a:latin typeface="Arial"/>
                <a:cs typeface="Arial"/>
              </a:rPr>
              <a:t>l’expérience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j’ai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acquérir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depuis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nombreuses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années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suivant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l’évolution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pratique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du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football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sa</a:t>
            </a:r>
            <a:r>
              <a:rPr sz="1800" b="1" spc="-10" dirty="0">
                <a:latin typeface="Arial"/>
                <a:cs typeface="Arial"/>
              </a:rPr>
              <a:t> formation,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50" dirty="0">
                <a:latin typeface="Arial"/>
                <a:cs typeface="Arial"/>
              </a:rPr>
              <a:t>•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dirty="0">
                <a:latin typeface="Arial"/>
                <a:cs typeface="Arial"/>
              </a:rPr>
              <a:t>ma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passion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recherche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«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excellence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»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s’adaptant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années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après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années.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182495" algn="l"/>
              </a:tabLst>
            </a:pPr>
            <a:r>
              <a:rPr sz="1800" b="1" dirty="0">
                <a:latin typeface="Arial"/>
                <a:cs typeface="Arial"/>
              </a:rPr>
              <a:t>Dans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référentiel</a:t>
            </a:r>
            <a:r>
              <a:rPr sz="1800" b="1" dirty="0">
                <a:latin typeface="Arial"/>
                <a:cs typeface="Arial"/>
              </a:rPr>
              <a:t>	je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vous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propose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conseils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mise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fonctionnement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l’organisation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séances dans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école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football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catégorie.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64135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caractéristiques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chacune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catégories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sont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détaillées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d’un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point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vue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morphologique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et </a:t>
            </a:r>
            <a:r>
              <a:rPr sz="1800" b="1" dirty="0">
                <a:latin typeface="Arial"/>
                <a:cs typeface="Arial"/>
              </a:rPr>
              <a:t>psychologique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permettre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l’éducateur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mieux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connaître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l’enfant</a:t>
            </a:r>
            <a:r>
              <a:rPr sz="1800" b="1" spc="4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pourra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ainsi </a:t>
            </a:r>
            <a:r>
              <a:rPr sz="1800" b="1" dirty="0">
                <a:latin typeface="Arial"/>
                <a:cs typeface="Arial"/>
              </a:rPr>
              <a:t>optimiser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apprentissage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football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167" y="5746191"/>
            <a:ext cx="1094422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Enfin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la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partie</a:t>
            </a:r>
            <a:r>
              <a:rPr sz="1800" b="1" spc="-1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principale</a:t>
            </a:r>
            <a:r>
              <a:rPr sz="1800" b="1" spc="-3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ce</a:t>
            </a:r>
            <a:r>
              <a:rPr sz="1800" b="1"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référentiel présente</a:t>
            </a:r>
            <a:r>
              <a:rPr sz="1800" b="1" spc="-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des</a:t>
            </a:r>
            <a:r>
              <a:rPr sz="18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plans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d’entraînements</a:t>
            </a:r>
            <a:r>
              <a:rPr sz="18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annuels</a:t>
            </a:r>
            <a:r>
              <a:rPr sz="1800" b="1"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par</a:t>
            </a:r>
            <a:r>
              <a:rPr sz="1800" b="1" spc="-10" dirty="0">
                <a:solidFill>
                  <a:srgbClr val="660033"/>
                </a:solidFill>
                <a:latin typeface="Arial"/>
                <a:cs typeface="Arial"/>
              </a:rPr>
              <a:t> catégorie,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l’évolution</a:t>
            </a:r>
            <a:r>
              <a:rPr sz="18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du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travail</a:t>
            </a:r>
            <a:r>
              <a:rPr sz="1800" b="1" spc="1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pédagogique,</a:t>
            </a:r>
            <a:r>
              <a:rPr sz="1800" b="1" spc="-4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des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tests</a:t>
            </a:r>
            <a:r>
              <a:rPr sz="1800" b="1"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d’évaluation</a:t>
            </a:r>
            <a:r>
              <a:rPr sz="1800" b="1" spc="1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et</a:t>
            </a:r>
            <a:r>
              <a:rPr sz="1800" b="1" spc="-3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des</a:t>
            </a:r>
            <a:r>
              <a:rPr sz="1800" b="1" spc="-2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exemples</a:t>
            </a:r>
            <a:r>
              <a:rPr sz="18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60033"/>
                </a:solidFill>
                <a:latin typeface="Arial"/>
                <a:cs typeface="Arial"/>
              </a:rPr>
              <a:t>séances</a:t>
            </a:r>
            <a:r>
              <a:rPr sz="1800" b="1" spc="-1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60033"/>
                </a:solidFill>
                <a:latin typeface="Arial"/>
                <a:cs typeface="Arial"/>
              </a:rPr>
              <a:t>adaptées.</a:t>
            </a:r>
            <a:endParaRPr sz="1800">
              <a:latin typeface="Arial"/>
              <a:cs typeface="Arial"/>
            </a:endParaRPr>
          </a:p>
          <a:p>
            <a:pPr marL="709295">
              <a:lnSpc>
                <a:spcPct val="100000"/>
              </a:lnSpc>
              <a:spcBef>
                <a:spcPts val="104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563880"/>
            <a:ext cx="11615928" cy="5836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1272" y="563880"/>
            <a:ext cx="11616055" cy="584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60"/>
              </a:spcBef>
            </a:pP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IMPORTANT</a:t>
            </a:r>
            <a:r>
              <a:rPr sz="3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3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Rien</a:t>
            </a:r>
            <a:r>
              <a:rPr sz="3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3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imposé</a:t>
            </a:r>
            <a:r>
              <a:rPr sz="3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tout</a:t>
            </a:r>
            <a:r>
              <a:rPr sz="3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3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proposé</a:t>
            </a:r>
            <a:r>
              <a:rPr sz="3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Black"/>
                <a:cs typeface="Arial Black"/>
              </a:rPr>
              <a:t>(EE)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0896" y="116095"/>
            <a:ext cx="33089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i="1" u="sng" spc="-3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Football</a:t>
            </a:r>
            <a:r>
              <a:rPr sz="1050" i="1" u="sng" spc="-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50" i="1" u="sng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à</a:t>
            </a:r>
            <a:r>
              <a:rPr sz="1050" i="1" u="sng" spc="-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50" i="1" u="sng" spc="-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effectif</a:t>
            </a:r>
            <a:r>
              <a:rPr sz="1050" i="1" u="sng" spc="-1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050" i="1" u="sng" spc="-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réduit</a:t>
            </a:r>
            <a:r>
              <a:rPr sz="1050" i="1" spc="-55" dirty="0">
                <a:latin typeface="Arial Black"/>
                <a:cs typeface="Arial Black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91772" y="5467067"/>
            <a:ext cx="1457325" cy="1286510"/>
            <a:chOff x="5373623" y="5431535"/>
            <a:chExt cx="1457325" cy="12865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8195" y="5436107"/>
              <a:ext cx="1447800" cy="12771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78195" y="5436107"/>
              <a:ext cx="1447800" cy="1277620"/>
            </a:xfrm>
            <a:custGeom>
              <a:avLst/>
              <a:gdLst/>
              <a:ahLst/>
              <a:cxnLst/>
              <a:rect l="l" t="t" r="r" b="b"/>
              <a:pathLst>
                <a:path w="1447800" h="1277620">
                  <a:moveTo>
                    <a:pt x="0" y="638555"/>
                  </a:moveTo>
                  <a:lnTo>
                    <a:pt x="1817" y="592952"/>
                  </a:lnTo>
                  <a:lnTo>
                    <a:pt x="7188" y="548214"/>
                  </a:lnTo>
                  <a:lnTo>
                    <a:pt x="15990" y="504450"/>
                  </a:lnTo>
                  <a:lnTo>
                    <a:pt x="28101" y="461767"/>
                  </a:lnTo>
                  <a:lnTo>
                    <a:pt x="43398" y="420274"/>
                  </a:lnTo>
                  <a:lnTo>
                    <a:pt x="61758" y="380079"/>
                  </a:lnTo>
                  <a:lnTo>
                    <a:pt x="83059" y="341289"/>
                  </a:lnTo>
                  <a:lnTo>
                    <a:pt x="107179" y="304013"/>
                  </a:lnTo>
                  <a:lnTo>
                    <a:pt x="133995" y="268359"/>
                  </a:lnTo>
                  <a:lnTo>
                    <a:pt x="163385" y="234434"/>
                  </a:lnTo>
                  <a:lnTo>
                    <a:pt x="195225" y="202348"/>
                  </a:lnTo>
                  <a:lnTo>
                    <a:pt x="229394" y="172207"/>
                  </a:lnTo>
                  <a:lnTo>
                    <a:pt x="265769" y="144121"/>
                  </a:lnTo>
                  <a:lnTo>
                    <a:pt x="304227" y="118197"/>
                  </a:lnTo>
                  <a:lnTo>
                    <a:pt x="344647" y="94542"/>
                  </a:lnTo>
                  <a:lnTo>
                    <a:pt x="386905" y="73266"/>
                  </a:lnTo>
                  <a:lnTo>
                    <a:pt x="430879" y="54476"/>
                  </a:lnTo>
                  <a:lnTo>
                    <a:pt x="476446" y="38281"/>
                  </a:lnTo>
                  <a:lnTo>
                    <a:pt x="523485" y="24788"/>
                  </a:lnTo>
                  <a:lnTo>
                    <a:pt x="571872" y="14105"/>
                  </a:lnTo>
                  <a:lnTo>
                    <a:pt x="621485" y="6341"/>
                  </a:lnTo>
                  <a:lnTo>
                    <a:pt x="672202" y="1603"/>
                  </a:lnTo>
                  <a:lnTo>
                    <a:pt x="723900" y="0"/>
                  </a:lnTo>
                  <a:lnTo>
                    <a:pt x="775597" y="1603"/>
                  </a:lnTo>
                  <a:lnTo>
                    <a:pt x="826314" y="6341"/>
                  </a:lnTo>
                  <a:lnTo>
                    <a:pt x="875927" y="14105"/>
                  </a:lnTo>
                  <a:lnTo>
                    <a:pt x="924314" y="24788"/>
                  </a:lnTo>
                  <a:lnTo>
                    <a:pt x="971353" y="38281"/>
                  </a:lnTo>
                  <a:lnTo>
                    <a:pt x="1016920" y="54476"/>
                  </a:lnTo>
                  <a:lnTo>
                    <a:pt x="1060894" y="73266"/>
                  </a:lnTo>
                  <a:lnTo>
                    <a:pt x="1103152" y="94542"/>
                  </a:lnTo>
                  <a:lnTo>
                    <a:pt x="1143572" y="118197"/>
                  </a:lnTo>
                  <a:lnTo>
                    <a:pt x="1182030" y="144121"/>
                  </a:lnTo>
                  <a:lnTo>
                    <a:pt x="1218405" y="172207"/>
                  </a:lnTo>
                  <a:lnTo>
                    <a:pt x="1252574" y="202348"/>
                  </a:lnTo>
                  <a:lnTo>
                    <a:pt x="1284414" y="234434"/>
                  </a:lnTo>
                  <a:lnTo>
                    <a:pt x="1313804" y="268359"/>
                  </a:lnTo>
                  <a:lnTo>
                    <a:pt x="1340620" y="304013"/>
                  </a:lnTo>
                  <a:lnTo>
                    <a:pt x="1364740" y="341289"/>
                  </a:lnTo>
                  <a:lnTo>
                    <a:pt x="1386041" y="380079"/>
                  </a:lnTo>
                  <a:lnTo>
                    <a:pt x="1404401" y="420274"/>
                  </a:lnTo>
                  <a:lnTo>
                    <a:pt x="1419698" y="461767"/>
                  </a:lnTo>
                  <a:lnTo>
                    <a:pt x="1431809" y="504450"/>
                  </a:lnTo>
                  <a:lnTo>
                    <a:pt x="1440611" y="548214"/>
                  </a:lnTo>
                  <a:lnTo>
                    <a:pt x="1445982" y="592952"/>
                  </a:lnTo>
                  <a:lnTo>
                    <a:pt x="1447800" y="638555"/>
                  </a:lnTo>
                  <a:lnTo>
                    <a:pt x="1445982" y="684159"/>
                  </a:lnTo>
                  <a:lnTo>
                    <a:pt x="1440611" y="728897"/>
                  </a:lnTo>
                  <a:lnTo>
                    <a:pt x="1431809" y="772661"/>
                  </a:lnTo>
                  <a:lnTo>
                    <a:pt x="1419698" y="815344"/>
                  </a:lnTo>
                  <a:lnTo>
                    <a:pt x="1404401" y="856837"/>
                  </a:lnTo>
                  <a:lnTo>
                    <a:pt x="1386041" y="897032"/>
                  </a:lnTo>
                  <a:lnTo>
                    <a:pt x="1364740" y="935822"/>
                  </a:lnTo>
                  <a:lnTo>
                    <a:pt x="1340620" y="973098"/>
                  </a:lnTo>
                  <a:lnTo>
                    <a:pt x="1313804" y="1008752"/>
                  </a:lnTo>
                  <a:lnTo>
                    <a:pt x="1284414" y="1042677"/>
                  </a:lnTo>
                  <a:lnTo>
                    <a:pt x="1252574" y="1074763"/>
                  </a:lnTo>
                  <a:lnTo>
                    <a:pt x="1218405" y="1104904"/>
                  </a:lnTo>
                  <a:lnTo>
                    <a:pt x="1182030" y="1132990"/>
                  </a:lnTo>
                  <a:lnTo>
                    <a:pt x="1143572" y="1158914"/>
                  </a:lnTo>
                  <a:lnTo>
                    <a:pt x="1103152" y="1182569"/>
                  </a:lnTo>
                  <a:lnTo>
                    <a:pt x="1060894" y="1203845"/>
                  </a:lnTo>
                  <a:lnTo>
                    <a:pt x="1016920" y="1222635"/>
                  </a:lnTo>
                  <a:lnTo>
                    <a:pt x="971353" y="1238830"/>
                  </a:lnTo>
                  <a:lnTo>
                    <a:pt x="924314" y="1252323"/>
                  </a:lnTo>
                  <a:lnTo>
                    <a:pt x="875927" y="1263006"/>
                  </a:lnTo>
                  <a:lnTo>
                    <a:pt x="826314" y="1270770"/>
                  </a:lnTo>
                  <a:lnTo>
                    <a:pt x="775597" y="1275508"/>
                  </a:lnTo>
                  <a:lnTo>
                    <a:pt x="723900" y="1277111"/>
                  </a:lnTo>
                  <a:lnTo>
                    <a:pt x="672202" y="1275508"/>
                  </a:lnTo>
                  <a:lnTo>
                    <a:pt x="621485" y="1270770"/>
                  </a:lnTo>
                  <a:lnTo>
                    <a:pt x="571872" y="1263006"/>
                  </a:lnTo>
                  <a:lnTo>
                    <a:pt x="523485" y="1252323"/>
                  </a:lnTo>
                  <a:lnTo>
                    <a:pt x="476446" y="1238830"/>
                  </a:lnTo>
                  <a:lnTo>
                    <a:pt x="430879" y="1222635"/>
                  </a:lnTo>
                  <a:lnTo>
                    <a:pt x="386905" y="1203845"/>
                  </a:lnTo>
                  <a:lnTo>
                    <a:pt x="344647" y="1182569"/>
                  </a:lnTo>
                  <a:lnTo>
                    <a:pt x="304227" y="1158914"/>
                  </a:lnTo>
                  <a:lnTo>
                    <a:pt x="265769" y="1132990"/>
                  </a:lnTo>
                  <a:lnTo>
                    <a:pt x="229394" y="1104904"/>
                  </a:lnTo>
                  <a:lnTo>
                    <a:pt x="195225" y="1074763"/>
                  </a:lnTo>
                  <a:lnTo>
                    <a:pt x="163385" y="1042677"/>
                  </a:lnTo>
                  <a:lnTo>
                    <a:pt x="133995" y="1008752"/>
                  </a:lnTo>
                  <a:lnTo>
                    <a:pt x="107179" y="973098"/>
                  </a:lnTo>
                  <a:lnTo>
                    <a:pt x="83059" y="935822"/>
                  </a:lnTo>
                  <a:lnTo>
                    <a:pt x="61758" y="897032"/>
                  </a:lnTo>
                  <a:lnTo>
                    <a:pt x="43398" y="856837"/>
                  </a:lnTo>
                  <a:lnTo>
                    <a:pt x="28101" y="815344"/>
                  </a:lnTo>
                  <a:lnTo>
                    <a:pt x="15990" y="772661"/>
                  </a:lnTo>
                  <a:lnTo>
                    <a:pt x="7188" y="728897"/>
                  </a:lnTo>
                  <a:lnTo>
                    <a:pt x="1817" y="684159"/>
                  </a:lnTo>
                  <a:lnTo>
                    <a:pt x="0" y="6385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9468" y="1349120"/>
            <a:ext cx="10630535" cy="38786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Fédération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Française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Football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politique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éducative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fédérale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afin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promouvoir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valeurs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éducatives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football.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Elle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porte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deux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aspects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700"/>
              </a:lnSpc>
              <a:spcBef>
                <a:spcPts val="5"/>
              </a:spcBef>
            </a:pP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1</a:t>
            </a:r>
            <a:r>
              <a:rPr sz="2300" i="1" spc="-1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r>
              <a:rPr sz="2300" i="1" spc="-1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1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2300" i="1" spc="-1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45" dirty="0">
                <a:solidFill>
                  <a:srgbClr val="800000"/>
                </a:solidFill>
                <a:latin typeface="Arial Black"/>
                <a:cs typeface="Arial Black"/>
              </a:rPr>
              <a:t>règles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20" dirty="0">
                <a:solidFill>
                  <a:srgbClr val="800000"/>
                </a:solidFill>
                <a:latin typeface="Arial Black"/>
                <a:cs typeface="Arial Black"/>
              </a:rPr>
              <a:t>vie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20" dirty="0">
                <a:solidFill>
                  <a:srgbClr val="800000"/>
                </a:solidFill>
                <a:latin typeface="Arial Black"/>
                <a:cs typeface="Arial Black"/>
              </a:rPr>
              <a:t>qui</a:t>
            </a:r>
            <a:r>
              <a:rPr sz="23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40" dirty="0">
                <a:solidFill>
                  <a:srgbClr val="800000"/>
                </a:solidFill>
                <a:latin typeface="Arial Black"/>
                <a:cs typeface="Arial Black"/>
              </a:rPr>
              <a:t>portent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30" dirty="0">
                <a:solidFill>
                  <a:srgbClr val="800000"/>
                </a:solidFill>
                <a:latin typeface="Arial Black"/>
                <a:cs typeface="Arial Black"/>
              </a:rPr>
              <a:t>sur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23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45" dirty="0">
                <a:solidFill>
                  <a:srgbClr val="800000"/>
                </a:solidFill>
                <a:latin typeface="Arial Black"/>
                <a:cs typeface="Arial Black"/>
              </a:rPr>
              <a:t>bon</a:t>
            </a:r>
            <a:r>
              <a:rPr sz="2300" i="1" spc="-1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65" dirty="0">
                <a:solidFill>
                  <a:srgbClr val="800000"/>
                </a:solidFill>
                <a:latin typeface="Arial Black"/>
                <a:cs typeface="Arial Black"/>
              </a:rPr>
              <a:t>comportement</a:t>
            </a:r>
            <a:r>
              <a:rPr sz="2300" i="1" spc="-1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30" dirty="0">
                <a:solidFill>
                  <a:srgbClr val="800000"/>
                </a:solidFill>
                <a:latin typeface="Arial Black"/>
                <a:cs typeface="Arial Black"/>
              </a:rPr>
              <a:t>sur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et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25" dirty="0">
                <a:solidFill>
                  <a:srgbClr val="800000"/>
                </a:solidFill>
                <a:latin typeface="Arial Black"/>
                <a:cs typeface="Arial Black"/>
              </a:rPr>
              <a:t>en</a:t>
            </a:r>
            <a:endParaRPr sz="2300" dirty="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</a:pPr>
            <a:r>
              <a:rPr sz="2300" i="1" spc="-55" dirty="0">
                <a:solidFill>
                  <a:srgbClr val="800000"/>
                </a:solidFill>
                <a:latin typeface="Arial Black"/>
                <a:cs typeface="Arial Black"/>
              </a:rPr>
              <a:t>dehors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2300" i="1" spc="-1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10" dirty="0">
                <a:solidFill>
                  <a:srgbClr val="800000"/>
                </a:solidFill>
                <a:latin typeface="Arial Black"/>
                <a:cs typeface="Arial Black"/>
              </a:rPr>
              <a:t>terrain,</a:t>
            </a:r>
            <a:endParaRPr sz="2300" dirty="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  <a:spcBef>
                <a:spcPts val="2520"/>
              </a:spcBef>
              <a:tabLst>
                <a:tab pos="573405" algn="l"/>
              </a:tabLst>
            </a:pP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2</a:t>
            </a:r>
            <a:r>
              <a:rPr sz="2300" i="1" spc="-1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5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	</a:t>
            </a:r>
            <a:r>
              <a:rPr sz="2300" i="1" spc="-1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50" dirty="0">
                <a:solidFill>
                  <a:srgbClr val="800000"/>
                </a:solidFill>
                <a:latin typeface="Arial Black"/>
                <a:cs typeface="Arial Black"/>
              </a:rPr>
              <a:t>règles</a:t>
            </a:r>
            <a:r>
              <a:rPr sz="2300" i="1" spc="-1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10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2300" i="1" spc="-1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20" dirty="0">
                <a:solidFill>
                  <a:srgbClr val="800000"/>
                </a:solidFill>
                <a:latin typeface="Arial Black"/>
                <a:cs typeface="Arial Black"/>
              </a:rPr>
              <a:t>jeu</a:t>
            </a:r>
            <a:r>
              <a:rPr sz="23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20" dirty="0">
                <a:solidFill>
                  <a:srgbClr val="800000"/>
                </a:solidFill>
                <a:latin typeface="Arial Black"/>
                <a:cs typeface="Arial Black"/>
              </a:rPr>
              <a:t>qui</a:t>
            </a:r>
            <a:r>
              <a:rPr sz="23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55" dirty="0">
                <a:solidFill>
                  <a:srgbClr val="800000"/>
                </a:solidFill>
                <a:latin typeface="Arial Black"/>
                <a:cs typeface="Arial Black"/>
              </a:rPr>
              <a:t>permettent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à</a:t>
            </a:r>
            <a:r>
              <a:rPr sz="2300" i="1" spc="-1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50" dirty="0">
                <a:solidFill>
                  <a:srgbClr val="800000"/>
                </a:solidFill>
                <a:latin typeface="Arial Black"/>
                <a:cs typeface="Arial Black"/>
              </a:rPr>
              <a:t>l’enfant</a:t>
            </a:r>
            <a:r>
              <a:rPr sz="23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1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2300" i="1" spc="-1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60" dirty="0">
                <a:solidFill>
                  <a:srgbClr val="800000"/>
                </a:solidFill>
                <a:latin typeface="Arial Black"/>
                <a:cs typeface="Arial Black"/>
              </a:rPr>
              <a:t>mieux</a:t>
            </a:r>
            <a:r>
              <a:rPr sz="2300" i="1" spc="-1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55" dirty="0">
                <a:solidFill>
                  <a:srgbClr val="800000"/>
                </a:solidFill>
                <a:latin typeface="Arial Black"/>
                <a:cs typeface="Arial Black"/>
              </a:rPr>
              <a:t>connaître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25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endParaRPr sz="2300" dirty="0">
              <a:latin typeface="Arial Black"/>
              <a:cs typeface="Arial Black"/>
            </a:endParaRPr>
          </a:p>
          <a:p>
            <a:pPr marL="12700">
              <a:lnSpc>
                <a:spcPts val="2700"/>
              </a:lnSpc>
            </a:pPr>
            <a:r>
              <a:rPr sz="2300" i="1" spc="-45" dirty="0">
                <a:solidFill>
                  <a:srgbClr val="800000"/>
                </a:solidFill>
                <a:latin typeface="Arial Black"/>
                <a:cs typeface="Arial Black"/>
              </a:rPr>
              <a:t>règles</a:t>
            </a:r>
            <a:r>
              <a:rPr sz="2300" i="1" spc="-1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2300" i="1" spc="-16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55" dirty="0">
                <a:solidFill>
                  <a:srgbClr val="800000"/>
                </a:solidFill>
                <a:latin typeface="Arial Black"/>
                <a:cs typeface="Arial Black"/>
              </a:rPr>
              <a:t>football</a:t>
            </a:r>
            <a:r>
              <a:rPr sz="23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50" dirty="0">
                <a:solidFill>
                  <a:srgbClr val="800000"/>
                </a:solidFill>
                <a:latin typeface="Arial Black"/>
                <a:cs typeface="Arial Black"/>
              </a:rPr>
              <a:t>pour</a:t>
            </a:r>
            <a:r>
              <a:rPr sz="2300" i="1" spc="-1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45" dirty="0">
                <a:solidFill>
                  <a:srgbClr val="800000"/>
                </a:solidFill>
                <a:latin typeface="Arial Black"/>
                <a:cs typeface="Arial Black"/>
              </a:rPr>
              <a:t>une</a:t>
            </a:r>
            <a:r>
              <a:rPr sz="23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55" dirty="0">
                <a:solidFill>
                  <a:srgbClr val="800000"/>
                </a:solidFill>
                <a:latin typeface="Arial Black"/>
                <a:cs typeface="Arial Black"/>
              </a:rPr>
              <a:t>meilleure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70" dirty="0">
                <a:solidFill>
                  <a:srgbClr val="800000"/>
                </a:solidFill>
                <a:latin typeface="Arial Black"/>
                <a:cs typeface="Arial Black"/>
              </a:rPr>
              <a:t>compréhension</a:t>
            </a:r>
            <a:r>
              <a:rPr sz="2300" i="1" spc="-1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2300" i="1" spc="-1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40" dirty="0">
                <a:solidFill>
                  <a:srgbClr val="800000"/>
                </a:solidFill>
                <a:latin typeface="Arial Black"/>
                <a:cs typeface="Arial Black"/>
              </a:rPr>
              <a:t>son</a:t>
            </a:r>
            <a:r>
              <a:rPr sz="23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300" i="1" spc="-10" dirty="0">
                <a:solidFill>
                  <a:srgbClr val="800000"/>
                </a:solidFill>
                <a:latin typeface="Arial Black"/>
                <a:cs typeface="Arial Black"/>
              </a:rPr>
              <a:t>sport.</a:t>
            </a:r>
            <a:endParaRPr sz="23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2000" b="1" dirty="0">
                <a:latin typeface="Arial"/>
                <a:cs typeface="Arial"/>
              </a:rPr>
              <a:t>VOICI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exemples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d’objectif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atteindre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catégories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lang="fr-FR" sz="2000" b="1" spc="-10" dirty="0" smtClean="0">
                <a:latin typeface="Arial"/>
                <a:cs typeface="Arial"/>
              </a:rPr>
              <a:t>U8/U9</a:t>
            </a:r>
            <a:r>
              <a:rPr sz="2000" b="1" spc="-1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5659" y="629412"/>
            <a:ext cx="5905499" cy="457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75659" y="629412"/>
            <a:ext cx="5905500" cy="45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z="2500" i="1" spc="-8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500" i="1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i="1" spc="-90" dirty="0">
                <a:solidFill>
                  <a:srgbClr val="FFFFFF"/>
                </a:solidFill>
                <a:latin typeface="Arial Black"/>
                <a:cs typeface="Arial Black"/>
              </a:rPr>
              <a:t>EDUCATIF </a:t>
            </a:r>
            <a:r>
              <a:rPr sz="2500" i="1" spc="-10" dirty="0">
                <a:solidFill>
                  <a:srgbClr val="FFFFFF"/>
                </a:solidFill>
                <a:latin typeface="Arial Black"/>
                <a:cs typeface="Arial Black"/>
              </a:rPr>
              <a:t>FEDERAL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8500" y="5719190"/>
            <a:ext cx="483870" cy="782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lang="fr-FR"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75" y="733425"/>
            <a:ext cx="11058144" cy="728472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2925" y="714375"/>
          <a:ext cx="11058525" cy="4685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3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1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LES REGLES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VIE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43205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SANTE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ENGAGEMENT</a:t>
                      </a:r>
                      <a:r>
                        <a:rPr sz="18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CITOYEN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ENVIRONNEMENT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949960" marR="224154" indent="-721360">
                        <a:lnSpc>
                          <a:spcPts val="2160"/>
                        </a:lnSpc>
                        <a:spcBef>
                          <a:spcPts val="2250"/>
                        </a:spcBef>
                      </a:pPr>
                      <a:r>
                        <a:rPr sz="1900" i="1" spc="-60" dirty="0">
                          <a:latin typeface="Arial Black"/>
                          <a:cs typeface="Arial Black"/>
                        </a:rPr>
                        <a:t>Apprendre</a:t>
                      </a:r>
                      <a:r>
                        <a:rPr sz="1900" i="1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dirty="0"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900" i="1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5" dirty="0">
                          <a:latin typeface="Arial Black"/>
                          <a:cs typeface="Arial Black"/>
                        </a:rPr>
                        <a:t>bien</a:t>
                      </a:r>
                      <a:r>
                        <a:rPr sz="1900" i="1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25" dirty="0">
                          <a:latin typeface="Arial Black"/>
                          <a:cs typeface="Arial Black"/>
                        </a:rPr>
                        <a:t>se </a:t>
                      </a:r>
                      <a:r>
                        <a:rPr sz="1900" i="1" spc="-10" dirty="0">
                          <a:latin typeface="Arial Black"/>
                          <a:cs typeface="Arial Black"/>
                        </a:rPr>
                        <a:t>préparer</a:t>
                      </a:r>
                      <a:endParaRPr sz="1900">
                        <a:latin typeface="Arial Black"/>
                        <a:cs typeface="Arial Black"/>
                      </a:endParaRPr>
                    </a:p>
                  </a:txBody>
                  <a:tcPr marL="0" marR="0" marT="28575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17015" marR="219710" indent="-1290955">
                        <a:lnSpc>
                          <a:spcPts val="2160"/>
                        </a:lnSpc>
                        <a:spcBef>
                          <a:spcPts val="2250"/>
                        </a:spcBef>
                      </a:pPr>
                      <a:r>
                        <a:rPr sz="1900" i="1" spc="-60" dirty="0">
                          <a:latin typeface="Arial Black"/>
                          <a:cs typeface="Arial Black"/>
                        </a:rPr>
                        <a:t>Faire</a:t>
                      </a:r>
                      <a:r>
                        <a:rPr sz="1900" i="1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60" dirty="0">
                          <a:latin typeface="Arial Black"/>
                          <a:cs typeface="Arial Black"/>
                        </a:rPr>
                        <a:t>adopter</a:t>
                      </a:r>
                      <a:r>
                        <a:rPr sz="1900" i="1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30" dirty="0">
                          <a:latin typeface="Arial Black"/>
                          <a:cs typeface="Arial Black"/>
                        </a:rPr>
                        <a:t>un</a:t>
                      </a:r>
                      <a:r>
                        <a:rPr sz="1900" i="1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60" dirty="0">
                          <a:latin typeface="Arial Black"/>
                          <a:cs typeface="Arial Black"/>
                        </a:rPr>
                        <a:t>comportement </a:t>
                      </a:r>
                      <a:r>
                        <a:rPr sz="1900" i="1" spc="-10" dirty="0">
                          <a:latin typeface="Arial Black"/>
                          <a:cs typeface="Arial Black"/>
                        </a:rPr>
                        <a:t>exemplaire</a:t>
                      </a:r>
                      <a:endParaRPr sz="1900">
                        <a:latin typeface="Arial Black"/>
                        <a:cs typeface="Arial Black"/>
                      </a:endParaRPr>
                    </a:p>
                  </a:txBody>
                  <a:tcPr marL="0" marR="0" marT="28575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777240" marR="299720" indent="-469900">
                        <a:lnSpc>
                          <a:spcPts val="2160"/>
                        </a:lnSpc>
                        <a:spcBef>
                          <a:spcPts val="2250"/>
                        </a:spcBef>
                      </a:pPr>
                      <a:r>
                        <a:rPr sz="1900" i="1" spc="-60" dirty="0">
                          <a:latin typeface="Arial Black"/>
                          <a:cs typeface="Arial Black"/>
                        </a:rPr>
                        <a:t>Inciter</a:t>
                      </a:r>
                      <a:r>
                        <a:rPr sz="1900" i="1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dirty="0"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900" i="1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5" dirty="0">
                          <a:latin typeface="Arial Black"/>
                          <a:cs typeface="Arial Black"/>
                        </a:rPr>
                        <a:t>l’utilisation</a:t>
                      </a:r>
                      <a:r>
                        <a:rPr sz="1900" i="1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25" dirty="0">
                          <a:latin typeface="Arial Black"/>
                          <a:cs typeface="Arial Black"/>
                        </a:rPr>
                        <a:t>des </a:t>
                      </a:r>
                      <a:r>
                        <a:rPr sz="1900" i="1" spc="-50" dirty="0">
                          <a:latin typeface="Arial Black"/>
                          <a:cs typeface="Arial Black"/>
                        </a:rPr>
                        <a:t>transports</a:t>
                      </a:r>
                      <a:r>
                        <a:rPr sz="1900" i="1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10" dirty="0">
                          <a:latin typeface="Arial Black"/>
                          <a:cs typeface="Arial Black"/>
                        </a:rPr>
                        <a:t>verts.</a:t>
                      </a:r>
                      <a:endParaRPr sz="1900">
                        <a:latin typeface="Arial Black"/>
                        <a:cs typeface="Arial Black"/>
                      </a:endParaRPr>
                    </a:p>
                  </a:txBody>
                  <a:tcPr marL="0" marR="0" marT="28575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T w="38100">
                      <a:solidFill>
                        <a:srgbClr val="003399"/>
                      </a:solidFill>
                      <a:prstDash val="solid"/>
                    </a:lnT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sac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bien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15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Saluer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personnes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296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Economiser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l’eau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s’équiper.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Connaître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codes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politesse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et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Réduire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consommation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257810">
                        <a:lnSpc>
                          <a:spcPts val="180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Choisir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ses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chaussures,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s’assurer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qu’ils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sont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respectés.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05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d’énergie.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savoir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ses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lacets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S’hydrater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prendre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conscience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diversité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au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183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Sensibiliser au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tri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déchets.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89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sein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l’équipe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83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Identifier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nature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déchets.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3399"/>
                      </a:solidFill>
                      <a:prstDash val="solid"/>
                    </a:lnL>
                    <a:lnR w="38100">
                      <a:solidFill>
                        <a:srgbClr val="003399"/>
                      </a:solidFill>
                      <a:prstDash val="solid"/>
                    </a:lnR>
                    <a:lnB w="38100">
                      <a:solidFill>
                        <a:srgbClr val="003399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373623" y="5574791"/>
            <a:ext cx="1292860" cy="1143000"/>
            <a:chOff x="5373623" y="5574791"/>
            <a:chExt cx="1292860" cy="1143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8195" y="5579363"/>
              <a:ext cx="1283207" cy="11338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78195" y="5579363"/>
              <a:ext cx="1283335" cy="1134110"/>
            </a:xfrm>
            <a:custGeom>
              <a:avLst/>
              <a:gdLst/>
              <a:ahLst/>
              <a:cxnLst/>
              <a:rect l="l" t="t" r="r" b="b"/>
              <a:pathLst>
                <a:path w="1283334" h="1134109">
                  <a:moveTo>
                    <a:pt x="0" y="566928"/>
                  </a:moveTo>
                  <a:lnTo>
                    <a:pt x="1930" y="522622"/>
                  </a:lnTo>
                  <a:lnTo>
                    <a:pt x="7626" y="479250"/>
                  </a:lnTo>
                  <a:lnTo>
                    <a:pt x="16946" y="436936"/>
                  </a:lnTo>
                  <a:lnTo>
                    <a:pt x="29746" y="395807"/>
                  </a:lnTo>
                  <a:lnTo>
                    <a:pt x="45883" y="355989"/>
                  </a:lnTo>
                  <a:lnTo>
                    <a:pt x="65216" y="317607"/>
                  </a:lnTo>
                  <a:lnTo>
                    <a:pt x="87601" y="280788"/>
                  </a:lnTo>
                  <a:lnTo>
                    <a:pt x="112896" y="245658"/>
                  </a:lnTo>
                  <a:lnTo>
                    <a:pt x="140958" y="212343"/>
                  </a:lnTo>
                  <a:lnTo>
                    <a:pt x="171645" y="180969"/>
                  </a:lnTo>
                  <a:lnTo>
                    <a:pt x="204813" y="151661"/>
                  </a:lnTo>
                  <a:lnTo>
                    <a:pt x="240321" y="124547"/>
                  </a:lnTo>
                  <a:lnTo>
                    <a:pt x="278024" y="99752"/>
                  </a:lnTo>
                  <a:lnTo>
                    <a:pt x="317782" y="77402"/>
                  </a:lnTo>
                  <a:lnTo>
                    <a:pt x="359450" y="57623"/>
                  </a:lnTo>
                  <a:lnTo>
                    <a:pt x="402887" y="40541"/>
                  </a:lnTo>
                  <a:lnTo>
                    <a:pt x="447950" y="26282"/>
                  </a:lnTo>
                  <a:lnTo>
                    <a:pt x="494495" y="14972"/>
                  </a:lnTo>
                  <a:lnTo>
                    <a:pt x="542381" y="6738"/>
                  </a:lnTo>
                  <a:lnTo>
                    <a:pt x="591465" y="1705"/>
                  </a:lnTo>
                  <a:lnTo>
                    <a:pt x="641603" y="0"/>
                  </a:lnTo>
                  <a:lnTo>
                    <a:pt x="691742" y="1705"/>
                  </a:lnTo>
                  <a:lnTo>
                    <a:pt x="740826" y="6738"/>
                  </a:lnTo>
                  <a:lnTo>
                    <a:pt x="788712" y="14972"/>
                  </a:lnTo>
                  <a:lnTo>
                    <a:pt x="835257" y="26282"/>
                  </a:lnTo>
                  <a:lnTo>
                    <a:pt x="880320" y="40541"/>
                  </a:lnTo>
                  <a:lnTo>
                    <a:pt x="923757" y="57623"/>
                  </a:lnTo>
                  <a:lnTo>
                    <a:pt x="965425" y="77402"/>
                  </a:lnTo>
                  <a:lnTo>
                    <a:pt x="1005183" y="99752"/>
                  </a:lnTo>
                  <a:lnTo>
                    <a:pt x="1042886" y="124547"/>
                  </a:lnTo>
                  <a:lnTo>
                    <a:pt x="1078394" y="151661"/>
                  </a:lnTo>
                  <a:lnTo>
                    <a:pt x="1111562" y="180969"/>
                  </a:lnTo>
                  <a:lnTo>
                    <a:pt x="1142249" y="212343"/>
                  </a:lnTo>
                  <a:lnTo>
                    <a:pt x="1170311" y="245658"/>
                  </a:lnTo>
                  <a:lnTo>
                    <a:pt x="1195606" y="280788"/>
                  </a:lnTo>
                  <a:lnTo>
                    <a:pt x="1217991" y="317607"/>
                  </a:lnTo>
                  <a:lnTo>
                    <a:pt x="1237324" y="355989"/>
                  </a:lnTo>
                  <a:lnTo>
                    <a:pt x="1253461" y="395807"/>
                  </a:lnTo>
                  <a:lnTo>
                    <a:pt x="1266261" y="436936"/>
                  </a:lnTo>
                  <a:lnTo>
                    <a:pt x="1275581" y="479250"/>
                  </a:lnTo>
                  <a:lnTo>
                    <a:pt x="1281277" y="522622"/>
                  </a:lnTo>
                  <a:lnTo>
                    <a:pt x="1283207" y="566928"/>
                  </a:lnTo>
                  <a:lnTo>
                    <a:pt x="1281277" y="611233"/>
                  </a:lnTo>
                  <a:lnTo>
                    <a:pt x="1275581" y="654605"/>
                  </a:lnTo>
                  <a:lnTo>
                    <a:pt x="1266261" y="696919"/>
                  </a:lnTo>
                  <a:lnTo>
                    <a:pt x="1253461" y="738048"/>
                  </a:lnTo>
                  <a:lnTo>
                    <a:pt x="1237324" y="777866"/>
                  </a:lnTo>
                  <a:lnTo>
                    <a:pt x="1217991" y="816248"/>
                  </a:lnTo>
                  <a:lnTo>
                    <a:pt x="1195606" y="853067"/>
                  </a:lnTo>
                  <a:lnTo>
                    <a:pt x="1170311" y="888197"/>
                  </a:lnTo>
                  <a:lnTo>
                    <a:pt x="1142249" y="921512"/>
                  </a:lnTo>
                  <a:lnTo>
                    <a:pt x="1111562" y="952886"/>
                  </a:lnTo>
                  <a:lnTo>
                    <a:pt x="1078394" y="982194"/>
                  </a:lnTo>
                  <a:lnTo>
                    <a:pt x="1042886" y="1009308"/>
                  </a:lnTo>
                  <a:lnTo>
                    <a:pt x="1005183" y="1034103"/>
                  </a:lnTo>
                  <a:lnTo>
                    <a:pt x="965425" y="1056453"/>
                  </a:lnTo>
                  <a:lnTo>
                    <a:pt x="923757" y="1076232"/>
                  </a:lnTo>
                  <a:lnTo>
                    <a:pt x="880320" y="1093314"/>
                  </a:lnTo>
                  <a:lnTo>
                    <a:pt x="835257" y="1107573"/>
                  </a:lnTo>
                  <a:lnTo>
                    <a:pt x="788712" y="1118883"/>
                  </a:lnTo>
                  <a:lnTo>
                    <a:pt x="740826" y="1127117"/>
                  </a:lnTo>
                  <a:lnTo>
                    <a:pt x="691742" y="1132150"/>
                  </a:lnTo>
                  <a:lnTo>
                    <a:pt x="641603" y="1133856"/>
                  </a:lnTo>
                  <a:lnTo>
                    <a:pt x="591465" y="1132150"/>
                  </a:lnTo>
                  <a:lnTo>
                    <a:pt x="542381" y="1127117"/>
                  </a:lnTo>
                  <a:lnTo>
                    <a:pt x="494495" y="1118883"/>
                  </a:lnTo>
                  <a:lnTo>
                    <a:pt x="447950" y="1107573"/>
                  </a:lnTo>
                  <a:lnTo>
                    <a:pt x="402887" y="1093314"/>
                  </a:lnTo>
                  <a:lnTo>
                    <a:pt x="359450" y="1076232"/>
                  </a:lnTo>
                  <a:lnTo>
                    <a:pt x="317782" y="1056453"/>
                  </a:lnTo>
                  <a:lnTo>
                    <a:pt x="278024" y="1034103"/>
                  </a:lnTo>
                  <a:lnTo>
                    <a:pt x="240321" y="1009308"/>
                  </a:lnTo>
                  <a:lnTo>
                    <a:pt x="204813" y="982194"/>
                  </a:lnTo>
                  <a:lnTo>
                    <a:pt x="171645" y="952886"/>
                  </a:lnTo>
                  <a:lnTo>
                    <a:pt x="140958" y="921512"/>
                  </a:lnTo>
                  <a:lnTo>
                    <a:pt x="112896" y="888197"/>
                  </a:lnTo>
                  <a:lnTo>
                    <a:pt x="87601" y="853067"/>
                  </a:lnTo>
                  <a:lnTo>
                    <a:pt x="65216" y="816248"/>
                  </a:lnTo>
                  <a:lnTo>
                    <a:pt x="45883" y="777866"/>
                  </a:lnTo>
                  <a:lnTo>
                    <a:pt x="29746" y="738048"/>
                  </a:lnTo>
                  <a:lnTo>
                    <a:pt x="16946" y="696919"/>
                  </a:lnTo>
                  <a:lnTo>
                    <a:pt x="7626" y="654605"/>
                  </a:lnTo>
                  <a:lnTo>
                    <a:pt x="1930" y="611233"/>
                  </a:lnTo>
                  <a:lnTo>
                    <a:pt x="0" y="5669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78500" y="5719190"/>
            <a:ext cx="483870" cy="782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lang="fr-FR"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525" y="717550"/>
            <a:ext cx="10701528" cy="74371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084701" y="2100579"/>
            <a:ext cx="3342004" cy="4084320"/>
            <a:chOff x="4084701" y="2100579"/>
            <a:chExt cx="3342004" cy="4084320"/>
          </a:xfrm>
        </p:grpSpPr>
        <p:sp>
          <p:nvSpPr>
            <p:cNvPr id="7" name="object 7"/>
            <p:cNvSpPr/>
            <p:nvPr/>
          </p:nvSpPr>
          <p:spPr>
            <a:xfrm>
              <a:off x="4084701" y="2100579"/>
              <a:ext cx="3342004" cy="4084320"/>
            </a:xfrm>
            <a:custGeom>
              <a:avLst/>
              <a:gdLst/>
              <a:ahLst/>
              <a:cxnLst/>
              <a:rect l="l" t="t" r="r" b="b"/>
              <a:pathLst>
                <a:path w="3342004" h="4084320">
                  <a:moveTo>
                    <a:pt x="3341624" y="0"/>
                  </a:moveTo>
                  <a:lnTo>
                    <a:pt x="0" y="0"/>
                  </a:lnTo>
                  <a:lnTo>
                    <a:pt x="0" y="4084320"/>
                  </a:lnTo>
                  <a:lnTo>
                    <a:pt x="3341624" y="4084320"/>
                  </a:lnTo>
                  <a:lnTo>
                    <a:pt x="334162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8552" y="5013959"/>
              <a:ext cx="1143000" cy="10088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78552" y="5013959"/>
              <a:ext cx="1143000" cy="1009015"/>
            </a:xfrm>
            <a:custGeom>
              <a:avLst/>
              <a:gdLst/>
              <a:ahLst/>
              <a:cxnLst/>
              <a:rect l="l" t="t" r="r" b="b"/>
              <a:pathLst>
                <a:path w="1143000" h="1009014">
                  <a:moveTo>
                    <a:pt x="0" y="504443"/>
                  </a:moveTo>
                  <a:lnTo>
                    <a:pt x="2335" y="458523"/>
                  </a:lnTo>
                  <a:lnTo>
                    <a:pt x="9208" y="413758"/>
                  </a:lnTo>
                  <a:lnTo>
                    <a:pt x="20417" y="370328"/>
                  </a:lnTo>
                  <a:lnTo>
                    <a:pt x="35758" y="328410"/>
                  </a:lnTo>
                  <a:lnTo>
                    <a:pt x="55031" y="288182"/>
                  </a:lnTo>
                  <a:lnTo>
                    <a:pt x="78034" y="249823"/>
                  </a:lnTo>
                  <a:lnTo>
                    <a:pt x="104564" y="213509"/>
                  </a:lnTo>
                  <a:lnTo>
                    <a:pt x="134421" y="179420"/>
                  </a:lnTo>
                  <a:lnTo>
                    <a:pt x="167401" y="147732"/>
                  </a:lnTo>
                  <a:lnTo>
                    <a:pt x="203304" y="118625"/>
                  </a:lnTo>
                  <a:lnTo>
                    <a:pt x="241927" y="92275"/>
                  </a:lnTo>
                  <a:lnTo>
                    <a:pt x="283068" y="68862"/>
                  </a:lnTo>
                  <a:lnTo>
                    <a:pt x="326526" y="48562"/>
                  </a:lnTo>
                  <a:lnTo>
                    <a:pt x="372099" y="31554"/>
                  </a:lnTo>
                  <a:lnTo>
                    <a:pt x="419585" y="18016"/>
                  </a:lnTo>
                  <a:lnTo>
                    <a:pt x="468781" y="8125"/>
                  </a:lnTo>
                  <a:lnTo>
                    <a:pt x="519487" y="2061"/>
                  </a:lnTo>
                  <a:lnTo>
                    <a:pt x="571500" y="0"/>
                  </a:lnTo>
                  <a:lnTo>
                    <a:pt x="623512" y="2061"/>
                  </a:lnTo>
                  <a:lnTo>
                    <a:pt x="674218" y="8125"/>
                  </a:lnTo>
                  <a:lnTo>
                    <a:pt x="723414" y="18016"/>
                  </a:lnTo>
                  <a:lnTo>
                    <a:pt x="770900" y="31554"/>
                  </a:lnTo>
                  <a:lnTo>
                    <a:pt x="816473" y="48562"/>
                  </a:lnTo>
                  <a:lnTo>
                    <a:pt x="859931" y="68862"/>
                  </a:lnTo>
                  <a:lnTo>
                    <a:pt x="901072" y="92275"/>
                  </a:lnTo>
                  <a:lnTo>
                    <a:pt x="939695" y="118625"/>
                  </a:lnTo>
                  <a:lnTo>
                    <a:pt x="975598" y="147732"/>
                  </a:lnTo>
                  <a:lnTo>
                    <a:pt x="1008578" y="179420"/>
                  </a:lnTo>
                  <a:lnTo>
                    <a:pt x="1038435" y="213509"/>
                  </a:lnTo>
                  <a:lnTo>
                    <a:pt x="1064965" y="249823"/>
                  </a:lnTo>
                  <a:lnTo>
                    <a:pt x="1087968" y="288182"/>
                  </a:lnTo>
                  <a:lnTo>
                    <a:pt x="1107241" y="328410"/>
                  </a:lnTo>
                  <a:lnTo>
                    <a:pt x="1122582" y="370328"/>
                  </a:lnTo>
                  <a:lnTo>
                    <a:pt x="1133791" y="413758"/>
                  </a:lnTo>
                  <a:lnTo>
                    <a:pt x="1140664" y="458523"/>
                  </a:lnTo>
                  <a:lnTo>
                    <a:pt x="1143000" y="504443"/>
                  </a:lnTo>
                  <a:lnTo>
                    <a:pt x="1140664" y="550359"/>
                  </a:lnTo>
                  <a:lnTo>
                    <a:pt x="1133791" y="595119"/>
                  </a:lnTo>
                  <a:lnTo>
                    <a:pt x="1122582" y="638546"/>
                  </a:lnTo>
                  <a:lnTo>
                    <a:pt x="1107241" y="680462"/>
                  </a:lnTo>
                  <a:lnTo>
                    <a:pt x="1087968" y="720688"/>
                  </a:lnTo>
                  <a:lnTo>
                    <a:pt x="1064965" y="759047"/>
                  </a:lnTo>
                  <a:lnTo>
                    <a:pt x="1038435" y="795361"/>
                  </a:lnTo>
                  <a:lnTo>
                    <a:pt x="1008578" y="829452"/>
                  </a:lnTo>
                  <a:lnTo>
                    <a:pt x="975598" y="861140"/>
                  </a:lnTo>
                  <a:lnTo>
                    <a:pt x="939695" y="890250"/>
                  </a:lnTo>
                  <a:lnTo>
                    <a:pt x="901072" y="916601"/>
                  </a:lnTo>
                  <a:lnTo>
                    <a:pt x="859931" y="940017"/>
                  </a:lnTo>
                  <a:lnTo>
                    <a:pt x="816473" y="960319"/>
                  </a:lnTo>
                  <a:lnTo>
                    <a:pt x="770900" y="977329"/>
                  </a:lnTo>
                  <a:lnTo>
                    <a:pt x="723414" y="990868"/>
                  </a:lnTo>
                  <a:lnTo>
                    <a:pt x="674218" y="1000760"/>
                  </a:lnTo>
                  <a:lnTo>
                    <a:pt x="623512" y="1006826"/>
                  </a:lnTo>
                  <a:lnTo>
                    <a:pt x="571500" y="1008887"/>
                  </a:lnTo>
                  <a:lnTo>
                    <a:pt x="519487" y="1006826"/>
                  </a:lnTo>
                  <a:lnTo>
                    <a:pt x="468781" y="1000760"/>
                  </a:lnTo>
                  <a:lnTo>
                    <a:pt x="419585" y="990868"/>
                  </a:lnTo>
                  <a:lnTo>
                    <a:pt x="372099" y="977329"/>
                  </a:lnTo>
                  <a:lnTo>
                    <a:pt x="326526" y="960319"/>
                  </a:lnTo>
                  <a:lnTo>
                    <a:pt x="283068" y="940017"/>
                  </a:lnTo>
                  <a:lnTo>
                    <a:pt x="241927" y="916601"/>
                  </a:lnTo>
                  <a:lnTo>
                    <a:pt x="203304" y="890250"/>
                  </a:lnTo>
                  <a:lnTo>
                    <a:pt x="167401" y="861140"/>
                  </a:lnTo>
                  <a:lnTo>
                    <a:pt x="134421" y="829452"/>
                  </a:lnTo>
                  <a:lnTo>
                    <a:pt x="104564" y="795361"/>
                  </a:lnTo>
                  <a:lnTo>
                    <a:pt x="78034" y="759047"/>
                  </a:lnTo>
                  <a:lnTo>
                    <a:pt x="55031" y="720688"/>
                  </a:lnTo>
                  <a:lnTo>
                    <a:pt x="35758" y="680462"/>
                  </a:lnTo>
                  <a:lnTo>
                    <a:pt x="20417" y="638546"/>
                  </a:lnTo>
                  <a:lnTo>
                    <a:pt x="9208" y="595119"/>
                  </a:lnTo>
                  <a:lnTo>
                    <a:pt x="2335" y="550359"/>
                  </a:lnTo>
                  <a:lnTo>
                    <a:pt x="0" y="5044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98475" y="698500"/>
          <a:ext cx="10702287" cy="546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7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2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1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LES REGLES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DU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JEU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2432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11296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40" dirty="0">
                          <a:latin typeface="Arial Black"/>
                          <a:cs typeface="Arial Black"/>
                        </a:rPr>
                        <a:t>FAIR-</a:t>
                      </a:r>
                      <a:r>
                        <a:rPr sz="1800" spc="-20" dirty="0">
                          <a:latin typeface="Arial Black"/>
                          <a:cs typeface="Arial Black"/>
                        </a:rPr>
                        <a:t>PLAY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 marL="922655" marR="436245" indent="-4775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REGLES DU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JEU</a:t>
                      </a:r>
                      <a:r>
                        <a:rPr sz="1800" spc="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ET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ARBITRAGE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0931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CULTURE</a:t>
                      </a:r>
                      <a:r>
                        <a:rPr sz="1800" spc="-11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FOOT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320">
                <a:tc>
                  <a:txBody>
                    <a:bodyPr/>
                    <a:lstStyle/>
                    <a:p>
                      <a:pPr marL="127000" marR="120650" algn="ctr">
                        <a:lnSpc>
                          <a:spcPct val="94800"/>
                        </a:lnSpc>
                        <a:spcBef>
                          <a:spcPts val="270"/>
                        </a:spcBef>
                      </a:pPr>
                      <a:r>
                        <a:rPr sz="1900" i="1" spc="-80" dirty="0">
                          <a:latin typeface="Arial Black"/>
                          <a:cs typeface="Arial Black"/>
                        </a:rPr>
                        <a:t>Amener</a:t>
                      </a:r>
                      <a:r>
                        <a:rPr sz="1900" i="1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5" dirty="0">
                          <a:latin typeface="Arial Black"/>
                          <a:cs typeface="Arial Black"/>
                        </a:rPr>
                        <a:t>l’enfant</a:t>
                      </a:r>
                      <a:r>
                        <a:rPr sz="1900" i="1" spc="-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0" dirty="0">
                          <a:latin typeface="Arial Black"/>
                          <a:cs typeface="Arial Black"/>
                        </a:rPr>
                        <a:t>à </a:t>
                      </a:r>
                      <a:r>
                        <a:rPr sz="1900" i="1" spc="-60" dirty="0">
                          <a:latin typeface="Arial Black"/>
                          <a:cs typeface="Arial Black"/>
                        </a:rPr>
                        <a:t>respecter</a:t>
                      </a:r>
                      <a:r>
                        <a:rPr sz="1900" i="1" spc="-9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5" dirty="0">
                          <a:latin typeface="Arial Black"/>
                          <a:cs typeface="Arial Black"/>
                        </a:rPr>
                        <a:t>tous</a:t>
                      </a:r>
                      <a:r>
                        <a:rPr sz="1900" i="1" spc="-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40" dirty="0"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1900" i="1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45" dirty="0">
                          <a:latin typeface="Arial Black"/>
                          <a:cs typeface="Arial Black"/>
                        </a:rPr>
                        <a:t>acteurs </a:t>
                      </a:r>
                      <a:r>
                        <a:rPr sz="1900" i="1" spc="-30" dirty="0">
                          <a:latin typeface="Arial Black"/>
                          <a:cs typeface="Arial Black"/>
                        </a:rPr>
                        <a:t>du</a:t>
                      </a:r>
                      <a:r>
                        <a:rPr sz="1900" i="1" spc="-1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25" dirty="0">
                          <a:latin typeface="Arial Black"/>
                          <a:cs typeface="Arial Black"/>
                        </a:rPr>
                        <a:t>jeu</a:t>
                      </a:r>
                      <a:endParaRPr sz="1900">
                        <a:latin typeface="Arial Black"/>
                        <a:cs typeface="Arial Black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Respecter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adversaires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56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Développer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entretenir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l’engagement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terrain.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30630" marR="427990" indent="-79438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Faire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preuve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volonté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progresser.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Valoriser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beaux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gestes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les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bonnes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pratiques.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4328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Jouer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sans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tricher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819FD6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94615" algn="ctr">
                        <a:lnSpc>
                          <a:spcPts val="2160"/>
                        </a:lnSpc>
                        <a:spcBef>
                          <a:spcPts val="325"/>
                        </a:spcBef>
                      </a:pPr>
                      <a:r>
                        <a:rPr sz="1900" i="1" spc="-60" dirty="0">
                          <a:latin typeface="Arial Black"/>
                          <a:cs typeface="Arial Black"/>
                        </a:rPr>
                        <a:t>Connaître</a:t>
                      </a:r>
                      <a:r>
                        <a:rPr sz="1900" i="1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40" dirty="0">
                          <a:latin typeface="Arial Black"/>
                          <a:cs typeface="Arial Black"/>
                        </a:rPr>
                        <a:t>les</a:t>
                      </a:r>
                      <a:r>
                        <a:rPr sz="1900" i="1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65" dirty="0">
                          <a:latin typeface="Arial Black"/>
                          <a:cs typeface="Arial Black"/>
                        </a:rPr>
                        <a:t>fautes</a:t>
                      </a:r>
                      <a:r>
                        <a:rPr sz="1900" i="1" spc="-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dirty="0"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900" i="1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25" dirty="0">
                          <a:latin typeface="Arial Black"/>
                          <a:cs typeface="Arial Black"/>
                        </a:rPr>
                        <a:t>ne </a:t>
                      </a:r>
                      <a:r>
                        <a:rPr sz="1900" i="1" spc="-50" dirty="0">
                          <a:latin typeface="Arial Black"/>
                          <a:cs typeface="Arial Black"/>
                        </a:rPr>
                        <a:t>pas</a:t>
                      </a:r>
                      <a:r>
                        <a:rPr sz="1900" i="1" spc="-1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10" dirty="0">
                          <a:latin typeface="Arial Black"/>
                          <a:cs typeface="Arial Black"/>
                        </a:rPr>
                        <a:t>commettre</a:t>
                      </a:r>
                      <a:endParaRPr sz="1900" dirty="0">
                        <a:latin typeface="Arial Black"/>
                        <a:cs typeface="Arial Black"/>
                      </a:endParaRPr>
                    </a:p>
                    <a:p>
                      <a:pPr marL="360680" marR="353060" indent="-1270" algn="ctr"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Connaître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règles essentielles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jeu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sa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catégorie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473835" marR="1478280" algn="ctr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lang="fr-FR" sz="20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U8</a:t>
                      </a:r>
                      <a:r>
                        <a:rPr sz="20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20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U9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130" marR="397510" indent="635" algn="ctr">
                        <a:lnSpc>
                          <a:spcPct val="94800"/>
                        </a:lnSpc>
                        <a:spcBef>
                          <a:spcPts val="270"/>
                        </a:spcBef>
                      </a:pPr>
                      <a:r>
                        <a:rPr sz="1900" i="1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Conduire</a:t>
                      </a:r>
                      <a:r>
                        <a:rPr sz="1900" i="1" spc="-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l’enfant</a:t>
                      </a:r>
                      <a:r>
                        <a:rPr sz="1900" i="1" spc="-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à </a:t>
                      </a:r>
                      <a:r>
                        <a:rPr sz="1900" i="1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connaitre</a:t>
                      </a:r>
                      <a:r>
                        <a:rPr sz="1900" i="1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l’histoire</a:t>
                      </a:r>
                      <a:r>
                        <a:rPr sz="1900" i="1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et </a:t>
                      </a:r>
                      <a:r>
                        <a:rPr sz="1900" i="1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l’actualité</a:t>
                      </a:r>
                      <a:r>
                        <a:rPr sz="1900" i="1" spc="-10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900" i="1" spc="-1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notre</a:t>
                      </a:r>
                      <a:r>
                        <a:rPr sz="1900" i="1" spc="-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club </a:t>
                      </a:r>
                      <a:r>
                        <a:rPr sz="1900" i="1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et</a:t>
                      </a:r>
                      <a:r>
                        <a:rPr sz="1900" i="1" spc="-1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du</a:t>
                      </a:r>
                      <a:r>
                        <a:rPr sz="1900" i="1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900" i="1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football.</a:t>
                      </a:r>
                      <a:endParaRPr sz="1900">
                        <a:latin typeface="Arial Black"/>
                        <a:cs typeface="Arial Black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Partager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connaissance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football.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Connaitre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valeurs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son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club.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45145" y="457009"/>
            <a:ext cx="8975725" cy="4356100"/>
            <a:chOff x="1545145" y="457009"/>
            <a:chExt cx="8975725" cy="43561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908" y="461772"/>
              <a:ext cx="8965692" cy="4346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49908" y="461772"/>
              <a:ext cx="8966200" cy="4346575"/>
            </a:xfrm>
            <a:custGeom>
              <a:avLst/>
              <a:gdLst/>
              <a:ahLst/>
              <a:cxnLst/>
              <a:rect l="l" t="t" r="r" b="b"/>
              <a:pathLst>
                <a:path w="8966200" h="4346575">
                  <a:moveTo>
                    <a:pt x="0" y="724407"/>
                  </a:moveTo>
                  <a:lnTo>
                    <a:pt x="1541" y="676781"/>
                  </a:lnTo>
                  <a:lnTo>
                    <a:pt x="6100" y="629976"/>
                  </a:lnTo>
                  <a:lnTo>
                    <a:pt x="13582" y="584089"/>
                  </a:lnTo>
                  <a:lnTo>
                    <a:pt x="23892" y="539215"/>
                  </a:lnTo>
                  <a:lnTo>
                    <a:pt x="36933" y="495450"/>
                  </a:lnTo>
                  <a:lnTo>
                    <a:pt x="52611" y="452889"/>
                  </a:lnTo>
                  <a:lnTo>
                    <a:pt x="70830" y="411627"/>
                  </a:lnTo>
                  <a:lnTo>
                    <a:pt x="91494" y="371760"/>
                  </a:lnTo>
                  <a:lnTo>
                    <a:pt x="114508" y="333384"/>
                  </a:lnTo>
                  <a:lnTo>
                    <a:pt x="139777" y="296594"/>
                  </a:lnTo>
                  <a:lnTo>
                    <a:pt x="167204" y="261486"/>
                  </a:lnTo>
                  <a:lnTo>
                    <a:pt x="196695" y="228154"/>
                  </a:lnTo>
                  <a:lnTo>
                    <a:pt x="228154" y="196695"/>
                  </a:lnTo>
                  <a:lnTo>
                    <a:pt x="261486" y="167204"/>
                  </a:lnTo>
                  <a:lnTo>
                    <a:pt x="296594" y="139777"/>
                  </a:lnTo>
                  <a:lnTo>
                    <a:pt x="333384" y="114508"/>
                  </a:lnTo>
                  <a:lnTo>
                    <a:pt x="371760" y="91494"/>
                  </a:lnTo>
                  <a:lnTo>
                    <a:pt x="411627" y="70830"/>
                  </a:lnTo>
                  <a:lnTo>
                    <a:pt x="452889" y="52611"/>
                  </a:lnTo>
                  <a:lnTo>
                    <a:pt x="495450" y="36933"/>
                  </a:lnTo>
                  <a:lnTo>
                    <a:pt x="539215" y="23892"/>
                  </a:lnTo>
                  <a:lnTo>
                    <a:pt x="584089" y="13582"/>
                  </a:lnTo>
                  <a:lnTo>
                    <a:pt x="629976" y="6100"/>
                  </a:lnTo>
                  <a:lnTo>
                    <a:pt x="676781" y="1541"/>
                  </a:lnTo>
                  <a:lnTo>
                    <a:pt x="724408" y="0"/>
                  </a:lnTo>
                  <a:lnTo>
                    <a:pt x="8241284" y="0"/>
                  </a:lnTo>
                  <a:lnTo>
                    <a:pt x="8288910" y="1541"/>
                  </a:lnTo>
                  <a:lnTo>
                    <a:pt x="8335715" y="6100"/>
                  </a:lnTo>
                  <a:lnTo>
                    <a:pt x="8381602" y="13582"/>
                  </a:lnTo>
                  <a:lnTo>
                    <a:pt x="8426476" y="23892"/>
                  </a:lnTo>
                  <a:lnTo>
                    <a:pt x="8470241" y="36933"/>
                  </a:lnTo>
                  <a:lnTo>
                    <a:pt x="8512802" y="52611"/>
                  </a:lnTo>
                  <a:lnTo>
                    <a:pt x="8554064" y="70830"/>
                  </a:lnTo>
                  <a:lnTo>
                    <a:pt x="8593931" y="91494"/>
                  </a:lnTo>
                  <a:lnTo>
                    <a:pt x="8632307" y="114508"/>
                  </a:lnTo>
                  <a:lnTo>
                    <a:pt x="8669097" y="139777"/>
                  </a:lnTo>
                  <a:lnTo>
                    <a:pt x="8704205" y="167204"/>
                  </a:lnTo>
                  <a:lnTo>
                    <a:pt x="8737537" y="196695"/>
                  </a:lnTo>
                  <a:lnTo>
                    <a:pt x="8768996" y="228154"/>
                  </a:lnTo>
                  <a:lnTo>
                    <a:pt x="8798487" y="261486"/>
                  </a:lnTo>
                  <a:lnTo>
                    <a:pt x="8825914" y="296594"/>
                  </a:lnTo>
                  <a:lnTo>
                    <a:pt x="8851183" y="333384"/>
                  </a:lnTo>
                  <a:lnTo>
                    <a:pt x="8874197" y="371760"/>
                  </a:lnTo>
                  <a:lnTo>
                    <a:pt x="8894861" y="411627"/>
                  </a:lnTo>
                  <a:lnTo>
                    <a:pt x="8913080" y="452889"/>
                  </a:lnTo>
                  <a:lnTo>
                    <a:pt x="8928758" y="495450"/>
                  </a:lnTo>
                  <a:lnTo>
                    <a:pt x="8941799" y="539215"/>
                  </a:lnTo>
                  <a:lnTo>
                    <a:pt x="8952109" y="584089"/>
                  </a:lnTo>
                  <a:lnTo>
                    <a:pt x="8959591" y="629976"/>
                  </a:lnTo>
                  <a:lnTo>
                    <a:pt x="8964150" y="676781"/>
                  </a:lnTo>
                  <a:lnTo>
                    <a:pt x="8965692" y="724407"/>
                  </a:lnTo>
                  <a:lnTo>
                    <a:pt x="8965692" y="3622040"/>
                  </a:lnTo>
                  <a:lnTo>
                    <a:pt x="8964150" y="3669666"/>
                  </a:lnTo>
                  <a:lnTo>
                    <a:pt x="8959591" y="3716471"/>
                  </a:lnTo>
                  <a:lnTo>
                    <a:pt x="8952109" y="3762358"/>
                  </a:lnTo>
                  <a:lnTo>
                    <a:pt x="8941799" y="3807232"/>
                  </a:lnTo>
                  <a:lnTo>
                    <a:pt x="8928758" y="3850997"/>
                  </a:lnTo>
                  <a:lnTo>
                    <a:pt x="8913080" y="3893558"/>
                  </a:lnTo>
                  <a:lnTo>
                    <a:pt x="8894861" y="3934820"/>
                  </a:lnTo>
                  <a:lnTo>
                    <a:pt x="8874197" y="3974687"/>
                  </a:lnTo>
                  <a:lnTo>
                    <a:pt x="8851183" y="4013063"/>
                  </a:lnTo>
                  <a:lnTo>
                    <a:pt x="8825914" y="4049853"/>
                  </a:lnTo>
                  <a:lnTo>
                    <a:pt x="8798487" y="4084961"/>
                  </a:lnTo>
                  <a:lnTo>
                    <a:pt x="8768996" y="4118293"/>
                  </a:lnTo>
                  <a:lnTo>
                    <a:pt x="8737537" y="4149752"/>
                  </a:lnTo>
                  <a:lnTo>
                    <a:pt x="8704205" y="4179243"/>
                  </a:lnTo>
                  <a:lnTo>
                    <a:pt x="8669097" y="4206670"/>
                  </a:lnTo>
                  <a:lnTo>
                    <a:pt x="8632307" y="4231939"/>
                  </a:lnTo>
                  <a:lnTo>
                    <a:pt x="8593931" y="4254953"/>
                  </a:lnTo>
                  <a:lnTo>
                    <a:pt x="8554064" y="4275617"/>
                  </a:lnTo>
                  <a:lnTo>
                    <a:pt x="8512802" y="4293836"/>
                  </a:lnTo>
                  <a:lnTo>
                    <a:pt x="8470241" y="4309514"/>
                  </a:lnTo>
                  <a:lnTo>
                    <a:pt x="8426476" y="4322555"/>
                  </a:lnTo>
                  <a:lnTo>
                    <a:pt x="8381602" y="4332865"/>
                  </a:lnTo>
                  <a:lnTo>
                    <a:pt x="8335715" y="4340347"/>
                  </a:lnTo>
                  <a:lnTo>
                    <a:pt x="8288910" y="4344906"/>
                  </a:lnTo>
                  <a:lnTo>
                    <a:pt x="8241284" y="4346448"/>
                  </a:lnTo>
                  <a:lnTo>
                    <a:pt x="724408" y="4346448"/>
                  </a:lnTo>
                  <a:lnTo>
                    <a:pt x="676781" y="4344906"/>
                  </a:lnTo>
                  <a:lnTo>
                    <a:pt x="629976" y="4340347"/>
                  </a:lnTo>
                  <a:lnTo>
                    <a:pt x="584089" y="4332865"/>
                  </a:lnTo>
                  <a:lnTo>
                    <a:pt x="539215" y="4322555"/>
                  </a:lnTo>
                  <a:lnTo>
                    <a:pt x="495450" y="4309514"/>
                  </a:lnTo>
                  <a:lnTo>
                    <a:pt x="452889" y="4293836"/>
                  </a:lnTo>
                  <a:lnTo>
                    <a:pt x="411627" y="4275617"/>
                  </a:lnTo>
                  <a:lnTo>
                    <a:pt x="371760" y="4254953"/>
                  </a:lnTo>
                  <a:lnTo>
                    <a:pt x="333384" y="4231939"/>
                  </a:lnTo>
                  <a:lnTo>
                    <a:pt x="296594" y="4206670"/>
                  </a:lnTo>
                  <a:lnTo>
                    <a:pt x="261486" y="4179243"/>
                  </a:lnTo>
                  <a:lnTo>
                    <a:pt x="228154" y="4149752"/>
                  </a:lnTo>
                  <a:lnTo>
                    <a:pt x="196695" y="4118293"/>
                  </a:lnTo>
                  <a:lnTo>
                    <a:pt x="167204" y="4084961"/>
                  </a:lnTo>
                  <a:lnTo>
                    <a:pt x="139777" y="4049853"/>
                  </a:lnTo>
                  <a:lnTo>
                    <a:pt x="114508" y="4013063"/>
                  </a:lnTo>
                  <a:lnTo>
                    <a:pt x="91494" y="3974687"/>
                  </a:lnTo>
                  <a:lnTo>
                    <a:pt x="70830" y="3934820"/>
                  </a:lnTo>
                  <a:lnTo>
                    <a:pt x="52611" y="3893558"/>
                  </a:lnTo>
                  <a:lnTo>
                    <a:pt x="36933" y="3850997"/>
                  </a:lnTo>
                  <a:lnTo>
                    <a:pt x="23892" y="3807232"/>
                  </a:lnTo>
                  <a:lnTo>
                    <a:pt x="13582" y="3762358"/>
                  </a:lnTo>
                  <a:lnTo>
                    <a:pt x="6100" y="3716471"/>
                  </a:lnTo>
                  <a:lnTo>
                    <a:pt x="1541" y="3669666"/>
                  </a:lnTo>
                  <a:lnTo>
                    <a:pt x="0" y="3622040"/>
                  </a:lnTo>
                  <a:lnTo>
                    <a:pt x="0" y="7244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51628" y="521320"/>
            <a:ext cx="2762885" cy="1886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2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-</a:t>
            </a:r>
            <a:r>
              <a:rPr sz="4200" u="sng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5</a:t>
            </a:r>
            <a:r>
              <a:rPr sz="4200" u="sng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-</a:t>
            </a:r>
            <a:endParaRPr sz="4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560"/>
              </a:spcBef>
            </a:pPr>
            <a:r>
              <a:rPr sz="42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LE</a:t>
            </a:r>
            <a:r>
              <a:rPr sz="4200" u="sng" spc="-3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RÔLE</a:t>
            </a:r>
            <a:r>
              <a:rPr sz="4200" u="sng" spc="-2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: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2554" y="2965421"/>
            <a:ext cx="674370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985">
              <a:lnSpc>
                <a:spcPts val="4440"/>
              </a:lnSpc>
              <a:spcBef>
                <a:spcPts val="95"/>
              </a:spcBef>
            </a:pPr>
            <a:r>
              <a:rPr sz="38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3800" i="1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i="1" spc="-1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3800" i="1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i="1" spc="-100" dirty="0">
                <a:solidFill>
                  <a:srgbClr val="FFFFFF"/>
                </a:solidFill>
                <a:latin typeface="Arial Black"/>
                <a:cs typeface="Arial Black"/>
              </a:rPr>
              <a:t>L’EDUCATEUR</a:t>
            </a:r>
            <a:endParaRPr sz="3800">
              <a:latin typeface="Arial Black"/>
              <a:cs typeface="Arial Black"/>
            </a:endParaRPr>
          </a:p>
          <a:p>
            <a:pPr algn="ctr">
              <a:lnSpc>
                <a:spcPts val="4320"/>
              </a:lnSpc>
            </a:pPr>
            <a:r>
              <a:rPr sz="38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3800" i="1" spc="-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i="1" spc="-1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3800" i="1" spc="-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i="1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3800" i="1" spc="-190" dirty="0">
                <a:solidFill>
                  <a:srgbClr val="FFFFFF"/>
                </a:solidFill>
                <a:latin typeface="Arial Black"/>
                <a:cs typeface="Arial Black"/>
              </a:rPr>
              <a:t> ’ACCOMPAGNATEUR</a:t>
            </a:r>
            <a:endParaRPr sz="3800">
              <a:latin typeface="Arial Black"/>
              <a:cs typeface="Arial Black"/>
            </a:endParaRPr>
          </a:p>
          <a:p>
            <a:pPr algn="ctr">
              <a:lnSpc>
                <a:spcPts val="4440"/>
              </a:lnSpc>
            </a:pPr>
            <a:r>
              <a:rPr sz="38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3800" i="1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i="1" spc="-130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sz="3800" i="1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i="1" spc="-55" dirty="0">
                <a:solidFill>
                  <a:srgbClr val="FFFFFF"/>
                </a:solidFill>
                <a:latin typeface="Arial Black"/>
                <a:cs typeface="Arial Black"/>
              </a:rPr>
              <a:t>PARENTS</a:t>
            </a:r>
            <a:endParaRPr sz="3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2640" y="864044"/>
            <a:ext cx="716915" cy="635635"/>
            <a:chOff x="1822640" y="864044"/>
            <a:chExt cx="716915" cy="6356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57" y="877062"/>
              <a:ext cx="690372" cy="609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35657" y="877062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6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6" y="609600"/>
                  </a:lnTo>
                  <a:lnTo>
                    <a:pt x="294180" y="606293"/>
                  </a:lnTo>
                  <a:lnTo>
                    <a:pt x="245496" y="596690"/>
                  </a:lnTo>
                  <a:lnTo>
                    <a:pt x="199670" y="581261"/>
                  </a:lnTo>
                  <a:lnTo>
                    <a:pt x="157234" y="560479"/>
                  </a:lnTo>
                  <a:lnTo>
                    <a:pt x="118724" y="534816"/>
                  </a:lnTo>
                  <a:lnTo>
                    <a:pt x="84673" y="504746"/>
                  </a:lnTo>
                  <a:lnTo>
                    <a:pt x="55615" y="470739"/>
                  </a:lnTo>
                  <a:lnTo>
                    <a:pt x="32084" y="433269"/>
                  </a:lnTo>
                  <a:lnTo>
                    <a:pt x="14615" y="392807"/>
                  </a:lnTo>
                  <a:lnTo>
                    <a:pt x="3743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44445" y="959866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494519" y="876300"/>
            <a:ext cx="716280" cy="635635"/>
            <a:chOff x="9494519" y="876300"/>
            <a:chExt cx="716280" cy="63563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7473" y="889253"/>
              <a:ext cx="690372" cy="6096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507473" y="8892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5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5" y="609600"/>
                  </a:lnTo>
                  <a:lnTo>
                    <a:pt x="294180" y="606293"/>
                  </a:lnTo>
                  <a:lnTo>
                    <a:pt x="245496" y="596690"/>
                  </a:lnTo>
                  <a:lnTo>
                    <a:pt x="199670" y="581261"/>
                  </a:lnTo>
                  <a:lnTo>
                    <a:pt x="157234" y="560479"/>
                  </a:lnTo>
                  <a:lnTo>
                    <a:pt x="118724" y="534816"/>
                  </a:lnTo>
                  <a:lnTo>
                    <a:pt x="84673" y="504746"/>
                  </a:lnTo>
                  <a:lnTo>
                    <a:pt x="55615" y="470739"/>
                  </a:lnTo>
                  <a:lnTo>
                    <a:pt x="32084" y="433269"/>
                  </a:lnTo>
                  <a:lnTo>
                    <a:pt x="14615" y="392807"/>
                  </a:lnTo>
                  <a:lnTo>
                    <a:pt x="3743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716261" y="972134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3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623" y="5000244"/>
            <a:ext cx="11486515" cy="1676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1402715" marR="1398270" indent="635" algn="ctr">
              <a:lnSpc>
                <a:spcPct val="100000"/>
              </a:lnSpc>
              <a:spcBef>
                <a:spcPts val="244"/>
              </a:spcBef>
            </a:pP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L’encadrement</a:t>
            </a:r>
            <a:r>
              <a:rPr sz="2000" spc="-1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d’un</a:t>
            </a:r>
            <a:r>
              <a:rPr sz="2000" spc="-3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jeune</a:t>
            </a:r>
            <a:r>
              <a:rPr sz="2000" spc="-2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joueur</a:t>
            </a:r>
            <a:r>
              <a:rPr sz="2000" spc="-3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est</a:t>
            </a:r>
            <a:r>
              <a:rPr sz="2000" spc="-2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composé</a:t>
            </a:r>
            <a:r>
              <a:rPr sz="2000" spc="-1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d’un</a:t>
            </a:r>
            <a:r>
              <a:rPr sz="2000" spc="-3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triptyque</a:t>
            </a:r>
            <a:r>
              <a:rPr sz="2000" spc="-2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660033"/>
                </a:solidFill>
                <a:latin typeface="Arial Black"/>
                <a:cs typeface="Arial Black"/>
              </a:rPr>
              <a:t>: </a:t>
            </a:r>
            <a:r>
              <a:rPr sz="2000" spc="-10" dirty="0">
                <a:solidFill>
                  <a:srgbClr val="660033"/>
                </a:solidFill>
                <a:latin typeface="Arial Black"/>
                <a:cs typeface="Arial Black"/>
              </a:rPr>
              <a:t>l’éducateur,</a:t>
            </a:r>
            <a:r>
              <a:rPr sz="2000" spc="-3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l’accompagnateur</a:t>
            </a:r>
            <a:r>
              <a:rPr sz="2000" spc="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(ou</a:t>
            </a:r>
            <a:r>
              <a:rPr sz="2000" spc="-3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le</a:t>
            </a:r>
            <a:r>
              <a:rPr sz="2000" spc="-4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dirigeant),</a:t>
            </a:r>
            <a:r>
              <a:rPr sz="2000" spc="-4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et</a:t>
            </a:r>
            <a:r>
              <a:rPr sz="2000" spc="-3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les</a:t>
            </a:r>
            <a:r>
              <a:rPr sz="2000" spc="-4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660033"/>
                </a:solidFill>
                <a:latin typeface="Arial Black"/>
                <a:cs typeface="Arial Black"/>
              </a:rPr>
              <a:t>parents.</a:t>
            </a:r>
            <a:endParaRPr sz="2000">
              <a:latin typeface="Arial Black"/>
              <a:cs typeface="Arial Black"/>
            </a:endParaRPr>
          </a:p>
          <a:p>
            <a:pPr marL="245745" marR="243840" algn="ctr">
              <a:lnSpc>
                <a:spcPts val="2770"/>
              </a:lnSpc>
              <a:spcBef>
                <a:spcPts val="2185"/>
              </a:spcBef>
            </a:pP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Chacun</a:t>
            </a:r>
            <a:r>
              <a:rPr sz="2000" spc="-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d’entre eux</a:t>
            </a:r>
            <a:r>
              <a:rPr sz="2000" spc="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a</a:t>
            </a:r>
            <a:r>
              <a:rPr sz="2000" spc="-1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un</a:t>
            </a:r>
            <a:r>
              <a:rPr sz="2000" spc="-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rôle</a:t>
            </a:r>
            <a:r>
              <a:rPr sz="2000" spc="-1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à</a:t>
            </a:r>
            <a:r>
              <a:rPr sz="2000" spc="-2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tenir auprès</a:t>
            </a:r>
            <a:r>
              <a:rPr sz="2000" spc="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des jeunes</a:t>
            </a:r>
            <a:r>
              <a:rPr sz="2000" spc="-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joueurs.</a:t>
            </a:r>
            <a:r>
              <a:rPr sz="2000" spc="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Leurs</a:t>
            </a:r>
            <a:r>
              <a:rPr sz="2000" spc="15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660033"/>
                </a:solidFill>
                <a:latin typeface="Arial Black"/>
                <a:cs typeface="Arial Black"/>
              </a:rPr>
              <a:t>missions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doivent</a:t>
            </a:r>
            <a:r>
              <a:rPr sz="2000" spc="-1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660033"/>
                </a:solidFill>
                <a:latin typeface="Arial Black"/>
                <a:cs typeface="Arial Black"/>
              </a:rPr>
              <a:t>être complémentaires et</a:t>
            </a:r>
            <a:r>
              <a:rPr sz="2000" spc="-1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660033"/>
                </a:solidFill>
                <a:latin typeface="Arial Black"/>
                <a:cs typeface="Arial Black"/>
              </a:rPr>
              <a:t>chacun doit</a:t>
            </a:r>
            <a:r>
              <a:rPr sz="2400" spc="-1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660033"/>
                </a:solidFill>
                <a:latin typeface="Arial Black"/>
                <a:cs typeface="Arial Black"/>
              </a:rPr>
              <a:t>rester</a:t>
            </a:r>
            <a:r>
              <a:rPr sz="2400" spc="-20" dirty="0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660033"/>
                </a:solidFill>
                <a:latin typeface="Arial Black"/>
                <a:cs typeface="Arial Black"/>
              </a:rPr>
              <a:t>dans son</a:t>
            </a:r>
            <a:r>
              <a:rPr sz="2400" spc="-10" dirty="0">
                <a:solidFill>
                  <a:srgbClr val="660033"/>
                </a:solidFill>
                <a:latin typeface="Arial Black"/>
                <a:cs typeface="Arial Black"/>
              </a:rPr>
              <a:t> rôle</a:t>
            </a:r>
            <a:r>
              <a:rPr sz="1800" spc="-15" baseline="-13888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2400" spc="-10" dirty="0">
                <a:solidFill>
                  <a:srgbClr val="660033"/>
                </a:solidFill>
                <a:latin typeface="Arial Black"/>
                <a:cs typeface="Arial Black"/>
              </a:rPr>
              <a:t>.</a:t>
            </a:r>
            <a:r>
              <a:rPr sz="1800" spc="-15" baseline="-13888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800" baseline="-13888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062" y="619125"/>
            <a:ext cx="11184636" cy="41757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378200" y="4389501"/>
            <a:ext cx="8432800" cy="1951355"/>
            <a:chOff x="3378200" y="4389501"/>
            <a:chExt cx="8432800" cy="1951355"/>
          </a:xfrm>
        </p:grpSpPr>
        <p:sp>
          <p:nvSpPr>
            <p:cNvPr id="7" name="object 7"/>
            <p:cNvSpPr/>
            <p:nvPr/>
          </p:nvSpPr>
          <p:spPr>
            <a:xfrm>
              <a:off x="3378200" y="4389501"/>
              <a:ext cx="8432800" cy="1951355"/>
            </a:xfrm>
            <a:custGeom>
              <a:avLst/>
              <a:gdLst/>
              <a:ahLst/>
              <a:cxnLst/>
              <a:rect l="l" t="t" r="r" b="b"/>
              <a:pathLst>
                <a:path w="8432800" h="1951354">
                  <a:moveTo>
                    <a:pt x="8432800" y="0"/>
                  </a:moveTo>
                  <a:lnTo>
                    <a:pt x="0" y="0"/>
                  </a:lnTo>
                  <a:lnTo>
                    <a:pt x="0" y="1950974"/>
                  </a:lnTo>
                  <a:lnTo>
                    <a:pt x="8432800" y="1950974"/>
                  </a:lnTo>
                  <a:lnTo>
                    <a:pt x="8432800" y="0"/>
                  </a:lnTo>
                  <a:close/>
                </a:path>
              </a:pathLst>
            </a:custGeom>
            <a:solidFill>
              <a:srgbClr val="D2D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3773" y="5563362"/>
              <a:ext cx="690372" cy="60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383773" y="5563362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5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5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08012" y="600075"/>
          <a:ext cx="11184890" cy="57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195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RÔLE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L’EDUCATEUR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799FCD"/>
                      </a:solidFill>
                      <a:prstDash val="solid"/>
                    </a:lnL>
                    <a:lnR w="12700">
                      <a:solidFill>
                        <a:srgbClr val="799FCD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18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DEHORS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LA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PRATIQUE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Participe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aux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réunions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techniques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club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Prépare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calendrier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rencontres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Met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place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d’entraînement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(lieu,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jour,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horaires,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stages…)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Met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œuvre une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programmation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Intègre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Éducatif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Fédéral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fonctionnement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Prévoit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animations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extra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sportives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Assure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lien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(réunion,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contact…)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L’ENTRAÎNEMENT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Prépare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anime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séance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d’entraînement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Tient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jour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fiche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présence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Fait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l’organisation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rencontres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week-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end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S’entretien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joueur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besoin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408940" marR="4032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LE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JOUR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LA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RENCONTRE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(Avant,</a:t>
                      </a:r>
                      <a:r>
                        <a:rPr sz="180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pendant,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après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02920" algn="l"/>
                        </a:tabLst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Prépare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rencontre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Organise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l’équipe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équipes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donne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consignes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Noue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l’adversaire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l’arbitre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Laisse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jouer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enfants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donne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même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jeu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tous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Fait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bilan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rapide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joueurs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  <a:tab pos="7226934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Précise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prochain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rendez-vous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lang="fr-FR" sz="1950" spc="-37" baseline="10683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U8</a:t>
                      </a:r>
                      <a:endParaRPr sz="1950" baseline="10683" dirty="0">
                        <a:latin typeface="Arial Black"/>
                        <a:cs typeface="Arial Black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  <a:tab pos="7226934" algn="l"/>
                        </a:tabLst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Tient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fiche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présence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jour.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lang="fr-FR" sz="1950" spc="-37" baseline="25641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U9</a:t>
                      </a:r>
                      <a:endParaRPr sz="1950" baseline="25641" dirty="0">
                        <a:latin typeface="Arial Black"/>
                        <a:cs typeface="Arial Black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303C3"/>
                      </a:solidFill>
                      <a:prstDash val="solid"/>
                    </a:lnL>
                    <a:lnR w="38100">
                      <a:solidFill>
                        <a:srgbClr val="0303C3"/>
                      </a:solidFill>
                      <a:prstDash val="solid"/>
                    </a:lnR>
                    <a:lnT w="38100">
                      <a:solidFill>
                        <a:srgbClr val="0303C3"/>
                      </a:solidFill>
                      <a:prstDash val="solid"/>
                    </a:lnT>
                    <a:lnB w="38100">
                      <a:solidFill>
                        <a:srgbClr val="0303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1093957" y="6465065"/>
            <a:ext cx="1797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25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65" dirty="0">
                <a:solidFill>
                  <a:srgbClr val="D1EAED"/>
                </a:solidFill>
                <a:latin typeface="Constantia"/>
                <a:cs typeface="Constantia"/>
              </a:rPr>
              <a:t>3</a:t>
            </a:r>
            <a:r>
              <a:rPr sz="1200" spc="-595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sz="1200" spc="-30" dirty="0">
                <a:solidFill>
                  <a:srgbClr val="D1EAED"/>
                </a:solidFill>
                <a:latin typeface="Constantia"/>
                <a:cs typeface="Constantia"/>
              </a:rPr>
              <a:t>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75" y="695325"/>
            <a:ext cx="10837164" cy="408432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0225" y="676275"/>
          <a:ext cx="10837545" cy="5180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RÔLE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L’ACCOMPAGNATEUR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799FCD"/>
                      </a:solidFill>
                      <a:prstDash val="solid"/>
                    </a:lnL>
                    <a:lnR w="12700">
                      <a:solidFill>
                        <a:srgbClr val="799FCD"/>
                      </a:solidFill>
                      <a:prstDash val="solid"/>
                    </a:lnR>
                    <a:lnT w="12700">
                      <a:solidFill>
                        <a:srgbClr val="799FCD"/>
                      </a:solidFill>
                      <a:prstDash val="solid"/>
                    </a:lnT>
                    <a:lnB w="12700">
                      <a:solidFill>
                        <a:srgbClr val="799FC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89940" marR="272415" indent="-509270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DEHORS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LA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PRATIQUE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799FCD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4833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Prépare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déplacement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matérielles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(licences,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ballons,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équipements,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feuille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match…)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162369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Conçoit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livret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l’équipe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destination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parents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(coordonnées,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entraînements,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calendrier,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charte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vie…)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Aide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mise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place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d’animations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extra-sportives.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12700">
                      <a:solidFill>
                        <a:srgbClr val="799FCD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13055" marR="303530" indent="1040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Arial Black"/>
                          <a:cs typeface="Arial Black"/>
                        </a:rPr>
                        <a:t>A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L’ENTRAÎNEMENT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Ouvre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ferme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vestiaires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Accueille les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joueurs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Aide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préparation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matériel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Participe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l’animation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séance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besoin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77520" marR="4699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LE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JOUR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LA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RENCONTRE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(Avant,</a:t>
                      </a:r>
                      <a:r>
                        <a:rPr sz="180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pendant,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après)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Distribue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équipements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Accueille</a:t>
                      </a:r>
                      <a:r>
                        <a:rPr sz="1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équipes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adverses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Seconde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l’éducateur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rôle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Prépare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goûter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670803" y="6007608"/>
            <a:ext cx="716280" cy="635635"/>
            <a:chOff x="5670803" y="6007608"/>
            <a:chExt cx="716280" cy="6356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3757" y="6020562"/>
              <a:ext cx="690371" cy="60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83757" y="6020562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1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93053" y="6087775"/>
            <a:ext cx="272415" cy="42896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22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5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20" dirty="0">
                <a:solidFill>
                  <a:srgbClr val="D1EAED"/>
                </a:solidFill>
                <a:latin typeface="Constantia"/>
                <a:cs typeface="Constantia"/>
              </a:rPr>
              <a:t>3</a:t>
            </a:r>
            <a:r>
              <a:rPr sz="1200" spc="-635" dirty="0">
                <a:solidFill>
                  <a:srgbClr val="D1EAED"/>
                </a:solidFill>
                <a:latin typeface="Constantia"/>
                <a:cs typeface="Constantia"/>
              </a:rPr>
              <a:t>6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112" y="668401"/>
            <a:ext cx="10357104" cy="51053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54062" y="649351"/>
          <a:ext cx="10356850" cy="4972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RÔLE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DES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PARENTS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83260" marR="167005" indent="-5092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DEHORS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LA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PRATIQUE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Indique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l’absence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motif)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leur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enfant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l’éducateur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Fait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respecter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temps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sommeil 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leur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enfant.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Prépare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alimentation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adaptée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l’activité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physique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Vérifie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sac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footballeur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correctement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préparé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Participe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vie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club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06375" marR="197485" indent="1040765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Arial Black"/>
                          <a:cs typeface="Arial Black"/>
                        </a:rPr>
                        <a:t>A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L’ENTRAÎNEMENT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Transporte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enfant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Assiste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périodiquement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l’entraînement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enfant.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70840" marR="36385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LE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JOUR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25" dirty="0">
                          <a:latin typeface="Arial Black"/>
                          <a:cs typeface="Arial Black"/>
                        </a:rPr>
                        <a:t>LA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RENCONTRE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308610" marR="30289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(Avant,</a:t>
                      </a:r>
                      <a:r>
                        <a:rPr sz="180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pendant, après)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Participe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au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transport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joueurs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l’équipe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Accueille</a:t>
                      </a:r>
                      <a:r>
                        <a:rPr sz="1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autres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équipes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Encourage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tous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joueurs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l’équipe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502920" algn="l"/>
                        </a:tabLst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Aide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préparation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collation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99"/>
                      </a:solidFill>
                      <a:prstDash val="solid"/>
                    </a:lnL>
                    <a:lnR w="38100">
                      <a:solidFill>
                        <a:srgbClr val="000099"/>
                      </a:solidFill>
                      <a:prstDash val="solid"/>
                    </a:lnR>
                    <a:lnT w="38100">
                      <a:solidFill>
                        <a:srgbClr val="000099"/>
                      </a:solidFill>
                      <a:prstDash val="solid"/>
                    </a:lnT>
                    <a:lnB w="38100">
                      <a:solidFill>
                        <a:srgbClr val="000099"/>
                      </a:solidFill>
                      <a:prstDash val="solid"/>
                    </a:lnB>
                    <a:solidFill>
                      <a:srgbClr val="D2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734811" y="5931408"/>
            <a:ext cx="716280" cy="635635"/>
            <a:chOff x="5734811" y="5931408"/>
            <a:chExt cx="716280" cy="6356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7765" y="5944362"/>
              <a:ext cx="690372" cy="60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47765" y="5944362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56553" y="6011575"/>
            <a:ext cx="272415" cy="42896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3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25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65" dirty="0">
                <a:solidFill>
                  <a:srgbClr val="D1EAED"/>
                </a:solidFill>
                <a:latin typeface="Constantia"/>
                <a:cs typeface="Constantia"/>
              </a:rPr>
              <a:t>3</a:t>
            </a:r>
            <a:r>
              <a:rPr sz="1200" spc="-595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r>
              <a:rPr sz="1200" spc="-30" dirty="0">
                <a:solidFill>
                  <a:srgbClr val="D1EAED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12976" y="1335024"/>
            <a:ext cx="8975090" cy="4122420"/>
            <a:chOff x="1712976" y="1335024"/>
            <a:chExt cx="8975090" cy="41224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7548" y="1339596"/>
              <a:ext cx="8965692" cy="41132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17548" y="1339596"/>
              <a:ext cx="8966200" cy="4113529"/>
            </a:xfrm>
            <a:custGeom>
              <a:avLst/>
              <a:gdLst/>
              <a:ahLst/>
              <a:cxnLst/>
              <a:rect l="l" t="t" r="r" b="b"/>
              <a:pathLst>
                <a:path w="8966200" h="4113529">
                  <a:moveTo>
                    <a:pt x="0" y="685545"/>
                  </a:moveTo>
                  <a:lnTo>
                    <a:pt x="1721" y="636590"/>
                  </a:lnTo>
                  <a:lnTo>
                    <a:pt x="6808" y="588563"/>
                  </a:lnTo>
                  <a:lnTo>
                    <a:pt x="15144" y="541581"/>
                  </a:lnTo>
                  <a:lnTo>
                    <a:pt x="26614" y="495759"/>
                  </a:lnTo>
                  <a:lnTo>
                    <a:pt x="41101" y="451214"/>
                  </a:lnTo>
                  <a:lnTo>
                    <a:pt x="58490" y="408061"/>
                  </a:lnTo>
                  <a:lnTo>
                    <a:pt x="78664" y="366418"/>
                  </a:lnTo>
                  <a:lnTo>
                    <a:pt x="101507" y="326398"/>
                  </a:lnTo>
                  <a:lnTo>
                    <a:pt x="126903" y="288120"/>
                  </a:lnTo>
                  <a:lnTo>
                    <a:pt x="154737" y="251699"/>
                  </a:lnTo>
                  <a:lnTo>
                    <a:pt x="184891" y="217250"/>
                  </a:lnTo>
                  <a:lnTo>
                    <a:pt x="217250" y="184891"/>
                  </a:lnTo>
                  <a:lnTo>
                    <a:pt x="251699" y="154737"/>
                  </a:lnTo>
                  <a:lnTo>
                    <a:pt x="288120" y="126903"/>
                  </a:lnTo>
                  <a:lnTo>
                    <a:pt x="326398" y="101507"/>
                  </a:lnTo>
                  <a:lnTo>
                    <a:pt x="366418" y="78664"/>
                  </a:lnTo>
                  <a:lnTo>
                    <a:pt x="408061" y="58490"/>
                  </a:lnTo>
                  <a:lnTo>
                    <a:pt x="451214" y="41101"/>
                  </a:lnTo>
                  <a:lnTo>
                    <a:pt x="495759" y="26614"/>
                  </a:lnTo>
                  <a:lnTo>
                    <a:pt x="541581" y="15144"/>
                  </a:lnTo>
                  <a:lnTo>
                    <a:pt x="588563" y="6808"/>
                  </a:lnTo>
                  <a:lnTo>
                    <a:pt x="636590" y="1721"/>
                  </a:lnTo>
                  <a:lnTo>
                    <a:pt x="685545" y="0"/>
                  </a:lnTo>
                  <a:lnTo>
                    <a:pt x="8280146" y="0"/>
                  </a:lnTo>
                  <a:lnTo>
                    <a:pt x="8329101" y="1721"/>
                  </a:lnTo>
                  <a:lnTo>
                    <a:pt x="8377128" y="6808"/>
                  </a:lnTo>
                  <a:lnTo>
                    <a:pt x="8424110" y="15144"/>
                  </a:lnTo>
                  <a:lnTo>
                    <a:pt x="8469932" y="26614"/>
                  </a:lnTo>
                  <a:lnTo>
                    <a:pt x="8514477" y="41101"/>
                  </a:lnTo>
                  <a:lnTo>
                    <a:pt x="8557630" y="58490"/>
                  </a:lnTo>
                  <a:lnTo>
                    <a:pt x="8599273" y="78664"/>
                  </a:lnTo>
                  <a:lnTo>
                    <a:pt x="8639293" y="101507"/>
                  </a:lnTo>
                  <a:lnTo>
                    <a:pt x="8677571" y="126903"/>
                  </a:lnTo>
                  <a:lnTo>
                    <a:pt x="8713992" y="154737"/>
                  </a:lnTo>
                  <a:lnTo>
                    <a:pt x="8748441" y="184891"/>
                  </a:lnTo>
                  <a:lnTo>
                    <a:pt x="8780800" y="217250"/>
                  </a:lnTo>
                  <a:lnTo>
                    <a:pt x="8810954" y="251699"/>
                  </a:lnTo>
                  <a:lnTo>
                    <a:pt x="8838788" y="288120"/>
                  </a:lnTo>
                  <a:lnTo>
                    <a:pt x="8864184" y="326398"/>
                  </a:lnTo>
                  <a:lnTo>
                    <a:pt x="8887027" y="366418"/>
                  </a:lnTo>
                  <a:lnTo>
                    <a:pt x="8907201" y="408061"/>
                  </a:lnTo>
                  <a:lnTo>
                    <a:pt x="8924590" y="451214"/>
                  </a:lnTo>
                  <a:lnTo>
                    <a:pt x="8939077" y="495759"/>
                  </a:lnTo>
                  <a:lnTo>
                    <a:pt x="8950547" y="541581"/>
                  </a:lnTo>
                  <a:lnTo>
                    <a:pt x="8958883" y="588563"/>
                  </a:lnTo>
                  <a:lnTo>
                    <a:pt x="8963970" y="636590"/>
                  </a:lnTo>
                  <a:lnTo>
                    <a:pt x="8965692" y="685545"/>
                  </a:lnTo>
                  <a:lnTo>
                    <a:pt x="8965692" y="3427729"/>
                  </a:lnTo>
                  <a:lnTo>
                    <a:pt x="8963970" y="3476685"/>
                  </a:lnTo>
                  <a:lnTo>
                    <a:pt x="8958883" y="3524712"/>
                  </a:lnTo>
                  <a:lnTo>
                    <a:pt x="8950547" y="3571694"/>
                  </a:lnTo>
                  <a:lnTo>
                    <a:pt x="8939077" y="3617516"/>
                  </a:lnTo>
                  <a:lnTo>
                    <a:pt x="8924590" y="3662061"/>
                  </a:lnTo>
                  <a:lnTo>
                    <a:pt x="8907201" y="3705214"/>
                  </a:lnTo>
                  <a:lnTo>
                    <a:pt x="8887027" y="3746857"/>
                  </a:lnTo>
                  <a:lnTo>
                    <a:pt x="8864184" y="3786877"/>
                  </a:lnTo>
                  <a:lnTo>
                    <a:pt x="8838788" y="3825155"/>
                  </a:lnTo>
                  <a:lnTo>
                    <a:pt x="8810954" y="3861576"/>
                  </a:lnTo>
                  <a:lnTo>
                    <a:pt x="8780800" y="3896025"/>
                  </a:lnTo>
                  <a:lnTo>
                    <a:pt x="8748441" y="3928384"/>
                  </a:lnTo>
                  <a:lnTo>
                    <a:pt x="8713992" y="3958538"/>
                  </a:lnTo>
                  <a:lnTo>
                    <a:pt x="8677571" y="3986372"/>
                  </a:lnTo>
                  <a:lnTo>
                    <a:pt x="8639293" y="4011768"/>
                  </a:lnTo>
                  <a:lnTo>
                    <a:pt x="8599273" y="4034611"/>
                  </a:lnTo>
                  <a:lnTo>
                    <a:pt x="8557630" y="4054785"/>
                  </a:lnTo>
                  <a:lnTo>
                    <a:pt x="8514477" y="4072174"/>
                  </a:lnTo>
                  <a:lnTo>
                    <a:pt x="8469932" y="4086661"/>
                  </a:lnTo>
                  <a:lnTo>
                    <a:pt x="8424110" y="4098131"/>
                  </a:lnTo>
                  <a:lnTo>
                    <a:pt x="8377128" y="4106467"/>
                  </a:lnTo>
                  <a:lnTo>
                    <a:pt x="8329101" y="4111554"/>
                  </a:lnTo>
                  <a:lnTo>
                    <a:pt x="8280146" y="4113276"/>
                  </a:lnTo>
                  <a:lnTo>
                    <a:pt x="685545" y="4113276"/>
                  </a:lnTo>
                  <a:lnTo>
                    <a:pt x="636590" y="4111554"/>
                  </a:lnTo>
                  <a:lnTo>
                    <a:pt x="588563" y="4106467"/>
                  </a:lnTo>
                  <a:lnTo>
                    <a:pt x="541581" y="4098131"/>
                  </a:lnTo>
                  <a:lnTo>
                    <a:pt x="495759" y="4086661"/>
                  </a:lnTo>
                  <a:lnTo>
                    <a:pt x="451214" y="4072174"/>
                  </a:lnTo>
                  <a:lnTo>
                    <a:pt x="408061" y="4054785"/>
                  </a:lnTo>
                  <a:lnTo>
                    <a:pt x="366418" y="4034611"/>
                  </a:lnTo>
                  <a:lnTo>
                    <a:pt x="326398" y="4011768"/>
                  </a:lnTo>
                  <a:lnTo>
                    <a:pt x="288120" y="3986372"/>
                  </a:lnTo>
                  <a:lnTo>
                    <a:pt x="251699" y="3958538"/>
                  </a:lnTo>
                  <a:lnTo>
                    <a:pt x="217250" y="3928384"/>
                  </a:lnTo>
                  <a:lnTo>
                    <a:pt x="184891" y="3896025"/>
                  </a:lnTo>
                  <a:lnTo>
                    <a:pt x="154737" y="3861576"/>
                  </a:lnTo>
                  <a:lnTo>
                    <a:pt x="126903" y="3825155"/>
                  </a:lnTo>
                  <a:lnTo>
                    <a:pt x="101507" y="3786877"/>
                  </a:lnTo>
                  <a:lnTo>
                    <a:pt x="78664" y="3746857"/>
                  </a:lnTo>
                  <a:lnTo>
                    <a:pt x="58490" y="3705214"/>
                  </a:lnTo>
                  <a:lnTo>
                    <a:pt x="41101" y="3662061"/>
                  </a:lnTo>
                  <a:lnTo>
                    <a:pt x="26614" y="3617516"/>
                  </a:lnTo>
                  <a:lnTo>
                    <a:pt x="15144" y="3571694"/>
                  </a:lnTo>
                  <a:lnTo>
                    <a:pt x="6808" y="3524712"/>
                  </a:lnTo>
                  <a:lnTo>
                    <a:pt x="1721" y="3476685"/>
                  </a:lnTo>
                  <a:lnTo>
                    <a:pt x="0" y="3427729"/>
                  </a:lnTo>
                  <a:lnTo>
                    <a:pt x="0" y="68554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96792" y="1389365"/>
            <a:ext cx="5810885" cy="3974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-</a:t>
            </a:r>
            <a:r>
              <a:rPr sz="4200" i="1" u="sng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6- </a:t>
            </a:r>
            <a:endParaRPr sz="4200" dirty="0">
              <a:latin typeface="Arial Black"/>
              <a:cs typeface="Arial Black"/>
            </a:endParaRPr>
          </a:p>
          <a:p>
            <a:pPr algn="ctr">
              <a:lnSpc>
                <a:spcPts val="4560"/>
              </a:lnSpc>
              <a:spcBef>
                <a:spcPts val="4560"/>
              </a:spcBef>
            </a:pPr>
            <a:r>
              <a:rPr sz="4200" i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LES</a:t>
            </a:r>
            <a:r>
              <a:rPr sz="4200" i="1" u="sng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REGLES</a:t>
            </a:r>
            <a:r>
              <a:rPr sz="4200" i="1" u="sng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DU</a:t>
            </a:r>
            <a:r>
              <a:rPr sz="4200" i="1" u="sng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JEU</a:t>
            </a:r>
            <a:endParaRPr sz="4200" dirty="0">
              <a:latin typeface="Arial Black"/>
              <a:cs typeface="Arial Black"/>
            </a:endParaRPr>
          </a:p>
          <a:p>
            <a:pPr marR="171450" algn="ctr">
              <a:lnSpc>
                <a:spcPts val="6360"/>
              </a:lnSpc>
            </a:pPr>
            <a:r>
              <a:rPr sz="5700" i="1" spc="-125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r>
              <a:rPr sz="5700" i="1" spc="-8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5700" i="1" spc="-10" dirty="0">
                <a:solidFill>
                  <a:srgbClr val="FFFFFF"/>
                </a:solidFill>
                <a:latin typeface="Blackadder ITC"/>
                <a:cs typeface="Blackadder ITC"/>
              </a:rPr>
              <a:t>catégorie</a:t>
            </a:r>
            <a:endParaRPr sz="5700" dirty="0">
              <a:latin typeface="Blackadder ITC"/>
              <a:cs typeface="Blackadder ITC"/>
            </a:endParaRPr>
          </a:p>
          <a:p>
            <a:pPr algn="ctr">
              <a:lnSpc>
                <a:spcPct val="100000"/>
              </a:lnSpc>
              <a:spcBef>
                <a:spcPts val="5165"/>
              </a:spcBef>
            </a:pPr>
            <a:r>
              <a:rPr lang="fr-FR" sz="4200" i="1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U8</a:t>
            </a:r>
            <a:r>
              <a:rPr sz="4200" i="1" spc="-2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4200" i="1" spc="-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4200" i="1" spc="-35" dirty="0" smtClean="0">
                <a:solidFill>
                  <a:srgbClr val="FFFFFF"/>
                </a:solidFill>
                <a:latin typeface="Arial Black"/>
                <a:cs typeface="Arial Black"/>
              </a:rPr>
              <a:t>U9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5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20" dirty="0">
                <a:solidFill>
                  <a:srgbClr val="D1EAED"/>
                </a:solidFill>
                <a:latin typeface="Constantia"/>
                <a:cs typeface="Constantia"/>
              </a:rPr>
              <a:t>3</a:t>
            </a:r>
            <a:r>
              <a:rPr sz="1200" spc="-630" dirty="0">
                <a:solidFill>
                  <a:srgbClr val="D1EAED"/>
                </a:solidFill>
                <a:latin typeface="Constantia"/>
                <a:cs typeface="Constantia"/>
              </a:rPr>
              <a:t>8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4988" y="1385316"/>
            <a:ext cx="7207250" cy="4791710"/>
            <a:chOff x="284988" y="1385316"/>
            <a:chExt cx="7207250" cy="4791710"/>
          </a:xfrm>
        </p:grpSpPr>
        <p:sp>
          <p:nvSpPr>
            <p:cNvPr id="6" name="object 6"/>
            <p:cNvSpPr/>
            <p:nvPr/>
          </p:nvSpPr>
          <p:spPr>
            <a:xfrm>
              <a:off x="304038" y="1404366"/>
              <a:ext cx="7169150" cy="4753610"/>
            </a:xfrm>
            <a:custGeom>
              <a:avLst/>
              <a:gdLst/>
              <a:ahLst/>
              <a:cxnLst/>
              <a:rect l="l" t="t" r="r" b="b"/>
              <a:pathLst>
                <a:path w="7169150" h="4753610">
                  <a:moveTo>
                    <a:pt x="7168896" y="0"/>
                  </a:moveTo>
                  <a:lnTo>
                    <a:pt x="0" y="0"/>
                  </a:lnTo>
                  <a:lnTo>
                    <a:pt x="0" y="4753356"/>
                  </a:lnTo>
                  <a:lnTo>
                    <a:pt x="7168896" y="4753356"/>
                  </a:lnTo>
                  <a:lnTo>
                    <a:pt x="7168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038" y="1404366"/>
              <a:ext cx="7169150" cy="4753610"/>
            </a:xfrm>
            <a:custGeom>
              <a:avLst/>
              <a:gdLst/>
              <a:ahLst/>
              <a:cxnLst/>
              <a:rect l="l" t="t" r="r" b="b"/>
              <a:pathLst>
                <a:path w="7169150" h="4753610">
                  <a:moveTo>
                    <a:pt x="0" y="4753356"/>
                  </a:moveTo>
                  <a:lnTo>
                    <a:pt x="7168896" y="4753356"/>
                  </a:lnTo>
                  <a:lnTo>
                    <a:pt x="7168896" y="0"/>
                  </a:lnTo>
                  <a:lnTo>
                    <a:pt x="0" y="0"/>
                  </a:lnTo>
                  <a:lnTo>
                    <a:pt x="0" y="4753356"/>
                  </a:lnTo>
                  <a:close/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5848" y="1452498"/>
            <a:ext cx="6362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Dimension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terrain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35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25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Dimension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1.5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848" y="2001392"/>
            <a:ext cx="649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L’équipe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joueurs.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licence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-10" dirty="0">
                <a:latin typeface="Arial"/>
                <a:cs typeface="Arial"/>
              </a:rPr>
              <a:t> obligatoire.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848" y="2550033"/>
            <a:ext cx="65868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surface 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réparation.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ballon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 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taille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n°3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n°4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protège-</a:t>
            </a:r>
            <a:r>
              <a:rPr sz="1800" b="1" dirty="0">
                <a:latin typeface="Arial"/>
                <a:cs typeface="Arial"/>
              </a:rPr>
              <a:t>tibias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obligatoire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848" y="3647694"/>
            <a:ext cx="410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L’arbitrage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l’extérieur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terrain.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848" y="4196333"/>
            <a:ext cx="6904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durée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 rotations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12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minutes selon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nombre </a:t>
            </a:r>
            <a:r>
              <a:rPr sz="1800" spc="-10" dirty="0">
                <a:latin typeface="Arial"/>
                <a:cs typeface="Arial"/>
              </a:rPr>
              <a:t>d’équipes. </a:t>
            </a:r>
            <a:r>
              <a:rPr sz="1800" dirty="0">
                <a:latin typeface="Arial"/>
                <a:cs typeface="Arial"/>
              </a:rPr>
              <a:t>Il n’y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hors-</a:t>
            </a:r>
            <a:r>
              <a:rPr sz="1800" spc="-20" dirty="0">
                <a:latin typeface="Arial"/>
                <a:cs typeface="Arial"/>
              </a:rPr>
              <a:t>jeu.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848" y="5019547"/>
            <a:ext cx="6552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coups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francs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directs.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L’adversaire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trouver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848" y="5568188"/>
            <a:ext cx="6818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rentrées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touches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conduite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balle.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18881" y="3966209"/>
            <a:ext cx="4168140" cy="2327275"/>
          </a:xfrm>
          <a:custGeom>
            <a:avLst/>
            <a:gdLst/>
            <a:ahLst/>
            <a:cxnLst/>
            <a:rect l="l" t="t" r="r" b="b"/>
            <a:pathLst>
              <a:path w="4168140" h="2327275">
                <a:moveTo>
                  <a:pt x="4168139" y="0"/>
                </a:moveTo>
                <a:lnTo>
                  <a:pt x="0" y="0"/>
                </a:lnTo>
                <a:lnTo>
                  <a:pt x="0" y="2327148"/>
                </a:lnTo>
                <a:lnTo>
                  <a:pt x="4168139" y="2327148"/>
                </a:lnTo>
                <a:lnTo>
                  <a:pt x="416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18881" y="3966209"/>
            <a:ext cx="4168140" cy="2327275"/>
          </a:xfrm>
          <a:prstGeom prst="rect">
            <a:avLst/>
          </a:prstGeom>
          <a:ln w="38100">
            <a:solidFill>
              <a:srgbClr val="8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91440" marR="385445" indent="254000">
              <a:lnSpc>
                <a:spcPct val="100000"/>
              </a:lnSpc>
              <a:spcBef>
                <a:spcPts val="475"/>
              </a:spcBef>
            </a:pPr>
            <a:r>
              <a:rPr sz="1800" dirty="0">
                <a:latin typeface="Arial"/>
                <a:cs typeface="Arial"/>
              </a:rPr>
              <a:t>Les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relances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gardien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main </a:t>
            </a:r>
            <a:r>
              <a:rPr sz="1800" dirty="0">
                <a:latin typeface="Arial"/>
                <a:cs typeface="Arial"/>
              </a:rPr>
              <a:t>sont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priorité.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 marR="118745" indent="6350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prêt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joueur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club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pour </a:t>
            </a:r>
            <a:r>
              <a:rPr sz="1800" dirty="0">
                <a:latin typeface="Arial"/>
                <a:cs typeface="Arial"/>
              </a:rPr>
              <a:t>compléter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équipes ou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constituer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ententes, 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fortement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incité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afin </a:t>
            </a:r>
            <a:r>
              <a:rPr sz="1800" dirty="0">
                <a:latin typeface="Arial"/>
                <a:cs typeface="Arial"/>
              </a:rPr>
              <a:t>d’augmenter 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jeu</a:t>
            </a:r>
            <a:r>
              <a:rPr sz="1800" spc="-25" dirty="0">
                <a:latin typeface="Arial"/>
                <a:cs typeface="Arial"/>
              </a:rPr>
              <a:t> de </a:t>
            </a:r>
            <a:r>
              <a:rPr sz="1800" dirty="0">
                <a:latin typeface="Arial"/>
                <a:cs typeface="Arial"/>
              </a:rPr>
              <a:t>chaque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enfant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3266" y="3434334"/>
            <a:ext cx="4135120" cy="391795"/>
          </a:xfrm>
          <a:prstGeom prst="rect">
            <a:avLst/>
          </a:prstGeom>
          <a:solidFill>
            <a:srgbClr val="800000"/>
          </a:solidFill>
          <a:ln w="25907">
            <a:solidFill>
              <a:srgbClr val="FFFF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5"/>
              </a:spcBef>
            </a:pP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RECOMMANDATIONS</a:t>
            </a:r>
            <a:r>
              <a:rPr sz="1800" spc="-10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52816" y="4910328"/>
            <a:ext cx="394970" cy="208915"/>
            <a:chOff x="8052816" y="4910328"/>
            <a:chExt cx="394970" cy="208915"/>
          </a:xfrm>
        </p:grpSpPr>
        <p:sp>
          <p:nvSpPr>
            <p:cNvPr id="19" name="object 19"/>
            <p:cNvSpPr/>
            <p:nvPr/>
          </p:nvSpPr>
          <p:spPr>
            <a:xfrm>
              <a:off x="8065770" y="4923282"/>
              <a:ext cx="368935" cy="182880"/>
            </a:xfrm>
            <a:custGeom>
              <a:avLst/>
              <a:gdLst/>
              <a:ahLst/>
              <a:cxnLst/>
              <a:rect l="l" t="t" r="r" b="b"/>
              <a:pathLst>
                <a:path w="368934" h="182879">
                  <a:moveTo>
                    <a:pt x="276225" y="0"/>
                  </a:moveTo>
                  <a:lnTo>
                    <a:pt x="276225" y="45720"/>
                  </a:lnTo>
                  <a:lnTo>
                    <a:pt x="0" y="45720"/>
                  </a:lnTo>
                  <a:lnTo>
                    <a:pt x="0" y="137160"/>
                  </a:lnTo>
                  <a:lnTo>
                    <a:pt x="276225" y="137160"/>
                  </a:lnTo>
                  <a:lnTo>
                    <a:pt x="276225" y="182880"/>
                  </a:lnTo>
                  <a:lnTo>
                    <a:pt x="368807" y="91440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65770" y="4923282"/>
              <a:ext cx="368935" cy="182880"/>
            </a:xfrm>
            <a:custGeom>
              <a:avLst/>
              <a:gdLst/>
              <a:ahLst/>
              <a:cxnLst/>
              <a:rect l="l" t="t" r="r" b="b"/>
              <a:pathLst>
                <a:path w="368934" h="182879">
                  <a:moveTo>
                    <a:pt x="0" y="45720"/>
                  </a:moveTo>
                  <a:lnTo>
                    <a:pt x="276225" y="45720"/>
                  </a:lnTo>
                  <a:lnTo>
                    <a:pt x="276225" y="0"/>
                  </a:lnTo>
                  <a:lnTo>
                    <a:pt x="368807" y="91440"/>
                  </a:lnTo>
                  <a:lnTo>
                    <a:pt x="276225" y="182880"/>
                  </a:lnTo>
                  <a:lnTo>
                    <a:pt x="276225" y="137160"/>
                  </a:lnTo>
                  <a:lnTo>
                    <a:pt x="0" y="137160"/>
                  </a:lnTo>
                  <a:lnTo>
                    <a:pt x="0" y="457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0802" y="669798"/>
            <a:ext cx="7123430" cy="391795"/>
          </a:xfrm>
          <a:prstGeom prst="rect">
            <a:avLst/>
          </a:prstGeom>
          <a:solidFill>
            <a:srgbClr val="800000"/>
          </a:solidFill>
          <a:ln w="25907">
            <a:solidFill>
              <a:srgbClr val="FFFF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345"/>
              </a:spcBef>
              <a:tabLst>
                <a:tab pos="3571240" algn="l"/>
                <a:tab pos="4670425" algn="l"/>
                <a:tab pos="4975225" algn="l"/>
              </a:tabLst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LES</a:t>
            </a:r>
            <a:r>
              <a:rPr sz="1800" spc="-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REGLES</a:t>
            </a:r>
            <a:r>
              <a:rPr sz="1800" spc="-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18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	FOOT</a:t>
            </a:r>
            <a:r>
              <a:rPr sz="1800" spc="-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A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	</a:t>
            </a:r>
            <a:r>
              <a:rPr sz="1800" spc="-50" dirty="0">
                <a:solidFill>
                  <a:srgbClr val="FFFF00"/>
                </a:solidFill>
                <a:latin typeface="Arial Black"/>
                <a:cs typeface="Arial Black"/>
              </a:rPr>
              <a:t>5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DECOUVERTE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878823" y="1284732"/>
            <a:ext cx="1582420" cy="1396365"/>
            <a:chOff x="8878823" y="1284732"/>
            <a:chExt cx="1582420" cy="139636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3395" y="1289304"/>
              <a:ext cx="1572768" cy="13868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883395" y="1289304"/>
              <a:ext cx="1572895" cy="1386840"/>
            </a:xfrm>
            <a:custGeom>
              <a:avLst/>
              <a:gdLst/>
              <a:ahLst/>
              <a:cxnLst/>
              <a:rect l="l" t="t" r="r" b="b"/>
              <a:pathLst>
                <a:path w="1572895" h="1386839">
                  <a:moveTo>
                    <a:pt x="0" y="693420"/>
                  </a:moveTo>
                  <a:lnTo>
                    <a:pt x="1672" y="647834"/>
                  </a:lnTo>
                  <a:lnTo>
                    <a:pt x="6621" y="603034"/>
                  </a:lnTo>
                  <a:lnTo>
                    <a:pt x="14742" y="559112"/>
                  </a:lnTo>
                  <a:lnTo>
                    <a:pt x="25932" y="516160"/>
                  </a:lnTo>
                  <a:lnTo>
                    <a:pt x="40087" y="474268"/>
                  </a:lnTo>
                  <a:lnTo>
                    <a:pt x="57104" y="433529"/>
                  </a:lnTo>
                  <a:lnTo>
                    <a:pt x="76879" y="394033"/>
                  </a:lnTo>
                  <a:lnTo>
                    <a:pt x="99308" y="355872"/>
                  </a:lnTo>
                  <a:lnTo>
                    <a:pt x="124289" y="319137"/>
                  </a:lnTo>
                  <a:lnTo>
                    <a:pt x="151717" y="283921"/>
                  </a:lnTo>
                  <a:lnTo>
                    <a:pt x="181488" y="250313"/>
                  </a:lnTo>
                  <a:lnTo>
                    <a:pt x="213500" y="218407"/>
                  </a:lnTo>
                  <a:lnTo>
                    <a:pt x="247649" y="188293"/>
                  </a:lnTo>
                  <a:lnTo>
                    <a:pt x="283830" y="160062"/>
                  </a:lnTo>
                  <a:lnTo>
                    <a:pt x="321941" y="133807"/>
                  </a:lnTo>
                  <a:lnTo>
                    <a:pt x="361878" y="109618"/>
                  </a:lnTo>
                  <a:lnTo>
                    <a:pt x="403538" y="87587"/>
                  </a:lnTo>
                  <a:lnTo>
                    <a:pt x="446815" y="67805"/>
                  </a:lnTo>
                  <a:lnTo>
                    <a:pt x="491608" y="50365"/>
                  </a:lnTo>
                  <a:lnTo>
                    <a:pt x="537813" y="35356"/>
                  </a:lnTo>
                  <a:lnTo>
                    <a:pt x="585326" y="22872"/>
                  </a:lnTo>
                  <a:lnTo>
                    <a:pt x="634042" y="13002"/>
                  </a:lnTo>
                  <a:lnTo>
                    <a:pt x="683860" y="5839"/>
                  </a:lnTo>
                  <a:lnTo>
                    <a:pt x="734675" y="1475"/>
                  </a:lnTo>
                  <a:lnTo>
                    <a:pt x="786383" y="0"/>
                  </a:lnTo>
                  <a:lnTo>
                    <a:pt x="838092" y="1475"/>
                  </a:lnTo>
                  <a:lnTo>
                    <a:pt x="888907" y="5839"/>
                  </a:lnTo>
                  <a:lnTo>
                    <a:pt x="938725" y="13002"/>
                  </a:lnTo>
                  <a:lnTo>
                    <a:pt x="987441" y="22872"/>
                  </a:lnTo>
                  <a:lnTo>
                    <a:pt x="1034954" y="35356"/>
                  </a:lnTo>
                  <a:lnTo>
                    <a:pt x="1081159" y="50365"/>
                  </a:lnTo>
                  <a:lnTo>
                    <a:pt x="1125952" y="67805"/>
                  </a:lnTo>
                  <a:lnTo>
                    <a:pt x="1169229" y="87587"/>
                  </a:lnTo>
                  <a:lnTo>
                    <a:pt x="1210889" y="109618"/>
                  </a:lnTo>
                  <a:lnTo>
                    <a:pt x="1250826" y="133807"/>
                  </a:lnTo>
                  <a:lnTo>
                    <a:pt x="1288937" y="160062"/>
                  </a:lnTo>
                  <a:lnTo>
                    <a:pt x="1325118" y="188293"/>
                  </a:lnTo>
                  <a:lnTo>
                    <a:pt x="1359267" y="218407"/>
                  </a:lnTo>
                  <a:lnTo>
                    <a:pt x="1391279" y="250313"/>
                  </a:lnTo>
                  <a:lnTo>
                    <a:pt x="1421050" y="283921"/>
                  </a:lnTo>
                  <a:lnTo>
                    <a:pt x="1448478" y="319137"/>
                  </a:lnTo>
                  <a:lnTo>
                    <a:pt x="1473459" y="355872"/>
                  </a:lnTo>
                  <a:lnTo>
                    <a:pt x="1495888" y="394033"/>
                  </a:lnTo>
                  <a:lnTo>
                    <a:pt x="1515663" y="433529"/>
                  </a:lnTo>
                  <a:lnTo>
                    <a:pt x="1532680" y="474268"/>
                  </a:lnTo>
                  <a:lnTo>
                    <a:pt x="1546835" y="516160"/>
                  </a:lnTo>
                  <a:lnTo>
                    <a:pt x="1558025" y="559112"/>
                  </a:lnTo>
                  <a:lnTo>
                    <a:pt x="1566146" y="603034"/>
                  </a:lnTo>
                  <a:lnTo>
                    <a:pt x="1571095" y="647834"/>
                  </a:lnTo>
                  <a:lnTo>
                    <a:pt x="1572768" y="693420"/>
                  </a:lnTo>
                  <a:lnTo>
                    <a:pt x="1571095" y="739005"/>
                  </a:lnTo>
                  <a:lnTo>
                    <a:pt x="1566146" y="783805"/>
                  </a:lnTo>
                  <a:lnTo>
                    <a:pt x="1558025" y="827727"/>
                  </a:lnTo>
                  <a:lnTo>
                    <a:pt x="1546835" y="870679"/>
                  </a:lnTo>
                  <a:lnTo>
                    <a:pt x="1532680" y="912571"/>
                  </a:lnTo>
                  <a:lnTo>
                    <a:pt x="1515663" y="953310"/>
                  </a:lnTo>
                  <a:lnTo>
                    <a:pt x="1495888" y="992806"/>
                  </a:lnTo>
                  <a:lnTo>
                    <a:pt x="1473459" y="1030967"/>
                  </a:lnTo>
                  <a:lnTo>
                    <a:pt x="1448478" y="1067702"/>
                  </a:lnTo>
                  <a:lnTo>
                    <a:pt x="1421050" y="1102918"/>
                  </a:lnTo>
                  <a:lnTo>
                    <a:pt x="1391279" y="1136526"/>
                  </a:lnTo>
                  <a:lnTo>
                    <a:pt x="1359267" y="1168432"/>
                  </a:lnTo>
                  <a:lnTo>
                    <a:pt x="1325118" y="1198546"/>
                  </a:lnTo>
                  <a:lnTo>
                    <a:pt x="1288937" y="1226777"/>
                  </a:lnTo>
                  <a:lnTo>
                    <a:pt x="1250826" y="1253032"/>
                  </a:lnTo>
                  <a:lnTo>
                    <a:pt x="1210889" y="1277221"/>
                  </a:lnTo>
                  <a:lnTo>
                    <a:pt x="1169229" y="1299252"/>
                  </a:lnTo>
                  <a:lnTo>
                    <a:pt x="1125952" y="1319034"/>
                  </a:lnTo>
                  <a:lnTo>
                    <a:pt x="1081159" y="1336474"/>
                  </a:lnTo>
                  <a:lnTo>
                    <a:pt x="1034954" y="1351483"/>
                  </a:lnTo>
                  <a:lnTo>
                    <a:pt x="987441" y="1363967"/>
                  </a:lnTo>
                  <a:lnTo>
                    <a:pt x="938725" y="1373837"/>
                  </a:lnTo>
                  <a:lnTo>
                    <a:pt x="888907" y="1381000"/>
                  </a:lnTo>
                  <a:lnTo>
                    <a:pt x="838092" y="1385364"/>
                  </a:lnTo>
                  <a:lnTo>
                    <a:pt x="786383" y="1386840"/>
                  </a:lnTo>
                  <a:lnTo>
                    <a:pt x="734675" y="1385364"/>
                  </a:lnTo>
                  <a:lnTo>
                    <a:pt x="683860" y="1381000"/>
                  </a:lnTo>
                  <a:lnTo>
                    <a:pt x="634042" y="1373837"/>
                  </a:lnTo>
                  <a:lnTo>
                    <a:pt x="585326" y="1363967"/>
                  </a:lnTo>
                  <a:lnTo>
                    <a:pt x="537813" y="1351483"/>
                  </a:lnTo>
                  <a:lnTo>
                    <a:pt x="491608" y="1336474"/>
                  </a:lnTo>
                  <a:lnTo>
                    <a:pt x="446815" y="1319034"/>
                  </a:lnTo>
                  <a:lnTo>
                    <a:pt x="403538" y="1299252"/>
                  </a:lnTo>
                  <a:lnTo>
                    <a:pt x="361878" y="1277221"/>
                  </a:lnTo>
                  <a:lnTo>
                    <a:pt x="321941" y="1253032"/>
                  </a:lnTo>
                  <a:lnTo>
                    <a:pt x="283830" y="1226777"/>
                  </a:lnTo>
                  <a:lnTo>
                    <a:pt x="247649" y="1198546"/>
                  </a:lnTo>
                  <a:lnTo>
                    <a:pt x="213500" y="1168432"/>
                  </a:lnTo>
                  <a:lnTo>
                    <a:pt x="181488" y="1136526"/>
                  </a:lnTo>
                  <a:lnTo>
                    <a:pt x="151717" y="1102918"/>
                  </a:lnTo>
                  <a:lnTo>
                    <a:pt x="124289" y="1067702"/>
                  </a:lnTo>
                  <a:lnTo>
                    <a:pt x="99308" y="1030967"/>
                  </a:lnTo>
                  <a:lnTo>
                    <a:pt x="76879" y="992806"/>
                  </a:lnTo>
                  <a:lnTo>
                    <a:pt x="57104" y="953310"/>
                  </a:lnTo>
                  <a:lnTo>
                    <a:pt x="40087" y="912571"/>
                  </a:lnTo>
                  <a:lnTo>
                    <a:pt x="25932" y="870679"/>
                  </a:lnTo>
                  <a:lnTo>
                    <a:pt x="14742" y="827727"/>
                  </a:lnTo>
                  <a:lnTo>
                    <a:pt x="6621" y="783805"/>
                  </a:lnTo>
                  <a:lnTo>
                    <a:pt x="1672" y="739005"/>
                  </a:lnTo>
                  <a:lnTo>
                    <a:pt x="0" y="6934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392539" y="1522603"/>
            <a:ext cx="5581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2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2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93957" y="646506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2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20" dirty="0">
                <a:solidFill>
                  <a:srgbClr val="D1EAED"/>
                </a:solidFill>
                <a:latin typeface="Constantia"/>
                <a:cs typeface="Constantia"/>
              </a:rPr>
              <a:t>3</a:t>
            </a:r>
            <a:r>
              <a:rPr sz="1200" spc="-630" dirty="0">
                <a:solidFill>
                  <a:srgbClr val="D1EAED"/>
                </a:solidFill>
                <a:latin typeface="Constantia"/>
                <a:cs typeface="Constantia"/>
              </a:rPr>
              <a:t>9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78445" y="1196149"/>
            <a:ext cx="9763125" cy="4853305"/>
            <a:chOff x="1278445" y="1196149"/>
            <a:chExt cx="9763125" cy="48533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3208" y="1200911"/>
              <a:ext cx="9753600" cy="48432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83208" y="1200911"/>
              <a:ext cx="9753600" cy="4843780"/>
            </a:xfrm>
            <a:custGeom>
              <a:avLst/>
              <a:gdLst/>
              <a:ahLst/>
              <a:cxnLst/>
              <a:rect l="l" t="t" r="r" b="b"/>
              <a:pathLst>
                <a:path w="9753600" h="4843780">
                  <a:moveTo>
                    <a:pt x="0" y="807212"/>
                  </a:moveTo>
                  <a:lnTo>
                    <a:pt x="1370" y="759786"/>
                  </a:lnTo>
                  <a:lnTo>
                    <a:pt x="5431" y="713081"/>
                  </a:lnTo>
                  <a:lnTo>
                    <a:pt x="12106" y="667173"/>
                  </a:lnTo>
                  <a:lnTo>
                    <a:pt x="21321" y="622138"/>
                  </a:lnTo>
                  <a:lnTo>
                    <a:pt x="32998" y="578051"/>
                  </a:lnTo>
                  <a:lnTo>
                    <a:pt x="47063" y="534988"/>
                  </a:lnTo>
                  <a:lnTo>
                    <a:pt x="63440" y="493025"/>
                  </a:lnTo>
                  <a:lnTo>
                    <a:pt x="82053" y="452238"/>
                  </a:lnTo>
                  <a:lnTo>
                    <a:pt x="102825" y="412702"/>
                  </a:lnTo>
                  <a:lnTo>
                    <a:pt x="125683" y="374493"/>
                  </a:lnTo>
                  <a:lnTo>
                    <a:pt x="150549" y="337686"/>
                  </a:lnTo>
                  <a:lnTo>
                    <a:pt x="177348" y="302359"/>
                  </a:lnTo>
                  <a:lnTo>
                    <a:pt x="206004" y="268585"/>
                  </a:lnTo>
                  <a:lnTo>
                    <a:pt x="236442" y="236442"/>
                  </a:lnTo>
                  <a:lnTo>
                    <a:pt x="268585" y="206004"/>
                  </a:lnTo>
                  <a:lnTo>
                    <a:pt x="302359" y="177348"/>
                  </a:lnTo>
                  <a:lnTo>
                    <a:pt x="337686" y="150549"/>
                  </a:lnTo>
                  <a:lnTo>
                    <a:pt x="374493" y="125683"/>
                  </a:lnTo>
                  <a:lnTo>
                    <a:pt x="412702" y="102825"/>
                  </a:lnTo>
                  <a:lnTo>
                    <a:pt x="452238" y="82053"/>
                  </a:lnTo>
                  <a:lnTo>
                    <a:pt x="493025" y="63440"/>
                  </a:lnTo>
                  <a:lnTo>
                    <a:pt x="534988" y="47063"/>
                  </a:lnTo>
                  <a:lnTo>
                    <a:pt x="578051" y="32998"/>
                  </a:lnTo>
                  <a:lnTo>
                    <a:pt x="622138" y="21321"/>
                  </a:lnTo>
                  <a:lnTo>
                    <a:pt x="667173" y="12106"/>
                  </a:lnTo>
                  <a:lnTo>
                    <a:pt x="713081" y="5431"/>
                  </a:lnTo>
                  <a:lnTo>
                    <a:pt x="759786" y="1370"/>
                  </a:lnTo>
                  <a:lnTo>
                    <a:pt x="807211" y="0"/>
                  </a:lnTo>
                  <a:lnTo>
                    <a:pt x="8946388" y="0"/>
                  </a:lnTo>
                  <a:lnTo>
                    <a:pt x="8993813" y="1370"/>
                  </a:lnTo>
                  <a:lnTo>
                    <a:pt x="9040518" y="5431"/>
                  </a:lnTo>
                  <a:lnTo>
                    <a:pt x="9086426" y="12106"/>
                  </a:lnTo>
                  <a:lnTo>
                    <a:pt x="9131461" y="21321"/>
                  </a:lnTo>
                  <a:lnTo>
                    <a:pt x="9175548" y="32998"/>
                  </a:lnTo>
                  <a:lnTo>
                    <a:pt x="9218611" y="47063"/>
                  </a:lnTo>
                  <a:lnTo>
                    <a:pt x="9260574" y="63440"/>
                  </a:lnTo>
                  <a:lnTo>
                    <a:pt x="9301361" y="82053"/>
                  </a:lnTo>
                  <a:lnTo>
                    <a:pt x="9340897" y="102825"/>
                  </a:lnTo>
                  <a:lnTo>
                    <a:pt x="9379106" y="125683"/>
                  </a:lnTo>
                  <a:lnTo>
                    <a:pt x="9415913" y="150549"/>
                  </a:lnTo>
                  <a:lnTo>
                    <a:pt x="9451240" y="177348"/>
                  </a:lnTo>
                  <a:lnTo>
                    <a:pt x="9485014" y="206004"/>
                  </a:lnTo>
                  <a:lnTo>
                    <a:pt x="9517157" y="236442"/>
                  </a:lnTo>
                  <a:lnTo>
                    <a:pt x="9547595" y="268585"/>
                  </a:lnTo>
                  <a:lnTo>
                    <a:pt x="9576251" y="302359"/>
                  </a:lnTo>
                  <a:lnTo>
                    <a:pt x="9603050" y="337686"/>
                  </a:lnTo>
                  <a:lnTo>
                    <a:pt x="9627916" y="374493"/>
                  </a:lnTo>
                  <a:lnTo>
                    <a:pt x="9650774" y="412702"/>
                  </a:lnTo>
                  <a:lnTo>
                    <a:pt x="9671546" y="452238"/>
                  </a:lnTo>
                  <a:lnTo>
                    <a:pt x="9690159" y="493025"/>
                  </a:lnTo>
                  <a:lnTo>
                    <a:pt x="9706536" y="534988"/>
                  </a:lnTo>
                  <a:lnTo>
                    <a:pt x="9720601" y="578051"/>
                  </a:lnTo>
                  <a:lnTo>
                    <a:pt x="9732278" y="622138"/>
                  </a:lnTo>
                  <a:lnTo>
                    <a:pt x="9741493" y="667173"/>
                  </a:lnTo>
                  <a:lnTo>
                    <a:pt x="9748168" y="713081"/>
                  </a:lnTo>
                  <a:lnTo>
                    <a:pt x="9752229" y="759786"/>
                  </a:lnTo>
                  <a:lnTo>
                    <a:pt x="9753600" y="807212"/>
                  </a:lnTo>
                  <a:lnTo>
                    <a:pt x="9753600" y="4036060"/>
                  </a:lnTo>
                  <a:lnTo>
                    <a:pt x="9752229" y="4083488"/>
                  </a:lnTo>
                  <a:lnTo>
                    <a:pt x="9748168" y="4130195"/>
                  </a:lnTo>
                  <a:lnTo>
                    <a:pt x="9741493" y="4176104"/>
                  </a:lnTo>
                  <a:lnTo>
                    <a:pt x="9732278" y="4221141"/>
                  </a:lnTo>
                  <a:lnTo>
                    <a:pt x="9720601" y="4265229"/>
                  </a:lnTo>
                  <a:lnTo>
                    <a:pt x="9706536" y="4308293"/>
                  </a:lnTo>
                  <a:lnTo>
                    <a:pt x="9690159" y="4350256"/>
                  </a:lnTo>
                  <a:lnTo>
                    <a:pt x="9671546" y="4391044"/>
                  </a:lnTo>
                  <a:lnTo>
                    <a:pt x="9650774" y="4430580"/>
                  </a:lnTo>
                  <a:lnTo>
                    <a:pt x="9627916" y="4468789"/>
                  </a:lnTo>
                  <a:lnTo>
                    <a:pt x="9603050" y="4505596"/>
                  </a:lnTo>
                  <a:lnTo>
                    <a:pt x="9576251" y="4540923"/>
                  </a:lnTo>
                  <a:lnTo>
                    <a:pt x="9547595" y="4574696"/>
                  </a:lnTo>
                  <a:lnTo>
                    <a:pt x="9517157" y="4606839"/>
                  </a:lnTo>
                  <a:lnTo>
                    <a:pt x="9485014" y="4637276"/>
                  </a:lnTo>
                  <a:lnTo>
                    <a:pt x="9451240" y="4665931"/>
                  </a:lnTo>
                  <a:lnTo>
                    <a:pt x="9415913" y="4692729"/>
                  </a:lnTo>
                  <a:lnTo>
                    <a:pt x="9379106" y="4717594"/>
                  </a:lnTo>
                  <a:lnTo>
                    <a:pt x="9340897" y="4740451"/>
                  </a:lnTo>
                  <a:lnTo>
                    <a:pt x="9301361" y="4761223"/>
                  </a:lnTo>
                  <a:lnTo>
                    <a:pt x="9260574" y="4779835"/>
                  </a:lnTo>
                  <a:lnTo>
                    <a:pt x="9218611" y="4796210"/>
                  </a:lnTo>
                  <a:lnTo>
                    <a:pt x="9175548" y="4810275"/>
                  </a:lnTo>
                  <a:lnTo>
                    <a:pt x="9131461" y="4821952"/>
                  </a:lnTo>
                  <a:lnTo>
                    <a:pt x="9086426" y="4831165"/>
                  </a:lnTo>
                  <a:lnTo>
                    <a:pt x="9040518" y="4837841"/>
                  </a:lnTo>
                  <a:lnTo>
                    <a:pt x="8993813" y="4841901"/>
                  </a:lnTo>
                  <a:lnTo>
                    <a:pt x="8946388" y="4843272"/>
                  </a:lnTo>
                  <a:lnTo>
                    <a:pt x="807211" y="4843272"/>
                  </a:lnTo>
                  <a:lnTo>
                    <a:pt x="759786" y="4841901"/>
                  </a:lnTo>
                  <a:lnTo>
                    <a:pt x="713081" y="4837841"/>
                  </a:lnTo>
                  <a:lnTo>
                    <a:pt x="667173" y="4831165"/>
                  </a:lnTo>
                  <a:lnTo>
                    <a:pt x="622138" y="4821952"/>
                  </a:lnTo>
                  <a:lnTo>
                    <a:pt x="578051" y="4810275"/>
                  </a:lnTo>
                  <a:lnTo>
                    <a:pt x="534988" y="4796210"/>
                  </a:lnTo>
                  <a:lnTo>
                    <a:pt x="493025" y="4779835"/>
                  </a:lnTo>
                  <a:lnTo>
                    <a:pt x="452238" y="4761223"/>
                  </a:lnTo>
                  <a:lnTo>
                    <a:pt x="412702" y="4740451"/>
                  </a:lnTo>
                  <a:lnTo>
                    <a:pt x="374493" y="4717594"/>
                  </a:lnTo>
                  <a:lnTo>
                    <a:pt x="337686" y="4692729"/>
                  </a:lnTo>
                  <a:lnTo>
                    <a:pt x="302359" y="4665931"/>
                  </a:lnTo>
                  <a:lnTo>
                    <a:pt x="268585" y="4637276"/>
                  </a:lnTo>
                  <a:lnTo>
                    <a:pt x="236442" y="4606839"/>
                  </a:lnTo>
                  <a:lnTo>
                    <a:pt x="206004" y="4574696"/>
                  </a:lnTo>
                  <a:lnTo>
                    <a:pt x="177348" y="4540923"/>
                  </a:lnTo>
                  <a:lnTo>
                    <a:pt x="150549" y="4505596"/>
                  </a:lnTo>
                  <a:lnTo>
                    <a:pt x="125683" y="4468789"/>
                  </a:lnTo>
                  <a:lnTo>
                    <a:pt x="102825" y="4430580"/>
                  </a:lnTo>
                  <a:lnTo>
                    <a:pt x="82053" y="4391044"/>
                  </a:lnTo>
                  <a:lnTo>
                    <a:pt x="63440" y="4350256"/>
                  </a:lnTo>
                  <a:lnTo>
                    <a:pt x="47063" y="4308293"/>
                  </a:lnTo>
                  <a:lnTo>
                    <a:pt x="32998" y="4265229"/>
                  </a:lnTo>
                  <a:lnTo>
                    <a:pt x="21321" y="4221141"/>
                  </a:lnTo>
                  <a:lnTo>
                    <a:pt x="12106" y="4176104"/>
                  </a:lnTo>
                  <a:lnTo>
                    <a:pt x="5431" y="4130195"/>
                  </a:lnTo>
                  <a:lnTo>
                    <a:pt x="1370" y="4083488"/>
                  </a:lnTo>
                  <a:lnTo>
                    <a:pt x="0" y="4036060"/>
                  </a:lnTo>
                  <a:lnTo>
                    <a:pt x="0" y="80721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49904" y="1416222"/>
            <a:ext cx="6220460" cy="432625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5"/>
              </a:spcBef>
            </a:pPr>
            <a:r>
              <a:rPr sz="4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-</a:t>
            </a:r>
            <a:r>
              <a:rPr sz="4200" i="1" u="sng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7</a:t>
            </a:r>
            <a:r>
              <a:rPr sz="4200" i="1" u="sng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4200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-</a:t>
            </a:r>
            <a:endParaRPr sz="4200" dirty="0">
              <a:latin typeface="Arial Black"/>
              <a:cs typeface="Arial Black"/>
            </a:endParaRPr>
          </a:p>
          <a:p>
            <a:pPr marL="12700" marR="5080" algn="ctr">
              <a:lnSpc>
                <a:spcPct val="190500"/>
              </a:lnSpc>
            </a:pPr>
            <a:r>
              <a:rPr sz="4200" i="1" spc="-140" dirty="0">
                <a:solidFill>
                  <a:srgbClr val="FFFFFF"/>
                </a:solidFill>
                <a:latin typeface="Arial Black"/>
                <a:cs typeface="Arial Black"/>
              </a:rPr>
              <a:t>Comment</a:t>
            </a:r>
            <a:r>
              <a:rPr sz="4200" i="1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65" dirty="0">
                <a:solidFill>
                  <a:srgbClr val="FFFFFF"/>
                </a:solidFill>
                <a:latin typeface="Arial Black"/>
                <a:cs typeface="Arial Black"/>
              </a:rPr>
              <a:t>ORGANISER </a:t>
            </a:r>
            <a:r>
              <a:rPr sz="4200" i="1" spc="-3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4200" i="1" spc="-3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0" dirty="0">
                <a:solidFill>
                  <a:srgbClr val="FFFFFF"/>
                </a:solidFill>
                <a:latin typeface="Arial Black"/>
                <a:cs typeface="Arial Black"/>
              </a:rPr>
              <a:t>SEANCE</a:t>
            </a:r>
            <a:endParaRPr sz="4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560"/>
              </a:spcBef>
            </a:pPr>
            <a:r>
              <a:rPr lang="fr-FR" sz="4200" i="1" spc="-50" dirty="0" smtClean="0">
                <a:solidFill>
                  <a:srgbClr val="FFFFFF"/>
                </a:solidFill>
                <a:latin typeface="Arial Black"/>
                <a:cs typeface="Arial Black"/>
              </a:rPr>
              <a:t>U8</a:t>
            </a:r>
            <a:r>
              <a:rPr sz="4200" i="1" spc="-21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4200" i="1" spc="-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4200" i="1" spc="-35" dirty="0" smtClean="0">
                <a:solidFill>
                  <a:srgbClr val="FFFFFF"/>
                </a:solidFill>
                <a:latin typeface="Arial Black"/>
                <a:cs typeface="Arial Black"/>
              </a:rPr>
              <a:t>U9</a:t>
            </a:r>
            <a:endParaRPr sz="4200" dirty="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30907" y="1495044"/>
            <a:ext cx="8406765" cy="1066800"/>
            <a:chOff x="1930907" y="1495044"/>
            <a:chExt cx="8406765" cy="10668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7091" y="1495044"/>
              <a:ext cx="1600200" cy="1066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0907" y="1635252"/>
              <a:ext cx="926592" cy="92659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086338" y="6465065"/>
            <a:ext cx="1885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0" dirty="0">
                <a:solidFill>
                  <a:srgbClr val="D1EAED"/>
                </a:solidFill>
                <a:latin typeface="Constantia"/>
                <a:cs typeface="Constantia"/>
              </a:rPr>
              <a:t>4</a:t>
            </a:r>
            <a:r>
              <a:rPr sz="1200" spc="-5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635" dirty="0">
                <a:solidFill>
                  <a:srgbClr val="D1EAED"/>
                </a:solidFill>
                <a:latin typeface="Constantia"/>
                <a:cs typeface="Constantia"/>
              </a:rPr>
              <a:t>0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366" y="1068705"/>
            <a:ext cx="8379459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Arial"/>
                <a:cs typeface="Arial"/>
              </a:rPr>
              <a:t>1-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  <a:hlinkClick r:id="rId2" action="ppaction://hlinksldjump"/>
              </a:rPr>
              <a:t>L’organisation</a:t>
            </a:r>
            <a:r>
              <a:rPr sz="2000" b="1" i="1" spc="-65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2" action="ppaction://hlinksldjump"/>
              </a:rPr>
              <a:t>technique</a:t>
            </a:r>
            <a:r>
              <a:rPr sz="2000" b="1" i="1" spc="-50" dirty="0">
                <a:latin typeface="Arial"/>
                <a:cs typeface="Arial"/>
                <a:hlinkClick r:id="rId2" action="ppaction://hlinksldjump"/>
              </a:rPr>
              <a:t> </a:t>
            </a:r>
            <a:r>
              <a:rPr lang="fr-FR" sz="2000" b="1" i="1" dirty="0" smtClean="0">
                <a:latin typeface="Arial"/>
                <a:cs typeface="Arial"/>
                <a:hlinkClick r:id="rId2" action="ppaction://hlinksldjump"/>
              </a:rPr>
              <a:t>A L’ES3M</a:t>
            </a:r>
            <a:r>
              <a:rPr sz="2000" b="1" i="1" spc="-10" dirty="0" smtClean="0">
                <a:latin typeface="Arial"/>
                <a:cs typeface="Arial"/>
              </a:rPr>
              <a:t>…………………………………….</a:t>
            </a:r>
            <a:r>
              <a:rPr sz="2000" b="1" i="1" spc="-10" dirty="0">
                <a:latin typeface="Arial"/>
                <a:cs typeface="Arial"/>
              </a:rPr>
              <a:t>5 </a:t>
            </a:r>
            <a:r>
              <a:rPr sz="2000" b="1" i="1" dirty="0">
                <a:latin typeface="Arial"/>
                <a:cs typeface="Arial"/>
              </a:rPr>
              <a:t>2-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  <a:hlinkClick r:id="rId3" action="ppaction://hlinksldjump"/>
              </a:rPr>
              <a:t>La</a:t>
            </a:r>
            <a:r>
              <a:rPr sz="2000" b="1" i="1" spc="-30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3" action="ppaction://hlinksldjump"/>
              </a:rPr>
              <a:t>connaissance</a:t>
            </a:r>
            <a:r>
              <a:rPr sz="2000" b="1" i="1" spc="-40" dirty="0">
                <a:latin typeface="Arial"/>
                <a:cs typeface="Arial"/>
                <a:hlinkClick r:id="rId3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3" action="ppaction://hlinksldjump"/>
              </a:rPr>
              <a:t>de</a:t>
            </a:r>
            <a:r>
              <a:rPr sz="2000" b="1" i="1" spc="-10" dirty="0">
                <a:latin typeface="Arial"/>
                <a:cs typeface="Arial"/>
                <a:hlinkClick r:id="rId3" action="ppaction://hlinksldjump"/>
              </a:rPr>
              <a:t> l’enfant</a:t>
            </a:r>
            <a:r>
              <a:rPr sz="2000" b="1" i="1" spc="-10" dirty="0">
                <a:latin typeface="Arial"/>
                <a:cs typeface="Arial"/>
              </a:rPr>
              <a:t>……………………………………………16 </a:t>
            </a:r>
            <a:r>
              <a:rPr sz="2000" b="1" i="1" dirty="0">
                <a:latin typeface="Arial"/>
                <a:cs typeface="Arial"/>
              </a:rPr>
              <a:t>3-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  <a:hlinkClick r:id="rId4" action="ppaction://hlinksldjump"/>
              </a:rPr>
              <a:t>Les</a:t>
            </a:r>
            <a:r>
              <a:rPr sz="2000" b="1" i="1" spc="-25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4" action="ppaction://hlinksldjump"/>
              </a:rPr>
              <a:t>compétences</a:t>
            </a:r>
            <a:r>
              <a:rPr sz="2000" b="1" i="1" spc="-40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4" action="ppaction://hlinksldjump"/>
              </a:rPr>
              <a:t>à</a:t>
            </a:r>
            <a:r>
              <a:rPr sz="2000" b="1" i="1" spc="-30" dirty="0">
                <a:latin typeface="Arial"/>
                <a:cs typeface="Arial"/>
                <a:hlinkClick r:id="rId4" action="ppaction://hlinksldjump"/>
              </a:rPr>
              <a:t> </a:t>
            </a:r>
            <a:r>
              <a:rPr sz="2000" b="1" i="1" spc="-10" dirty="0">
                <a:latin typeface="Arial"/>
                <a:cs typeface="Arial"/>
                <a:hlinkClick r:id="rId4" action="ppaction://hlinksldjump"/>
              </a:rPr>
              <a:t>développer</a:t>
            </a:r>
            <a:r>
              <a:rPr sz="2000" b="1" i="1" spc="-10" dirty="0">
                <a:latin typeface="Arial"/>
                <a:cs typeface="Arial"/>
              </a:rPr>
              <a:t>………………………………………..27 </a:t>
            </a:r>
            <a:r>
              <a:rPr sz="2000" b="1" i="1" dirty="0">
                <a:latin typeface="Arial"/>
                <a:cs typeface="Arial"/>
              </a:rPr>
              <a:t>4-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lang="fr-FR" sz="2000" b="1" i="1" dirty="0" smtClean="0">
                <a:latin typeface="Arial"/>
                <a:cs typeface="Arial"/>
                <a:hlinkClick r:id="rId5" action="ppaction://hlinksldjump"/>
              </a:rPr>
              <a:t>Le programme </a:t>
            </a:r>
            <a:r>
              <a:rPr sz="2000" b="1" i="1" dirty="0" err="1" smtClean="0">
                <a:latin typeface="Arial"/>
                <a:cs typeface="Arial"/>
                <a:hlinkClick r:id="rId5" action="ppaction://hlinksldjump"/>
              </a:rPr>
              <a:t>éducat</a:t>
            </a:r>
            <a:r>
              <a:rPr lang="fr-FR" sz="2000" b="1" i="1" dirty="0" smtClean="0">
                <a:latin typeface="Arial"/>
                <a:cs typeface="Arial"/>
                <a:hlinkClick r:id="rId5" action="ppaction://hlinksldjump"/>
              </a:rPr>
              <a:t>if</a:t>
            </a:r>
            <a:r>
              <a:rPr sz="2000" b="1" i="1" spc="-45" dirty="0" smtClean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2000" b="1" i="1" spc="-10" dirty="0" err="1" smtClean="0">
                <a:latin typeface="Arial"/>
                <a:cs typeface="Arial"/>
                <a:hlinkClick r:id="rId5" action="ppaction://hlinksldjump"/>
              </a:rPr>
              <a:t>fédéral</a:t>
            </a:r>
            <a:r>
              <a:rPr sz="2000" b="1" i="1" spc="-10" dirty="0" smtClean="0">
                <a:latin typeface="Arial"/>
                <a:cs typeface="Arial"/>
              </a:rPr>
              <a:t>………………</a:t>
            </a:r>
            <a:r>
              <a:rPr lang="fr-FR" sz="2000" b="1" i="1" spc="-10" dirty="0" smtClean="0">
                <a:latin typeface="Arial"/>
                <a:cs typeface="Arial"/>
              </a:rPr>
              <a:t>………</a:t>
            </a:r>
            <a:r>
              <a:rPr sz="2000" b="1" i="1" spc="-10" dirty="0" smtClean="0">
                <a:latin typeface="Arial"/>
                <a:cs typeface="Arial"/>
              </a:rPr>
              <a:t>…………………</a:t>
            </a:r>
            <a:r>
              <a:rPr sz="2000" b="1" i="1" spc="-10" dirty="0">
                <a:latin typeface="Arial"/>
                <a:cs typeface="Arial"/>
              </a:rPr>
              <a:t>31 </a:t>
            </a:r>
            <a:endParaRPr lang="fr-FR" sz="2000" b="1" i="1" spc="-10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i="1" dirty="0" smtClean="0">
                <a:latin typeface="Arial"/>
                <a:cs typeface="Arial"/>
              </a:rPr>
              <a:t>5-</a:t>
            </a:r>
            <a:r>
              <a:rPr sz="2000" b="1" i="1" spc="-5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  <a:hlinkClick r:id="rId6" action="ppaction://hlinksldjump"/>
              </a:rPr>
              <a:t>Rôle</a:t>
            </a:r>
            <a:r>
              <a:rPr sz="2000" b="1" i="1" spc="-40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6" action="ppaction://hlinksldjump"/>
              </a:rPr>
              <a:t>des</a:t>
            </a:r>
            <a:r>
              <a:rPr sz="2000" b="1" i="1" spc="-35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6" action="ppaction://hlinksldjump"/>
              </a:rPr>
              <a:t>éducateurs,</a:t>
            </a:r>
            <a:r>
              <a:rPr sz="2000" b="1" i="1" spc="-50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6" action="ppaction://hlinksldjump"/>
              </a:rPr>
              <a:t>accompagnateurs</a:t>
            </a:r>
            <a:r>
              <a:rPr sz="2000" b="1" i="1" spc="-60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6" action="ppaction://hlinksldjump"/>
              </a:rPr>
              <a:t>et</a:t>
            </a:r>
            <a:r>
              <a:rPr sz="2000" b="1" i="1" spc="-45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2000" b="1" i="1" spc="-10" dirty="0">
                <a:latin typeface="Arial"/>
                <a:cs typeface="Arial"/>
                <a:hlinkClick r:id="rId6" action="ppaction://hlinksldjump"/>
              </a:rPr>
              <a:t>parents</a:t>
            </a:r>
            <a:r>
              <a:rPr sz="2000" b="1" i="1" spc="-10" dirty="0">
                <a:latin typeface="Arial"/>
                <a:cs typeface="Arial"/>
              </a:rPr>
              <a:t>………………..35 </a:t>
            </a:r>
            <a:r>
              <a:rPr sz="2000" b="1" i="1" dirty="0">
                <a:latin typeface="Arial"/>
                <a:cs typeface="Arial"/>
              </a:rPr>
              <a:t>6-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  <a:hlinkClick r:id="rId7" action="ppaction://hlinksldjump"/>
              </a:rPr>
              <a:t>Les</a:t>
            </a:r>
            <a:r>
              <a:rPr sz="2000" b="1" i="1" spc="-20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2000" b="1" i="1" dirty="0" err="1">
                <a:latin typeface="Arial"/>
                <a:cs typeface="Arial"/>
                <a:hlinkClick r:id="rId7" action="ppaction://hlinksldjump"/>
              </a:rPr>
              <a:t>règles</a:t>
            </a:r>
            <a:r>
              <a:rPr sz="2000" b="1" i="1" spc="-2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2000" b="1" i="1" dirty="0" smtClean="0">
                <a:latin typeface="Arial"/>
                <a:cs typeface="Arial"/>
                <a:hlinkClick r:id="rId7" action="ppaction://hlinksldjump"/>
              </a:rPr>
              <a:t>de</a:t>
            </a:r>
            <a:r>
              <a:rPr sz="2000" b="1" i="1" spc="-20" dirty="0" smtClean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7" action="ppaction://hlinksldjump"/>
              </a:rPr>
              <a:t>jeu</a:t>
            </a:r>
            <a:r>
              <a:rPr sz="2000" b="1" i="1" spc="-1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7" action="ppaction://hlinksldjump"/>
              </a:rPr>
              <a:t>du</a:t>
            </a:r>
            <a:r>
              <a:rPr sz="2000" b="1" i="1" spc="-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7" action="ppaction://hlinksldjump"/>
              </a:rPr>
              <a:t>Foot</a:t>
            </a:r>
            <a:r>
              <a:rPr sz="2000" b="1" i="1" spc="-20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2000" b="1" i="1" dirty="0" err="1">
                <a:latin typeface="Arial"/>
                <a:cs typeface="Arial"/>
                <a:hlinkClick r:id="rId7" action="ppaction://hlinksldjump"/>
              </a:rPr>
              <a:t>en</a:t>
            </a:r>
            <a:r>
              <a:rPr sz="2000" b="1" i="1" spc="-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lang="fr-FR" sz="2000" b="1" i="1" dirty="0" smtClean="0">
                <a:latin typeface="Arial"/>
                <a:cs typeface="Arial"/>
                <a:hlinkClick r:id="rId7" action="ppaction://hlinksldjump"/>
              </a:rPr>
              <a:t>U8</a:t>
            </a:r>
            <a:r>
              <a:rPr sz="2000" b="1" i="1" spc="-20" dirty="0" smtClean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7" action="ppaction://hlinksldjump"/>
              </a:rPr>
              <a:t>/</a:t>
            </a:r>
            <a:r>
              <a:rPr sz="2000" b="1" i="1" spc="-10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lang="fr-FR" sz="2000" b="1" i="1" spc="-10" dirty="0" smtClean="0">
                <a:latin typeface="Arial"/>
                <a:cs typeface="Arial"/>
                <a:hlinkClick r:id="rId7" action="ppaction://hlinksldjump"/>
              </a:rPr>
              <a:t>U9</a:t>
            </a:r>
            <a:r>
              <a:rPr sz="2000" b="1" i="1" spc="-10" dirty="0" smtClean="0">
                <a:latin typeface="Arial"/>
                <a:cs typeface="Arial"/>
              </a:rPr>
              <a:t>………………………………….</a:t>
            </a:r>
            <a:r>
              <a:rPr sz="2000" b="1" i="1" spc="-10" dirty="0">
                <a:latin typeface="Arial"/>
                <a:cs typeface="Arial"/>
              </a:rPr>
              <a:t>39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366" y="3202686"/>
            <a:ext cx="844486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675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Arial"/>
                <a:cs typeface="Arial"/>
              </a:rPr>
              <a:t>7-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Construction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la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séance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 err="1">
                <a:latin typeface="Arial"/>
                <a:cs typeface="Arial"/>
              </a:rPr>
              <a:t>en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lang="fr-FR" sz="2000" b="1" i="1" dirty="0" smtClean="0">
                <a:latin typeface="Arial"/>
                <a:cs typeface="Arial"/>
              </a:rPr>
              <a:t>U8</a:t>
            </a:r>
            <a:r>
              <a:rPr sz="2000" b="1" i="1" dirty="0" smtClean="0">
                <a:latin typeface="Arial"/>
                <a:cs typeface="Arial"/>
              </a:rPr>
              <a:t>-</a:t>
            </a:r>
            <a:r>
              <a:rPr lang="fr-FR" sz="2000" b="1" i="1" spc="-10" dirty="0" smtClean="0">
                <a:latin typeface="Arial"/>
                <a:cs typeface="Arial"/>
              </a:rPr>
              <a:t>U9</a:t>
            </a:r>
            <a:r>
              <a:rPr sz="2000" b="1" i="1" spc="-10" dirty="0" smtClean="0">
                <a:latin typeface="Arial"/>
                <a:cs typeface="Arial"/>
              </a:rPr>
              <a:t>…………………………………..</a:t>
            </a:r>
            <a:r>
              <a:rPr sz="2000" b="1" i="1" spc="-10" dirty="0">
                <a:latin typeface="Arial"/>
                <a:cs typeface="Arial"/>
              </a:rPr>
              <a:t>41 </a:t>
            </a:r>
            <a:r>
              <a:rPr sz="2000" b="1" i="1" dirty="0">
                <a:latin typeface="Arial"/>
                <a:cs typeface="Arial"/>
              </a:rPr>
              <a:t>8-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  <a:hlinkClick r:id="rId8" action="ppaction://hlinksldjump"/>
              </a:rPr>
              <a:t>Les</a:t>
            </a:r>
            <a:r>
              <a:rPr sz="2000" b="1" i="1" spc="-20" dirty="0">
                <a:latin typeface="Arial"/>
                <a:cs typeface="Arial"/>
                <a:hlinkClick r:id="rId8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8" action="ppaction://hlinksldjump"/>
              </a:rPr>
              <a:t>axes</a:t>
            </a:r>
            <a:r>
              <a:rPr sz="2000" b="1" i="1" spc="-20" dirty="0">
                <a:latin typeface="Arial"/>
                <a:cs typeface="Arial"/>
                <a:hlinkClick r:id="rId8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8" action="ppaction://hlinksldjump"/>
              </a:rPr>
              <a:t>de</a:t>
            </a:r>
            <a:r>
              <a:rPr sz="2000" b="1" i="1" spc="-15" dirty="0">
                <a:latin typeface="Arial"/>
                <a:cs typeface="Arial"/>
                <a:hlinkClick r:id="rId8" action="ppaction://hlinksldjump"/>
              </a:rPr>
              <a:t> </a:t>
            </a:r>
            <a:r>
              <a:rPr sz="2000" b="1" i="1" spc="-10" dirty="0">
                <a:latin typeface="Arial"/>
                <a:cs typeface="Arial"/>
                <a:hlinkClick r:id="rId8" action="ppaction://hlinksldjump"/>
              </a:rPr>
              <a:t>travail</a:t>
            </a:r>
            <a:r>
              <a:rPr sz="2000" b="1" i="1" spc="-10" dirty="0">
                <a:latin typeface="Arial"/>
                <a:cs typeface="Arial"/>
              </a:rPr>
              <a:t>………………………………………………………..44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Plan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annuel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d’entraînement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Programmation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annuelle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Calendrier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annuelle.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dirty="0">
                <a:latin typeface="Arial"/>
                <a:cs typeface="Arial"/>
              </a:rPr>
              <a:t>9-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Exemple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travail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 err="1">
                <a:latin typeface="Arial"/>
                <a:cs typeface="Arial"/>
              </a:rPr>
              <a:t>en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lang="fr-FR" sz="2000" b="1" i="1" dirty="0" smtClean="0">
                <a:latin typeface="Arial"/>
                <a:cs typeface="Arial"/>
              </a:rPr>
              <a:t>U8</a:t>
            </a:r>
            <a:r>
              <a:rPr sz="2000" b="1" i="1" spc="-2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/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lang="fr-FR" sz="2000" b="1" i="1" spc="-10" dirty="0" smtClean="0">
                <a:latin typeface="Arial"/>
                <a:cs typeface="Arial"/>
              </a:rPr>
              <a:t>U9</a:t>
            </a:r>
            <a:r>
              <a:rPr sz="2000" b="1" i="1" spc="-10" dirty="0" smtClean="0">
                <a:latin typeface="Arial"/>
                <a:cs typeface="Arial"/>
              </a:rPr>
              <a:t>………………………………………….</a:t>
            </a:r>
            <a:r>
              <a:rPr sz="2000" b="1" i="1" spc="-10" dirty="0">
                <a:latin typeface="Arial"/>
                <a:cs typeface="Arial"/>
              </a:rPr>
              <a:t>57 </a:t>
            </a:r>
            <a:r>
              <a:rPr sz="2000" b="1" i="1" dirty="0">
                <a:latin typeface="Arial"/>
                <a:cs typeface="Arial"/>
              </a:rPr>
              <a:t>10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Séances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FFF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……………………………………………………………...67 </a:t>
            </a:r>
            <a:r>
              <a:rPr sz="2000" b="1" i="1" spc="-20" dirty="0">
                <a:latin typeface="Arial"/>
                <a:cs typeface="Arial"/>
              </a:rPr>
              <a:t>11-</a:t>
            </a:r>
            <a:r>
              <a:rPr sz="2000" b="1" i="1" spc="-6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Importance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du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travail</a:t>
            </a:r>
            <a:r>
              <a:rPr sz="2000" b="1" i="1" spc="-7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technique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………………………………………81 </a:t>
            </a:r>
            <a:r>
              <a:rPr sz="2000" b="1" i="1" dirty="0">
                <a:latin typeface="Arial"/>
                <a:cs typeface="Arial"/>
              </a:rPr>
              <a:t>12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Evolution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du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travail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pédagogique……………………………………..83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latin typeface="Arial"/>
                <a:cs typeface="Arial"/>
              </a:rPr>
              <a:t>13-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  <a:hlinkClick r:id="rId9" action="ppaction://hlinksldjump"/>
              </a:rPr>
              <a:t>Lexique</a:t>
            </a:r>
            <a:r>
              <a:rPr sz="2000" b="1" i="1" spc="-30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9" action="ppaction://hlinksldjump"/>
              </a:rPr>
              <a:t>terminologie</a:t>
            </a:r>
            <a:r>
              <a:rPr sz="2000" b="1" i="1" spc="-40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2000" b="1" i="1" dirty="0">
                <a:latin typeface="Arial"/>
                <a:cs typeface="Arial"/>
                <a:hlinkClick r:id="rId9" action="ppaction://hlinksldjump"/>
              </a:rPr>
              <a:t>football</a:t>
            </a:r>
            <a:r>
              <a:rPr sz="2000" b="1" i="1" spc="-4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…………………………………………88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9847" y="367284"/>
            <a:ext cx="10056876" cy="5791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69847" y="367284"/>
            <a:ext cx="10057130" cy="5791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SOMMAIRE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13619" y="1836420"/>
            <a:ext cx="1470660" cy="1435735"/>
            <a:chOff x="9913619" y="1836420"/>
            <a:chExt cx="1470660" cy="1435735"/>
          </a:xfrm>
        </p:grpSpPr>
        <p:pic>
          <p:nvPicPr>
            <p:cNvPr id="10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13619" y="1836420"/>
              <a:ext cx="1470659" cy="1435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44861" y="1882902"/>
              <a:ext cx="864108" cy="7863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44861" y="1882902"/>
              <a:ext cx="864235" cy="786765"/>
            </a:xfrm>
            <a:custGeom>
              <a:avLst/>
              <a:gdLst/>
              <a:ahLst/>
              <a:cxnLst/>
              <a:rect l="l" t="t" r="r" b="b"/>
              <a:pathLst>
                <a:path w="864234" h="786764">
                  <a:moveTo>
                    <a:pt x="0" y="393192"/>
                  </a:moveTo>
                  <a:lnTo>
                    <a:pt x="2906" y="347334"/>
                  </a:lnTo>
                  <a:lnTo>
                    <a:pt x="11410" y="303031"/>
                  </a:lnTo>
                  <a:lnTo>
                    <a:pt x="25186" y="260578"/>
                  </a:lnTo>
                  <a:lnTo>
                    <a:pt x="43911" y="220269"/>
                  </a:lnTo>
                  <a:lnTo>
                    <a:pt x="67261" y="182399"/>
                  </a:lnTo>
                  <a:lnTo>
                    <a:pt x="94912" y="147263"/>
                  </a:lnTo>
                  <a:lnTo>
                    <a:pt x="126539" y="115157"/>
                  </a:lnTo>
                  <a:lnTo>
                    <a:pt x="161819" y="86374"/>
                  </a:lnTo>
                  <a:lnTo>
                    <a:pt x="200427" y="61211"/>
                  </a:lnTo>
                  <a:lnTo>
                    <a:pt x="242040" y="39961"/>
                  </a:lnTo>
                  <a:lnTo>
                    <a:pt x="286333" y="22920"/>
                  </a:lnTo>
                  <a:lnTo>
                    <a:pt x="332982" y="10383"/>
                  </a:lnTo>
                  <a:lnTo>
                    <a:pt x="381664" y="2645"/>
                  </a:lnTo>
                  <a:lnTo>
                    <a:pt x="432054" y="0"/>
                  </a:lnTo>
                  <a:lnTo>
                    <a:pt x="482443" y="2645"/>
                  </a:lnTo>
                  <a:lnTo>
                    <a:pt x="531125" y="10383"/>
                  </a:lnTo>
                  <a:lnTo>
                    <a:pt x="577774" y="22920"/>
                  </a:lnTo>
                  <a:lnTo>
                    <a:pt x="622067" y="39961"/>
                  </a:lnTo>
                  <a:lnTo>
                    <a:pt x="663680" y="61211"/>
                  </a:lnTo>
                  <a:lnTo>
                    <a:pt x="702288" y="86374"/>
                  </a:lnTo>
                  <a:lnTo>
                    <a:pt x="737568" y="115157"/>
                  </a:lnTo>
                  <a:lnTo>
                    <a:pt x="769195" y="147263"/>
                  </a:lnTo>
                  <a:lnTo>
                    <a:pt x="796846" y="182399"/>
                  </a:lnTo>
                  <a:lnTo>
                    <a:pt x="820196" y="220269"/>
                  </a:lnTo>
                  <a:lnTo>
                    <a:pt x="838921" y="260578"/>
                  </a:lnTo>
                  <a:lnTo>
                    <a:pt x="852697" y="303031"/>
                  </a:lnTo>
                  <a:lnTo>
                    <a:pt x="861201" y="347334"/>
                  </a:lnTo>
                  <a:lnTo>
                    <a:pt x="864108" y="393192"/>
                  </a:lnTo>
                  <a:lnTo>
                    <a:pt x="861201" y="439049"/>
                  </a:lnTo>
                  <a:lnTo>
                    <a:pt x="852697" y="483352"/>
                  </a:lnTo>
                  <a:lnTo>
                    <a:pt x="838921" y="525805"/>
                  </a:lnTo>
                  <a:lnTo>
                    <a:pt x="820196" y="566114"/>
                  </a:lnTo>
                  <a:lnTo>
                    <a:pt x="796846" y="603984"/>
                  </a:lnTo>
                  <a:lnTo>
                    <a:pt x="769195" y="639120"/>
                  </a:lnTo>
                  <a:lnTo>
                    <a:pt x="737568" y="671226"/>
                  </a:lnTo>
                  <a:lnTo>
                    <a:pt x="702288" y="700009"/>
                  </a:lnTo>
                  <a:lnTo>
                    <a:pt x="663680" y="725172"/>
                  </a:lnTo>
                  <a:lnTo>
                    <a:pt x="622067" y="746422"/>
                  </a:lnTo>
                  <a:lnTo>
                    <a:pt x="577774" y="763463"/>
                  </a:lnTo>
                  <a:lnTo>
                    <a:pt x="531125" y="776000"/>
                  </a:lnTo>
                  <a:lnTo>
                    <a:pt x="482443" y="783738"/>
                  </a:lnTo>
                  <a:lnTo>
                    <a:pt x="432054" y="786384"/>
                  </a:lnTo>
                  <a:lnTo>
                    <a:pt x="381664" y="783738"/>
                  </a:lnTo>
                  <a:lnTo>
                    <a:pt x="332982" y="776000"/>
                  </a:lnTo>
                  <a:lnTo>
                    <a:pt x="286333" y="763463"/>
                  </a:lnTo>
                  <a:lnTo>
                    <a:pt x="242040" y="746422"/>
                  </a:lnTo>
                  <a:lnTo>
                    <a:pt x="200427" y="725172"/>
                  </a:lnTo>
                  <a:lnTo>
                    <a:pt x="161819" y="700009"/>
                  </a:lnTo>
                  <a:lnTo>
                    <a:pt x="126539" y="671226"/>
                  </a:lnTo>
                  <a:lnTo>
                    <a:pt x="94912" y="639120"/>
                  </a:lnTo>
                  <a:lnTo>
                    <a:pt x="67261" y="603984"/>
                  </a:lnTo>
                  <a:lnTo>
                    <a:pt x="43911" y="566114"/>
                  </a:lnTo>
                  <a:lnTo>
                    <a:pt x="25186" y="525805"/>
                  </a:lnTo>
                  <a:lnTo>
                    <a:pt x="11410" y="483352"/>
                  </a:lnTo>
                  <a:lnTo>
                    <a:pt x="2906" y="439049"/>
                  </a:lnTo>
                  <a:lnTo>
                    <a:pt x="0" y="393192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211816" y="2007488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776326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8036" y="3582923"/>
            <a:ext cx="5059680" cy="2278380"/>
            <a:chOff x="288036" y="3582923"/>
            <a:chExt cx="5059680" cy="2278380"/>
          </a:xfrm>
        </p:grpSpPr>
        <p:sp>
          <p:nvSpPr>
            <p:cNvPr id="6" name="object 6"/>
            <p:cNvSpPr/>
            <p:nvPr/>
          </p:nvSpPr>
          <p:spPr>
            <a:xfrm>
              <a:off x="307086" y="3601973"/>
              <a:ext cx="5021580" cy="2240280"/>
            </a:xfrm>
            <a:custGeom>
              <a:avLst/>
              <a:gdLst/>
              <a:ahLst/>
              <a:cxnLst/>
              <a:rect l="l" t="t" r="r" b="b"/>
              <a:pathLst>
                <a:path w="5021580" h="2240279">
                  <a:moveTo>
                    <a:pt x="5021580" y="0"/>
                  </a:moveTo>
                  <a:lnTo>
                    <a:pt x="0" y="0"/>
                  </a:lnTo>
                  <a:lnTo>
                    <a:pt x="0" y="2240279"/>
                  </a:lnTo>
                  <a:lnTo>
                    <a:pt x="5021580" y="2240279"/>
                  </a:lnTo>
                  <a:lnTo>
                    <a:pt x="5021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086" y="3601973"/>
              <a:ext cx="5021580" cy="2240280"/>
            </a:xfrm>
            <a:custGeom>
              <a:avLst/>
              <a:gdLst/>
              <a:ahLst/>
              <a:cxnLst/>
              <a:rect l="l" t="t" r="r" b="b"/>
              <a:pathLst>
                <a:path w="5021580" h="2240279">
                  <a:moveTo>
                    <a:pt x="0" y="2240279"/>
                  </a:moveTo>
                  <a:lnTo>
                    <a:pt x="5021580" y="2240279"/>
                  </a:lnTo>
                  <a:lnTo>
                    <a:pt x="5021580" y="0"/>
                  </a:lnTo>
                  <a:lnTo>
                    <a:pt x="0" y="0"/>
                  </a:lnTo>
                  <a:lnTo>
                    <a:pt x="0" y="2240279"/>
                  </a:lnTo>
                  <a:close/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7763" y="3593084"/>
            <a:ext cx="4537710" cy="9639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533400" marR="5080" indent="-534035">
              <a:lnSpc>
                <a:spcPct val="90000"/>
              </a:lnSpc>
              <a:spcBef>
                <a:spcPts val="359"/>
              </a:spcBef>
              <a:tabLst>
                <a:tab pos="533400" algn="l"/>
              </a:tabLst>
            </a:pPr>
            <a:r>
              <a:rPr sz="2200" b="1" spc="-25" dirty="0">
                <a:latin typeface="Arial"/>
                <a:cs typeface="Arial"/>
              </a:rPr>
              <a:t>1.</a:t>
            </a:r>
            <a:r>
              <a:rPr sz="2200" b="1" dirty="0">
                <a:latin typeface="Arial"/>
                <a:cs typeface="Arial"/>
              </a:rPr>
              <a:t>	Les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jeux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conservation,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de </a:t>
            </a:r>
            <a:r>
              <a:rPr sz="2200" b="1" dirty="0">
                <a:latin typeface="Arial"/>
                <a:cs typeface="Arial"/>
              </a:rPr>
              <a:t>progression,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finition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=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80%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la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séance.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763" y="4800346"/>
            <a:ext cx="40093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33400" algn="l"/>
              </a:tabLst>
            </a:pPr>
            <a:r>
              <a:rPr sz="2200" b="1" spc="-25" dirty="0">
                <a:latin typeface="Arial"/>
                <a:cs typeface="Arial"/>
              </a:rPr>
              <a:t>2.</a:t>
            </a:r>
            <a:r>
              <a:rPr sz="2200" b="1" dirty="0">
                <a:latin typeface="Arial"/>
                <a:cs typeface="Arial"/>
              </a:rPr>
              <a:t>	Les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exercices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techniques.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763" y="5404205"/>
            <a:ext cx="37515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33400" algn="l"/>
              </a:tabLst>
            </a:pPr>
            <a:r>
              <a:rPr sz="2200" b="1" spc="-25" dirty="0">
                <a:latin typeface="Arial"/>
                <a:cs typeface="Arial"/>
              </a:rPr>
              <a:t>3.</a:t>
            </a:r>
            <a:r>
              <a:rPr sz="2200" b="1" dirty="0">
                <a:latin typeface="Arial"/>
                <a:cs typeface="Arial"/>
              </a:rPr>
              <a:t>	Les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situations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motrices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7746" y="2594610"/>
            <a:ext cx="6387465" cy="2955290"/>
          </a:xfrm>
          <a:prstGeom prst="rect">
            <a:avLst/>
          </a:prstGeom>
          <a:solidFill>
            <a:srgbClr val="FFFFFF"/>
          </a:solidFill>
          <a:ln w="38100">
            <a:solidFill>
              <a:srgbClr val="8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200" dirty="0">
                <a:latin typeface="Wingdings"/>
                <a:cs typeface="Wingdings"/>
              </a:rPr>
              <a:t></a:t>
            </a:r>
            <a:r>
              <a:rPr sz="2200" b="1" dirty="0">
                <a:latin typeface="Arial"/>
                <a:cs typeface="Arial"/>
              </a:rPr>
              <a:t>Pas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discours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«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surchargés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50" dirty="0">
                <a:latin typeface="Arial"/>
                <a:cs typeface="Arial"/>
              </a:rPr>
              <a:t>»</a:t>
            </a:r>
            <a:endParaRPr sz="22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2115"/>
              </a:spcBef>
            </a:pPr>
            <a:r>
              <a:rPr sz="2200" dirty="0">
                <a:latin typeface="Wingdings"/>
                <a:cs typeface="Wingdings"/>
              </a:rPr>
              <a:t></a:t>
            </a:r>
            <a:r>
              <a:rPr sz="2200" b="1" dirty="0">
                <a:latin typeface="Arial"/>
                <a:cs typeface="Arial"/>
              </a:rPr>
              <a:t>Pas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renforcement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musculaire</a:t>
            </a:r>
            <a:endParaRPr sz="22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2115"/>
              </a:spcBef>
            </a:pPr>
            <a:r>
              <a:rPr sz="2200" dirty="0">
                <a:latin typeface="Wingdings"/>
                <a:cs typeface="Wingdings"/>
              </a:rPr>
              <a:t></a:t>
            </a:r>
            <a:r>
              <a:rPr sz="2200" b="1" dirty="0">
                <a:latin typeface="Arial"/>
                <a:cs typeface="Arial"/>
              </a:rPr>
              <a:t>Pas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ou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peu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d’exercices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bondissements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90170" marR="1185545">
              <a:lnSpc>
                <a:spcPts val="2380"/>
              </a:lnSpc>
            </a:pPr>
            <a:r>
              <a:rPr sz="2200" dirty="0">
                <a:latin typeface="Wingdings"/>
                <a:cs typeface="Wingdings"/>
              </a:rPr>
              <a:t></a:t>
            </a:r>
            <a:r>
              <a:rPr sz="2200" b="1" dirty="0">
                <a:latin typeface="Arial"/>
                <a:cs typeface="Arial"/>
              </a:rPr>
              <a:t>Pas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d’exercices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contraignant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pour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la </a:t>
            </a:r>
            <a:r>
              <a:rPr sz="2200" b="1" dirty="0">
                <a:latin typeface="Arial"/>
                <a:cs typeface="Arial"/>
              </a:rPr>
              <a:t>colonne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vertébrale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831" y="807719"/>
            <a:ext cx="12012295" cy="449580"/>
          </a:xfrm>
          <a:custGeom>
            <a:avLst/>
            <a:gdLst/>
            <a:ahLst/>
            <a:cxnLst/>
            <a:rect l="l" t="t" r="r" b="b"/>
            <a:pathLst>
              <a:path w="12012295" h="449580">
                <a:moveTo>
                  <a:pt x="12012168" y="0"/>
                </a:moveTo>
                <a:lnTo>
                  <a:pt x="0" y="0"/>
                </a:lnTo>
                <a:lnTo>
                  <a:pt x="0" y="449579"/>
                </a:lnTo>
                <a:lnTo>
                  <a:pt x="12012168" y="449579"/>
                </a:lnTo>
                <a:lnTo>
                  <a:pt x="1201216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27703" y="780414"/>
            <a:ext cx="39147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SEANCE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D’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INITIATION</a:t>
            </a:r>
            <a:r>
              <a:rPr sz="2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2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U9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3400" y="2694432"/>
            <a:ext cx="4490085" cy="645160"/>
            <a:chOff x="533400" y="2694432"/>
            <a:chExt cx="4490085" cy="645160"/>
          </a:xfrm>
        </p:grpSpPr>
        <p:sp>
          <p:nvSpPr>
            <p:cNvPr id="15" name="object 15"/>
            <p:cNvSpPr/>
            <p:nvPr/>
          </p:nvSpPr>
          <p:spPr>
            <a:xfrm>
              <a:off x="537972" y="2699004"/>
              <a:ext cx="4480560" cy="635635"/>
            </a:xfrm>
            <a:custGeom>
              <a:avLst/>
              <a:gdLst/>
              <a:ahLst/>
              <a:cxnLst/>
              <a:rect l="l" t="t" r="r" b="b"/>
              <a:pathLst>
                <a:path w="4480560" h="635635">
                  <a:moveTo>
                    <a:pt x="2240279" y="0"/>
                  </a:moveTo>
                  <a:lnTo>
                    <a:pt x="2163264" y="184"/>
                  </a:lnTo>
                  <a:lnTo>
                    <a:pt x="2086901" y="732"/>
                  </a:lnTo>
                  <a:lnTo>
                    <a:pt x="2011230" y="1640"/>
                  </a:lnTo>
                  <a:lnTo>
                    <a:pt x="1936295" y="2900"/>
                  </a:lnTo>
                  <a:lnTo>
                    <a:pt x="1862136" y="4507"/>
                  </a:lnTo>
                  <a:lnTo>
                    <a:pt x="1788796" y="6454"/>
                  </a:lnTo>
                  <a:lnTo>
                    <a:pt x="1716316" y="8737"/>
                  </a:lnTo>
                  <a:lnTo>
                    <a:pt x="1644738" y="11348"/>
                  </a:lnTo>
                  <a:lnTo>
                    <a:pt x="1574103" y="14283"/>
                  </a:lnTo>
                  <a:lnTo>
                    <a:pt x="1504454" y="17535"/>
                  </a:lnTo>
                  <a:lnTo>
                    <a:pt x="1435831" y="21098"/>
                  </a:lnTo>
                  <a:lnTo>
                    <a:pt x="1368278" y="24967"/>
                  </a:lnTo>
                  <a:lnTo>
                    <a:pt x="1301834" y="29135"/>
                  </a:lnTo>
                  <a:lnTo>
                    <a:pt x="1236543" y="33597"/>
                  </a:lnTo>
                  <a:lnTo>
                    <a:pt x="1172446" y="38346"/>
                  </a:lnTo>
                  <a:lnTo>
                    <a:pt x="1109584" y="43377"/>
                  </a:lnTo>
                  <a:lnTo>
                    <a:pt x="1048000" y="48684"/>
                  </a:lnTo>
                  <a:lnTo>
                    <a:pt x="987735" y="54261"/>
                  </a:lnTo>
                  <a:lnTo>
                    <a:pt x="928830" y="60102"/>
                  </a:lnTo>
                  <a:lnTo>
                    <a:pt x="871328" y="66200"/>
                  </a:lnTo>
                  <a:lnTo>
                    <a:pt x="815269" y="72552"/>
                  </a:lnTo>
                  <a:lnTo>
                    <a:pt x="760697" y="79149"/>
                  </a:lnTo>
                  <a:lnTo>
                    <a:pt x="707652" y="85987"/>
                  </a:lnTo>
                  <a:lnTo>
                    <a:pt x="656177" y="93059"/>
                  </a:lnTo>
                  <a:lnTo>
                    <a:pt x="606312" y="100359"/>
                  </a:lnTo>
                  <a:lnTo>
                    <a:pt x="558100" y="107883"/>
                  </a:lnTo>
                  <a:lnTo>
                    <a:pt x="511583" y="115623"/>
                  </a:lnTo>
                  <a:lnTo>
                    <a:pt x="466802" y="123574"/>
                  </a:lnTo>
                  <a:lnTo>
                    <a:pt x="423798" y="131729"/>
                  </a:lnTo>
                  <a:lnTo>
                    <a:pt x="382614" y="140084"/>
                  </a:lnTo>
                  <a:lnTo>
                    <a:pt x="343292" y="148632"/>
                  </a:lnTo>
                  <a:lnTo>
                    <a:pt x="305872" y="157367"/>
                  </a:lnTo>
                  <a:lnTo>
                    <a:pt x="236908" y="175374"/>
                  </a:lnTo>
                  <a:lnTo>
                    <a:pt x="176057" y="194059"/>
                  </a:lnTo>
                  <a:lnTo>
                    <a:pt x="123652" y="213375"/>
                  </a:lnTo>
                  <a:lnTo>
                    <a:pt x="80027" y="233274"/>
                  </a:lnTo>
                  <a:lnTo>
                    <a:pt x="45516" y="253708"/>
                  </a:lnTo>
                  <a:lnTo>
                    <a:pt x="11566" y="285261"/>
                  </a:lnTo>
                  <a:lnTo>
                    <a:pt x="0" y="317754"/>
                  </a:lnTo>
                  <a:lnTo>
                    <a:pt x="1299" y="328679"/>
                  </a:lnTo>
                  <a:lnTo>
                    <a:pt x="31782" y="371395"/>
                  </a:lnTo>
                  <a:lnTo>
                    <a:pt x="80027" y="402233"/>
                  </a:lnTo>
                  <a:lnTo>
                    <a:pt x="123652" y="422132"/>
                  </a:lnTo>
                  <a:lnTo>
                    <a:pt x="176057" y="441448"/>
                  </a:lnTo>
                  <a:lnTo>
                    <a:pt x="236908" y="460133"/>
                  </a:lnTo>
                  <a:lnTo>
                    <a:pt x="305872" y="478140"/>
                  </a:lnTo>
                  <a:lnTo>
                    <a:pt x="343292" y="486875"/>
                  </a:lnTo>
                  <a:lnTo>
                    <a:pt x="382614" y="495423"/>
                  </a:lnTo>
                  <a:lnTo>
                    <a:pt x="423798" y="503778"/>
                  </a:lnTo>
                  <a:lnTo>
                    <a:pt x="466802" y="511933"/>
                  </a:lnTo>
                  <a:lnTo>
                    <a:pt x="511583" y="519884"/>
                  </a:lnTo>
                  <a:lnTo>
                    <a:pt x="558100" y="527624"/>
                  </a:lnTo>
                  <a:lnTo>
                    <a:pt x="606312" y="535148"/>
                  </a:lnTo>
                  <a:lnTo>
                    <a:pt x="656177" y="542448"/>
                  </a:lnTo>
                  <a:lnTo>
                    <a:pt x="707652" y="549520"/>
                  </a:lnTo>
                  <a:lnTo>
                    <a:pt x="760697" y="556358"/>
                  </a:lnTo>
                  <a:lnTo>
                    <a:pt x="815269" y="562955"/>
                  </a:lnTo>
                  <a:lnTo>
                    <a:pt x="871328" y="569307"/>
                  </a:lnTo>
                  <a:lnTo>
                    <a:pt x="928830" y="575405"/>
                  </a:lnTo>
                  <a:lnTo>
                    <a:pt x="987735" y="581246"/>
                  </a:lnTo>
                  <a:lnTo>
                    <a:pt x="1048000" y="586823"/>
                  </a:lnTo>
                  <a:lnTo>
                    <a:pt x="1109584" y="592130"/>
                  </a:lnTo>
                  <a:lnTo>
                    <a:pt x="1172446" y="597161"/>
                  </a:lnTo>
                  <a:lnTo>
                    <a:pt x="1236543" y="601910"/>
                  </a:lnTo>
                  <a:lnTo>
                    <a:pt x="1301834" y="606372"/>
                  </a:lnTo>
                  <a:lnTo>
                    <a:pt x="1368278" y="610540"/>
                  </a:lnTo>
                  <a:lnTo>
                    <a:pt x="1435831" y="614409"/>
                  </a:lnTo>
                  <a:lnTo>
                    <a:pt x="1504454" y="617972"/>
                  </a:lnTo>
                  <a:lnTo>
                    <a:pt x="1574103" y="621224"/>
                  </a:lnTo>
                  <a:lnTo>
                    <a:pt x="1644738" y="624159"/>
                  </a:lnTo>
                  <a:lnTo>
                    <a:pt x="1716316" y="626770"/>
                  </a:lnTo>
                  <a:lnTo>
                    <a:pt x="1788796" y="629053"/>
                  </a:lnTo>
                  <a:lnTo>
                    <a:pt x="1862136" y="631000"/>
                  </a:lnTo>
                  <a:lnTo>
                    <a:pt x="1936295" y="632607"/>
                  </a:lnTo>
                  <a:lnTo>
                    <a:pt x="2011230" y="633867"/>
                  </a:lnTo>
                  <a:lnTo>
                    <a:pt x="2086901" y="634775"/>
                  </a:lnTo>
                  <a:lnTo>
                    <a:pt x="2163264" y="635323"/>
                  </a:lnTo>
                  <a:lnTo>
                    <a:pt x="2240279" y="635508"/>
                  </a:lnTo>
                  <a:lnTo>
                    <a:pt x="2317295" y="635323"/>
                  </a:lnTo>
                  <a:lnTo>
                    <a:pt x="2393658" y="634775"/>
                  </a:lnTo>
                  <a:lnTo>
                    <a:pt x="2469329" y="633867"/>
                  </a:lnTo>
                  <a:lnTo>
                    <a:pt x="2544264" y="632607"/>
                  </a:lnTo>
                  <a:lnTo>
                    <a:pt x="2618423" y="631000"/>
                  </a:lnTo>
                  <a:lnTo>
                    <a:pt x="2691763" y="629053"/>
                  </a:lnTo>
                  <a:lnTo>
                    <a:pt x="2764243" y="626770"/>
                  </a:lnTo>
                  <a:lnTo>
                    <a:pt x="2835821" y="624159"/>
                  </a:lnTo>
                  <a:lnTo>
                    <a:pt x="2906456" y="621224"/>
                  </a:lnTo>
                  <a:lnTo>
                    <a:pt x="2976105" y="617972"/>
                  </a:lnTo>
                  <a:lnTo>
                    <a:pt x="3044728" y="614409"/>
                  </a:lnTo>
                  <a:lnTo>
                    <a:pt x="3112281" y="610540"/>
                  </a:lnTo>
                  <a:lnTo>
                    <a:pt x="3178725" y="606372"/>
                  </a:lnTo>
                  <a:lnTo>
                    <a:pt x="3244016" y="601910"/>
                  </a:lnTo>
                  <a:lnTo>
                    <a:pt x="3308113" y="597161"/>
                  </a:lnTo>
                  <a:lnTo>
                    <a:pt x="3370975" y="592130"/>
                  </a:lnTo>
                  <a:lnTo>
                    <a:pt x="3432559" y="586823"/>
                  </a:lnTo>
                  <a:lnTo>
                    <a:pt x="3492824" y="581246"/>
                  </a:lnTo>
                  <a:lnTo>
                    <a:pt x="3551729" y="575405"/>
                  </a:lnTo>
                  <a:lnTo>
                    <a:pt x="3609231" y="569307"/>
                  </a:lnTo>
                  <a:lnTo>
                    <a:pt x="3665290" y="562955"/>
                  </a:lnTo>
                  <a:lnTo>
                    <a:pt x="3719862" y="556358"/>
                  </a:lnTo>
                  <a:lnTo>
                    <a:pt x="3772907" y="549520"/>
                  </a:lnTo>
                  <a:lnTo>
                    <a:pt x="3824382" y="542448"/>
                  </a:lnTo>
                  <a:lnTo>
                    <a:pt x="3874247" y="535148"/>
                  </a:lnTo>
                  <a:lnTo>
                    <a:pt x="3922459" y="527624"/>
                  </a:lnTo>
                  <a:lnTo>
                    <a:pt x="3968976" y="519884"/>
                  </a:lnTo>
                  <a:lnTo>
                    <a:pt x="4013757" y="511933"/>
                  </a:lnTo>
                  <a:lnTo>
                    <a:pt x="4056761" y="503778"/>
                  </a:lnTo>
                  <a:lnTo>
                    <a:pt x="4097945" y="495423"/>
                  </a:lnTo>
                  <a:lnTo>
                    <a:pt x="4137267" y="486875"/>
                  </a:lnTo>
                  <a:lnTo>
                    <a:pt x="4174687" y="478140"/>
                  </a:lnTo>
                  <a:lnTo>
                    <a:pt x="4243651" y="460133"/>
                  </a:lnTo>
                  <a:lnTo>
                    <a:pt x="4304502" y="441448"/>
                  </a:lnTo>
                  <a:lnTo>
                    <a:pt x="4356907" y="422132"/>
                  </a:lnTo>
                  <a:lnTo>
                    <a:pt x="4400532" y="402233"/>
                  </a:lnTo>
                  <a:lnTo>
                    <a:pt x="4435043" y="381799"/>
                  </a:lnTo>
                  <a:lnTo>
                    <a:pt x="4468993" y="350246"/>
                  </a:lnTo>
                  <a:lnTo>
                    <a:pt x="4480560" y="317754"/>
                  </a:lnTo>
                  <a:lnTo>
                    <a:pt x="4479260" y="306828"/>
                  </a:lnTo>
                  <a:lnTo>
                    <a:pt x="4448777" y="264112"/>
                  </a:lnTo>
                  <a:lnTo>
                    <a:pt x="4400532" y="233274"/>
                  </a:lnTo>
                  <a:lnTo>
                    <a:pt x="4356907" y="213375"/>
                  </a:lnTo>
                  <a:lnTo>
                    <a:pt x="4304502" y="194059"/>
                  </a:lnTo>
                  <a:lnTo>
                    <a:pt x="4243651" y="175374"/>
                  </a:lnTo>
                  <a:lnTo>
                    <a:pt x="4174687" y="157367"/>
                  </a:lnTo>
                  <a:lnTo>
                    <a:pt x="4137267" y="148632"/>
                  </a:lnTo>
                  <a:lnTo>
                    <a:pt x="4097945" y="140084"/>
                  </a:lnTo>
                  <a:lnTo>
                    <a:pt x="4056761" y="131729"/>
                  </a:lnTo>
                  <a:lnTo>
                    <a:pt x="4013757" y="123574"/>
                  </a:lnTo>
                  <a:lnTo>
                    <a:pt x="3968976" y="115623"/>
                  </a:lnTo>
                  <a:lnTo>
                    <a:pt x="3922459" y="107883"/>
                  </a:lnTo>
                  <a:lnTo>
                    <a:pt x="3874247" y="100359"/>
                  </a:lnTo>
                  <a:lnTo>
                    <a:pt x="3824382" y="93059"/>
                  </a:lnTo>
                  <a:lnTo>
                    <a:pt x="3772907" y="85987"/>
                  </a:lnTo>
                  <a:lnTo>
                    <a:pt x="3719862" y="79149"/>
                  </a:lnTo>
                  <a:lnTo>
                    <a:pt x="3665290" y="72552"/>
                  </a:lnTo>
                  <a:lnTo>
                    <a:pt x="3609231" y="66200"/>
                  </a:lnTo>
                  <a:lnTo>
                    <a:pt x="3551729" y="60102"/>
                  </a:lnTo>
                  <a:lnTo>
                    <a:pt x="3492824" y="54261"/>
                  </a:lnTo>
                  <a:lnTo>
                    <a:pt x="3432559" y="48684"/>
                  </a:lnTo>
                  <a:lnTo>
                    <a:pt x="3370975" y="43377"/>
                  </a:lnTo>
                  <a:lnTo>
                    <a:pt x="3308113" y="38346"/>
                  </a:lnTo>
                  <a:lnTo>
                    <a:pt x="3244016" y="33597"/>
                  </a:lnTo>
                  <a:lnTo>
                    <a:pt x="3178725" y="29135"/>
                  </a:lnTo>
                  <a:lnTo>
                    <a:pt x="3112281" y="24967"/>
                  </a:lnTo>
                  <a:lnTo>
                    <a:pt x="3044728" y="21098"/>
                  </a:lnTo>
                  <a:lnTo>
                    <a:pt x="2976105" y="17535"/>
                  </a:lnTo>
                  <a:lnTo>
                    <a:pt x="2906456" y="14283"/>
                  </a:lnTo>
                  <a:lnTo>
                    <a:pt x="2835821" y="11348"/>
                  </a:lnTo>
                  <a:lnTo>
                    <a:pt x="2764243" y="8737"/>
                  </a:lnTo>
                  <a:lnTo>
                    <a:pt x="2691763" y="6454"/>
                  </a:lnTo>
                  <a:lnTo>
                    <a:pt x="2618423" y="4507"/>
                  </a:lnTo>
                  <a:lnTo>
                    <a:pt x="2544264" y="2900"/>
                  </a:lnTo>
                  <a:lnTo>
                    <a:pt x="2469329" y="1640"/>
                  </a:lnTo>
                  <a:lnTo>
                    <a:pt x="2393658" y="732"/>
                  </a:lnTo>
                  <a:lnTo>
                    <a:pt x="2317295" y="184"/>
                  </a:lnTo>
                  <a:lnTo>
                    <a:pt x="2240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972" y="2699004"/>
              <a:ext cx="4480560" cy="635635"/>
            </a:xfrm>
            <a:custGeom>
              <a:avLst/>
              <a:gdLst/>
              <a:ahLst/>
              <a:cxnLst/>
              <a:rect l="l" t="t" r="r" b="b"/>
              <a:pathLst>
                <a:path w="4480560" h="635635">
                  <a:moveTo>
                    <a:pt x="0" y="317754"/>
                  </a:moveTo>
                  <a:lnTo>
                    <a:pt x="20451" y="274631"/>
                  </a:lnTo>
                  <a:lnTo>
                    <a:pt x="61611" y="243427"/>
                  </a:lnTo>
                  <a:lnTo>
                    <a:pt x="100721" y="223255"/>
                  </a:lnTo>
                  <a:lnTo>
                    <a:pt x="148778" y="203641"/>
                  </a:lnTo>
                  <a:lnTo>
                    <a:pt x="205448" y="184635"/>
                  </a:lnTo>
                  <a:lnTo>
                    <a:pt x="270397" y="166283"/>
                  </a:lnTo>
                  <a:lnTo>
                    <a:pt x="343292" y="148632"/>
                  </a:lnTo>
                  <a:lnTo>
                    <a:pt x="382614" y="140084"/>
                  </a:lnTo>
                  <a:lnTo>
                    <a:pt x="423798" y="131729"/>
                  </a:lnTo>
                  <a:lnTo>
                    <a:pt x="466802" y="123574"/>
                  </a:lnTo>
                  <a:lnTo>
                    <a:pt x="511583" y="115623"/>
                  </a:lnTo>
                  <a:lnTo>
                    <a:pt x="558100" y="107883"/>
                  </a:lnTo>
                  <a:lnTo>
                    <a:pt x="606312" y="100359"/>
                  </a:lnTo>
                  <a:lnTo>
                    <a:pt x="656177" y="93059"/>
                  </a:lnTo>
                  <a:lnTo>
                    <a:pt x="707652" y="85987"/>
                  </a:lnTo>
                  <a:lnTo>
                    <a:pt x="760697" y="79149"/>
                  </a:lnTo>
                  <a:lnTo>
                    <a:pt x="815269" y="72552"/>
                  </a:lnTo>
                  <a:lnTo>
                    <a:pt x="871328" y="66200"/>
                  </a:lnTo>
                  <a:lnTo>
                    <a:pt x="928830" y="60102"/>
                  </a:lnTo>
                  <a:lnTo>
                    <a:pt x="987735" y="54261"/>
                  </a:lnTo>
                  <a:lnTo>
                    <a:pt x="1048000" y="48684"/>
                  </a:lnTo>
                  <a:lnTo>
                    <a:pt x="1109584" y="43377"/>
                  </a:lnTo>
                  <a:lnTo>
                    <a:pt x="1172446" y="38346"/>
                  </a:lnTo>
                  <a:lnTo>
                    <a:pt x="1236543" y="33597"/>
                  </a:lnTo>
                  <a:lnTo>
                    <a:pt x="1301834" y="29135"/>
                  </a:lnTo>
                  <a:lnTo>
                    <a:pt x="1368278" y="24967"/>
                  </a:lnTo>
                  <a:lnTo>
                    <a:pt x="1435831" y="21098"/>
                  </a:lnTo>
                  <a:lnTo>
                    <a:pt x="1504454" y="17535"/>
                  </a:lnTo>
                  <a:lnTo>
                    <a:pt x="1574103" y="14283"/>
                  </a:lnTo>
                  <a:lnTo>
                    <a:pt x="1644738" y="11348"/>
                  </a:lnTo>
                  <a:lnTo>
                    <a:pt x="1716316" y="8737"/>
                  </a:lnTo>
                  <a:lnTo>
                    <a:pt x="1788796" y="6454"/>
                  </a:lnTo>
                  <a:lnTo>
                    <a:pt x="1862136" y="4507"/>
                  </a:lnTo>
                  <a:lnTo>
                    <a:pt x="1936295" y="2900"/>
                  </a:lnTo>
                  <a:lnTo>
                    <a:pt x="2011230" y="1640"/>
                  </a:lnTo>
                  <a:lnTo>
                    <a:pt x="2086901" y="732"/>
                  </a:lnTo>
                  <a:lnTo>
                    <a:pt x="2163264" y="184"/>
                  </a:lnTo>
                  <a:lnTo>
                    <a:pt x="2240279" y="0"/>
                  </a:lnTo>
                  <a:lnTo>
                    <a:pt x="2317295" y="184"/>
                  </a:lnTo>
                  <a:lnTo>
                    <a:pt x="2393658" y="732"/>
                  </a:lnTo>
                  <a:lnTo>
                    <a:pt x="2469329" y="1640"/>
                  </a:lnTo>
                  <a:lnTo>
                    <a:pt x="2544264" y="2900"/>
                  </a:lnTo>
                  <a:lnTo>
                    <a:pt x="2618423" y="4507"/>
                  </a:lnTo>
                  <a:lnTo>
                    <a:pt x="2691763" y="6454"/>
                  </a:lnTo>
                  <a:lnTo>
                    <a:pt x="2764243" y="8737"/>
                  </a:lnTo>
                  <a:lnTo>
                    <a:pt x="2835821" y="11348"/>
                  </a:lnTo>
                  <a:lnTo>
                    <a:pt x="2906456" y="14283"/>
                  </a:lnTo>
                  <a:lnTo>
                    <a:pt x="2976105" y="17535"/>
                  </a:lnTo>
                  <a:lnTo>
                    <a:pt x="3044728" y="21098"/>
                  </a:lnTo>
                  <a:lnTo>
                    <a:pt x="3112281" y="24967"/>
                  </a:lnTo>
                  <a:lnTo>
                    <a:pt x="3178725" y="29135"/>
                  </a:lnTo>
                  <a:lnTo>
                    <a:pt x="3244016" y="33597"/>
                  </a:lnTo>
                  <a:lnTo>
                    <a:pt x="3308113" y="38346"/>
                  </a:lnTo>
                  <a:lnTo>
                    <a:pt x="3370975" y="43377"/>
                  </a:lnTo>
                  <a:lnTo>
                    <a:pt x="3432559" y="48684"/>
                  </a:lnTo>
                  <a:lnTo>
                    <a:pt x="3492824" y="54261"/>
                  </a:lnTo>
                  <a:lnTo>
                    <a:pt x="3551729" y="60102"/>
                  </a:lnTo>
                  <a:lnTo>
                    <a:pt x="3609231" y="66200"/>
                  </a:lnTo>
                  <a:lnTo>
                    <a:pt x="3665290" y="72552"/>
                  </a:lnTo>
                  <a:lnTo>
                    <a:pt x="3719862" y="79149"/>
                  </a:lnTo>
                  <a:lnTo>
                    <a:pt x="3772907" y="85987"/>
                  </a:lnTo>
                  <a:lnTo>
                    <a:pt x="3824382" y="93059"/>
                  </a:lnTo>
                  <a:lnTo>
                    <a:pt x="3874247" y="100359"/>
                  </a:lnTo>
                  <a:lnTo>
                    <a:pt x="3922459" y="107883"/>
                  </a:lnTo>
                  <a:lnTo>
                    <a:pt x="3968976" y="115623"/>
                  </a:lnTo>
                  <a:lnTo>
                    <a:pt x="4013757" y="123574"/>
                  </a:lnTo>
                  <a:lnTo>
                    <a:pt x="4056761" y="131729"/>
                  </a:lnTo>
                  <a:lnTo>
                    <a:pt x="4097945" y="140084"/>
                  </a:lnTo>
                  <a:lnTo>
                    <a:pt x="4137267" y="148632"/>
                  </a:lnTo>
                  <a:lnTo>
                    <a:pt x="4174687" y="157367"/>
                  </a:lnTo>
                  <a:lnTo>
                    <a:pt x="4243651" y="175374"/>
                  </a:lnTo>
                  <a:lnTo>
                    <a:pt x="4304502" y="194059"/>
                  </a:lnTo>
                  <a:lnTo>
                    <a:pt x="4356907" y="213375"/>
                  </a:lnTo>
                  <a:lnTo>
                    <a:pt x="4400532" y="233274"/>
                  </a:lnTo>
                  <a:lnTo>
                    <a:pt x="4435043" y="253708"/>
                  </a:lnTo>
                  <a:lnTo>
                    <a:pt x="4468993" y="285261"/>
                  </a:lnTo>
                  <a:lnTo>
                    <a:pt x="4480560" y="317754"/>
                  </a:lnTo>
                  <a:lnTo>
                    <a:pt x="4479260" y="328679"/>
                  </a:lnTo>
                  <a:lnTo>
                    <a:pt x="4448777" y="371395"/>
                  </a:lnTo>
                  <a:lnTo>
                    <a:pt x="4400532" y="402233"/>
                  </a:lnTo>
                  <a:lnTo>
                    <a:pt x="4356907" y="422132"/>
                  </a:lnTo>
                  <a:lnTo>
                    <a:pt x="4304502" y="441448"/>
                  </a:lnTo>
                  <a:lnTo>
                    <a:pt x="4243651" y="460133"/>
                  </a:lnTo>
                  <a:lnTo>
                    <a:pt x="4174687" y="478140"/>
                  </a:lnTo>
                  <a:lnTo>
                    <a:pt x="4137267" y="486875"/>
                  </a:lnTo>
                  <a:lnTo>
                    <a:pt x="4097945" y="495423"/>
                  </a:lnTo>
                  <a:lnTo>
                    <a:pt x="4056761" y="503778"/>
                  </a:lnTo>
                  <a:lnTo>
                    <a:pt x="4013757" y="511933"/>
                  </a:lnTo>
                  <a:lnTo>
                    <a:pt x="3968976" y="519884"/>
                  </a:lnTo>
                  <a:lnTo>
                    <a:pt x="3922459" y="527624"/>
                  </a:lnTo>
                  <a:lnTo>
                    <a:pt x="3874247" y="535148"/>
                  </a:lnTo>
                  <a:lnTo>
                    <a:pt x="3824382" y="542448"/>
                  </a:lnTo>
                  <a:lnTo>
                    <a:pt x="3772907" y="549520"/>
                  </a:lnTo>
                  <a:lnTo>
                    <a:pt x="3719862" y="556358"/>
                  </a:lnTo>
                  <a:lnTo>
                    <a:pt x="3665290" y="562955"/>
                  </a:lnTo>
                  <a:lnTo>
                    <a:pt x="3609231" y="569307"/>
                  </a:lnTo>
                  <a:lnTo>
                    <a:pt x="3551729" y="575405"/>
                  </a:lnTo>
                  <a:lnTo>
                    <a:pt x="3492824" y="581246"/>
                  </a:lnTo>
                  <a:lnTo>
                    <a:pt x="3432559" y="586823"/>
                  </a:lnTo>
                  <a:lnTo>
                    <a:pt x="3370975" y="592130"/>
                  </a:lnTo>
                  <a:lnTo>
                    <a:pt x="3308113" y="597161"/>
                  </a:lnTo>
                  <a:lnTo>
                    <a:pt x="3244016" y="601910"/>
                  </a:lnTo>
                  <a:lnTo>
                    <a:pt x="3178725" y="606372"/>
                  </a:lnTo>
                  <a:lnTo>
                    <a:pt x="3112281" y="610540"/>
                  </a:lnTo>
                  <a:lnTo>
                    <a:pt x="3044728" y="614409"/>
                  </a:lnTo>
                  <a:lnTo>
                    <a:pt x="2976105" y="617972"/>
                  </a:lnTo>
                  <a:lnTo>
                    <a:pt x="2906456" y="621224"/>
                  </a:lnTo>
                  <a:lnTo>
                    <a:pt x="2835821" y="624159"/>
                  </a:lnTo>
                  <a:lnTo>
                    <a:pt x="2764243" y="626770"/>
                  </a:lnTo>
                  <a:lnTo>
                    <a:pt x="2691763" y="629053"/>
                  </a:lnTo>
                  <a:lnTo>
                    <a:pt x="2618423" y="631000"/>
                  </a:lnTo>
                  <a:lnTo>
                    <a:pt x="2544264" y="632607"/>
                  </a:lnTo>
                  <a:lnTo>
                    <a:pt x="2469329" y="633867"/>
                  </a:lnTo>
                  <a:lnTo>
                    <a:pt x="2393658" y="634775"/>
                  </a:lnTo>
                  <a:lnTo>
                    <a:pt x="2317295" y="635323"/>
                  </a:lnTo>
                  <a:lnTo>
                    <a:pt x="2240279" y="635508"/>
                  </a:lnTo>
                  <a:lnTo>
                    <a:pt x="2163264" y="635323"/>
                  </a:lnTo>
                  <a:lnTo>
                    <a:pt x="2086901" y="634775"/>
                  </a:lnTo>
                  <a:lnTo>
                    <a:pt x="2011230" y="633867"/>
                  </a:lnTo>
                  <a:lnTo>
                    <a:pt x="1936295" y="632607"/>
                  </a:lnTo>
                  <a:lnTo>
                    <a:pt x="1862136" y="631000"/>
                  </a:lnTo>
                  <a:lnTo>
                    <a:pt x="1788796" y="629053"/>
                  </a:lnTo>
                  <a:lnTo>
                    <a:pt x="1716316" y="626770"/>
                  </a:lnTo>
                  <a:lnTo>
                    <a:pt x="1644738" y="624159"/>
                  </a:lnTo>
                  <a:lnTo>
                    <a:pt x="1574103" y="621224"/>
                  </a:lnTo>
                  <a:lnTo>
                    <a:pt x="1504454" y="617972"/>
                  </a:lnTo>
                  <a:lnTo>
                    <a:pt x="1435831" y="614409"/>
                  </a:lnTo>
                  <a:lnTo>
                    <a:pt x="1368278" y="610540"/>
                  </a:lnTo>
                  <a:lnTo>
                    <a:pt x="1301834" y="606372"/>
                  </a:lnTo>
                  <a:lnTo>
                    <a:pt x="1236543" y="601910"/>
                  </a:lnTo>
                  <a:lnTo>
                    <a:pt x="1172446" y="597161"/>
                  </a:lnTo>
                  <a:lnTo>
                    <a:pt x="1109584" y="592130"/>
                  </a:lnTo>
                  <a:lnTo>
                    <a:pt x="1048000" y="586823"/>
                  </a:lnTo>
                  <a:lnTo>
                    <a:pt x="987735" y="581246"/>
                  </a:lnTo>
                  <a:lnTo>
                    <a:pt x="928830" y="575405"/>
                  </a:lnTo>
                  <a:lnTo>
                    <a:pt x="871328" y="569307"/>
                  </a:lnTo>
                  <a:lnTo>
                    <a:pt x="815269" y="562955"/>
                  </a:lnTo>
                  <a:lnTo>
                    <a:pt x="760697" y="556358"/>
                  </a:lnTo>
                  <a:lnTo>
                    <a:pt x="707652" y="549520"/>
                  </a:lnTo>
                  <a:lnTo>
                    <a:pt x="656177" y="542448"/>
                  </a:lnTo>
                  <a:lnTo>
                    <a:pt x="606312" y="535148"/>
                  </a:lnTo>
                  <a:lnTo>
                    <a:pt x="558100" y="527624"/>
                  </a:lnTo>
                  <a:lnTo>
                    <a:pt x="511583" y="519884"/>
                  </a:lnTo>
                  <a:lnTo>
                    <a:pt x="466802" y="511933"/>
                  </a:lnTo>
                  <a:lnTo>
                    <a:pt x="423798" y="503778"/>
                  </a:lnTo>
                  <a:lnTo>
                    <a:pt x="382614" y="495423"/>
                  </a:lnTo>
                  <a:lnTo>
                    <a:pt x="343292" y="486875"/>
                  </a:lnTo>
                  <a:lnTo>
                    <a:pt x="305872" y="478140"/>
                  </a:lnTo>
                  <a:lnTo>
                    <a:pt x="236908" y="460133"/>
                  </a:lnTo>
                  <a:lnTo>
                    <a:pt x="176057" y="441448"/>
                  </a:lnTo>
                  <a:lnTo>
                    <a:pt x="123652" y="422132"/>
                  </a:lnTo>
                  <a:lnTo>
                    <a:pt x="80027" y="402233"/>
                  </a:lnTo>
                  <a:lnTo>
                    <a:pt x="45516" y="381799"/>
                  </a:lnTo>
                  <a:lnTo>
                    <a:pt x="11566" y="350246"/>
                  </a:lnTo>
                  <a:lnTo>
                    <a:pt x="0" y="3177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55065" y="2812186"/>
            <a:ext cx="384810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60" dirty="0">
                <a:solidFill>
                  <a:srgbClr val="660066"/>
                </a:solidFill>
                <a:latin typeface="Arial Black"/>
                <a:cs typeface="Arial Black"/>
              </a:rPr>
              <a:t>Comment</a:t>
            </a:r>
            <a:r>
              <a:rPr sz="2500" i="1" spc="-14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660066"/>
                </a:solidFill>
                <a:latin typeface="Arial Black"/>
                <a:cs typeface="Arial Black"/>
              </a:rPr>
              <a:t>la</a:t>
            </a:r>
            <a:r>
              <a:rPr sz="2500" i="1" spc="-14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660066"/>
                </a:solidFill>
                <a:latin typeface="Arial Black"/>
                <a:cs typeface="Arial Black"/>
              </a:rPr>
              <a:t>construire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64808" y="1847088"/>
            <a:ext cx="4491355" cy="643255"/>
            <a:chOff x="6464808" y="1847088"/>
            <a:chExt cx="4491355" cy="643255"/>
          </a:xfrm>
        </p:grpSpPr>
        <p:sp>
          <p:nvSpPr>
            <p:cNvPr id="19" name="object 19"/>
            <p:cNvSpPr/>
            <p:nvPr/>
          </p:nvSpPr>
          <p:spPr>
            <a:xfrm>
              <a:off x="6469380" y="1851660"/>
              <a:ext cx="4482465" cy="634365"/>
            </a:xfrm>
            <a:custGeom>
              <a:avLst/>
              <a:gdLst/>
              <a:ahLst/>
              <a:cxnLst/>
              <a:rect l="l" t="t" r="r" b="b"/>
              <a:pathLst>
                <a:path w="4482465" h="634364">
                  <a:moveTo>
                    <a:pt x="2241042" y="0"/>
                  </a:moveTo>
                  <a:lnTo>
                    <a:pt x="2163995" y="183"/>
                  </a:lnTo>
                  <a:lnTo>
                    <a:pt x="2087600" y="730"/>
                  </a:lnTo>
                  <a:lnTo>
                    <a:pt x="2011900" y="1635"/>
                  </a:lnTo>
                  <a:lnTo>
                    <a:pt x="1936935" y="2892"/>
                  </a:lnTo>
                  <a:lnTo>
                    <a:pt x="1862748" y="4495"/>
                  </a:lnTo>
                  <a:lnTo>
                    <a:pt x="1789379" y="6437"/>
                  </a:lnTo>
                  <a:lnTo>
                    <a:pt x="1716872" y="8714"/>
                  </a:lnTo>
                  <a:lnTo>
                    <a:pt x="1645267" y="11318"/>
                  </a:lnTo>
                  <a:lnTo>
                    <a:pt x="1574606" y="14245"/>
                  </a:lnTo>
                  <a:lnTo>
                    <a:pt x="1504931" y="17489"/>
                  </a:lnTo>
                  <a:lnTo>
                    <a:pt x="1436284" y="21043"/>
                  </a:lnTo>
                  <a:lnTo>
                    <a:pt x="1368706" y="24901"/>
                  </a:lnTo>
                  <a:lnTo>
                    <a:pt x="1302240" y="29059"/>
                  </a:lnTo>
                  <a:lnTo>
                    <a:pt x="1236926" y="33509"/>
                  </a:lnTo>
                  <a:lnTo>
                    <a:pt x="1172806" y="38246"/>
                  </a:lnTo>
                  <a:lnTo>
                    <a:pt x="1109923" y="43264"/>
                  </a:lnTo>
                  <a:lnTo>
                    <a:pt x="1048318" y="48557"/>
                  </a:lnTo>
                  <a:lnTo>
                    <a:pt x="988032" y="54120"/>
                  </a:lnTo>
                  <a:lnTo>
                    <a:pt x="929108" y="59946"/>
                  </a:lnTo>
                  <a:lnTo>
                    <a:pt x="871587" y="66030"/>
                  </a:lnTo>
                  <a:lnTo>
                    <a:pt x="815510" y="72365"/>
                  </a:lnTo>
                  <a:lnTo>
                    <a:pt x="760921" y="78945"/>
                  </a:lnTo>
                  <a:lnTo>
                    <a:pt x="707859" y="85766"/>
                  </a:lnTo>
                  <a:lnTo>
                    <a:pt x="656367" y="92821"/>
                  </a:lnTo>
                  <a:lnTo>
                    <a:pt x="606487" y="100103"/>
                  </a:lnTo>
                  <a:lnTo>
                    <a:pt x="558260" y="107608"/>
                  </a:lnTo>
                  <a:lnTo>
                    <a:pt x="511729" y="115329"/>
                  </a:lnTo>
                  <a:lnTo>
                    <a:pt x="466934" y="123260"/>
                  </a:lnTo>
                  <a:lnTo>
                    <a:pt x="423918" y="131396"/>
                  </a:lnTo>
                  <a:lnTo>
                    <a:pt x="382721" y="139731"/>
                  </a:lnTo>
                  <a:lnTo>
                    <a:pt x="343387" y="148258"/>
                  </a:lnTo>
                  <a:lnTo>
                    <a:pt x="305957" y="156972"/>
                  </a:lnTo>
                  <a:lnTo>
                    <a:pt x="236973" y="174936"/>
                  </a:lnTo>
                  <a:lnTo>
                    <a:pt x="176105" y="193577"/>
                  </a:lnTo>
                  <a:lnTo>
                    <a:pt x="123685" y="212848"/>
                  </a:lnTo>
                  <a:lnTo>
                    <a:pt x="80048" y="232701"/>
                  </a:lnTo>
                  <a:lnTo>
                    <a:pt x="45528" y="253088"/>
                  </a:lnTo>
                  <a:lnTo>
                    <a:pt x="11569" y="284571"/>
                  </a:lnTo>
                  <a:lnTo>
                    <a:pt x="0" y="316991"/>
                  </a:lnTo>
                  <a:lnTo>
                    <a:pt x="1299" y="327893"/>
                  </a:lnTo>
                  <a:lnTo>
                    <a:pt x="31790" y="370515"/>
                  </a:lnTo>
                  <a:lnTo>
                    <a:pt x="80048" y="401282"/>
                  </a:lnTo>
                  <a:lnTo>
                    <a:pt x="123685" y="421135"/>
                  </a:lnTo>
                  <a:lnTo>
                    <a:pt x="176105" y="440406"/>
                  </a:lnTo>
                  <a:lnTo>
                    <a:pt x="236973" y="459047"/>
                  </a:lnTo>
                  <a:lnTo>
                    <a:pt x="305957" y="477011"/>
                  </a:lnTo>
                  <a:lnTo>
                    <a:pt x="343387" y="485725"/>
                  </a:lnTo>
                  <a:lnTo>
                    <a:pt x="382721" y="494252"/>
                  </a:lnTo>
                  <a:lnTo>
                    <a:pt x="423918" y="502587"/>
                  </a:lnTo>
                  <a:lnTo>
                    <a:pt x="466934" y="510723"/>
                  </a:lnTo>
                  <a:lnTo>
                    <a:pt x="511729" y="518654"/>
                  </a:lnTo>
                  <a:lnTo>
                    <a:pt x="558260" y="526375"/>
                  </a:lnTo>
                  <a:lnTo>
                    <a:pt x="606487" y="533880"/>
                  </a:lnTo>
                  <a:lnTo>
                    <a:pt x="656367" y="541162"/>
                  </a:lnTo>
                  <a:lnTo>
                    <a:pt x="707859" y="548217"/>
                  </a:lnTo>
                  <a:lnTo>
                    <a:pt x="760921" y="555038"/>
                  </a:lnTo>
                  <a:lnTo>
                    <a:pt x="815510" y="561618"/>
                  </a:lnTo>
                  <a:lnTo>
                    <a:pt x="871587" y="567953"/>
                  </a:lnTo>
                  <a:lnTo>
                    <a:pt x="929108" y="574037"/>
                  </a:lnTo>
                  <a:lnTo>
                    <a:pt x="988032" y="579863"/>
                  </a:lnTo>
                  <a:lnTo>
                    <a:pt x="1048318" y="585426"/>
                  </a:lnTo>
                  <a:lnTo>
                    <a:pt x="1109923" y="590719"/>
                  </a:lnTo>
                  <a:lnTo>
                    <a:pt x="1172806" y="595737"/>
                  </a:lnTo>
                  <a:lnTo>
                    <a:pt x="1236926" y="600474"/>
                  </a:lnTo>
                  <a:lnTo>
                    <a:pt x="1302240" y="604924"/>
                  </a:lnTo>
                  <a:lnTo>
                    <a:pt x="1368706" y="609082"/>
                  </a:lnTo>
                  <a:lnTo>
                    <a:pt x="1436284" y="612940"/>
                  </a:lnTo>
                  <a:lnTo>
                    <a:pt x="1504931" y="616494"/>
                  </a:lnTo>
                  <a:lnTo>
                    <a:pt x="1574606" y="619738"/>
                  </a:lnTo>
                  <a:lnTo>
                    <a:pt x="1645267" y="622665"/>
                  </a:lnTo>
                  <a:lnTo>
                    <a:pt x="1716872" y="625269"/>
                  </a:lnTo>
                  <a:lnTo>
                    <a:pt x="1789379" y="627546"/>
                  </a:lnTo>
                  <a:lnTo>
                    <a:pt x="1862748" y="629488"/>
                  </a:lnTo>
                  <a:lnTo>
                    <a:pt x="1936935" y="631091"/>
                  </a:lnTo>
                  <a:lnTo>
                    <a:pt x="2011900" y="632348"/>
                  </a:lnTo>
                  <a:lnTo>
                    <a:pt x="2087600" y="633253"/>
                  </a:lnTo>
                  <a:lnTo>
                    <a:pt x="2163995" y="633800"/>
                  </a:lnTo>
                  <a:lnTo>
                    <a:pt x="2241042" y="633984"/>
                  </a:lnTo>
                  <a:lnTo>
                    <a:pt x="2318088" y="633800"/>
                  </a:lnTo>
                  <a:lnTo>
                    <a:pt x="2394483" y="633253"/>
                  </a:lnTo>
                  <a:lnTo>
                    <a:pt x="2470183" y="632348"/>
                  </a:lnTo>
                  <a:lnTo>
                    <a:pt x="2545148" y="631091"/>
                  </a:lnTo>
                  <a:lnTo>
                    <a:pt x="2619335" y="629488"/>
                  </a:lnTo>
                  <a:lnTo>
                    <a:pt x="2692704" y="627546"/>
                  </a:lnTo>
                  <a:lnTo>
                    <a:pt x="2765211" y="625269"/>
                  </a:lnTo>
                  <a:lnTo>
                    <a:pt x="2836816" y="622665"/>
                  </a:lnTo>
                  <a:lnTo>
                    <a:pt x="2907477" y="619738"/>
                  </a:lnTo>
                  <a:lnTo>
                    <a:pt x="2977152" y="616494"/>
                  </a:lnTo>
                  <a:lnTo>
                    <a:pt x="3045799" y="612940"/>
                  </a:lnTo>
                  <a:lnTo>
                    <a:pt x="3113377" y="609082"/>
                  </a:lnTo>
                  <a:lnTo>
                    <a:pt x="3179843" y="604924"/>
                  </a:lnTo>
                  <a:lnTo>
                    <a:pt x="3245157" y="600474"/>
                  </a:lnTo>
                  <a:lnTo>
                    <a:pt x="3309277" y="595737"/>
                  </a:lnTo>
                  <a:lnTo>
                    <a:pt x="3372160" y="590719"/>
                  </a:lnTo>
                  <a:lnTo>
                    <a:pt x="3433765" y="585426"/>
                  </a:lnTo>
                  <a:lnTo>
                    <a:pt x="3494051" y="579863"/>
                  </a:lnTo>
                  <a:lnTo>
                    <a:pt x="3552975" y="574037"/>
                  </a:lnTo>
                  <a:lnTo>
                    <a:pt x="3610496" y="567953"/>
                  </a:lnTo>
                  <a:lnTo>
                    <a:pt x="3666573" y="561618"/>
                  </a:lnTo>
                  <a:lnTo>
                    <a:pt x="3721162" y="555038"/>
                  </a:lnTo>
                  <a:lnTo>
                    <a:pt x="3774224" y="548217"/>
                  </a:lnTo>
                  <a:lnTo>
                    <a:pt x="3825716" y="541162"/>
                  </a:lnTo>
                  <a:lnTo>
                    <a:pt x="3875596" y="533880"/>
                  </a:lnTo>
                  <a:lnTo>
                    <a:pt x="3923823" y="526375"/>
                  </a:lnTo>
                  <a:lnTo>
                    <a:pt x="3970354" y="518654"/>
                  </a:lnTo>
                  <a:lnTo>
                    <a:pt x="4015149" y="510723"/>
                  </a:lnTo>
                  <a:lnTo>
                    <a:pt x="4058165" y="502587"/>
                  </a:lnTo>
                  <a:lnTo>
                    <a:pt x="4099362" y="494252"/>
                  </a:lnTo>
                  <a:lnTo>
                    <a:pt x="4138696" y="485725"/>
                  </a:lnTo>
                  <a:lnTo>
                    <a:pt x="4176126" y="477011"/>
                  </a:lnTo>
                  <a:lnTo>
                    <a:pt x="4245110" y="459047"/>
                  </a:lnTo>
                  <a:lnTo>
                    <a:pt x="4305978" y="440406"/>
                  </a:lnTo>
                  <a:lnTo>
                    <a:pt x="4358398" y="421135"/>
                  </a:lnTo>
                  <a:lnTo>
                    <a:pt x="4402035" y="401282"/>
                  </a:lnTo>
                  <a:lnTo>
                    <a:pt x="4436555" y="380895"/>
                  </a:lnTo>
                  <a:lnTo>
                    <a:pt x="4470514" y="349412"/>
                  </a:lnTo>
                  <a:lnTo>
                    <a:pt x="4482084" y="316991"/>
                  </a:lnTo>
                  <a:lnTo>
                    <a:pt x="4480784" y="306090"/>
                  </a:lnTo>
                  <a:lnTo>
                    <a:pt x="4450293" y="263468"/>
                  </a:lnTo>
                  <a:lnTo>
                    <a:pt x="4402035" y="232701"/>
                  </a:lnTo>
                  <a:lnTo>
                    <a:pt x="4358398" y="212848"/>
                  </a:lnTo>
                  <a:lnTo>
                    <a:pt x="4305978" y="193577"/>
                  </a:lnTo>
                  <a:lnTo>
                    <a:pt x="4245110" y="174936"/>
                  </a:lnTo>
                  <a:lnTo>
                    <a:pt x="4176126" y="156972"/>
                  </a:lnTo>
                  <a:lnTo>
                    <a:pt x="4138696" y="148258"/>
                  </a:lnTo>
                  <a:lnTo>
                    <a:pt x="4099362" y="139731"/>
                  </a:lnTo>
                  <a:lnTo>
                    <a:pt x="4058165" y="131396"/>
                  </a:lnTo>
                  <a:lnTo>
                    <a:pt x="4015149" y="123260"/>
                  </a:lnTo>
                  <a:lnTo>
                    <a:pt x="3970354" y="115329"/>
                  </a:lnTo>
                  <a:lnTo>
                    <a:pt x="3923823" y="107608"/>
                  </a:lnTo>
                  <a:lnTo>
                    <a:pt x="3875596" y="100103"/>
                  </a:lnTo>
                  <a:lnTo>
                    <a:pt x="3825716" y="92821"/>
                  </a:lnTo>
                  <a:lnTo>
                    <a:pt x="3774224" y="85766"/>
                  </a:lnTo>
                  <a:lnTo>
                    <a:pt x="3721162" y="78945"/>
                  </a:lnTo>
                  <a:lnTo>
                    <a:pt x="3666573" y="72365"/>
                  </a:lnTo>
                  <a:lnTo>
                    <a:pt x="3610496" y="66030"/>
                  </a:lnTo>
                  <a:lnTo>
                    <a:pt x="3552975" y="59946"/>
                  </a:lnTo>
                  <a:lnTo>
                    <a:pt x="3494051" y="54120"/>
                  </a:lnTo>
                  <a:lnTo>
                    <a:pt x="3433765" y="48557"/>
                  </a:lnTo>
                  <a:lnTo>
                    <a:pt x="3372160" y="43264"/>
                  </a:lnTo>
                  <a:lnTo>
                    <a:pt x="3309277" y="38246"/>
                  </a:lnTo>
                  <a:lnTo>
                    <a:pt x="3245157" y="33509"/>
                  </a:lnTo>
                  <a:lnTo>
                    <a:pt x="3179843" y="29059"/>
                  </a:lnTo>
                  <a:lnTo>
                    <a:pt x="3113377" y="24901"/>
                  </a:lnTo>
                  <a:lnTo>
                    <a:pt x="3045799" y="21043"/>
                  </a:lnTo>
                  <a:lnTo>
                    <a:pt x="2977152" y="17489"/>
                  </a:lnTo>
                  <a:lnTo>
                    <a:pt x="2907477" y="14245"/>
                  </a:lnTo>
                  <a:lnTo>
                    <a:pt x="2836816" y="11318"/>
                  </a:lnTo>
                  <a:lnTo>
                    <a:pt x="2765211" y="8714"/>
                  </a:lnTo>
                  <a:lnTo>
                    <a:pt x="2692704" y="6437"/>
                  </a:lnTo>
                  <a:lnTo>
                    <a:pt x="2619335" y="4495"/>
                  </a:lnTo>
                  <a:lnTo>
                    <a:pt x="2545148" y="2892"/>
                  </a:lnTo>
                  <a:lnTo>
                    <a:pt x="2470183" y="1635"/>
                  </a:lnTo>
                  <a:lnTo>
                    <a:pt x="2394483" y="730"/>
                  </a:lnTo>
                  <a:lnTo>
                    <a:pt x="2318088" y="183"/>
                  </a:lnTo>
                  <a:lnTo>
                    <a:pt x="2241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69380" y="1851660"/>
              <a:ext cx="4482465" cy="634365"/>
            </a:xfrm>
            <a:custGeom>
              <a:avLst/>
              <a:gdLst/>
              <a:ahLst/>
              <a:cxnLst/>
              <a:rect l="l" t="t" r="r" b="b"/>
              <a:pathLst>
                <a:path w="4482465" h="634364">
                  <a:moveTo>
                    <a:pt x="0" y="316991"/>
                  </a:moveTo>
                  <a:lnTo>
                    <a:pt x="20457" y="273964"/>
                  </a:lnTo>
                  <a:lnTo>
                    <a:pt x="61628" y="242831"/>
                  </a:lnTo>
                  <a:lnTo>
                    <a:pt x="100748" y="222704"/>
                  </a:lnTo>
                  <a:lnTo>
                    <a:pt x="148818" y="203137"/>
                  </a:lnTo>
                  <a:lnTo>
                    <a:pt x="205504" y="184175"/>
                  </a:lnTo>
                  <a:lnTo>
                    <a:pt x="270471" y="165866"/>
                  </a:lnTo>
                  <a:lnTo>
                    <a:pt x="343387" y="148258"/>
                  </a:lnTo>
                  <a:lnTo>
                    <a:pt x="382721" y="139731"/>
                  </a:lnTo>
                  <a:lnTo>
                    <a:pt x="423918" y="131396"/>
                  </a:lnTo>
                  <a:lnTo>
                    <a:pt x="466934" y="123260"/>
                  </a:lnTo>
                  <a:lnTo>
                    <a:pt x="511729" y="115329"/>
                  </a:lnTo>
                  <a:lnTo>
                    <a:pt x="558260" y="107608"/>
                  </a:lnTo>
                  <a:lnTo>
                    <a:pt x="606487" y="100103"/>
                  </a:lnTo>
                  <a:lnTo>
                    <a:pt x="656367" y="92821"/>
                  </a:lnTo>
                  <a:lnTo>
                    <a:pt x="707859" y="85766"/>
                  </a:lnTo>
                  <a:lnTo>
                    <a:pt x="760921" y="78945"/>
                  </a:lnTo>
                  <a:lnTo>
                    <a:pt x="815510" y="72365"/>
                  </a:lnTo>
                  <a:lnTo>
                    <a:pt x="871587" y="66030"/>
                  </a:lnTo>
                  <a:lnTo>
                    <a:pt x="929108" y="59946"/>
                  </a:lnTo>
                  <a:lnTo>
                    <a:pt x="988032" y="54120"/>
                  </a:lnTo>
                  <a:lnTo>
                    <a:pt x="1048318" y="48557"/>
                  </a:lnTo>
                  <a:lnTo>
                    <a:pt x="1109923" y="43264"/>
                  </a:lnTo>
                  <a:lnTo>
                    <a:pt x="1172806" y="38246"/>
                  </a:lnTo>
                  <a:lnTo>
                    <a:pt x="1236926" y="33509"/>
                  </a:lnTo>
                  <a:lnTo>
                    <a:pt x="1302240" y="29059"/>
                  </a:lnTo>
                  <a:lnTo>
                    <a:pt x="1368706" y="24901"/>
                  </a:lnTo>
                  <a:lnTo>
                    <a:pt x="1436284" y="21043"/>
                  </a:lnTo>
                  <a:lnTo>
                    <a:pt x="1504931" y="17489"/>
                  </a:lnTo>
                  <a:lnTo>
                    <a:pt x="1574606" y="14245"/>
                  </a:lnTo>
                  <a:lnTo>
                    <a:pt x="1645267" y="11318"/>
                  </a:lnTo>
                  <a:lnTo>
                    <a:pt x="1716872" y="8714"/>
                  </a:lnTo>
                  <a:lnTo>
                    <a:pt x="1789379" y="6437"/>
                  </a:lnTo>
                  <a:lnTo>
                    <a:pt x="1862748" y="4495"/>
                  </a:lnTo>
                  <a:lnTo>
                    <a:pt x="1936935" y="2892"/>
                  </a:lnTo>
                  <a:lnTo>
                    <a:pt x="2011900" y="1635"/>
                  </a:lnTo>
                  <a:lnTo>
                    <a:pt x="2087600" y="730"/>
                  </a:lnTo>
                  <a:lnTo>
                    <a:pt x="2163995" y="183"/>
                  </a:lnTo>
                  <a:lnTo>
                    <a:pt x="2241042" y="0"/>
                  </a:lnTo>
                  <a:lnTo>
                    <a:pt x="2318088" y="183"/>
                  </a:lnTo>
                  <a:lnTo>
                    <a:pt x="2394483" y="730"/>
                  </a:lnTo>
                  <a:lnTo>
                    <a:pt x="2470183" y="1635"/>
                  </a:lnTo>
                  <a:lnTo>
                    <a:pt x="2545148" y="2892"/>
                  </a:lnTo>
                  <a:lnTo>
                    <a:pt x="2619335" y="4495"/>
                  </a:lnTo>
                  <a:lnTo>
                    <a:pt x="2692704" y="6437"/>
                  </a:lnTo>
                  <a:lnTo>
                    <a:pt x="2765211" y="8714"/>
                  </a:lnTo>
                  <a:lnTo>
                    <a:pt x="2836816" y="11318"/>
                  </a:lnTo>
                  <a:lnTo>
                    <a:pt x="2907477" y="14245"/>
                  </a:lnTo>
                  <a:lnTo>
                    <a:pt x="2977152" y="17489"/>
                  </a:lnTo>
                  <a:lnTo>
                    <a:pt x="3045799" y="21043"/>
                  </a:lnTo>
                  <a:lnTo>
                    <a:pt x="3113377" y="24901"/>
                  </a:lnTo>
                  <a:lnTo>
                    <a:pt x="3179843" y="29059"/>
                  </a:lnTo>
                  <a:lnTo>
                    <a:pt x="3245157" y="33509"/>
                  </a:lnTo>
                  <a:lnTo>
                    <a:pt x="3309277" y="38246"/>
                  </a:lnTo>
                  <a:lnTo>
                    <a:pt x="3372160" y="43264"/>
                  </a:lnTo>
                  <a:lnTo>
                    <a:pt x="3433765" y="48557"/>
                  </a:lnTo>
                  <a:lnTo>
                    <a:pt x="3494051" y="54120"/>
                  </a:lnTo>
                  <a:lnTo>
                    <a:pt x="3552975" y="59946"/>
                  </a:lnTo>
                  <a:lnTo>
                    <a:pt x="3610496" y="66030"/>
                  </a:lnTo>
                  <a:lnTo>
                    <a:pt x="3666573" y="72365"/>
                  </a:lnTo>
                  <a:lnTo>
                    <a:pt x="3721162" y="78945"/>
                  </a:lnTo>
                  <a:lnTo>
                    <a:pt x="3774224" y="85766"/>
                  </a:lnTo>
                  <a:lnTo>
                    <a:pt x="3825716" y="92821"/>
                  </a:lnTo>
                  <a:lnTo>
                    <a:pt x="3875596" y="100103"/>
                  </a:lnTo>
                  <a:lnTo>
                    <a:pt x="3923823" y="107608"/>
                  </a:lnTo>
                  <a:lnTo>
                    <a:pt x="3970354" y="115329"/>
                  </a:lnTo>
                  <a:lnTo>
                    <a:pt x="4015149" y="123260"/>
                  </a:lnTo>
                  <a:lnTo>
                    <a:pt x="4058165" y="131396"/>
                  </a:lnTo>
                  <a:lnTo>
                    <a:pt x="4099362" y="139731"/>
                  </a:lnTo>
                  <a:lnTo>
                    <a:pt x="4138696" y="148258"/>
                  </a:lnTo>
                  <a:lnTo>
                    <a:pt x="4176126" y="156972"/>
                  </a:lnTo>
                  <a:lnTo>
                    <a:pt x="4245110" y="174936"/>
                  </a:lnTo>
                  <a:lnTo>
                    <a:pt x="4305978" y="193577"/>
                  </a:lnTo>
                  <a:lnTo>
                    <a:pt x="4358398" y="212848"/>
                  </a:lnTo>
                  <a:lnTo>
                    <a:pt x="4402035" y="232701"/>
                  </a:lnTo>
                  <a:lnTo>
                    <a:pt x="4436555" y="253088"/>
                  </a:lnTo>
                  <a:lnTo>
                    <a:pt x="4470514" y="284571"/>
                  </a:lnTo>
                  <a:lnTo>
                    <a:pt x="4482084" y="316991"/>
                  </a:lnTo>
                  <a:lnTo>
                    <a:pt x="4480784" y="327893"/>
                  </a:lnTo>
                  <a:lnTo>
                    <a:pt x="4450293" y="370515"/>
                  </a:lnTo>
                  <a:lnTo>
                    <a:pt x="4402035" y="401282"/>
                  </a:lnTo>
                  <a:lnTo>
                    <a:pt x="4358398" y="421135"/>
                  </a:lnTo>
                  <a:lnTo>
                    <a:pt x="4305978" y="440406"/>
                  </a:lnTo>
                  <a:lnTo>
                    <a:pt x="4245110" y="459047"/>
                  </a:lnTo>
                  <a:lnTo>
                    <a:pt x="4176126" y="477011"/>
                  </a:lnTo>
                  <a:lnTo>
                    <a:pt x="4138696" y="485725"/>
                  </a:lnTo>
                  <a:lnTo>
                    <a:pt x="4099362" y="494252"/>
                  </a:lnTo>
                  <a:lnTo>
                    <a:pt x="4058165" y="502587"/>
                  </a:lnTo>
                  <a:lnTo>
                    <a:pt x="4015149" y="510723"/>
                  </a:lnTo>
                  <a:lnTo>
                    <a:pt x="3970354" y="518654"/>
                  </a:lnTo>
                  <a:lnTo>
                    <a:pt x="3923823" y="526375"/>
                  </a:lnTo>
                  <a:lnTo>
                    <a:pt x="3875596" y="533880"/>
                  </a:lnTo>
                  <a:lnTo>
                    <a:pt x="3825716" y="541162"/>
                  </a:lnTo>
                  <a:lnTo>
                    <a:pt x="3774224" y="548217"/>
                  </a:lnTo>
                  <a:lnTo>
                    <a:pt x="3721162" y="555038"/>
                  </a:lnTo>
                  <a:lnTo>
                    <a:pt x="3666573" y="561618"/>
                  </a:lnTo>
                  <a:lnTo>
                    <a:pt x="3610496" y="567953"/>
                  </a:lnTo>
                  <a:lnTo>
                    <a:pt x="3552975" y="574037"/>
                  </a:lnTo>
                  <a:lnTo>
                    <a:pt x="3494051" y="579863"/>
                  </a:lnTo>
                  <a:lnTo>
                    <a:pt x="3433765" y="585426"/>
                  </a:lnTo>
                  <a:lnTo>
                    <a:pt x="3372160" y="590719"/>
                  </a:lnTo>
                  <a:lnTo>
                    <a:pt x="3309277" y="595737"/>
                  </a:lnTo>
                  <a:lnTo>
                    <a:pt x="3245157" y="600474"/>
                  </a:lnTo>
                  <a:lnTo>
                    <a:pt x="3179843" y="604924"/>
                  </a:lnTo>
                  <a:lnTo>
                    <a:pt x="3113377" y="609082"/>
                  </a:lnTo>
                  <a:lnTo>
                    <a:pt x="3045799" y="612940"/>
                  </a:lnTo>
                  <a:lnTo>
                    <a:pt x="2977152" y="616494"/>
                  </a:lnTo>
                  <a:lnTo>
                    <a:pt x="2907477" y="619738"/>
                  </a:lnTo>
                  <a:lnTo>
                    <a:pt x="2836816" y="622665"/>
                  </a:lnTo>
                  <a:lnTo>
                    <a:pt x="2765211" y="625269"/>
                  </a:lnTo>
                  <a:lnTo>
                    <a:pt x="2692704" y="627546"/>
                  </a:lnTo>
                  <a:lnTo>
                    <a:pt x="2619335" y="629488"/>
                  </a:lnTo>
                  <a:lnTo>
                    <a:pt x="2545148" y="631091"/>
                  </a:lnTo>
                  <a:lnTo>
                    <a:pt x="2470183" y="632348"/>
                  </a:lnTo>
                  <a:lnTo>
                    <a:pt x="2394483" y="633253"/>
                  </a:lnTo>
                  <a:lnTo>
                    <a:pt x="2318088" y="633800"/>
                  </a:lnTo>
                  <a:lnTo>
                    <a:pt x="2241042" y="633984"/>
                  </a:lnTo>
                  <a:lnTo>
                    <a:pt x="2163995" y="633800"/>
                  </a:lnTo>
                  <a:lnTo>
                    <a:pt x="2087600" y="633253"/>
                  </a:lnTo>
                  <a:lnTo>
                    <a:pt x="2011900" y="632348"/>
                  </a:lnTo>
                  <a:lnTo>
                    <a:pt x="1936935" y="631091"/>
                  </a:lnTo>
                  <a:lnTo>
                    <a:pt x="1862748" y="629488"/>
                  </a:lnTo>
                  <a:lnTo>
                    <a:pt x="1789379" y="627546"/>
                  </a:lnTo>
                  <a:lnTo>
                    <a:pt x="1716872" y="625269"/>
                  </a:lnTo>
                  <a:lnTo>
                    <a:pt x="1645267" y="622665"/>
                  </a:lnTo>
                  <a:lnTo>
                    <a:pt x="1574606" y="619738"/>
                  </a:lnTo>
                  <a:lnTo>
                    <a:pt x="1504931" y="616494"/>
                  </a:lnTo>
                  <a:lnTo>
                    <a:pt x="1436284" y="612940"/>
                  </a:lnTo>
                  <a:lnTo>
                    <a:pt x="1368706" y="609082"/>
                  </a:lnTo>
                  <a:lnTo>
                    <a:pt x="1302240" y="604924"/>
                  </a:lnTo>
                  <a:lnTo>
                    <a:pt x="1236926" y="600474"/>
                  </a:lnTo>
                  <a:lnTo>
                    <a:pt x="1172806" y="595737"/>
                  </a:lnTo>
                  <a:lnTo>
                    <a:pt x="1109923" y="590719"/>
                  </a:lnTo>
                  <a:lnTo>
                    <a:pt x="1048318" y="585426"/>
                  </a:lnTo>
                  <a:lnTo>
                    <a:pt x="988032" y="579863"/>
                  </a:lnTo>
                  <a:lnTo>
                    <a:pt x="929108" y="574037"/>
                  </a:lnTo>
                  <a:lnTo>
                    <a:pt x="871587" y="567953"/>
                  </a:lnTo>
                  <a:lnTo>
                    <a:pt x="815510" y="561618"/>
                  </a:lnTo>
                  <a:lnTo>
                    <a:pt x="760921" y="555038"/>
                  </a:lnTo>
                  <a:lnTo>
                    <a:pt x="707859" y="548217"/>
                  </a:lnTo>
                  <a:lnTo>
                    <a:pt x="656367" y="541162"/>
                  </a:lnTo>
                  <a:lnTo>
                    <a:pt x="606487" y="533880"/>
                  </a:lnTo>
                  <a:lnTo>
                    <a:pt x="558260" y="526375"/>
                  </a:lnTo>
                  <a:lnTo>
                    <a:pt x="511729" y="518654"/>
                  </a:lnTo>
                  <a:lnTo>
                    <a:pt x="466934" y="510723"/>
                  </a:lnTo>
                  <a:lnTo>
                    <a:pt x="423918" y="502587"/>
                  </a:lnTo>
                  <a:lnTo>
                    <a:pt x="382721" y="494252"/>
                  </a:lnTo>
                  <a:lnTo>
                    <a:pt x="343387" y="485725"/>
                  </a:lnTo>
                  <a:lnTo>
                    <a:pt x="305957" y="477011"/>
                  </a:lnTo>
                  <a:lnTo>
                    <a:pt x="236973" y="459047"/>
                  </a:lnTo>
                  <a:lnTo>
                    <a:pt x="176105" y="440406"/>
                  </a:lnTo>
                  <a:lnTo>
                    <a:pt x="123685" y="421135"/>
                  </a:lnTo>
                  <a:lnTo>
                    <a:pt x="80048" y="401282"/>
                  </a:lnTo>
                  <a:lnTo>
                    <a:pt x="45528" y="380895"/>
                  </a:lnTo>
                  <a:lnTo>
                    <a:pt x="11569" y="349412"/>
                  </a:lnTo>
                  <a:lnTo>
                    <a:pt x="0" y="3169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78979" y="1952904"/>
            <a:ext cx="24117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20" dirty="0">
                <a:solidFill>
                  <a:srgbClr val="660066"/>
                </a:solidFill>
                <a:latin typeface="Arial Black"/>
                <a:cs typeface="Arial Black"/>
              </a:rPr>
              <a:t>Les</a:t>
            </a:r>
            <a:r>
              <a:rPr sz="2500" i="1" spc="-180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660066"/>
                </a:solidFill>
                <a:latin typeface="Arial Black"/>
                <a:cs typeface="Arial Black"/>
              </a:rPr>
              <a:t>impératifs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84520" y="5981700"/>
            <a:ext cx="716280" cy="635635"/>
            <a:chOff x="5684520" y="5981700"/>
            <a:chExt cx="716280" cy="63563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7474" y="5994653"/>
              <a:ext cx="690372" cy="6096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97474" y="59946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05880" y="6079032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387" y="581025"/>
            <a:ext cx="9956292" cy="39623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49337" y="561975"/>
          <a:ext cx="9957434" cy="602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1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535305" algn="l"/>
                        </a:tabLst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LA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	SEANCE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EN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2000" spc="-1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U8/U9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PARTIE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DUREE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765810" marR="756920" indent="4584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PROCEDES D’ENTRAINEMENT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Arial Black"/>
                          <a:cs typeface="Arial Black"/>
                        </a:rPr>
                        <a:t>OBJECTIFS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12’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jeu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1275080" marR="139065" indent="-11277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S’approprier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d’action collectives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10’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exercice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249554" indent="2101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Perfectionner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moyens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athlétiques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(Psychomotricité)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>
                          <a:solidFill>
                            <a:srgbClr val="99FF99"/>
                          </a:solidFill>
                          <a:latin typeface="Arial Black"/>
                          <a:cs typeface="Arial Black"/>
                        </a:rPr>
                        <a:t>5’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>
                          <a:solidFill>
                            <a:srgbClr val="99FF99"/>
                          </a:solidFill>
                          <a:latin typeface="Arial Black"/>
                          <a:cs typeface="Arial Black"/>
                        </a:rPr>
                        <a:t>Hydratation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T="266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3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2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12’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Une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situation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S’approprier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règles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d’action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individuelles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collectives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4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2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12’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exercice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1252220" marR="457200" indent="-7848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Perfectionner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moyens techniques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25" dirty="0">
                          <a:solidFill>
                            <a:srgbClr val="99FF99"/>
                          </a:solidFill>
                          <a:latin typeface="Arial Black"/>
                          <a:cs typeface="Arial Black"/>
                        </a:rPr>
                        <a:t>5’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solidFill>
                            <a:srgbClr val="99FF99"/>
                          </a:solidFill>
                          <a:latin typeface="Arial Black"/>
                          <a:cs typeface="Arial Black"/>
                        </a:rPr>
                        <a:t>Hydratation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5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25" dirty="0">
                          <a:solidFill>
                            <a:srgbClr val="000099"/>
                          </a:solidFill>
                          <a:latin typeface="Arial Black"/>
                          <a:cs typeface="Arial Black"/>
                        </a:rPr>
                        <a:t>15’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Match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Jouer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!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0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Arial Black"/>
                          <a:cs typeface="Arial Black"/>
                        </a:rPr>
                        <a:t>5’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3111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Arial Black"/>
                          <a:cs typeface="Arial Black"/>
                        </a:rPr>
                        <a:t>Bilan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latin typeface="Arial Black"/>
                          <a:cs typeface="Arial Black"/>
                        </a:rPr>
                        <a:t>la</a:t>
                      </a:r>
                      <a:r>
                        <a:rPr sz="1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0" dirty="0">
                          <a:latin typeface="Arial Black"/>
                          <a:cs typeface="Arial Black"/>
                        </a:rPr>
                        <a:t>séance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89803" y="5562600"/>
            <a:ext cx="1062355" cy="940435"/>
            <a:chOff x="5289803" y="5562600"/>
            <a:chExt cx="1062355" cy="9404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2757" y="5575553"/>
              <a:ext cx="1036319" cy="914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02757" y="5575553"/>
              <a:ext cx="1036319" cy="914400"/>
            </a:xfrm>
            <a:custGeom>
              <a:avLst/>
              <a:gdLst/>
              <a:ahLst/>
              <a:cxnLst/>
              <a:rect l="l" t="t" r="r" b="b"/>
              <a:pathLst>
                <a:path w="1036320" h="914400">
                  <a:moveTo>
                    <a:pt x="0" y="457200"/>
                  </a:moveTo>
                  <a:lnTo>
                    <a:pt x="2372" y="413169"/>
                  </a:lnTo>
                  <a:lnTo>
                    <a:pt x="9344" y="370322"/>
                  </a:lnTo>
                  <a:lnTo>
                    <a:pt x="20699" y="328851"/>
                  </a:lnTo>
                  <a:lnTo>
                    <a:pt x="36219" y="288947"/>
                  </a:lnTo>
                  <a:lnTo>
                    <a:pt x="55688" y="250802"/>
                  </a:lnTo>
                  <a:lnTo>
                    <a:pt x="78887" y="214607"/>
                  </a:lnTo>
                  <a:lnTo>
                    <a:pt x="105599" y="180555"/>
                  </a:lnTo>
                  <a:lnTo>
                    <a:pt x="135608" y="148836"/>
                  </a:lnTo>
                  <a:lnTo>
                    <a:pt x="168695" y="119642"/>
                  </a:lnTo>
                  <a:lnTo>
                    <a:pt x="204645" y="93166"/>
                  </a:lnTo>
                  <a:lnTo>
                    <a:pt x="243238" y="69598"/>
                  </a:lnTo>
                  <a:lnTo>
                    <a:pt x="284258" y="49130"/>
                  </a:lnTo>
                  <a:lnTo>
                    <a:pt x="327488" y="31954"/>
                  </a:lnTo>
                  <a:lnTo>
                    <a:pt x="372711" y="18261"/>
                  </a:lnTo>
                  <a:lnTo>
                    <a:pt x="419708" y="8244"/>
                  </a:lnTo>
                  <a:lnTo>
                    <a:pt x="468264" y="2092"/>
                  </a:lnTo>
                  <a:lnTo>
                    <a:pt x="518159" y="0"/>
                  </a:lnTo>
                  <a:lnTo>
                    <a:pt x="568055" y="2092"/>
                  </a:lnTo>
                  <a:lnTo>
                    <a:pt x="616611" y="8244"/>
                  </a:lnTo>
                  <a:lnTo>
                    <a:pt x="663608" y="18261"/>
                  </a:lnTo>
                  <a:lnTo>
                    <a:pt x="708831" y="31954"/>
                  </a:lnTo>
                  <a:lnTo>
                    <a:pt x="752061" y="49130"/>
                  </a:lnTo>
                  <a:lnTo>
                    <a:pt x="793081" y="69598"/>
                  </a:lnTo>
                  <a:lnTo>
                    <a:pt x="831674" y="93166"/>
                  </a:lnTo>
                  <a:lnTo>
                    <a:pt x="867624" y="119642"/>
                  </a:lnTo>
                  <a:lnTo>
                    <a:pt x="900711" y="148836"/>
                  </a:lnTo>
                  <a:lnTo>
                    <a:pt x="930720" y="180555"/>
                  </a:lnTo>
                  <a:lnTo>
                    <a:pt x="957432" y="214607"/>
                  </a:lnTo>
                  <a:lnTo>
                    <a:pt x="980631" y="250802"/>
                  </a:lnTo>
                  <a:lnTo>
                    <a:pt x="1000100" y="288947"/>
                  </a:lnTo>
                  <a:lnTo>
                    <a:pt x="1015620" y="328851"/>
                  </a:lnTo>
                  <a:lnTo>
                    <a:pt x="1026975" y="370322"/>
                  </a:lnTo>
                  <a:lnTo>
                    <a:pt x="1033947" y="413169"/>
                  </a:lnTo>
                  <a:lnTo>
                    <a:pt x="1036319" y="457200"/>
                  </a:lnTo>
                  <a:lnTo>
                    <a:pt x="1033947" y="501230"/>
                  </a:lnTo>
                  <a:lnTo>
                    <a:pt x="1026975" y="544077"/>
                  </a:lnTo>
                  <a:lnTo>
                    <a:pt x="1015620" y="585548"/>
                  </a:lnTo>
                  <a:lnTo>
                    <a:pt x="1000100" y="625452"/>
                  </a:lnTo>
                  <a:lnTo>
                    <a:pt x="980631" y="663597"/>
                  </a:lnTo>
                  <a:lnTo>
                    <a:pt x="957432" y="699792"/>
                  </a:lnTo>
                  <a:lnTo>
                    <a:pt x="930720" y="733844"/>
                  </a:lnTo>
                  <a:lnTo>
                    <a:pt x="900711" y="765563"/>
                  </a:lnTo>
                  <a:lnTo>
                    <a:pt x="867624" y="794757"/>
                  </a:lnTo>
                  <a:lnTo>
                    <a:pt x="831674" y="821233"/>
                  </a:lnTo>
                  <a:lnTo>
                    <a:pt x="793081" y="844801"/>
                  </a:lnTo>
                  <a:lnTo>
                    <a:pt x="752061" y="865269"/>
                  </a:lnTo>
                  <a:lnTo>
                    <a:pt x="708831" y="882445"/>
                  </a:lnTo>
                  <a:lnTo>
                    <a:pt x="663608" y="896138"/>
                  </a:lnTo>
                  <a:lnTo>
                    <a:pt x="616611" y="906155"/>
                  </a:lnTo>
                  <a:lnTo>
                    <a:pt x="568055" y="912307"/>
                  </a:lnTo>
                  <a:lnTo>
                    <a:pt x="518159" y="914400"/>
                  </a:lnTo>
                  <a:lnTo>
                    <a:pt x="468264" y="912307"/>
                  </a:lnTo>
                  <a:lnTo>
                    <a:pt x="419708" y="906155"/>
                  </a:lnTo>
                  <a:lnTo>
                    <a:pt x="372711" y="896138"/>
                  </a:lnTo>
                  <a:lnTo>
                    <a:pt x="327488" y="882445"/>
                  </a:lnTo>
                  <a:lnTo>
                    <a:pt x="284258" y="865269"/>
                  </a:lnTo>
                  <a:lnTo>
                    <a:pt x="243238" y="844801"/>
                  </a:lnTo>
                  <a:lnTo>
                    <a:pt x="204645" y="821233"/>
                  </a:lnTo>
                  <a:lnTo>
                    <a:pt x="168695" y="794757"/>
                  </a:lnTo>
                  <a:lnTo>
                    <a:pt x="135608" y="765563"/>
                  </a:lnTo>
                  <a:lnTo>
                    <a:pt x="105599" y="733844"/>
                  </a:lnTo>
                  <a:lnTo>
                    <a:pt x="78887" y="699792"/>
                  </a:lnTo>
                  <a:lnTo>
                    <a:pt x="55688" y="663597"/>
                  </a:lnTo>
                  <a:lnTo>
                    <a:pt x="36219" y="625452"/>
                  </a:lnTo>
                  <a:lnTo>
                    <a:pt x="20699" y="585548"/>
                  </a:lnTo>
                  <a:lnTo>
                    <a:pt x="9344" y="544077"/>
                  </a:lnTo>
                  <a:lnTo>
                    <a:pt x="2372" y="50123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35878" y="5733084"/>
            <a:ext cx="36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6444" y="1181036"/>
            <a:ext cx="9881870" cy="4102735"/>
            <a:chOff x="1016444" y="1181036"/>
            <a:chExt cx="9881870" cy="41027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462" y="1194054"/>
              <a:ext cx="9855708" cy="40767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9462" y="1194054"/>
              <a:ext cx="9855835" cy="4076700"/>
            </a:xfrm>
            <a:custGeom>
              <a:avLst/>
              <a:gdLst/>
              <a:ahLst/>
              <a:cxnLst/>
              <a:rect l="l" t="t" r="r" b="b"/>
              <a:pathLst>
                <a:path w="9855835" h="4076700">
                  <a:moveTo>
                    <a:pt x="0" y="679450"/>
                  </a:moveTo>
                  <a:lnTo>
                    <a:pt x="1705" y="630922"/>
                  </a:lnTo>
                  <a:lnTo>
                    <a:pt x="6746" y="583316"/>
                  </a:lnTo>
                  <a:lnTo>
                    <a:pt x="15007" y="536746"/>
                  </a:lnTo>
                  <a:lnTo>
                    <a:pt x="26373" y="491328"/>
                  </a:lnTo>
                  <a:lnTo>
                    <a:pt x="40729" y="447176"/>
                  </a:lnTo>
                  <a:lnTo>
                    <a:pt x="57960" y="404405"/>
                  </a:lnTo>
                  <a:lnTo>
                    <a:pt x="77952" y="363131"/>
                  </a:lnTo>
                  <a:lnTo>
                    <a:pt x="100589" y="323467"/>
                  </a:lnTo>
                  <a:lnTo>
                    <a:pt x="125757" y="285530"/>
                  </a:lnTo>
                  <a:lnTo>
                    <a:pt x="153340" y="249434"/>
                  </a:lnTo>
                  <a:lnTo>
                    <a:pt x="183224" y="215293"/>
                  </a:lnTo>
                  <a:lnTo>
                    <a:pt x="215293" y="183224"/>
                  </a:lnTo>
                  <a:lnTo>
                    <a:pt x="249434" y="153340"/>
                  </a:lnTo>
                  <a:lnTo>
                    <a:pt x="285530" y="125757"/>
                  </a:lnTo>
                  <a:lnTo>
                    <a:pt x="323467" y="100589"/>
                  </a:lnTo>
                  <a:lnTo>
                    <a:pt x="363131" y="77952"/>
                  </a:lnTo>
                  <a:lnTo>
                    <a:pt x="404405" y="57960"/>
                  </a:lnTo>
                  <a:lnTo>
                    <a:pt x="447176" y="40729"/>
                  </a:lnTo>
                  <a:lnTo>
                    <a:pt x="491328" y="26373"/>
                  </a:lnTo>
                  <a:lnTo>
                    <a:pt x="536746" y="15007"/>
                  </a:lnTo>
                  <a:lnTo>
                    <a:pt x="583316" y="6746"/>
                  </a:lnTo>
                  <a:lnTo>
                    <a:pt x="630922" y="1705"/>
                  </a:lnTo>
                  <a:lnTo>
                    <a:pt x="679450" y="0"/>
                  </a:lnTo>
                  <a:lnTo>
                    <a:pt x="9176258" y="0"/>
                  </a:lnTo>
                  <a:lnTo>
                    <a:pt x="9224785" y="1705"/>
                  </a:lnTo>
                  <a:lnTo>
                    <a:pt x="9272391" y="6746"/>
                  </a:lnTo>
                  <a:lnTo>
                    <a:pt x="9318961" y="15007"/>
                  </a:lnTo>
                  <a:lnTo>
                    <a:pt x="9364379" y="26373"/>
                  </a:lnTo>
                  <a:lnTo>
                    <a:pt x="9408531" y="40729"/>
                  </a:lnTo>
                  <a:lnTo>
                    <a:pt x="9451302" y="57960"/>
                  </a:lnTo>
                  <a:lnTo>
                    <a:pt x="9492576" y="77952"/>
                  </a:lnTo>
                  <a:lnTo>
                    <a:pt x="9532240" y="100589"/>
                  </a:lnTo>
                  <a:lnTo>
                    <a:pt x="9570177" y="125757"/>
                  </a:lnTo>
                  <a:lnTo>
                    <a:pt x="9606273" y="153340"/>
                  </a:lnTo>
                  <a:lnTo>
                    <a:pt x="9640414" y="183224"/>
                  </a:lnTo>
                  <a:lnTo>
                    <a:pt x="9672483" y="215293"/>
                  </a:lnTo>
                  <a:lnTo>
                    <a:pt x="9702367" y="249434"/>
                  </a:lnTo>
                  <a:lnTo>
                    <a:pt x="9729950" y="285530"/>
                  </a:lnTo>
                  <a:lnTo>
                    <a:pt x="9755118" y="323467"/>
                  </a:lnTo>
                  <a:lnTo>
                    <a:pt x="9777755" y="363131"/>
                  </a:lnTo>
                  <a:lnTo>
                    <a:pt x="9797747" y="404405"/>
                  </a:lnTo>
                  <a:lnTo>
                    <a:pt x="9814978" y="447176"/>
                  </a:lnTo>
                  <a:lnTo>
                    <a:pt x="9829334" y="491328"/>
                  </a:lnTo>
                  <a:lnTo>
                    <a:pt x="9840700" y="536746"/>
                  </a:lnTo>
                  <a:lnTo>
                    <a:pt x="9848961" y="583316"/>
                  </a:lnTo>
                  <a:lnTo>
                    <a:pt x="9854002" y="630922"/>
                  </a:lnTo>
                  <a:lnTo>
                    <a:pt x="9855708" y="679450"/>
                  </a:lnTo>
                  <a:lnTo>
                    <a:pt x="9855708" y="3397250"/>
                  </a:lnTo>
                  <a:lnTo>
                    <a:pt x="9854002" y="3445777"/>
                  </a:lnTo>
                  <a:lnTo>
                    <a:pt x="9848961" y="3493383"/>
                  </a:lnTo>
                  <a:lnTo>
                    <a:pt x="9840700" y="3539953"/>
                  </a:lnTo>
                  <a:lnTo>
                    <a:pt x="9829334" y="3585371"/>
                  </a:lnTo>
                  <a:lnTo>
                    <a:pt x="9814978" y="3629523"/>
                  </a:lnTo>
                  <a:lnTo>
                    <a:pt x="9797747" y="3672294"/>
                  </a:lnTo>
                  <a:lnTo>
                    <a:pt x="9777755" y="3713568"/>
                  </a:lnTo>
                  <a:lnTo>
                    <a:pt x="9755118" y="3753232"/>
                  </a:lnTo>
                  <a:lnTo>
                    <a:pt x="9729950" y="3791169"/>
                  </a:lnTo>
                  <a:lnTo>
                    <a:pt x="9702367" y="3827265"/>
                  </a:lnTo>
                  <a:lnTo>
                    <a:pt x="9672483" y="3861406"/>
                  </a:lnTo>
                  <a:lnTo>
                    <a:pt x="9640414" y="3893475"/>
                  </a:lnTo>
                  <a:lnTo>
                    <a:pt x="9606273" y="3923359"/>
                  </a:lnTo>
                  <a:lnTo>
                    <a:pt x="9570177" y="3950942"/>
                  </a:lnTo>
                  <a:lnTo>
                    <a:pt x="9532240" y="3976110"/>
                  </a:lnTo>
                  <a:lnTo>
                    <a:pt x="9492576" y="3998747"/>
                  </a:lnTo>
                  <a:lnTo>
                    <a:pt x="9451302" y="4018739"/>
                  </a:lnTo>
                  <a:lnTo>
                    <a:pt x="9408531" y="4035970"/>
                  </a:lnTo>
                  <a:lnTo>
                    <a:pt x="9364379" y="4050326"/>
                  </a:lnTo>
                  <a:lnTo>
                    <a:pt x="9318961" y="4061692"/>
                  </a:lnTo>
                  <a:lnTo>
                    <a:pt x="9272391" y="4069953"/>
                  </a:lnTo>
                  <a:lnTo>
                    <a:pt x="9224785" y="4074994"/>
                  </a:lnTo>
                  <a:lnTo>
                    <a:pt x="9176258" y="4076700"/>
                  </a:lnTo>
                  <a:lnTo>
                    <a:pt x="679450" y="4076700"/>
                  </a:lnTo>
                  <a:lnTo>
                    <a:pt x="630922" y="4074994"/>
                  </a:lnTo>
                  <a:lnTo>
                    <a:pt x="583316" y="4069953"/>
                  </a:lnTo>
                  <a:lnTo>
                    <a:pt x="536746" y="4061692"/>
                  </a:lnTo>
                  <a:lnTo>
                    <a:pt x="491328" y="4050326"/>
                  </a:lnTo>
                  <a:lnTo>
                    <a:pt x="447176" y="4035970"/>
                  </a:lnTo>
                  <a:lnTo>
                    <a:pt x="404405" y="4018739"/>
                  </a:lnTo>
                  <a:lnTo>
                    <a:pt x="363131" y="3998747"/>
                  </a:lnTo>
                  <a:lnTo>
                    <a:pt x="323467" y="3976110"/>
                  </a:lnTo>
                  <a:lnTo>
                    <a:pt x="285530" y="3950942"/>
                  </a:lnTo>
                  <a:lnTo>
                    <a:pt x="249434" y="3923359"/>
                  </a:lnTo>
                  <a:lnTo>
                    <a:pt x="215293" y="3893475"/>
                  </a:lnTo>
                  <a:lnTo>
                    <a:pt x="183224" y="3861406"/>
                  </a:lnTo>
                  <a:lnTo>
                    <a:pt x="153340" y="3827265"/>
                  </a:lnTo>
                  <a:lnTo>
                    <a:pt x="125757" y="3791169"/>
                  </a:lnTo>
                  <a:lnTo>
                    <a:pt x="100589" y="3753232"/>
                  </a:lnTo>
                  <a:lnTo>
                    <a:pt x="77952" y="3713568"/>
                  </a:lnTo>
                  <a:lnTo>
                    <a:pt x="57960" y="3672294"/>
                  </a:lnTo>
                  <a:lnTo>
                    <a:pt x="40729" y="3629523"/>
                  </a:lnTo>
                  <a:lnTo>
                    <a:pt x="26373" y="3585371"/>
                  </a:lnTo>
                  <a:lnTo>
                    <a:pt x="15007" y="3539953"/>
                  </a:lnTo>
                  <a:lnTo>
                    <a:pt x="6746" y="3493383"/>
                  </a:lnTo>
                  <a:lnTo>
                    <a:pt x="1705" y="3445777"/>
                  </a:lnTo>
                  <a:lnTo>
                    <a:pt x="0" y="3397250"/>
                  </a:lnTo>
                  <a:lnTo>
                    <a:pt x="0" y="67945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45716" y="1171863"/>
            <a:ext cx="8745855" cy="374459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227965" algn="ctr">
              <a:lnSpc>
                <a:spcPct val="100000"/>
              </a:lnSpc>
              <a:spcBef>
                <a:spcPts val="1785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sz="4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000">
              <a:latin typeface="Arial Black"/>
              <a:cs typeface="Arial Black"/>
            </a:endParaRPr>
          </a:p>
          <a:p>
            <a:pPr marL="226060" algn="ctr">
              <a:lnSpc>
                <a:spcPct val="100000"/>
              </a:lnSpc>
              <a:spcBef>
                <a:spcPts val="1685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40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AXES</a:t>
            </a:r>
            <a:r>
              <a:rPr sz="40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40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endParaRPr sz="4000">
              <a:latin typeface="Arial Black"/>
              <a:cs typeface="Arial Black"/>
            </a:endParaRPr>
          </a:p>
          <a:p>
            <a:pPr marL="225425" algn="ctr">
              <a:lnSpc>
                <a:spcPct val="100000"/>
              </a:lnSpc>
              <a:spcBef>
                <a:spcPts val="200"/>
              </a:spcBef>
            </a:pPr>
            <a:r>
              <a:rPr sz="3800" i="1" spc="-120" dirty="0">
                <a:solidFill>
                  <a:srgbClr val="FFFFFF"/>
                </a:solidFill>
                <a:latin typeface="Arial Black"/>
                <a:cs typeface="Arial Black"/>
              </a:rPr>
              <a:t>(principes</a:t>
            </a:r>
            <a:r>
              <a:rPr sz="3800" i="1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i="1" spc="-10" dirty="0">
                <a:solidFill>
                  <a:srgbClr val="FFFFFF"/>
                </a:solidFill>
                <a:latin typeface="Arial Black"/>
                <a:cs typeface="Arial Black"/>
              </a:rPr>
              <a:t>directeurs)</a:t>
            </a:r>
            <a:endParaRPr sz="3800">
              <a:latin typeface="Arial Black"/>
              <a:cs typeface="Arial Black"/>
            </a:endParaRPr>
          </a:p>
          <a:p>
            <a:pPr marL="12700">
              <a:lnSpc>
                <a:spcPts val="3690"/>
              </a:lnSpc>
              <a:spcBef>
                <a:spcPts val="4165"/>
              </a:spcBef>
            </a:pPr>
            <a:r>
              <a:rPr sz="3000" dirty="0">
                <a:solidFill>
                  <a:srgbClr val="FFFFFF"/>
                </a:solidFill>
                <a:latin typeface="Arial Black"/>
                <a:cs typeface="Arial Black"/>
              </a:rPr>
              <a:t>•</a:t>
            </a:r>
            <a:r>
              <a:rPr sz="3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i="1" spc="-65" dirty="0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r>
              <a:rPr sz="3150" i="1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i="1" spc="-80" dirty="0">
                <a:solidFill>
                  <a:srgbClr val="FFFFFF"/>
                </a:solidFill>
                <a:latin typeface="Arial Black"/>
                <a:cs typeface="Arial Black"/>
              </a:rPr>
              <a:t>annuel</a:t>
            </a:r>
            <a:r>
              <a:rPr sz="3150" i="1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i="1" spc="-20" dirty="0">
                <a:solidFill>
                  <a:srgbClr val="FFFFFF"/>
                </a:solidFill>
                <a:latin typeface="Arial Black"/>
                <a:cs typeface="Arial Black"/>
              </a:rPr>
              <a:t>d’entraînement</a:t>
            </a:r>
            <a:endParaRPr sz="3150">
              <a:latin typeface="Arial Black"/>
              <a:cs typeface="Arial Black"/>
            </a:endParaRPr>
          </a:p>
          <a:p>
            <a:pPr marL="12700">
              <a:lnSpc>
                <a:spcPts val="3690"/>
              </a:lnSpc>
            </a:pPr>
            <a:r>
              <a:rPr sz="3000" dirty="0">
                <a:solidFill>
                  <a:srgbClr val="FFFFFF"/>
                </a:solidFill>
                <a:latin typeface="Arial Black"/>
                <a:cs typeface="Arial Black"/>
              </a:rPr>
              <a:t>•</a:t>
            </a:r>
            <a:r>
              <a:rPr sz="30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i="1" spc="-95" dirty="0">
                <a:solidFill>
                  <a:srgbClr val="FFFFFF"/>
                </a:solidFill>
                <a:latin typeface="Arial Black"/>
                <a:cs typeface="Arial Black"/>
              </a:rPr>
              <a:t>Programmation</a:t>
            </a:r>
            <a:r>
              <a:rPr sz="3150" i="1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i="1" spc="-85" dirty="0">
                <a:solidFill>
                  <a:srgbClr val="FFFFFF"/>
                </a:solidFill>
                <a:latin typeface="Arial Black"/>
                <a:cs typeface="Arial Black"/>
              </a:rPr>
              <a:t>annuelle</a:t>
            </a:r>
            <a:r>
              <a:rPr sz="315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150" i="1" spc="-75" dirty="0">
                <a:solidFill>
                  <a:srgbClr val="FFFFFF"/>
                </a:solidFill>
                <a:latin typeface="Arial Black"/>
                <a:cs typeface="Arial Black"/>
              </a:rPr>
              <a:t>d’entraînement</a:t>
            </a:r>
            <a:endParaRPr sz="3150">
              <a:latin typeface="Arial Black"/>
              <a:cs typeface="Arial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2431" y="2382011"/>
            <a:ext cx="1906524" cy="19232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093957" y="6465065"/>
            <a:ext cx="1790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8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200" spc="-95" dirty="0">
                <a:solidFill>
                  <a:srgbClr val="D1EAED"/>
                </a:solidFill>
                <a:latin typeface="Constantia"/>
                <a:cs typeface="Constantia"/>
              </a:rPr>
              <a:t>4</a:t>
            </a:r>
            <a:r>
              <a:rPr sz="1200" spc="-57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spc="-35" dirty="0">
                <a:solidFill>
                  <a:srgbClr val="D1EAED"/>
                </a:solidFill>
                <a:latin typeface="Constantia"/>
                <a:cs typeface="Constantia"/>
              </a:rPr>
              <a:t>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0119" y="1799844"/>
            <a:ext cx="3779520" cy="3659504"/>
            <a:chOff x="960119" y="1799844"/>
            <a:chExt cx="3779520" cy="3659504"/>
          </a:xfrm>
        </p:grpSpPr>
        <p:sp>
          <p:nvSpPr>
            <p:cNvPr id="7" name="object 7"/>
            <p:cNvSpPr/>
            <p:nvPr/>
          </p:nvSpPr>
          <p:spPr>
            <a:xfrm>
              <a:off x="979169" y="1818894"/>
              <a:ext cx="3741420" cy="3621404"/>
            </a:xfrm>
            <a:custGeom>
              <a:avLst/>
              <a:gdLst/>
              <a:ahLst/>
              <a:cxnLst/>
              <a:rect l="l" t="t" r="r" b="b"/>
              <a:pathLst>
                <a:path w="3741420" h="3621404">
                  <a:moveTo>
                    <a:pt x="3741420" y="0"/>
                  </a:moveTo>
                  <a:lnTo>
                    <a:pt x="0" y="0"/>
                  </a:lnTo>
                  <a:lnTo>
                    <a:pt x="0" y="3621024"/>
                  </a:lnTo>
                  <a:lnTo>
                    <a:pt x="3741420" y="3621024"/>
                  </a:lnTo>
                  <a:lnTo>
                    <a:pt x="3741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9169" y="1818894"/>
              <a:ext cx="3741420" cy="3621404"/>
            </a:xfrm>
            <a:custGeom>
              <a:avLst/>
              <a:gdLst/>
              <a:ahLst/>
              <a:cxnLst/>
              <a:rect l="l" t="t" r="r" b="b"/>
              <a:pathLst>
                <a:path w="3741420" h="3621404">
                  <a:moveTo>
                    <a:pt x="0" y="3621024"/>
                  </a:moveTo>
                  <a:lnTo>
                    <a:pt x="3741420" y="3621024"/>
                  </a:lnTo>
                  <a:lnTo>
                    <a:pt x="3741420" y="0"/>
                  </a:lnTo>
                  <a:lnTo>
                    <a:pt x="0" y="0"/>
                  </a:lnTo>
                  <a:lnTo>
                    <a:pt x="0" y="3621024"/>
                  </a:lnTo>
                  <a:close/>
                </a:path>
              </a:pathLst>
            </a:custGeom>
            <a:ln w="38099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463" y="2311400"/>
            <a:ext cx="332359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055"/>
              </a:lnSpc>
              <a:spcBef>
                <a:spcPts val="100"/>
              </a:spcBef>
            </a:pPr>
            <a:r>
              <a:rPr sz="1800" b="1" i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TRAVAIL</a:t>
            </a:r>
            <a:r>
              <a:rPr sz="1800" b="1" i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PLANNIFICATION</a:t>
            </a:r>
            <a:endParaRPr sz="1800">
              <a:latin typeface="Arial"/>
              <a:cs typeface="Arial"/>
            </a:endParaRPr>
          </a:p>
          <a:p>
            <a:pPr marR="3175" algn="ctr">
              <a:lnSpc>
                <a:spcPts val="2055"/>
              </a:lnSpc>
            </a:pPr>
            <a:r>
              <a:rPr sz="180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8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l’année.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9543" y="3053842"/>
            <a:ext cx="29692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514984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dirty="0">
                <a:latin typeface="Arial"/>
                <a:cs typeface="Arial"/>
              </a:rPr>
              <a:t>Sur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plan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TECHNIQUE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543" y="3520185"/>
            <a:ext cx="27819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514984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dirty="0">
                <a:latin typeface="Arial"/>
                <a:cs typeface="Arial"/>
              </a:rPr>
              <a:t>Sur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plan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TACTIQUE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9543" y="3986910"/>
            <a:ext cx="28143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4984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dirty="0">
                <a:latin typeface="Arial"/>
                <a:cs typeface="Arial"/>
              </a:rPr>
              <a:t>Sur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plan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PHYSIQUE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9543" y="4453254"/>
            <a:ext cx="25781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4984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b="1" dirty="0">
                <a:latin typeface="Arial"/>
                <a:cs typeface="Arial"/>
              </a:rPr>
              <a:t>Sur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plan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MENTAL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61076" y="1522475"/>
            <a:ext cx="5786755" cy="4514215"/>
            <a:chOff x="5561076" y="1522475"/>
            <a:chExt cx="5786755" cy="4514215"/>
          </a:xfrm>
        </p:grpSpPr>
        <p:sp>
          <p:nvSpPr>
            <p:cNvPr id="15" name="object 15"/>
            <p:cNvSpPr/>
            <p:nvPr/>
          </p:nvSpPr>
          <p:spPr>
            <a:xfrm>
              <a:off x="5580126" y="1541525"/>
              <a:ext cx="5748655" cy="4476115"/>
            </a:xfrm>
            <a:custGeom>
              <a:avLst/>
              <a:gdLst/>
              <a:ahLst/>
              <a:cxnLst/>
              <a:rect l="l" t="t" r="r" b="b"/>
              <a:pathLst>
                <a:path w="5748655" h="4476115">
                  <a:moveTo>
                    <a:pt x="5748528" y="0"/>
                  </a:moveTo>
                  <a:lnTo>
                    <a:pt x="0" y="0"/>
                  </a:lnTo>
                  <a:lnTo>
                    <a:pt x="0" y="4475988"/>
                  </a:lnTo>
                  <a:lnTo>
                    <a:pt x="5748528" y="4475988"/>
                  </a:lnTo>
                  <a:lnTo>
                    <a:pt x="5748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0126" y="1541525"/>
              <a:ext cx="5748655" cy="4476115"/>
            </a:xfrm>
            <a:custGeom>
              <a:avLst/>
              <a:gdLst/>
              <a:ahLst/>
              <a:cxnLst/>
              <a:rect l="l" t="t" r="r" b="b"/>
              <a:pathLst>
                <a:path w="5748655" h="4476115">
                  <a:moveTo>
                    <a:pt x="0" y="4475988"/>
                  </a:moveTo>
                  <a:lnTo>
                    <a:pt x="5748528" y="4475988"/>
                  </a:lnTo>
                  <a:lnTo>
                    <a:pt x="5748528" y="0"/>
                  </a:lnTo>
                  <a:lnTo>
                    <a:pt x="0" y="0"/>
                  </a:lnTo>
                  <a:lnTo>
                    <a:pt x="0" y="4475988"/>
                  </a:lnTo>
                  <a:close/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59373" y="1541526"/>
            <a:ext cx="3888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sz="1800" b="1" spc="-25" dirty="0">
                <a:latin typeface="Arial"/>
                <a:cs typeface="Arial"/>
              </a:rPr>
              <a:t>2.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800" b="1" i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PROGRAMMATION</a:t>
            </a:r>
            <a:r>
              <a:rPr sz="18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8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l’année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3568" y="2035302"/>
            <a:ext cx="350139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z="1800" b="1" i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TRAVAIL</a:t>
            </a:r>
            <a:r>
              <a:rPr sz="1800" b="1" i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PROGRAMMATION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50"/>
              </a:lnSpc>
            </a:pP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annuelle</a:t>
            </a:r>
            <a:r>
              <a:rPr sz="18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</a:t>
            </a:r>
            <a:r>
              <a:rPr sz="18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cycle</a:t>
            </a:r>
            <a:r>
              <a:rPr sz="18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59373" y="2775661"/>
            <a:ext cx="5369560" cy="315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Cycles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travail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correspondant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aux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vacances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b="1" spc="-10" dirty="0">
                <a:latin typeface="Arial"/>
                <a:cs typeface="Arial"/>
              </a:rPr>
              <a:t>scolaires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700" spc="-10" dirty="0">
                <a:latin typeface="Arial"/>
                <a:cs typeface="Arial"/>
              </a:rPr>
              <a:t>-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Cycle</a:t>
            </a:r>
            <a:r>
              <a:rPr sz="17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1700" b="1" i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septembre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aux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vacances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toussaint.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700" spc="-10" dirty="0">
                <a:latin typeface="Arial"/>
                <a:cs typeface="Arial"/>
              </a:rPr>
              <a:t>-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Cycle</a:t>
            </a:r>
            <a:r>
              <a:rPr sz="17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700" b="1" i="1" spc="-8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Novembre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aux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vacances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Noël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700" spc="-10" dirty="0">
                <a:latin typeface="Arial"/>
                <a:cs typeface="Arial"/>
              </a:rPr>
              <a:t>-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Cycle</a:t>
            </a:r>
            <a:r>
              <a:rPr sz="17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700" b="1" i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janvier aux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vacances de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février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700" spc="-10" dirty="0">
                <a:latin typeface="Arial"/>
                <a:cs typeface="Arial"/>
              </a:rPr>
              <a:t>-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Cycle</a:t>
            </a:r>
            <a:r>
              <a:rPr sz="17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sz="1700" b="1" i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mars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aux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vacances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0" dirty="0">
                <a:latin typeface="Arial"/>
                <a:cs typeface="Arial"/>
              </a:rPr>
              <a:t> Pâques.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700" spc="-10" dirty="0">
                <a:latin typeface="Arial"/>
                <a:cs typeface="Arial"/>
              </a:rPr>
              <a:t>-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Cycle</a:t>
            </a:r>
            <a:r>
              <a:rPr sz="17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sz="1700" b="1" i="1" spc="-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D’avril aux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vacances </a:t>
            </a:r>
            <a:r>
              <a:rPr sz="1500" b="1" spc="-10" dirty="0">
                <a:latin typeface="Arial"/>
                <a:cs typeface="Arial"/>
              </a:rPr>
              <a:t>d’été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cycle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correspondant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à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6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séances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d’entraînement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7383" y="854963"/>
            <a:ext cx="3535679" cy="8229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 marL="90805">
              <a:lnSpc>
                <a:spcPts val="2940"/>
              </a:lnSpc>
              <a:spcBef>
                <a:spcPts val="110"/>
              </a:spcBef>
            </a:pPr>
            <a:r>
              <a:rPr sz="2500" i="1" spc="-30" dirty="0">
                <a:solidFill>
                  <a:srgbClr val="800000"/>
                </a:solidFill>
                <a:latin typeface="Arial Black"/>
                <a:cs typeface="Arial Black"/>
              </a:rPr>
              <a:t>Plan</a:t>
            </a:r>
            <a:r>
              <a:rPr sz="2500" i="1" spc="-1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endParaRPr sz="2500">
              <a:latin typeface="Arial Black"/>
              <a:cs typeface="Arial Black"/>
            </a:endParaRPr>
          </a:p>
          <a:p>
            <a:pPr marL="90805">
              <a:lnSpc>
                <a:spcPts val="2940"/>
              </a:lnSpc>
            </a:pP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=</a:t>
            </a:r>
            <a:r>
              <a:rPr sz="25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800000"/>
                </a:solidFill>
                <a:latin typeface="Arial Black"/>
                <a:cs typeface="Arial Black"/>
              </a:rPr>
              <a:t>Axes</a:t>
            </a:r>
            <a:r>
              <a:rPr sz="2500" i="1" spc="-1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2500" i="1" spc="-1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800000"/>
                </a:solidFill>
                <a:latin typeface="Arial Black"/>
                <a:cs typeface="Arial Black"/>
              </a:rPr>
              <a:t>travail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8792" y="618744"/>
            <a:ext cx="3230880" cy="8229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2710">
              <a:lnSpc>
                <a:spcPts val="2940"/>
              </a:lnSpc>
              <a:spcBef>
                <a:spcPts val="105"/>
              </a:spcBef>
            </a:pP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2500" i="1" spc="-18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800000"/>
                </a:solidFill>
                <a:latin typeface="Arial Black"/>
                <a:cs typeface="Arial Black"/>
              </a:rPr>
              <a:t>programmation</a:t>
            </a:r>
            <a:endParaRPr sz="2500">
              <a:latin typeface="Arial Black"/>
              <a:cs typeface="Arial Black"/>
            </a:endParaRPr>
          </a:p>
          <a:p>
            <a:pPr marL="92710">
              <a:lnSpc>
                <a:spcPts val="2940"/>
              </a:lnSpc>
            </a:pP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=</a:t>
            </a:r>
            <a:r>
              <a:rPr sz="2500" i="1" spc="-1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25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800000"/>
                </a:solidFill>
                <a:latin typeface="Arial Black"/>
                <a:cs typeface="Arial Black"/>
              </a:rPr>
              <a:t>Pédagogie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22520" y="6071615"/>
            <a:ext cx="716280" cy="635635"/>
            <a:chOff x="4922520" y="6071615"/>
            <a:chExt cx="716280" cy="63563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5474" y="6084569"/>
              <a:ext cx="690372" cy="6096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935474" y="6084569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799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799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599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79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143627" y="6168034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4983" y="4972811"/>
            <a:ext cx="1656587" cy="14234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428488" y="2782823"/>
            <a:ext cx="1647825" cy="1458595"/>
            <a:chOff x="5428488" y="2782823"/>
            <a:chExt cx="1647825" cy="14585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1442" y="2795777"/>
              <a:ext cx="1621536" cy="14325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41442" y="2795777"/>
              <a:ext cx="1621790" cy="1432560"/>
            </a:xfrm>
            <a:custGeom>
              <a:avLst/>
              <a:gdLst/>
              <a:ahLst/>
              <a:cxnLst/>
              <a:rect l="l" t="t" r="r" b="b"/>
              <a:pathLst>
                <a:path w="1621790" h="1432560">
                  <a:moveTo>
                    <a:pt x="0" y="716280"/>
                  </a:moveTo>
                  <a:lnTo>
                    <a:pt x="1594" y="670979"/>
                  </a:lnTo>
                  <a:lnTo>
                    <a:pt x="6316" y="626428"/>
                  </a:lnTo>
                  <a:lnTo>
                    <a:pt x="14069" y="582710"/>
                  </a:lnTo>
                  <a:lnTo>
                    <a:pt x="24759" y="539908"/>
                  </a:lnTo>
                  <a:lnTo>
                    <a:pt x="38291" y="498107"/>
                  </a:lnTo>
                  <a:lnTo>
                    <a:pt x="54570" y="457390"/>
                  </a:lnTo>
                  <a:lnTo>
                    <a:pt x="73501" y="417842"/>
                  </a:lnTo>
                  <a:lnTo>
                    <a:pt x="94988" y="379546"/>
                  </a:lnTo>
                  <a:lnTo>
                    <a:pt x="118938" y="342587"/>
                  </a:lnTo>
                  <a:lnTo>
                    <a:pt x="145255" y="307047"/>
                  </a:lnTo>
                  <a:lnTo>
                    <a:pt x="173843" y="273011"/>
                  </a:lnTo>
                  <a:lnTo>
                    <a:pt x="204610" y="240564"/>
                  </a:lnTo>
                  <a:lnTo>
                    <a:pt x="237458" y="209788"/>
                  </a:lnTo>
                  <a:lnTo>
                    <a:pt x="272293" y="180767"/>
                  </a:lnTo>
                  <a:lnTo>
                    <a:pt x="309021" y="153586"/>
                  </a:lnTo>
                  <a:lnTo>
                    <a:pt x="347546" y="128329"/>
                  </a:lnTo>
                  <a:lnTo>
                    <a:pt x="387774" y="105079"/>
                  </a:lnTo>
                  <a:lnTo>
                    <a:pt x="429609" y="83920"/>
                  </a:lnTo>
                  <a:lnTo>
                    <a:pt x="472957" y="64936"/>
                  </a:lnTo>
                  <a:lnTo>
                    <a:pt x="517722" y="48212"/>
                  </a:lnTo>
                  <a:lnTo>
                    <a:pt x="563811" y="33830"/>
                  </a:lnTo>
                  <a:lnTo>
                    <a:pt x="611126" y="21874"/>
                  </a:lnTo>
                  <a:lnTo>
                    <a:pt x="659575" y="12430"/>
                  </a:lnTo>
                  <a:lnTo>
                    <a:pt x="709061" y="5580"/>
                  </a:lnTo>
                  <a:lnTo>
                    <a:pt x="759490" y="1409"/>
                  </a:lnTo>
                  <a:lnTo>
                    <a:pt x="810768" y="0"/>
                  </a:lnTo>
                  <a:lnTo>
                    <a:pt x="862045" y="1409"/>
                  </a:lnTo>
                  <a:lnTo>
                    <a:pt x="912474" y="5580"/>
                  </a:lnTo>
                  <a:lnTo>
                    <a:pt x="961960" y="12430"/>
                  </a:lnTo>
                  <a:lnTo>
                    <a:pt x="1010409" y="21874"/>
                  </a:lnTo>
                  <a:lnTo>
                    <a:pt x="1057724" y="33830"/>
                  </a:lnTo>
                  <a:lnTo>
                    <a:pt x="1103813" y="48212"/>
                  </a:lnTo>
                  <a:lnTo>
                    <a:pt x="1148578" y="64936"/>
                  </a:lnTo>
                  <a:lnTo>
                    <a:pt x="1191926" y="83920"/>
                  </a:lnTo>
                  <a:lnTo>
                    <a:pt x="1233761" y="105079"/>
                  </a:lnTo>
                  <a:lnTo>
                    <a:pt x="1273989" y="128329"/>
                  </a:lnTo>
                  <a:lnTo>
                    <a:pt x="1312514" y="153586"/>
                  </a:lnTo>
                  <a:lnTo>
                    <a:pt x="1349242" y="180767"/>
                  </a:lnTo>
                  <a:lnTo>
                    <a:pt x="1384077" y="209788"/>
                  </a:lnTo>
                  <a:lnTo>
                    <a:pt x="1416925" y="240564"/>
                  </a:lnTo>
                  <a:lnTo>
                    <a:pt x="1447692" y="273011"/>
                  </a:lnTo>
                  <a:lnTo>
                    <a:pt x="1476280" y="307047"/>
                  </a:lnTo>
                  <a:lnTo>
                    <a:pt x="1502597" y="342587"/>
                  </a:lnTo>
                  <a:lnTo>
                    <a:pt x="1526547" y="379546"/>
                  </a:lnTo>
                  <a:lnTo>
                    <a:pt x="1548034" y="417842"/>
                  </a:lnTo>
                  <a:lnTo>
                    <a:pt x="1566965" y="457390"/>
                  </a:lnTo>
                  <a:lnTo>
                    <a:pt x="1583244" y="498107"/>
                  </a:lnTo>
                  <a:lnTo>
                    <a:pt x="1596776" y="539908"/>
                  </a:lnTo>
                  <a:lnTo>
                    <a:pt x="1607466" y="582710"/>
                  </a:lnTo>
                  <a:lnTo>
                    <a:pt x="1615219" y="626428"/>
                  </a:lnTo>
                  <a:lnTo>
                    <a:pt x="1619941" y="670979"/>
                  </a:lnTo>
                  <a:lnTo>
                    <a:pt x="1621536" y="716280"/>
                  </a:lnTo>
                  <a:lnTo>
                    <a:pt x="1619941" y="761580"/>
                  </a:lnTo>
                  <a:lnTo>
                    <a:pt x="1615219" y="806131"/>
                  </a:lnTo>
                  <a:lnTo>
                    <a:pt x="1607466" y="849849"/>
                  </a:lnTo>
                  <a:lnTo>
                    <a:pt x="1596776" y="892651"/>
                  </a:lnTo>
                  <a:lnTo>
                    <a:pt x="1583244" y="934452"/>
                  </a:lnTo>
                  <a:lnTo>
                    <a:pt x="1566965" y="975169"/>
                  </a:lnTo>
                  <a:lnTo>
                    <a:pt x="1548034" y="1014717"/>
                  </a:lnTo>
                  <a:lnTo>
                    <a:pt x="1526547" y="1053013"/>
                  </a:lnTo>
                  <a:lnTo>
                    <a:pt x="1502597" y="1089972"/>
                  </a:lnTo>
                  <a:lnTo>
                    <a:pt x="1476280" y="1125512"/>
                  </a:lnTo>
                  <a:lnTo>
                    <a:pt x="1447692" y="1159548"/>
                  </a:lnTo>
                  <a:lnTo>
                    <a:pt x="1416925" y="1191995"/>
                  </a:lnTo>
                  <a:lnTo>
                    <a:pt x="1384077" y="1222771"/>
                  </a:lnTo>
                  <a:lnTo>
                    <a:pt x="1349242" y="1251792"/>
                  </a:lnTo>
                  <a:lnTo>
                    <a:pt x="1312514" y="1278973"/>
                  </a:lnTo>
                  <a:lnTo>
                    <a:pt x="1273989" y="1304230"/>
                  </a:lnTo>
                  <a:lnTo>
                    <a:pt x="1233761" y="1327480"/>
                  </a:lnTo>
                  <a:lnTo>
                    <a:pt x="1191926" y="1348639"/>
                  </a:lnTo>
                  <a:lnTo>
                    <a:pt x="1148578" y="1367623"/>
                  </a:lnTo>
                  <a:lnTo>
                    <a:pt x="1103813" y="1384347"/>
                  </a:lnTo>
                  <a:lnTo>
                    <a:pt x="1057724" y="1398729"/>
                  </a:lnTo>
                  <a:lnTo>
                    <a:pt x="1010409" y="1410685"/>
                  </a:lnTo>
                  <a:lnTo>
                    <a:pt x="961960" y="1420129"/>
                  </a:lnTo>
                  <a:lnTo>
                    <a:pt x="912474" y="1426979"/>
                  </a:lnTo>
                  <a:lnTo>
                    <a:pt x="862045" y="1431150"/>
                  </a:lnTo>
                  <a:lnTo>
                    <a:pt x="810768" y="1432560"/>
                  </a:lnTo>
                  <a:lnTo>
                    <a:pt x="759490" y="1431150"/>
                  </a:lnTo>
                  <a:lnTo>
                    <a:pt x="709061" y="1426979"/>
                  </a:lnTo>
                  <a:lnTo>
                    <a:pt x="659575" y="1420129"/>
                  </a:lnTo>
                  <a:lnTo>
                    <a:pt x="611126" y="1410685"/>
                  </a:lnTo>
                  <a:lnTo>
                    <a:pt x="563811" y="1398729"/>
                  </a:lnTo>
                  <a:lnTo>
                    <a:pt x="517722" y="1384347"/>
                  </a:lnTo>
                  <a:lnTo>
                    <a:pt x="472957" y="1367623"/>
                  </a:lnTo>
                  <a:lnTo>
                    <a:pt x="429609" y="1348639"/>
                  </a:lnTo>
                  <a:lnTo>
                    <a:pt x="387774" y="1327480"/>
                  </a:lnTo>
                  <a:lnTo>
                    <a:pt x="347546" y="1304230"/>
                  </a:lnTo>
                  <a:lnTo>
                    <a:pt x="309021" y="1278973"/>
                  </a:lnTo>
                  <a:lnTo>
                    <a:pt x="272293" y="1251792"/>
                  </a:lnTo>
                  <a:lnTo>
                    <a:pt x="237458" y="1222771"/>
                  </a:lnTo>
                  <a:lnTo>
                    <a:pt x="204610" y="1191995"/>
                  </a:lnTo>
                  <a:lnTo>
                    <a:pt x="173843" y="1159548"/>
                  </a:lnTo>
                  <a:lnTo>
                    <a:pt x="145255" y="1125512"/>
                  </a:lnTo>
                  <a:lnTo>
                    <a:pt x="118938" y="1089972"/>
                  </a:lnTo>
                  <a:lnTo>
                    <a:pt x="94988" y="1053013"/>
                  </a:lnTo>
                  <a:lnTo>
                    <a:pt x="73501" y="1014717"/>
                  </a:lnTo>
                  <a:lnTo>
                    <a:pt x="54570" y="975169"/>
                  </a:lnTo>
                  <a:lnTo>
                    <a:pt x="38291" y="934452"/>
                  </a:lnTo>
                  <a:lnTo>
                    <a:pt x="24759" y="892651"/>
                  </a:lnTo>
                  <a:lnTo>
                    <a:pt x="14069" y="849849"/>
                  </a:lnTo>
                  <a:lnTo>
                    <a:pt x="6316" y="806131"/>
                  </a:lnTo>
                  <a:lnTo>
                    <a:pt x="1594" y="761580"/>
                  </a:lnTo>
                  <a:lnTo>
                    <a:pt x="0" y="716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11704" y="1092530"/>
            <a:ext cx="7763509" cy="388175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73380" marR="361950" indent="1905" algn="ctr">
              <a:lnSpc>
                <a:spcPts val="5940"/>
              </a:lnSpc>
              <a:spcBef>
                <a:spcPts val="844"/>
              </a:spcBef>
            </a:pPr>
            <a:r>
              <a:rPr sz="5500" dirty="0">
                <a:solidFill>
                  <a:srgbClr val="800000"/>
                </a:solidFill>
                <a:latin typeface="Arial Black"/>
                <a:cs typeface="Arial Black"/>
              </a:rPr>
              <a:t>PLAN</a:t>
            </a:r>
            <a:r>
              <a:rPr sz="5500" spc="-17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5500" spc="-10" dirty="0">
                <a:solidFill>
                  <a:srgbClr val="800000"/>
                </a:solidFill>
                <a:latin typeface="Arial Black"/>
                <a:cs typeface="Arial Black"/>
              </a:rPr>
              <a:t>ANNUEL D’ENTRAÎNEMENT</a:t>
            </a:r>
            <a:endParaRPr sz="5500" dirty="0">
              <a:latin typeface="Arial Black"/>
              <a:cs typeface="Arial Black"/>
            </a:endParaRPr>
          </a:p>
          <a:p>
            <a:pPr marL="3773170" marR="3449320" algn="ctr">
              <a:lnSpc>
                <a:spcPct val="100000"/>
              </a:lnSpc>
              <a:spcBef>
                <a:spcPts val="2795"/>
              </a:spcBef>
            </a:pPr>
            <a:r>
              <a:rPr lang="fr-FR" sz="2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2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8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28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620"/>
              </a:spcBef>
            </a:pPr>
            <a:r>
              <a:rPr sz="5500" dirty="0">
                <a:solidFill>
                  <a:srgbClr val="800000"/>
                </a:solidFill>
                <a:latin typeface="Arial Black"/>
                <a:cs typeface="Arial Black"/>
              </a:rPr>
              <a:t>Principes</a:t>
            </a:r>
            <a:r>
              <a:rPr sz="5500" spc="-3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5500" spc="-10" dirty="0">
                <a:solidFill>
                  <a:srgbClr val="800000"/>
                </a:solidFill>
                <a:latin typeface="Arial Black"/>
                <a:cs typeface="Arial Black"/>
              </a:rPr>
              <a:t>directeurs</a:t>
            </a:r>
            <a:endParaRPr sz="55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49633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520" y="982916"/>
            <a:ext cx="2313940" cy="5240020"/>
            <a:chOff x="100520" y="982916"/>
            <a:chExt cx="2313940" cy="5240020"/>
          </a:xfrm>
        </p:grpSpPr>
        <p:sp>
          <p:nvSpPr>
            <p:cNvPr id="7" name="object 7"/>
            <p:cNvSpPr/>
            <p:nvPr/>
          </p:nvSpPr>
          <p:spPr>
            <a:xfrm>
              <a:off x="113537" y="995933"/>
              <a:ext cx="2287905" cy="5213985"/>
            </a:xfrm>
            <a:custGeom>
              <a:avLst/>
              <a:gdLst/>
              <a:ahLst/>
              <a:cxnLst/>
              <a:rect l="l" t="t" r="r" b="b"/>
              <a:pathLst>
                <a:path w="2287905" h="5213985">
                  <a:moveTo>
                    <a:pt x="1906270" y="0"/>
                  </a:moveTo>
                  <a:lnTo>
                    <a:pt x="381254" y="0"/>
                  </a:lnTo>
                  <a:lnTo>
                    <a:pt x="333431" y="2970"/>
                  </a:lnTo>
                  <a:lnTo>
                    <a:pt x="287381" y="11643"/>
                  </a:lnTo>
                  <a:lnTo>
                    <a:pt x="243461" y="25662"/>
                  </a:lnTo>
                  <a:lnTo>
                    <a:pt x="202027" y="44668"/>
                  </a:lnTo>
                  <a:lnTo>
                    <a:pt x="163438" y="68306"/>
                  </a:lnTo>
                  <a:lnTo>
                    <a:pt x="128051" y="96218"/>
                  </a:lnTo>
                  <a:lnTo>
                    <a:pt x="96222" y="128045"/>
                  </a:lnTo>
                  <a:lnTo>
                    <a:pt x="68310" y="163433"/>
                  </a:lnTo>
                  <a:lnTo>
                    <a:pt x="44671" y="202022"/>
                  </a:lnTo>
                  <a:lnTo>
                    <a:pt x="25663" y="243456"/>
                  </a:lnTo>
                  <a:lnTo>
                    <a:pt x="11644" y="287377"/>
                  </a:lnTo>
                  <a:lnTo>
                    <a:pt x="2970" y="333429"/>
                  </a:lnTo>
                  <a:lnTo>
                    <a:pt x="0" y="381253"/>
                  </a:lnTo>
                  <a:lnTo>
                    <a:pt x="0" y="4832350"/>
                  </a:lnTo>
                  <a:lnTo>
                    <a:pt x="2970" y="4880172"/>
                  </a:lnTo>
                  <a:lnTo>
                    <a:pt x="11644" y="4926222"/>
                  </a:lnTo>
                  <a:lnTo>
                    <a:pt x="25663" y="4970142"/>
                  </a:lnTo>
                  <a:lnTo>
                    <a:pt x="44671" y="5011576"/>
                  </a:lnTo>
                  <a:lnTo>
                    <a:pt x="68310" y="5050165"/>
                  </a:lnTo>
                  <a:lnTo>
                    <a:pt x="96222" y="5085552"/>
                  </a:lnTo>
                  <a:lnTo>
                    <a:pt x="128051" y="5117381"/>
                  </a:lnTo>
                  <a:lnTo>
                    <a:pt x="163438" y="5145293"/>
                  </a:lnTo>
                  <a:lnTo>
                    <a:pt x="202027" y="5168932"/>
                  </a:lnTo>
                  <a:lnTo>
                    <a:pt x="243461" y="5187940"/>
                  </a:lnTo>
                  <a:lnTo>
                    <a:pt x="287381" y="5201959"/>
                  </a:lnTo>
                  <a:lnTo>
                    <a:pt x="333431" y="5210633"/>
                  </a:lnTo>
                  <a:lnTo>
                    <a:pt x="381254" y="5213604"/>
                  </a:lnTo>
                  <a:lnTo>
                    <a:pt x="1906270" y="5213604"/>
                  </a:lnTo>
                  <a:lnTo>
                    <a:pt x="1954094" y="5210633"/>
                  </a:lnTo>
                  <a:lnTo>
                    <a:pt x="2000146" y="5201959"/>
                  </a:lnTo>
                  <a:lnTo>
                    <a:pt x="2044067" y="5187940"/>
                  </a:lnTo>
                  <a:lnTo>
                    <a:pt x="2085501" y="5168932"/>
                  </a:lnTo>
                  <a:lnTo>
                    <a:pt x="2124090" y="5145293"/>
                  </a:lnTo>
                  <a:lnTo>
                    <a:pt x="2159478" y="5117381"/>
                  </a:lnTo>
                  <a:lnTo>
                    <a:pt x="2191305" y="5085552"/>
                  </a:lnTo>
                  <a:lnTo>
                    <a:pt x="2219217" y="5050165"/>
                  </a:lnTo>
                  <a:lnTo>
                    <a:pt x="2242855" y="5011576"/>
                  </a:lnTo>
                  <a:lnTo>
                    <a:pt x="2261861" y="4970142"/>
                  </a:lnTo>
                  <a:lnTo>
                    <a:pt x="2275880" y="4926222"/>
                  </a:lnTo>
                  <a:lnTo>
                    <a:pt x="2284553" y="4880172"/>
                  </a:lnTo>
                  <a:lnTo>
                    <a:pt x="2287524" y="4832350"/>
                  </a:lnTo>
                  <a:lnTo>
                    <a:pt x="2287524" y="381253"/>
                  </a:lnTo>
                  <a:lnTo>
                    <a:pt x="2284553" y="333429"/>
                  </a:lnTo>
                  <a:lnTo>
                    <a:pt x="2275880" y="287377"/>
                  </a:lnTo>
                  <a:lnTo>
                    <a:pt x="2261861" y="243456"/>
                  </a:lnTo>
                  <a:lnTo>
                    <a:pt x="2242855" y="202022"/>
                  </a:lnTo>
                  <a:lnTo>
                    <a:pt x="2219217" y="163433"/>
                  </a:lnTo>
                  <a:lnTo>
                    <a:pt x="2191305" y="128045"/>
                  </a:lnTo>
                  <a:lnTo>
                    <a:pt x="2159478" y="96218"/>
                  </a:lnTo>
                  <a:lnTo>
                    <a:pt x="2124090" y="68306"/>
                  </a:lnTo>
                  <a:lnTo>
                    <a:pt x="2085501" y="44668"/>
                  </a:lnTo>
                  <a:lnTo>
                    <a:pt x="2044067" y="25662"/>
                  </a:lnTo>
                  <a:lnTo>
                    <a:pt x="2000146" y="11643"/>
                  </a:lnTo>
                  <a:lnTo>
                    <a:pt x="1954094" y="297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537" y="995933"/>
              <a:ext cx="2287905" cy="5213985"/>
            </a:xfrm>
            <a:custGeom>
              <a:avLst/>
              <a:gdLst/>
              <a:ahLst/>
              <a:cxnLst/>
              <a:rect l="l" t="t" r="r" b="b"/>
              <a:pathLst>
                <a:path w="2287905" h="5213985">
                  <a:moveTo>
                    <a:pt x="0" y="381253"/>
                  </a:moveTo>
                  <a:lnTo>
                    <a:pt x="2970" y="333429"/>
                  </a:lnTo>
                  <a:lnTo>
                    <a:pt x="11644" y="287377"/>
                  </a:lnTo>
                  <a:lnTo>
                    <a:pt x="25663" y="243456"/>
                  </a:lnTo>
                  <a:lnTo>
                    <a:pt x="44671" y="202022"/>
                  </a:lnTo>
                  <a:lnTo>
                    <a:pt x="68310" y="163433"/>
                  </a:lnTo>
                  <a:lnTo>
                    <a:pt x="96222" y="128045"/>
                  </a:lnTo>
                  <a:lnTo>
                    <a:pt x="128051" y="96218"/>
                  </a:lnTo>
                  <a:lnTo>
                    <a:pt x="163438" y="68306"/>
                  </a:lnTo>
                  <a:lnTo>
                    <a:pt x="202027" y="44668"/>
                  </a:lnTo>
                  <a:lnTo>
                    <a:pt x="243461" y="25662"/>
                  </a:lnTo>
                  <a:lnTo>
                    <a:pt x="287381" y="11643"/>
                  </a:lnTo>
                  <a:lnTo>
                    <a:pt x="333431" y="2970"/>
                  </a:lnTo>
                  <a:lnTo>
                    <a:pt x="381254" y="0"/>
                  </a:lnTo>
                  <a:lnTo>
                    <a:pt x="1906270" y="0"/>
                  </a:lnTo>
                  <a:lnTo>
                    <a:pt x="1954094" y="2970"/>
                  </a:lnTo>
                  <a:lnTo>
                    <a:pt x="2000146" y="11643"/>
                  </a:lnTo>
                  <a:lnTo>
                    <a:pt x="2044067" y="25662"/>
                  </a:lnTo>
                  <a:lnTo>
                    <a:pt x="2085501" y="44668"/>
                  </a:lnTo>
                  <a:lnTo>
                    <a:pt x="2124090" y="68306"/>
                  </a:lnTo>
                  <a:lnTo>
                    <a:pt x="2159478" y="96218"/>
                  </a:lnTo>
                  <a:lnTo>
                    <a:pt x="2191305" y="128045"/>
                  </a:lnTo>
                  <a:lnTo>
                    <a:pt x="2219217" y="163433"/>
                  </a:lnTo>
                  <a:lnTo>
                    <a:pt x="2242855" y="202022"/>
                  </a:lnTo>
                  <a:lnTo>
                    <a:pt x="2261861" y="243456"/>
                  </a:lnTo>
                  <a:lnTo>
                    <a:pt x="2275880" y="287377"/>
                  </a:lnTo>
                  <a:lnTo>
                    <a:pt x="2284553" y="333429"/>
                  </a:lnTo>
                  <a:lnTo>
                    <a:pt x="2287524" y="381253"/>
                  </a:lnTo>
                  <a:lnTo>
                    <a:pt x="2287524" y="4832350"/>
                  </a:lnTo>
                  <a:lnTo>
                    <a:pt x="2284553" y="4880172"/>
                  </a:lnTo>
                  <a:lnTo>
                    <a:pt x="2275880" y="4926222"/>
                  </a:lnTo>
                  <a:lnTo>
                    <a:pt x="2261861" y="4970142"/>
                  </a:lnTo>
                  <a:lnTo>
                    <a:pt x="2242855" y="5011576"/>
                  </a:lnTo>
                  <a:lnTo>
                    <a:pt x="2219217" y="5050165"/>
                  </a:lnTo>
                  <a:lnTo>
                    <a:pt x="2191305" y="5085552"/>
                  </a:lnTo>
                  <a:lnTo>
                    <a:pt x="2159478" y="5117381"/>
                  </a:lnTo>
                  <a:lnTo>
                    <a:pt x="2124090" y="5145293"/>
                  </a:lnTo>
                  <a:lnTo>
                    <a:pt x="2085501" y="5168932"/>
                  </a:lnTo>
                  <a:lnTo>
                    <a:pt x="2044067" y="5187940"/>
                  </a:lnTo>
                  <a:lnTo>
                    <a:pt x="2000146" y="5201959"/>
                  </a:lnTo>
                  <a:lnTo>
                    <a:pt x="1954094" y="5210633"/>
                  </a:lnTo>
                  <a:lnTo>
                    <a:pt x="1906270" y="5213604"/>
                  </a:lnTo>
                  <a:lnTo>
                    <a:pt x="381254" y="5213604"/>
                  </a:lnTo>
                  <a:lnTo>
                    <a:pt x="333431" y="5210633"/>
                  </a:lnTo>
                  <a:lnTo>
                    <a:pt x="287381" y="5201959"/>
                  </a:lnTo>
                  <a:lnTo>
                    <a:pt x="243461" y="5187940"/>
                  </a:lnTo>
                  <a:lnTo>
                    <a:pt x="202027" y="5168932"/>
                  </a:lnTo>
                  <a:lnTo>
                    <a:pt x="163438" y="5145293"/>
                  </a:lnTo>
                  <a:lnTo>
                    <a:pt x="128051" y="5117381"/>
                  </a:lnTo>
                  <a:lnTo>
                    <a:pt x="96222" y="5085552"/>
                  </a:lnTo>
                  <a:lnTo>
                    <a:pt x="68310" y="5050165"/>
                  </a:lnTo>
                  <a:lnTo>
                    <a:pt x="44671" y="5011576"/>
                  </a:lnTo>
                  <a:lnTo>
                    <a:pt x="25663" y="4970142"/>
                  </a:lnTo>
                  <a:lnTo>
                    <a:pt x="11644" y="4926222"/>
                  </a:lnTo>
                  <a:lnTo>
                    <a:pt x="2970" y="4880172"/>
                  </a:lnTo>
                  <a:lnTo>
                    <a:pt x="0" y="4832350"/>
                  </a:lnTo>
                  <a:lnTo>
                    <a:pt x="0" y="381253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3072" y="1907286"/>
            <a:ext cx="1714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-50" dirty="0">
                <a:latin typeface="Arial"/>
                <a:cs typeface="Arial"/>
              </a:rPr>
              <a:t>•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jonglage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072" y="2346451"/>
            <a:ext cx="182498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5080" indent="-287020">
              <a:lnSpc>
                <a:spcPts val="1730"/>
              </a:lnSpc>
              <a:spcBef>
                <a:spcPts val="310"/>
              </a:spcBef>
              <a:tabLst>
                <a:tab pos="299085" algn="l"/>
              </a:tabLst>
            </a:pPr>
            <a:r>
              <a:rPr sz="1600" spc="-50" dirty="0">
                <a:latin typeface="Arial"/>
                <a:cs typeface="Arial"/>
              </a:rPr>
              <a:t>•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conduite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balle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072" y="3004819"/>
            <a:ext cx="1194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-50" dirty="0">
                <a:latin typeface="Arial"/>
                <a:cs typeface="Arial"/>
              </a:rPr>
              <a:t>•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5" dirty="0">
                <a:latin typeface="Calibri"/>
                <a:cs typeface="Calibri"/>
              </a:rPr>
              <a:t> tir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072" y="3443732"/>
            <a:ext cx="156019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-50" dirty="0">
                <a:latin typeface="Arial"/>
                <a:cs typeface="Arial"/>
              </a:rPr>
              <a:t>•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passe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ts val="1825"/>
              </a:lnSpc>
            </a:pPr>
            <a:r>
              <a:rPr sz="1600" b="1" spc="-10" dirty="0">
                <a:latin typeface="Calibri"/>
                <a:cs typeface="Calibri"/>
              </a:rPr>
              <a:t>courte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072" y="4102353"/>
            <a:ext cx="1702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-50" dirty="0">
                <a:latin typeface="Arial"/>
                <a:cs typeface="Arial"/>
              </a:rPr>
              <a:t>•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contrôle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3072" y="4541265"/>
            <a:ext cx="1600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-50" dirty="0">
                <a:latin typeface="Arial"/>
                <a:cs typeface="Arial"/>
              </a:rPr>
              <a:t>•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dribble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04140" y="961580"/>
            <a:ext cx="2719070" cy="5260975"/>
            <a:chOff x="6204140" y="961580"/>
            <a:chExt cx="2719070" cy="5260975"/>
          </a:xfrm>
        </p:grpSpPr>
        <p:sp>
          <p:nvSpPr>
            <p:cNvPr id="16" name="object 16"/>
            <p:cNvSpPr/>
            <p:nvPr/>
          </p:nvSpPr>
          <p:spPr>
            <a:xfrm>
              <a:off x="6217158" y="974597"/>
              <a:ext cx="2693035" cy="5234940"/>
            </a:xfrm>
            <a:custGeom>
              <a:avLst/>
              <a:gdLst/>
              <a:ahLst/>
              <a:cxnLst/>
              <a:rect l="l" t="t" r="r" b="b"/>
              <a:pathLst>
                <a:path w="2693034" h="5234940">
                  <a:moveTo>
                    <a:pt x="2274316" y="0"/>
                  </a:moveTo>
                  <a:lnTo>
                    <a:pt x="418591" y="0"/>
                  </a:lnTo>
                  <a:lnTo>
                    <a:pt x="369783" y="2816"/>
                  </a:lnTo>
                  <a:lnTo>
                    <a:pt x="322625" y="11057"/>
                  </a:lnTo>
                  <a:lnTo>
                    <a:pt x="277434" y="24407"/>
                  </a:lnTo>
                  <a:lnTo>
                    <a:pt x="234524" y="42553"/>
                  </a:lnTo>
                  <a:lnTo>
                    <a:pt x="194208" y="65180"/>
                  </a:lnTo>
                  <a:lnTo>
                    <a:pt x="156801" y="91973"/>
                  </a:lnTo>
                  <a:lnTo>
                    <a:pt x="122618" y="122618"/>
                  </a:lnTo>
                  <a:lnTo>
                    <a:pt x="91973" y="156801"/>
                  </a:lnTo>
                  <a:lnTo>
                    <a:pt x="65180" y="194208"/>
                  </a:lnTo>
                  <a:lnTo>
                    <a:pt x="42553" y="234524"/>
                  </a:lnTo>
                  <a:lnTo>
                    <a:pt x="24407" y="277434"/>
                  </a:lnTo>
                  <a:lnTo>
                    <a:pt x="11057" y="322625"/>
                  </a:lnTo>
                  <a:lnTo>
                    <a:pt x="2816" y="369783"/>
                  </a:lnTo>
                  <a:lnTo>
                    <a:pt x="0" y="418591"/>
                  </a:lnTo>
                  <a:lnTo>
                    <a:pt x="0" y="4816297"/>
                  </a:lnTo>
                  <a:lnTo>
                    <a:pt x="2816" y="4865120"/>
                  </a:lnTo>
                  <a:lnTo>
                    <a:pt x="11057" y="4912290"/>
                  </a:lnTo>
                  <a:lnTo>
                    <a:pt x="24407" y="4957490"/>
                  </a:lnTo>
                  <a:lnTo>
                    <a:pt x="42553" y="5000408"/>
                  </a:lnTo>
                  <a:lnTo>
                    <a:pt x="65180" y="5040729"/>
                  </a:lnTo>
                  <a:lnTo>
                    <a:pt x="91973" y="5078139"/>
                  </a:lnTo>
                  <a:lnTo>
                    <a:pt x="122618" y="5112324"/>
                  </a:lnTo>
                  <a:lnTo>
                    <a:pt x="156801" y="5142970"/>
                  </a:lnTo>
                  <a:lnTo>
                    <a:pt x="194208" y="5169763"/>
                  </a:lnTo>
                  <a:lnTo>
                    <a:pt x="234524" y="5192389"/>
                  </a:lnTo>
                  <a:lnTo>
                    <a:pt x="277434" y="5210534"/>
                  </a:lnTo>
                  <a:lnTo>
                    <a:pt x="322625" y="5223883"/>
                  </a:lnTo>
                  <a:lnTo>
                    <a:pt x="369783" y="5232123"/>
                  </a:lnTo>
                  <a:lnTo>
                    <a:pt x="418591" y="5234940"/>
                  </a:lnTo>
                  <a:lnTo>
                    <a:pt x="2274316" y="5234940"/>
                  </a:lnTo>
                  <a:lnTo>
                    <a:pt x="2323124" y="5232123"/>
                  </a:lnTo>
                  <a:lnTo>
                    <a:pt x="2370282" y="5223883"/>
                  </a:lnTo>
                  <a:lnTo>
                    <a:pt x="2415473" y="5210534"/>
                  </a:lnTo>
                  <a:lnTo>
                    <a:pt x="2458383" y="5192389"/>
                  </a:lnTo>
                  <a:lnTo>
                    <a:pt x="2498699" y="5169763"/>
                  </a:lnTo>
                  <a:lnTo>
                    <a:pt x="2536106" y="5142970"/>
                  </a:lnTo>
                  <a:lnTo>
                    <a:pt x="2570289" y="5112324"/>
                  </a:lnTo>
                  <a:lnTo>
                    <a:pt x="2600934" y="5078139"/>
                  </a:lnTo>
                  <a:lnTo>
                    <a:pt x="2627727" y="5040729"/>
                  </a:lnTo>
                  <a:lnTo>
                    <a:pt x="2650354" y="5000408"/>
                  </a:lnTo>
                  <a:lnTo>
                    <a:pt x="2668500" y="4957490"/>
                  </a:lnTo>
                  <a:lnTo>
                    <a:pt x="2681850" y="4912290"/>
                  </a:lnTo>
                  <a:lnTo>
                    <a:pt x="2690091" y="4865120"/>
                  </a:lnTo>
                  <a:lnTo>
                    <a:pt x="2692908" y="4816297"/>
                  </a:lnTo>
                  <a:lnTo>
                    <a:pt x="2692908" y="418591"/>
                  </a:lnTo>
                  <a:lnTo>
                    <a:pt x="2690091" y="369783"/>
                  </a:lnTo>
                  <a:lnTo>
                    <a:pt x="2681850" y="322625"/>
                  </a:lnTo>
                  <a:lnTo>
                    <a:pt x="2668500" y="277434"/>
                  </a:lnTo>
                  <a:lnTo>
                    <a:pt x="2650354" y="234524"/>
                  </a:lnTo>
                  <a:lnTo>
                    <a:pt x="2627727" y="194208"/>
                  </a:lnTo>
                  <a:lnTo>
                    <a:pt x="2600934" y="156801"/>
                  </a:lnTo>
                  <a:lnTo>
                    <a:pt x="2570289" y="122618"/>
                  </a:lnTo>
                  <a:lnTo>
                    <a:pt x="2536106" y="91973"/>
                  </a:lnTo>
                  <a:lnTo>
                    <a:pt x="2498699" y="65180"/>
                  </a:lnTo>
                  <a:lnTo>
                    <a:pt x="2458383" y="42553"/>
                  </a:lnTo>
                  <a:lnTo>
                    <a:pt x="2415473" y="24407"/>
                  </a:lnTo>
                  <a:lnTo>
                    <a:pt x="2370282" y="11057"/>
                  </a:lnTo>
                  <a:lnTo>
                    <a:pt x="2323124" y="2816"/>
                  </a:lnTo>
                  <a:lnTo>
                    <a:pt x="227431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7158" y="974597"/>
              <a:ext cx="2693035" cy="5234940"/>
            </a:xfrm>
            <a:custGeom>
              <a:avLst/>
              <a:gdLst/>
              <a:ahLst/>
              <a:cxnLst/>
              <a:rect l="l" t="t" r="r" b="b"/>
              <a:pathLst>
                <a:path w="2693034" h="5234940">
                  <a:moveTo>
                    <a:pt x="0" y="418591"/>
                  </a:moveTo>
                  <a:lnTo>
                    <a:pt x="2816" y="369783"/>
                  </a:lnTo>
                  <a:lnTo>
                    <a:pt x="11057" y="322625"/>
                  </a:lnTo>
                  <a:lnTo>
                    <a:pt x="24407" y="277434"/>
                  </a:lnTo>
                  <a:lnTo>
                    <a:pt x="42553" y="234524"/>
                  </a:lnTo>
                  <a:lnTo>
                    <a:pt x="65180" y="194208"/>
                  </a:lnTo>
                  <a:lnTo>
                    <a:pt x="91973" y="156801"/>
                  </a:lnTo>
                  <a:lnTo>
                    <a:pt x="122618" y="122618"/>
                  </a:lnTo>
                  <a:lnTo>
                    <a:pt x="156801" y="91973"/>
                  </a:lnTo>
                  <a:lnTo>
                    <a:pt x="194208" y="65180"/>
                  </a:lnTo>
                  <a:lnTo>
                    <a:pt x="234524" y="42553"/>
                  </a:lnTo>
                  <a:lnTo>
                    <a:pt x="277434" y="24407"/>
                  </a:lnTo>
                  <a:lnTo>
                    <a:pt x="322625" y="11057"/>
                  </a:lnTo>
                  <a:lnTo>
                    <a:pt x="369783" y="2816"/>
                  </a:lnTo>
                  <a:lnTo>
                    <a:pt x="418591" y="0"/>
                  </a:lnTo>
                  <a:lnTo>
                    <a:pt x="2274316" y="0"/>
                  </a:lnTo>
                  <a:lnTo>
                    <a:pt x="2323124" y="2816"/>
                  </a:lnTo>
                  <a:lnTo>
                    <a:pt x="2370282" y="11057"/>
                  </a:lnTo>
                  <a:lnTo>
                    <a:pt x="2415473" y="24407"/>
                  </a:lnTo>
                  <a:lnTo>
                    <a:pt x="2458383" y="42553"/>
                  </a:lnTo>
                  <a:lnTo>
                    <a:pt x="2498699" y="65180"/>
                  </a:lnTo>
                  <a:lnTo>
                    <a:pt x="2536106" y="91973"/>
                  </a:lnTo>
                  <a:lnTo>
                    <a:pt x="2570289" y="122618"/>
                  </a:lnTo>
                  <a:lnTo>
                    <a:pt x="2600934" y="156801"/>
                  </a:lnTo>
                  <a:lnTo>
                    <a:pt x="2627727" y="194208"/>
                  </a:lnTo>
                  <a:lnTo>
                    <a:pt x="2650354" y="234524"/>
                  </a:lnTo>
                  <a:lnTo>
                    <a:pt x="2668500" y="277434"/>
                  </a:lnTo>
                  <a:lnTo>
                    <a:pt x="2681850" y="322625"/>
                  </a:lnTo>
                  <a:lnTo>
                    <a:pt x="2690091" y="369783"/>
                  </a:lnTo>
                  <a:lnTo>
                    <a:pt x="2692908" y="418591"/>
                  </a:lnTo>
                  <a:lnTo>
                    <a:pt x="2692908" y="4816297"/>
                  </a:lnTo>
                  <a:lnTo>
                    <a:pt x="2690091" y="4865120"/>
                  </a:lnTo>
                  <a:lnTo>
                    <a:pt x="2681850" y="4912290"/>
                  </a:lnTo>
                  <a:lnTo>
                    <a:pt x="2668500" y="4957490"/>
                  </a:lnTo>
                  <a:lnTo>
                    <a:pt x="2650354" y="5000408"/>
                  </a:lnTo>
                  <a:lnTo>
                    <a:pt x="2627727" y="5040729"/>
                  </a:lnTo>
                  <a:lnTo>
                    <a:pt x="2600934" y="5078139"/>
                  </a:lnTo>
                  <a:lnTo>
                    <a:pt x="2570289" y="5112324"/>
                  </a:lnTo>
                  <a:lnTo>
                    <a:pt x="2536106" y="5142970"/>
                  </a:lnTo>
                  <a:lnTo>
                    <a:pt x="2498699" y="5169763"/>
                  </a:lnTo>
                  <a:lnTo>
                    <a:pt x="2458383" y="5192389"/>
                  </a:lnTo>
                  <a:lnTo>
                    <a:pt x="2415473" y="5210534"/>
                  </a:lnTo>
                  <a:lnTo>
                    <a:pt x="2370282" y="5223883"/>
                  </a:lnTo>
                  <a:lnTo>
                    <a:pt x="2323124" y="5232123"/>
                  </a:lnTo>
                  <a:lnTo>
                    <a:pt x="2274316" y="5234940"/>
                  </a:lnTo>
                  <a:lnTo>
                    <a:pt x="418591" y="5234940"/>
                  </a:lnTo>
                  <a:lnTo>
                    <a:pt x="369783" y="5232123"/>
                  </a:lnTo>
                  <a:lnTo>
                    <a:pt x="322625" y="5223883"/>
                  </a:lnTo>
                  <a:lnTo>
                    <a:pt x="277434" y="5210534"/>
                  </a:lnTo>
                  <a:lnTo>
                    <a:pt x="234524" y="5192389"/>
                  </a:lnTo>
                  <a:lnTo>
                    <a:pt x="194208" y="5169763"/>
                  </a:lnTo>
                  <a:lnTo>
                    <a:pt x="156801" y="5142970"/>
                  </a:lnTo>
                  <a:lnTo>
                    <a:pt x="122618" y="5112324"/>
                  </a:lnTo>
                  <a:lnTo>
                    <a:pt x="91973" y="5078139"/>
                  </a:lnTo>
                  <a:lnTo>
                    <a:pt x="65180" y="5040729"/>
                  </a:lnTo>
                  <a:lnTo>
                    <a:pt x="42553" y="5000408"/>
                  </a:lnTo>
                  <a:lnTo>
                    <a:pt x="24407" y="4957490"/>
                  </a:lnTo>
                  <a:lnTo>
                    <a:pt x="11057" y="4912290"/>
                  </a:lnTo>
                  <a:lnTo>
                    <a:pt x="2816" y="4865120"/>
                  </a:lnTo>
                  <a:lnTo>
                    <a:pt x="0" y="4816297"/>
                  </a:lnTo>
                  <a:lnTo>
                    <a:pt x="0" y="418591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18579" y="1237615"/>
            <a:ext cx="1120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Coordination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8579" y="1676780"/>
            <a:ext cx="200152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Maîtrise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des </a:t>
            </a:r>
            <a:r>
              <a:rPr sz="1600" b="1" spc="-10" dirty="0">
                <a:latin typeface="Calibri"/>
                <a:cs typeface="Calibri"/>
              </a:rPr>
              <a:t>déplacements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(avant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et </a:t>
            </a:r>
            <a:r>
              <a:rPr sz="1600" b="1" spc="-10" dirty="0">
                <a:latin typeface="Calibri"/>
                <a:cs typeface="Calibri"/>
              </a:rPr>
              <a:t>arrière)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8579" y="2554604"/>
            <a:ext cx="1336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Latéralisation.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8579" y="2993898"/>
            <a:ext cx="193421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r>
              <a:rPr sz="1600" b="1" spc="-10" dirty="0">
                <a:latin typeface="Calibri"/>
                <a:cs typeface="Calibri"/>
              </a:rPr>
              <a:t>Dissociation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des </a:t>
            </a:r>
            <a:r>
              <a:rPr sz="1600" b="1" dirty="0">
                <a:latin typeface="Calibri"/>
                <a:cs typeface="Calibri"/>
              </a:rPr>
              <a:t>membres</a:t>
            </a:r>
            <a:r>
              <a:rPr sz="1600" b="1" spc="2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inférieurs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et </a:t>
            </a:r>
            <a:r>
              <a:rPr sz="1600" b="1" spc="-10" dirty="0">
                <a:latin typeface="Calibri"/>
                <a:cs typeface="Calibri"/>
              </a:rPr>
              <a:t>supérieurs.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8579" y="3871722"/>
            <a:ext cx="681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Agilité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8579" y="4310329"/>
            <a:ext cx="8870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Équilibre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18579" y="4749800"/>
            <a:ext cx="211328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b="1" dirty="0">
                <a:latin typeface="Calibri"/>
                <a:cs typeface="Calibri"/>
              </a:rPr>
              <a:t>Endurance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capacité uniquement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</a:t>
            </a:r>
            <a:r>
              <a:rPr sz="1600" b="1" spc="-25" dirty="0">
                <a:latin typeface="Calibri"/>
                <a:cs typeface="Calibri"/>
              </a:rPr>
              <a:t> les </a:t>
            </a:r>
            <a:r>
              <a:rPr sz="1600" b="1" spc="-10" dirty="0">
                <a:latin typeface="Calibri"/>
                <a:cs typeface="Calibri"/>
              </a:rPr>
              <a:t>exercices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jeux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8579" y="5627623"/>
            <a:ext cx="1959610" cy="4889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Vitesse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réaction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et </a:t>
            </a:r>
            <a:r>
              <a:rPr sz="1600" b="1" spc="-10" dirty="0">
                <a:latin typeface="Calibri"/>
                <a:cs typeface="Calibri"/>
              </a:rPr>
              <a:t>vivacité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044749" y="953833"/>
            <a:ext cx="3004185" cy="5281295"/>
            <a:chOff x="9044749" y="953833"/>
            <a:chExt cx="3004185" cy="5281295"/>
          </a:xfrm>
        </p:grpSpPr>
        <p:sp>
          <p:nvSpPr>
            <p:cNvPr id="27" name="object 27"/>
            <p:cNvSpPr/>
            <p:nvPr/>
          </p:nvSpPr>
          <p:spPr>
            <a:xfrm>
              <a:off x="9060941" y="970026"/>
              <a:ext cx="2971800" cy="5248910"/>
            </a:xfrm>
            <a:custGeom>
              <a:avLst/>
              <a:gdLst/>
              <a:ahLst/>
              <a:cxnLst/>
              <a:rect l="l" t="t" r="r" b="b"/>
              <a:pathLst>
                <a:path w="2971800" h="5248910">
                  <a:moveTo>
                    <a:pt x="2476500" y="0"/>
                  </a:moveTo>
                  <a:lnTo>
                    <a:pt x="495300" y="0"/>
                  </a:lnTo>
                  <a:lnTo>
                    <a:pt x="447597" y="2267"/>
                  </a:lnTo>
                  <a:lnTo>
                    <a:pt x="401178" y="8930"/>
                  </a:lnTo>
                  <a:lnTo>
                    <a:pt x="356249" y="19782"/>
                  </a:lnTo>
                  <a:lnTo>
                    <a:pt x="313019" y="34615"/>
                  </a:lnTo>
                  <a:lnTo>
                    <a:pt x="271695" y="53222"/>
                  </a:lnTo>
                  <a:lnTo>
                    <a:pt x="232484" y="75394"/>
                  </a:lnTo>
                  <a:lnTo>
                    <a:pt x="195594" y="100925"/>
                  </a:lnTo>
                  <a:lnTo>
                    <a:pt x="161233" y="129607"/>
                  </a:lnTo>
                  <a:lnTo>
                    <a:pt x="129607" y="161233"/>
                  </a:lnTo>
                  <a:lnTo>
                    <a:pt x="100925" y="195594"/>
                  </a:lnTo>
                  <a:lnTo>
                    <a:pt x="75394" y="232484"/>
                  </a:lnTo>
                  <a:lnTo>
                    <a:pt x="53222" y="271695"/>
                  </a:lnTo>
                  <a:lnTo>
                    <a:pt x="34615" y="313019"/>
                  </a:lnTo>
                  <a:lnTo>
                    <a:pt x="19782" y="356249"/>
                  </a:lnTo>
                  <a:lnTo>
                    <a:pt x="8930" y="401178"/>
                  </a:lnTo>
                  <a:lnTo>
                    <a:pt x="2267" y="447597"/>
                  </a:lnTo>
                  <a:lnTo>
                    <a:pt x="0" y="495300"/>
                  </a:lnTo>
                  <a:lnTo>
                    <a:pt x="0" y="4753343"/>
                  </a:lnTo>
                  <a:lnTo>
                    <a:pt x="2267" y="4801045"/>
                  </a:lnTo>
                  <a:lnTo>
                    <a:pt x="8930" y="4847465"/>
                  </a:lnTo>
                  <a:lnTo>
                    <a:pt x="19782" y="4892394"/>
                  </a:lnTo>
                  <a:lnTo>
                    <a:pt x="34615" y="4935625"/>
                  </a:lnTo>
                  <a:lnTo>
                    <a:pt x="53222" y="4976950"/>
                  </a:lnTo>
                  <a:lnTo>
                    <a:pt x="75394" y="5016162"/>
                  </a:lnTo>
                  <a:lnTo>
                    <a:pt x="100925" y="5053052"/>
                  </a:lnTo>
                  <a:lnTo>
                    <a:pt x="129607" y="5087415"/>
                  </a:lnTo>
                  <a:lnTo>
                    <a:pt x="161233" y="5119042"/>
                  </a:lnTo>
                  <a:lnTo>
                    <a:pt x="195594" y="5147725"/>
                  </a:lnTo>
                  <a:lnTo>
                    <a:pt x="232484" y="5173257"/>
                  </a:lnTo>
                  <a:lnTo>
                    <a:pt x="271695" y="5195431"/>
                  </a:lnTo>
                  <a:lnTo>
                    <a:pt x="313019" y="5214038"/>
                  </a:lnTo>
                  <a:lnTo>
                    <a:pt x="356249" y="5228872"/>
                  </a:lnTo>
                  <a:lnTo>
                    <a:pt x="401178" y="5239724"/>
                  </a:lnTo>
                  <a:lnTo>
                    <a:pt x="447597" y="5246388"/>
                  </a:lnTo>
                  <a:lnTo>
                    <a:pt x="495300" y="5248656"/>
                  </a:lnTo>
                  <a:lnTo>
                    <a:pt x="2476500" y="5248656"/>
                  </a:lnTo>
                  <a:lnTo>
                    <a:pt x="2524202" y="5246388"/>
                  </a:lnTo>
                  <a:lnTo>
                    <a:pt x="2570621" y="5239724"/>
                  </a:lnTo>
                  <a:lnTo>
                    <a:pt x="2615550" y="5228872"/>
                  </a:lnTo>
                  <a:lnTo>
                    <a:pt x="2658780" y="5214038"/>
                  </a:lnTo>
                  <a:lnTo>
                    <a:pt x="2700104" y="5195431"/>
                  </a:lnTo>
                  <a:lnTo>
                    <a:pt x="2739315" y="5173257"/>
                  </a:lnTo>
                  <a:lnTo>
                    <a:pt x="2776205" y="5147725"/>
                  </a:lnTo>
                  <a:lnTo>
                    <a:pt x="2810566" y="5119042"/>
                  </a:lnTo>
                  <a:lnTo>
                    <a:pt x="2842192" y="5087415"/>
                  </a:lnTo>
                  <a:lnTo>
                    <a:pt x="2870874" y="5053052"/>
                  </a:lnTo>
                  <a:lnTo>
                    <a:pt x="2896405" y="5016162"/>
                  </a:lnTo>
                  <a:lnTo>
                    <a:pt x="2918577" y="4976950"/>
                  </a:lnTo>
                  <a:lnTo>
                    <a:pt x="2937184" y="4935625"/>
                  </a:lnTo>
                  <a:lnTo>
                    <a:pt x="2952017" y="4892394"/>
                  </a:lnTo>
                  <a:lnTo>
                    <a:pt x="2962869" y="4847465"/>
                  </a:lnTo>
                  <a:lnTo>
                    <a:pt x="2969532" y="4801045"/>
                  </a:lnTo>
                  <a:lnTo>
                    <a:pt x="2971800" y="4753343"/>
                  </a:lnTo>
                  <a:lnTo>
                    <a:pt x="2971800" y="495300"/>
                  </a:lnTo>
                  <a:lnTo>
                    <a:pt x="2969532" y="447597"/>
                  </a:lnTo>
                  <a:lnTo>
                    <a:pt x="2962869" y="401178"/>
                  </a:lnTo>
                  <a:lnTo>
                    <a:pt x="2952017" y="356249"/>
                  </a:lnTo>
                  <a:lnTo>
                    <a:pt x="2937184" y="313019"/>
                  </a:lnTo>
                  <a:lnTo>
                    <a:pt x="2918577" y="271695"/>
                  </a:lnTo>
                  <a:lnTo>
                    <a:pt x="2896405" y="232484"/>
                  </a:lnTo>
                  <a:lnTo>
                    <a:pt x="2870874" y="195594"/>
                  </a:lnTo>
                  <a:lnTo>
                    <a:pt x="2842192" y="161233"/>
                  </a:lnTo>
                  <a:lnTo>
                    <a:pt x="2810566" y="129607"/>
                  </a:lnTo>
                  <a:lnTo>
                    <a:pt x="2776205" y="100925"/>
                  </a:lnTo>
                  <a:lnTo>
                    <a:pt x="2739315" y="75394"/>
                  </a:lnTo>
                  <a:lnTo>
                    <a:pt x="2700104" y="53222"/>
                  </a:lnTo>
                  <a:lnTo>
                    <a:pt x="2658780" y="34615"/>
                  </a:lnTo>
                  <a:lnTo>
                    <a:pt x="2615550" y="19782"/>
                  </a:lnTo>
                  <a:lnTo>
                    <a:pt x="2570621" y="8930"/>
                  </a:lnTo>
                  <a:lnTo>
                    <a:pt x="2524202" y="2267"/>
                  </a:lnTo>
                  <a:lnTo>
                    <a:pt x="24765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60941" y="970026"/>
              <a:ext cx="2971800" cy="5248910"/>
            </a:xfrm>
            <a:custGeom>
              <a:avLst/>
              <a:gdLst/>
              <a:ahLst/>
              <a:cxnLst/>
              <a:rect l="l" t="t" r="r" b="b"/>
              <a:pathLst>
                <a:path w="2971800" h="524891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2476500" y="0"/>
                  </a:lnTo>
                  <a:lnTo>
                    <a:pt x="2524202" y="2267"/>
                  </a:lnTo>
                  <a:lnTo>
                    <a:pt x="2570621" y="8930"/>
                  </a:lnTo>
                  <a:lnTo>
                    <a:pt x="2615550" y="19782"/>
                  </a:lnTo>
                  <a:lnTo>
                    <a:pt x="2658780" y="34615"/>
                  </a:lnTo>
                  <a:lnTo>
                    <a:pt x="2700104" y="53222"/>
                  </a:lnTo>
                  <a:lnTo>
                    <a:pt x="2739315" y="75394"/>
                  </a:lnTo>
                  <a:lnTo>
                    <a:pt x="2776205" y="100925"/>
                  </a:lnTo>
                  <a:lnTo>
                    <a:pt x="2810566" y="129607"/>
                  </a:lnTo>
                  <a:lnTo>
                    <a:pt x="2842192" y="161233"/>
                  </a:lnTo>
                  <a:lnTo>
                    <a:pt x="2870874" y="195594"/>
                  </a:lnTo>
                  <a:lnTo>
                    <a:pt x="2896405" y="232484"/>
                  </a:lnTo>
                  <a:lnTo>
                    <a:pt x="2918577" y="271695"/>
                  </a:lnTo>
                  <a:lnTo>
                    <a:pt x="2937184" y="313019"/>
                  </a:lnTo>
                  <a:lnTo>
                    <a:pt x="2952017" y="356249"/>
                  </a:lnTo>
                  <a:lnTo>
                    <a:pt x="2962869" y="401178"/>
                  </a:lnTo>
                  <a:lnTo>
                    <a:pt x="2969532" y="447597"/>
                  </a:lnTo>
                  <a:lnTo>
                    <a:pt x="2971800" y="495300"/>
                  </a:lnTo>
                  <a:lnTo>
                    <a:pt x="2971800" y="4753343"/>
                  </a:lnTo>
                  <a:lnTo>
                    <a:pt x="2969532" y="4801045"/>
                  </a:lnTo>
                  <a:lnTo>
                    <a:pt x="2962869" y="4847465"/>
                  </a:lnTo>
                  <a:lnTo>
                    <a:pt x="2952017" y="4892394"/>
                  </a:lnTo>
                  <a:lnTo>
                    <a:pt x="2937184" y="4935625"/>
                  </a:lnTo>
                  <a:lnTo>
                    <a:pt x="2918577" y="4976950"/>
                  </a:lnTo>
                  <a:lnTo>
                    <a:pt x="2896405" y="5016162"/>
                  </a:lnTo>
                  <a:lnTo>
                    <a:pt x="2870874" y="5053052"/>
                  </a:lnTo>
                  <a:lnTo>
                    <a:pt x="2842192" y="5087415"/>
                  </a:lnTo>
                  <a:lnTo>
                    <a:pt x="2810566" y="5119042"/>
                  </a:lnTo>
                  <a:lnTo>
                    <a:pt x="2776205" y="5147725"/>
                  </a:lnTo>
                  <a:lnTo>
                    <a:pt x="2739315" y="5173257"/>
                  </a:lnTo>
                  <a:lnTo>
                    <a:pt x="2700104" y="5195431"/>
                  </a:lnTo>
                  <a:lnTo>
                    <a:pt x="2658780" y="5214038"/>
                  </a:lnTo>
                  <a:lnTo>
                    <a:pt x="2615550" y="5228872"/>
                  </a:lnTo>
                  <a:lnTo>
                    <a:pt x="2570621" y="5239724"/>
                  </a:lnTo>
                  <a:lnTo>
                    <a:pt x="2524202" y="5246388"/>
                  </a:lnTo>
                  <a:lnTo>
                    <a:pt x="2476500" y="5248656"/>
                  </a:lnTo>
                  <a:lnTo>
                    <a:pt x="495300" y="5248656"/>
                  </a:lnTo>
                  <a:lnTo>
                    <a:pt x="447597" y="5246388"/>
                  </a:lnTo>
                  <a:lnTo>
                    <a:pt x="401178" y="5239724"/>
                  </a:lnTo>
                  <a:lnTo>
                    <a:pt x="356249" y="5228872"/>
                  </a:lnTo>
                  <a:lnTo>
                    <a:pt x="313019" y="5214038"/>
                  </a:lnTo>
                  <a:lnTo>
                    <a:pt x="271695" y="5195431"/>
                  </a:lnTo>
                  <a:lnTo>
                    <a:pt x="232484" y="5173257"/>
                  </a:lnTo>
                  <a:lnTo>
                    <a:pt x="195594" y="5147725"/>
                  </a:lnTo>
                  <a:lnTo>
                    <a:pt x="161233" y="5119042"/>
                  </a:lnTo>
                  <a:lnTo>
                    <a:pt x="129607" y="5087415"/>
                  </a:lnTo>
                  <a:lnTo>
                    <a:pt x="100925" y="5053052"/>
                  </a:lnTo>
                  <a:lnTo>
                    <a:pt x="75394" y="5016162"/>
                  </a:lnTo>
                  <a:lnTo>
                    <a:pt x="53222" y="4976950"/>
                  </a:lnTo>
                  <a:lnTo>
                    <a:pt x="34615" y="4935625"/>
                  </a:lnTo>
                  <a:lnTo>
                    <a:pt x="19782" y="4892394"/>
                  </a:lnTo>
                  <a:lnTo>
                    <a:pt x="8930" y="4847465"/>
                  </a:lnTo>
                  <a:lnTo>
                    <a:pt x="2267" y="4801045"/>
                  </a:lnTo>
                  <a:lnTo>
                    <a:pt x="0" y="4753343"/>
                  </a:lnTo>
                  <a:lnTo>
                    <a:pt x="0" y="495300"/>
                  </a:lnTo>
                  <a:close/>
                </a:path>
              </a:pathLst>
            </a:custGeom>
            <a:ln w="3200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84589" y="1789556"/>
            <a:ext cx="243205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i="1" dirty="0">
                <a:latin typeface="Calibri"/>
                <a:cs typeface="Calibri"/>
              </a:rPr>
              <a:t>Recherche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de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la</a:t>
            </a:r>
            <a:r>
              <a:rPr sz="1600" b="1" i="1" spc="-5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qualité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spc="-20" dirty="0">
                <a:latin typeface="Calibri"/>
                <a:cs typeface="Calibri"/>
              </a:rPr>
              <a:t>dans </a:t>
            </a:r>
            <a:r>
              <a:rPr sz="1600" b="1" i="1" dirty="0">
                <a:latin typeface="Calibri"/>
                <a:cs typeface="Calibri"/>
              </a:rPr>
              <a:t>les</a:t>
            </a:r>
            <a:r>
              <a:rPr sz="1600" b="1" i="1" spc="-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exercices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les</a:t>
            </a:r>
            <a:r>
              <a:rPr sz="1600" b="1" i="1" spc="-5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jeux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et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spc="-25" dirty="0">
                <a:latin typeface="Calibri"/>
                <a:cs typeface="Calibri"/>
              </a:rPr>
              <a:t>les </a:t>
            </a:r>
            <a:r>
              <a:rPr sz="1600" b="1" i="1" spc="-10" dirty="0">
                <a:latin typeface="Calibri"/>
                <a:cs typeface="Calibri"/>
              </a:rPr>
              <a:t>matchs.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84589" y="2667761"/>
            <a:ext cx="2129790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b="1" i="1" dirty="0">
                <a:latin typeface="Calibri"/>
                <a:cs typeface="Calibri"/>
              </a:rPr>
              <a:t>Donner</a:t>
            </a:r>
            <a:r>
              <a:rPr sz="1600" b="1" i="1" spc="-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une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éducation </a:t>
            </a:r>
            <a:r>
              <a:rPr sz="1600" b="1" i="1" dirty="0">
                <a:latin typeface="Calibri"/>
                <a:cs typeface="Calibri"/>
              </a:rPr>
              <a:t>sportive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basée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sur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spc="-25" dirty="0">
                <a:latin typeface="Calibri"/>
                <a:cs typeface="Calibri"/>
              </a:rPr>
              <a:t>la </a:t>
            </a:r>
            <a:r>
              <a:rPr sz="1600" b="1" i="1" dirty="0">
                <a:latin typeface="Calibri"/>
                <a:cs typeface="Calibri"/>
              </a:rPr>
              <a:t>politesse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,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le</a:t>
            </a:r>
            <a:r>
              <a:rPr sz="1600" b="1" i="1" spc="-5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respect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et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spc="-25" dirty="0">
                <a:latin typeface="Calibri"/>
                <a:cs typeface="Calibri"/>
              </a:rPr>
              <a:t>le </a:t>
            </a:r>
            <a:r>
              <a:rPr sz="1600" b="1" i="1" spc="-10" dirty="0">
                <a:latin typeface="Calibri"/>
                <a:cs typeface="Calibri"/>
              </a:rPr>
              <a:t>fair-play.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84589" y="3764737"/>
            <a:ext cx="1861185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r>
              <a:rPr sz="1600" b="1" i="1" spc="-10" dirty="0">
                <a:latin typeface="Calibri"/>
                <a:cs typeface="Calibri"/>
              </a:rPr>
              <a:t>Développer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la</a:t>
            </a:r>
            <a:r>
              <a:rPr sz="1600" b="1" i="1" spc="-1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notion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i="1" spc="-10" dirty="0">
                <a:latin typeface="Calibri"/>
                <a:cs typeface="Calibri"/>
              </a:rPr>
              <a:t>d’autonomie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84589" y="4423664"/>
            <a:ext cx="206121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r>
              <a:rPr sz="1600" b="1" i="1" spc="-10" dirty="0">
                <a:latin typeface="Calibri"/>
                <a:cs typeface="Calibri"/>
              </a:rPr>
              <a:t>Insister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sur</a:t>
            </a:r>
            <a:r>
              <a:rPr sz="1600" b="1" i="1" spc="-3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la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notion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spc="-25" dirty="0">
                <a:latin typeface="Calibri"/>
                <a:cs typeface="Calibri"/>
              </a:rPr>
              <a:t>de </a:t>
            </a:r>
            <a:r>
              <a:rPr sz="1600" b="1" i="1" spc="-10" dirty="0">
                <a:latin typeface="Calibri"/>
                <a:cs typeface="Calibri"/>
              </a:rPr>
              <a:t>groupe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66352" y="960056"/>
            <a:ext cx="3507104" cy="5273675"/>
            <a:chOff x="2566352" y="960056"/>
            <a:chExt cx="3507104" cy="5273675"/>
          </a:xfrm>
        </p:grpSpPr>
        <p:sp>
          <p:nvSpPr>
            <p:cNvPr id="34" name="object 34"/>
            <p:cNvSpPr/>
            <p:nvPr/>
          </p:nvSpPr>
          <p:spPr>
            <a:xfrm>
              <a:off x="2579369" y="973074"/>
              <a:ext cx="3481070" cy="5247640"/>
            </a:xfrm>
            <a:custGeom>
              <a:avLst/>
              <a:gdLst/>
              <a:ahLst/>
              <a:cxnLst/>
              <a:rect l="l" t="t" r="r" b="b"/>
              <a:pathLst>
                <a:path w="3481070" h="5247640">
                  <a:moveTo>
                    <a:pt x="2900680" y="0"/>
                  </a:moveTo>
                  <a:lnTo>
                    <a:pt x="580136" y="0"/>
                  </a:lnTo>
                  <a:lnTo>
                    <a:pt x="532553" y="1922"/>
                  </a:lnTo>
                  <a:lnTo>
                    <a:pt x="486029" y="7592"/>
                  </a:lnTo>
                  <a:lnTo>
                    <a:pt x="440715" y="16859"/>
                  </a:lnTo>
                  <a:lnTo>
                    <a:pt x="396760" y="29573"/>
                  </a:lnTo>
                  <a:lnTo>
                    <a:pt x="354312" y="45587"/>
                  </a:lnTo>
                  <a:lnTo>
                    <a:pt x="313520" y="64749"/>
                  </a:lnTo>
                  <a:lnTo>
                    <a:pt x="274535" y="86912"/>
                  </a:lnTo>
                  <a:lnTo>
                    <a:pt x="237506" y="111926"/>
                  </a:lnTo>
                  <a:lnTo>
                    <a:pt x="202581" y="139642"/>
                  </a:lnTo>
                  <a:lnTo>
                    <a:pt x="169910" y="169910"/>
                  </a:lnTo>
                  <a:lnTo>
                    <a:pt x="139642" y="202581"/>
                  </a:lnTo>
                  <a:lnTo>
                    <a:pt x="111926" y="237506"/>
                  </a:lnTo>
                  <a:lnTo>
                    <a:pt x="86912" y="274535"/>
                  </a:lnTo>
                  <a:lnTo>
                    <a:pt x="64749" y="313520"/>
                  </a:lnTo>
                  <a:lnTo>
                    <a:pt x="45587" y="354312"/>
                  </a:lnTo>
                  <a:lnTo>
                    <a:pt x="29573" y="396760"/>
                  </a:lnTo>
                  <a:lnTo>
                    <a:pt x="16859" y="440715"/>
                  </a:lnTo>
                  <a:lnTo>
                    <a:pt x="7592" y="486029"/>
                  </a:lnTo>
                  <a:lnTo>
                    <a:pt x="1922" y="532553"/>
                  </a:lnTo>
                  <a:lnTo>
                    <a:pt x="0" y="580136"/>
                  </a:lnTo>
                  <a:lnTo>
                    <a:pt x="0" y="4666983"/>
                  </a:lnTo>
                  <a:lnTo>
                    <a:pt x="1922" y="4714564"/>
                  </a:lnTo>
                  <a:lnTo>
                    <a:pt x="7592" y="4761086"/>
                  </a:lnTo>
                  <a:lnTo>
                    <a:pt x="16859" y="4806400"/>
                  </a:lnTo>
                  <a:lnTo>
                    <a:pt x="29573" y="4850355"/>
                  </a:lnTo>
                  <a:lnTo>
                    <a:pt x="45587" y="4892803"/>
                  </a:lnTo>
                  <a:lnTo>
                    <a:pt x="64749" y="4933595"/>
                  </a:lnTo>
                  <a:lnTo>
                    <a:pt x="86912" y="4972581"/>
                  </a:lnTo>
                  <a:lnTo>
                    <a:pt x="111926" y="5009612"/>
                  </a:lnTo>
                  <a:lnTo>
                    <a:pt x="139642" y="5044538"/>
                  </a:lnTo>
                  <a:lnTo>
                    <a:pt x="169910" y="5077210"/>
                  </a:lnTo>
                  <a:lnTo>
                    <a:pt x="202581" y="5107480"/>
                  </a:lnTo>
                  <a:lnTo>
                    <a:pt x="237506" y="5135197"/>
                  </a:lnTo>
                  <a:lnTo>
                    <a:pt x="274535" y="5160212"/>
                  </a:lnTo>
                  <a:lnTo>
                    <a:pt x="313520" y="5182377"/>
                  </a:lnTo>
                  <a:lnTo>
                    <a:pt x="354312" y="5201541"/>
                  </a:lnTo>
                  <a:lnTo>
                    <a:pt x="396760" y="5217555"/>
                  </a:lnTo>
                  <a:lnTo>
                    <a:pt x="440715" y="5230271"/>
                  </a:lnTo>
                  <a:lnTo>
                    <a:pt x="486029" y="5239538"/>
                  </a:lnTo>
                  <a:lnTo>
                    <a:pt x="532553" y="5245208"/>
                  </a:lnTo>
                  <a:lnTo>
                    <a:pt x="580136" y="5247132"/>
                  </a:lnTo>
                  <a:lnTo>
                    <a:pt x="2900680" y="5247132"/>
                  </a:lnTo>
                  <a:lnTo>
                    <a:pt x="2948262" y="5245208"/>
                  </a:lnTo>
                  <a:lnTo>
                    <a:pt x="2994786" y="5239538"/>
                  </a:lnTo>
                  <a:lnTo>
                    <a:pt x="3040100" y="5230271"/>
                  </a:lnTo>
                  <a:lnTo>
                    <a:pt x="3084055" y="5217555"/>
                  </a:lnTo>
                  <a:lnTo>
                    <a:pt x="3126503" y="5201541"/>
                  </a:lnTo>
                  <a:lnTo>
                    <a:pt x="3167295" y="5182377"/>
                  </a:lnTo>
                  <a:lnTo>
                    <a:pt x="3206280" y="5160212"/>
                  </a:lnTo>
                  <a:lnTo>
                    <a:pt x="3243309" y="5135197"/>
                  </a:lnTo>
                  <a:lnTo>
                    <a:pt x="3278234" y="5107480"/>
                  </a:lnTo>
                  <a:lnTo>
                    <a:pt x="3310905" y="5077210"/>
                  </a:lnTo>
                  <a:lnTo>
                    <a:pt x="3341173" y="5044538"/>
                  </a:lnTo>
                  <a:lnTo>
                    <a:pt x="3368889" y="5009612"/>
                  </a:lnTo>
                  <a:lnTo>
                    <a:pt x="3393903" y="4972581"/>
                  </a:lnTo>
                  <a:lnTo>
                    <a:pt x="3416066" y="4933595"/>
                  </a:lnTo>
                  <a:lnTo>
                    <a:pt x="3435228" y="4892803"/>
                  </a:lnTo>
                  <a:lnTo>
                    <a:pt x="3451242" y="4850355"/>
                  </a:lnTo>
                  <a:lnTo>
                    <a:pt x="3463956" y="4806400"/>
                  </a:lnTo>
                  <a:lnTo>
                    <a:pt x="3473223" y="4761086"/>
                  </a:lnTo>
                  <a:lnTo>
                    <a:pt x="3478893" y="4714564"/>
                  </a:lnTo>
                  <a:lnTo>
                    <a:pt x="3480816" y="4666983"/>
                  </a:lnTo>
                  <a:lnTo>
                    <a:pt x="3480816" y="580136"/>
                  </a:lnTo>
                  <a:lnTo>
                    <a:pt x="3478893" y="532553"/>
                  </a:lnTo>
                  <a:lnTo>
                    <a:pt x="3473223" y="486029"/>
                  </a:lnTo>
                  <a:lnTo>
                    <a:pt x="3463956" y="440715"/>
                  </a:lnTo>
                  <a:lnTo>
                    <a:pt x="3451242" y="396760"/>
                  </a:lnTo>
                  <a:lnTo>
                    <a:pt x="3435228" y="354312"/>
                  </a:lnTo>
                  <a:lnTo>
                    <a:pt x="3416066" y="313520"/>
                  </a:lnTo>
                  <a:lnTo>
                    <a:pt x="3393903" y="274535"/>
                  </a:lnTo>
                  <a:lnTo>
                    <a:pt x="3368889" y="237506"/>
                  </a:lnTo>
                  <a:lnTo>
                    <a:pt x="3341173" y="202581"/>
                  </a:lnTo>
                  <a:lnTo>
                    <a:pt x="3310905" y="169910"/>
                  </a:lnTo>
                  <a:lnTo>
                    <a:pt x="3278234" y="139642"/>
                  </a:lnTo>
                  <a:lnTo>
                    <a:pt x="3243309" y="111926"/>
                  </a:lnTo>
                  <a:lnTo>
                    <a:pt x="3206280" y="86912"/>
                  </a:lnTo>
                  <a:lnTo>
                    <a:pt x="3167295" y="64749"/>
                  </a:lnTo>
                  <a:lnTo>
                    <a:pt x="3126503" y="45587"/>
                  </a:lnTo>
                  <a:lnTo>
                    <a:pt x="3084055" y="29573"/>
                  </a:lnTo>
                  <a:lnTo>
                    <a:pt x="3040100" y="16859"/>
                  </a:lnTo>
                  <a:lnTo>
                    <a:pt x="2994786" y="7592"/>
                  </a:lnTo>
                  <a:lnTo>
                    <a:pt x="2948262" y="1922"/>
                  </a:lnTo>
                  <a:lnTo>
                    <a:pt x="290068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79369" y="973074"/>
              <a:ext cx="3481070" cy="5247640"/>
            </a:xfrm>
            <a:custGeom>
              <a:avLst/>
              <a:gdLst/>
              <a:ahLst/>
              <a:cxnLst/>
              <a:rect l="l" t="t" r="r" b="b"/>
              <a:pathLst>
                <a:path w="3481070" h="5247640">
                  <a:moveTo>
                    <a:pt x="0" y="580136"/>
                  </a:moveTo>
                  <a:lnTo>
                    <a:pt x="1922" y="532553"/>
                  </a:lnTo>
                  <a:lnTo>
                    <a:pt x="7592" y="486029"/>
                  </a:lnTo>
                  <a:lnTo>
                    <a:pt x="16859" y="440715"/>
                  </a:lnTo>
                  <a:lnTo>
                    <a:pt x="29573" y="396760"/>
                  </a:lnTo>
                  <a:lnTo>
                    <a:pt x="45587" y="354312"/>
                  </a:lnTo>
                  <a:lnTo>
                    <a:pt x="64749" y="313520"/>
                  </a:lnTo>
                  <a:lnTo>
                    <a:pt x="86912" y="274535"/>
                  </a:lnTo>
                  <a:lnTo>
                    <a:pt x="111926" y="237506"/>
                  </a:lnTo>
                  <a:lnTo>
                    <a:pt x="139642" y="202581"/>
                  </a:lnTo>
                  <a:lnTo>
                    <a:pt x="169910" y="169910"/>
                  </a:lnTo>
                  <a:lnTo>
                    <a:pt x="202581" y="139642"/>
                  </a:lnTo>
                  <a:lnTo>
                    <a:pt x="237506" y="111926"/>
                  </a:lnTo>
                  <a:lnTo>
                    <a:pt x="274535" y="86912"/>
                  </a:lnTo>
                  <a:lnTo>
                    <a:pt x="313520" y="64749"/>
                  </a:lnTo>
                  <a:lnTo>
                    <a:pt x="354312" y="45587"/>
                  </a:lnTo>
                  <a:lnTo>
                    <a:pt x="396760" y="29573"/>
                  </a:lnTo>
                  <a:lnTo>
                    <a:pt x="440715" y="16859"/>
                  </a:lnTo>
                  <a:lnTo>
                    <a:pt x="486029" y="7592"/>
                  </a:lnTo>
                  <a:lnTo>
                    <a:pt x="532553" y="1922"/>
                  </a:lnTo>
                  <a:lnTo>
                    <a:pt x="580136" y="0"/>
                  </a:lnTo>
                  <a:lnTo>
                    <a:pt x="2900680" y="0"/>
                  </a:lnTo>
                  <a:lnTo>
                    <a:pt x="2948262" y="1922"/>
                  </a:lnTo>
                  <a:lnTo>
                    <a:pt x="2994786" y="7592"/>
                  </a:lnTo>
                  <a:lnTo>
                    <a:pt x="3040100" y="16859"/>
                  </a:lnTo>
                  <a:lnTo>
                    <a:pt x="3084055" y="29573"/>
                  </a:lnTo>
                  <a:lnTo>
                    <a:pt x="3126503" y="45587"/>
                  </a:lnTo>
                  <a:lnTo>
                    <a:pt x="3167295" y="64749"/>
                  </a:lnTo>
                  <a:lnTo>
                    <a:pt x="3206280" y="86912"/>
                  </a:lnTo>
                  <a:lnTo>
                    <a:pt x="3243309" y="111926"/>
                  </a:lnTo>
                  <a:lnTo>
                    <a:pt x="3278234" y="139642"/>
                  </a:lnTo>
                  <a:lnTo>
                    <a:pt x="3310905" y="169910"/>
                  </a:lnTo>
                  <a:lnTo>
                    <a:pt x="3341173" y="202581"/>
                  </a:lnTo>
                  <a:lnTo>
                    <a:pt x="3368889" y="237506"/>
                  </a:lnTo>
                  <a:lnTo>
                    <a:pt x="3393903" y="274535"/>
                  </a:lnTo>
                  <a:lnTo>
                    <a:pt x="3416066" y="313520"/>
                  </a:lnTo>
                  <a:lnTo>
                    <a:pt x="3435228" y="354312"/>
                  </a:lnTo>
                  <a:lnTo>
                    <a:pt x="3451242" y="396760"/>
                  </a:lnTo>
                  <a:lnTo>
                    <a:pt x="3463956" y="440715"/>
                  </a:lnTo>
                  <a:lnTo>
                    <a:pt x="3473223" y="486029"/>
                  </a:lnTo>
                  <a:lnTo>
                    <a:pt x="3478893" y="532553"/>
                  </a:lnTo>
                  <a:lnTo>
                    <a:pt x="3480816" y="580136"/>
                  </a:lnTo>
                  <a:lnTo>
                    <a:pt x="3480816" y="4666983"/>
                  </a:lnTo>
                  <a:lnTo>
                    <a:pt x="3478893" y="4714564"/>
                  </a:lnTo>
                  <a:lnTo>
                    <a:pt x="3473223" y="4761086"/>
                  </a:lnTo>
                  <a:lnTo>
                    <a:pt x="3463956" y="4806400"/>
                  </a:lnTo>
                  <a:lnTo>
                    <a:pt x="3451242" y="4850355"/>
                  </a:lnTo>
                  <a:lnTo>
                    <a:pt x="3435228" y="4892803"/>
                  </a:lnTo>
                  <a:lnTo>
                    <a:pt x="3416066" y="4933595"/>
                  </a:lnTo>
                  <a:lnTo>
                    <a:pt x="3393903" y="4972581"/>
                  </a:lnTo>
                  <a:lnTo>
                    <a:pt x="3368889" y="5009612"/>
                  </a:lnTo>
                  <a:lnTo>
                    <a:pt x="3341173" y="5044538"/>
                  </a:lnTo>
                  <a:lnTo>
                    <a:pt x="3310905" y="5077210"/>
                  </a:lnTo>
                  <a:lnTo>
                    <a:pt x="3278234" y="5107480"/>
                  </a:lnTo>
                  <a:lnTo>
                    <a:pt x="3243309" y="5135197"/>
                  </a:lnTo>
                  <a:lnTo>
                    <a:pt x="3206280" y="5160212"/>
                  </a:lnTo>
                  <a:lnTo>
                    <a:pt x="3167295" y="5182377"/>
                  </a:lnTo>
                  <a:lnTo>
                    <a:pt x="3126503" y="5201541"/>
                  </a:lnTo>
                  <a:lnTo>
                    <a:pt x="3084055" y="5217555"/>
                  </a:lnTo>
                  <a:lnTo>
                    <a:pt x="3040100" y="5230271"/>
                  </a:lnTo>
                  <a:lnTo>
                    <a:pt x="2994786" y="5239538"/>
                  </a:lnTo>
                  <a:lnTo>
                    <a:pt x="2948262" y="5245208"/>
                  </a:lnTo>
                  <a:lnTo>
                    <a:pt x="2900680" y="5247132"/>
                  </a:lnTo>
                  <a:lnTo>
                    <a:pt x="580136" y="5247132"/>
                  </a:lnTo>
                  <a:lnTo>
                    <a:pt x="532553" y="5245208"/>
                  </a:lnTo>
                  <a:lnTo>
                    <a:pt x="486029" y="5239538"/>
                  </a:lnTo>
                  <a:lnTo>
                    <a:pt x="440715" y="5230271"/>
                  </a:lnTo>
                  <a:lnTo>
                    <a:pt x="396760" y="5217555"/>
                  </a:lnTo>
                  <a:lnTo>
                    <a:pt x="354312" y="5201541"/>
                  </a:lnTo>
                  <a:lnTo>
                    <a:pt x="313520" y="5182377"/>
                  </a:lnTo>
                  <a:lnTo>
                    <a:pt x="274535" y="5160212"/>
                  </a:lnTo>
                  <a:lnTo>
                    <a:pt x="237506" y="5135197"/>
                  </a:lnTo>
                  <a:lnTo>
                    <a:pt x="202581" y="5107480"/>
                  </a:lnTo>
                  <a:lnTo>
                    <a:pt x="169910" y="5077210"/>
                  </a:lnTo>
                  <a:lnTo>
                    <a:pt x="139642" y="5044538"/>
                  </a:lnTo>
                  <a:lnTo>
                    <a:pt x="111926" y="5009612"/>
                  </a:lnTo>
                  <a:lnTo>
                    <a:pt x="86912" y="4972581"/>
                  </a:lnTo>
                  <a:lnTo>
                    <a:pt x="64749" y="4933595"/>
                  </a:lnTo>
                  <a:lnTo>
                    <a:pt x="45587" y="4892803"/>
                  </a:lnTo>
                  <a:lnTo>
                    <a:pt x="29573" y="4850355"/>
                  </a:lnTo>
                  <a:lnTo>
                    <a:pt x="16859" y="4806400"/>
                  </a:lnTo>
                  <a:lnTo>
                    <a:pt x="7592" y="4761086"/>
                  </a:lnTo>
                  <a:lnTo>
                    <a:pt x="1922" y="4714564"/>
                  </a:lnTo>
                  <a:lnTo>
                    <a:pt x="0" y="4666983"/>
                  </a:lnTo>
                  <a:lnTo>
                    <a:pt x="0" y="580136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827147" y="1132712"/>
            <a:ext cx="287147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Assimiler</a:t>
            </a:r>
            <a:r>
              <a:rPr sz="1600" b="1" i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</a:t>
            </a:r>
            <a:r>
              <a:rPr sz="16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règles</a:t>
            </a: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jeu</a:t>
            </a: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base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</a:t>
            </a:r>
            <a:r>
              <a:rPr sz="16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foot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</a:t>
            </a: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27147" y="1791080"/>
            <a:ext cx="1869439" cy="92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Occupation</a:t>
            </a:r>
            <a:r>
              <a:rPr sz="1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</a:t>
            </a:r>
            <a:r>
              <a:rPr sz="16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terrain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largeur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profondeur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b="1" dirty="0">
                <a:latin typeface="Calibri"/>
                <a:cs typeface="Calibri"/>
              </a:rPr>
              <a:t>En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phase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off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déf.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27147" y="2888742"/>
            <a:ext cx="2934335" cy="13665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6095">
              <a:lnSpc>
                <a:spcPts val="1730"/>
              </a:lnSpc>
              <a:spcBef>
                <a:spcPts val="310"/>
              </a:spcBef>
            </a:pP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Acquérir</a:t>
            </a:r>
            <a:r>
              <a:rPr sz="16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</a:t>
            </a:r>
            <a:r>
              <a:rPr sz="16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principes</a:t>
            </a:r>
            <a:r>
              <a:rPr sz="16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00" b="1" i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jeu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simples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b="1" dirty="0">
                <a:latin typeface="Calibri"/>
                <a:cs typeface="Calibri"/>
              </a:rPr>
              <a:t>Mon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équipe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ballon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j’attaque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Recherche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côtés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Recherche </a:t>
            </a: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vers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l’avant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Jouer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ensemble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27147" y="4425188"/>
            <a:ext cx="2758440" cy="9277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Mon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équipe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n’a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ballon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je </a:t>
            </a:r>
            <a:r>
              <a:rPr sz="1600" b="1" spc="-10" dirty="0">
                <a:latin typeface="Calibri"/>
                <a:cs typeface="Calibri"/>
              </a:rPr>
              <a:t>défends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6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comment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défends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défendre ensemble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01747" y="5522772"/>
            <a:ext cx="273240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/>
                <a:cs typeface="Calibri"/>
              </a:rPr>
              <a:t>Préparer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joueurs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</a:t>
            </a:r>
            <a:r>
              <a:rPr sz="1575" b="1" baseline="26455" dirty="0">
                <a:latin typeface="Calibri"/>
                <a:cs typeface="Calibri"/>
              </a:rPr>
              <a:t>ème</a:t>
            </a:r>
            <a:r>
              <a:rPr sz="1575" b="1" spc="135" baseline="2645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année </a:t>
            </a:r>
            <a:r>
              <a:rPr sz="1600" b="1" dirty="0">
                <a:latin typeface="Calibri"/>
                <a:cs typeface="Calibri"/>
              </a:rPr>
              <a:t>aux</a:t>
            </a:r>
            <a:r>
              <a:rPr sz="1600" b="1" spc="3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exigences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 </a:t>
            </a:r>
            <a:r>
              <a:rPr sz="1600" b="1" spc="-10" dirty="0">
                <a:latin typeface="Calibri"/>
                <a:cs typeface="Calibri"/>
              </a:rPr>
              <a:t>Football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3672" y="422084"/>
            <a:ext cx="2286635" cy="530860"/>
            <a:chOff x="173672" y="422084"/>
            <a:chExt cx="2286635" cy="530860"/>
          </a:xfrm>
        </p:grpSpPr>
        <p:sp>
          <p:nvSpPr>
            <p:cNvPr id="42" name="object 42"/>
            <p:cNvSpPr/>
            <p:nvPr/>
          </p:nvSpPr>
          <p:spPr>
            <a:xfrm>
              <a:off x="186690" y="435102"/>
              <a:ext cx="2260600" cy="504825"/>
            </a:xfrm>
            <a:custGeom>
              <a:avLst/>
              <a:gdLst/>
              <a:ahLst/>
              <a:cxnLst/>
              <a:rect l="l" t="t" r="r" b="b"/>
              <a:pathLst>
                <a:path w="2260600" h="504825">
                  <a:moveTo>
                    <a:pt x="2176018" y="0"/>
                  </a:moveTo>
                  <a:lnTo>
                    <a:pt x="84074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4" y="504444"/>
                  </a:lnTo>
                  <a:lnTo>
                    <a:pt x="2176018" y="504444"/>
                  </a:lnTo>
                  <a:lnTo>
                    <a:pt x="2208764" y="497843"/>
                  </a:lnTo>
                  <a:lnTo>
                    <a:pt x="2235485" y="479837"/>
                  </a:lnTo>
                  <a:lnTo>
                    <a:pt x="2253491" y="453116"/>
                  </a:lnTo>
                  <a:lnTo>
                    <a:pt x="2260092" y="420370"/>
                  </a:lnTo>
                  <a:lnTo>
                    <a:pt x="2260092" y="84074"/>
                  </a:lnTo>
                  <a:lnTo>
                    <a:pt x="2253491" y="51327"/>
                  </a:lnTo>
                  <a:lnTo>
                    <a:pt x="2235485" y="24606"/>
                  </a:lnTo>
                  <a:lnTo>
                    <a:pt x="2208764" y="6600"/>
                  </a:lnTo>
                  <a:lnTo>
                    <a:pt x="2176018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6690" y="435102"/>
              <a:ext cx="2260600" cy="504825"/>
            </a:xfrm>
            <a:custGeom>
              <a:avLst/>
              <a:gdLst/>
              <a:ahLst/>
              <a:cxnLst/>
              <a:rect l="l" t="t" r="r" b="b"/>
              <a:pathLst>
                <a:path w="2260600" h="504825">
                  <a:moveTo>
                    <a:pt x="0" y="84074"/>
                  </a:moveTo>
                  <a:lnTo>
                    <a:pt x="6607" y="51327"/>
                  </a:lnTo>
                  <a:lnTo>
                    <a:pt x="24625" y="24606"/>
                  </a:lnTo>
                  <a:lnTo>
                    <a:pt x="51349" y="6600"/>
                  </a:lnTo>
                  <a:lnTo>
                    <a:pt x="84074" y="0"/>
                  </a:lnTo>
                  <a:lnTo>
                    <a:pt x="2176018" y="0"/>
                  </a:lnTo>
                  <a:lnTo>
                    <a:pt x="2208764" y="6600"/>
                  </a:lnTo>
                  <a:lnTo>
                    <a:pt x="2235485" y="24606"/>
                  </a:lnTo>
                  <a:lnTo>
                    <a:pt x="2253491" y="51327"/>
                  </a:lnTo>
                  <a:lnTo>
                    <a:pt x="2260092" y="84074"/>
                  </a:lnTo>
                  <a:lnTo>
                    <a:pt x="2260092" y="420370"/>
                  </a:lnTo>
                  <a:lnTo>
                    <a:pt x="2253491" y="453116"/>
                  </a:lnTo>
                  <a:lnTo>
                    <a:pt x="2235485" y="479837"/>
                  </a:lnTo>
                  <a:lnTo>
                    <a:pt x="2208764" y="497843"/>
                  </a:lnTo>
                  <a:lnTo>
                    <a:pt x="2176018" y="504444"/>
                  </a:lnTo>
                  <a:lnTo>
                    <a:pt x="84074" y="504444"/>
                  </a:lnTo>
                  <a:lnTo>
                    <a:pt x="51349" y="497843"/>
                  </a:lnTo>
                  <a:lnTo>
                    <a:pt x="24625" y="479837"/>
                  </a:lnTo>
                  <a:lnTo>
                    <a:pt x="6607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41426" y="497033"/>
            <a:ext cx="15487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75" dirty="0">
                <a:solidFill>
                  <a:srgbClr val="800000"/>
                </a:solidFill>
                <a:latin typeface="Arial Black"/>
                <a:cs typeface="Arial Black"/>
              </a:rPr>
              <a:t>TECHNIQUE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612135" y="423672"/>
            <a:ext cx="3496310" cy="530860"/>
            <a:chOff x="2612135" y="423672"/>
            <a:chExt cx="3496310" cy="530860"/>
          </a:xfrm>
        </p:grpSpPr>
        <p:sp>
          <p:nvSpPr>
            <p:cNvPr id="46" name="object 46"/>
            <p:cNvSpPr/>
            <p:nvPr/>
          </p:nvSpPr>
          <p:spPr>
            <a:xfrm>
              <a:off x="2625089" y="436626"/>
              <a:ext cx="3470275" cy="504825"/>
            </a:xfrm>
            <a:custGeom>
              <a:avLst/>
              <a:gdLst/>
              <a:ahLst/>
              <a:cxnLst/>
              <a:rect l="l" t="t" r="r" b="b"/>
              <a:pathLst>
                <a:path w="3470275" h="504825">
                  <a:moveTo>
                    <a:pt x="3386074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0" y="453116"/>
                  </a:lnTo>
                  <a:lnTo>
                    <a:pt x="24606" y="479837"/>
                  </a:lnTo>
                  <a:lnTo>
                    <a:pt x="51327" y="497843"/>
                  </a:lnTo>
                  <a:lnTo>
                    <a:pt x="84074" y="504444"/>
                  </a:lnTo>
                  <a:lnTo>
                    <a:pt x="3386074" y="504444"/>
                  </a:lnTo>
                  <a:lnTo>
                    <a:pt x="3418820" y="497843"/>
                  </a:lnTo>
                  <a:lnTo>
                    <a:pt x="3445541" y="479837"/>
                  </a:lnTo>
                  <a:lnTo>
                    <a:pt x="3463547" y="453116"/>
                  </a:lnTo>
                  <a:lnTo>
                    <a:pt x="3470148" y="420370"/>
                  </a:lnTo>
                  <a:lnTo>
                    <a:pt x="3470148" y="84074"/>
                  </a:lnTo>
                  <a:lnTo>
                    <a:pt x="3463547" y="51327"/>
                  </a:lnTo>
                  <a:lnTo>
                    <a:pt x="3445541" y="24606"/>
                  </a:lnTo>
                  <a:lnTo>
                    <a:pt x="3418820" y="6600"/>
                  </a:lnTo>
                  <a:lnTo>
                    <a:pt x="3386074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25089" y="436626"/>
              <a:ext cx="3470275" cy="504825"/>
            </a:xfrm>
            <a:custGeom>
              <a:avLst/>
              <a:gdLst/>
              <a:ahLst/>
              <a:cxnLst/>
              <a:rect l="l" t="t" r="r" b="b"/>
              <a:pathLst>
                <a:path w="3470275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3386074" y="0"/>
                  </a:lnTo>
                  <a:lnTo>
                    <a:pt x="3418820" y="6600"/>
                  </a:lnTo>
                  <a:lnTo>
                    <a:pt x="3445541" y="24606"/>
                  </a:lnTo>
                  <a:lnTo>
                    <a:pt x="3463547" y="51327"/>
                  </a:lnTo>
                  <a:lnTo>
                    <a:pt x="3470148" y="84074"/>
                  </a:lnTo>
                  <a:lnTo>
                    <a:pt x="3470148" y="420370"/>
                  </a:lnTo>
                  <a:lnTo>
                    <a:pt x="3463547" y="453116"/>
                  </a:lnTo>
                  <a:lnTo>
                    <a:pt x="3445541" y="479837"/>
                  </a:lnTo>
                  <a:lnTo>
                    <a:pt x="3418820" y="497843"/>
                  </a:lnTo>
                  <a:lnTo>
                    <a:pt x="3386074" y="504444"/>
                  </a:lnTo>
                  <a:lnTo>
                    <a:pt x="84074" y="504444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696461" y="498557"/>
            <a:ext cx="13265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95" dirty="0">
                <a:solidFill>
                  <a:srgbClr val="800000"/>
                </a:solidFill>
                <a:latin typeface="Arial Black"/>
                <a:cs typeface="Arial Black"/>
              </a:rPr>
              <a:t>TACTIQUE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222491" y="448055"/>
            <a:ext cx="2670175" cy="528955"/>
            <a:chOff x="6222491" y="448055"/>
            <a:chExt cx="2670175" cy="528955"/>
          </a:xfrm>
        </p:grpSpPr>
        <p:sp>
          <p:nvSpPr>
            <p:cNvPr id="50" name="object 50"/>
            <p:cNvSpPr/>
            <p:nvPr/>
          </p:nvSpPr>
          <p:spPr>
            <a:xfrm>
              <a:off x="6235445" y="461009"/>
              <a:ext cx="2644140" cy="502920"/>
            </a:xfrm>
            <a:custGeom>
              <a:avLst/>
              <a:gdLst/>
              <a:ahLst/>
              <a:cxnLst/>
              <a:rect l="l" t="t" r="r" b="b"/>
              <a:pathLst>
                <a:path w="2644140" h="502919">
                  <a:moveTo>
                    <a:pt x="2560320" y="0"/>
                  </a:moveTo>
                  <a:lnTo>
                    <a:pt x="83819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19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19" y="502919"/>
                  </a:lnTo>
                  <a:lnTo>
                    <a:pt x="2560320" y="502919"/>
                  </a:lnTo>
                  <a:lnTo>
                    <a:pt x="2592919" y="496341"/>
                  </a:lnTo>
                  <a:lnTo>
                    <a:pt x="2619565" y="478393"/>
                  </a:lnTo>
                  <a:lnTo>
                    <a:pt x="2637543" y="451752"/>
                  </a:lnTo>
                  <a:lnTo>
                    <a:pt x="2644139" y="419100"/>
                  </a:lnTo>
                  <a:lnTo>
                    <a:pt x="2644139" y="83819"/>
                  </a:lnTo>
                  <a:lnTo>
                    <a:pt x="2637543" y="51167"/>
                  </a:lnTo>
                  <a:lnTo>
                    <a:pt x="2619565" y="24526"/>
                  </a:lnTo>
                  <a:lnTo>
                    <a:pt x="2592919" y="6578"/>
                  </a:lnTo>
                  <a:lnTo>
                    <a:pt x="256032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35445" y="461009"/>
              <a:ext cx="2644140" cy="502920"/>
            </a:xfrm>
            <a:custGeom>
              <a:avLst/>
              <a:gdLst/>
              <a:ahLst/>
              <a:cxnLst/>
              <a:rect l="l" t="t" r="r" b="b"/>
              <a:pathLst>
                <a:path w="2644140" h="502919">
                  <a:moveTo>
                    <a:pt x="0" y="83819"/>
                  </a:moveTo>
                  <a:lnTo>
                    <a:pt x="6578" y="51167"/>
                  </a:lnTo>
                  <a:lnTo>
                    <a:pt x="24526" y="24526"/>
                  </a:lnTo>
                  <a:lnTo>
                    <a:pt x="51167" y="6578"/>
                  </a:lnTo>
                  <a:lnTo>
                    <a:pt x="83819" y="0"/>
                  </a:lnTo>
                  <a:lnTo>
                    <a:pt x="2560320" y="0"/>
                  </a:lnTo>
                  <a:lnTo>
                    <a:pt x="2592919" y="6578"/>
                  </a:lnTo>
                  <a:lnTo>
                    <a:pt x="2619565" y="24526"/>
                  </a:lnTo>
                  <a:lnTo>
                    <a:pt x="2637543" y="51167"/>
                  </a:lnTo>
                  <a:lnTo>
                    <a:pt x="2644139" y="83819"/>
                  </a:lnTo>
                  <a:lnTo>
                    <a:pt x="2644139" y="419100"/>
                  </a:lnTo>
                  <a:lnTo>
                    <a:pt x="2637543" y="451752"/>
                  </a:lnTo>
                  <a:lnTo>
                    <a:pt x="2619565" y="478393"/>
                  </a:lnTo>
                  <a:lnTo>
                    <a:pt x="2592919" y="496341"/>
                  </a:lnTo>
                  <a:lnTo>
                    <a:pt x="2560320" y="502919"/>
                  </a:lnTo>
                  <a:lnTo>
                    <a:pt x="83819" y="502919"/>
                  </a:lnTo>
                  <a:lnTo>
                    <a:pt x="51167" y="496341"/>
                  </a:lnTo>
                  <a:lnTo>
                    <a:pt x="24526" y="478393"/>
                  </a:lnTo>
                  <a:lnTo>
                    <a:pt x="6578" y="451752"/>
                  </a:lnTo>
                  <a:lnTo>
                    <a:pt x="0" y="419100"/>
                  </a:lnTo>
                  <a:lnTo>
                    <a:pt x="0" y="83819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83145" y="522687"/>
            <a:ext cx="13487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85" dirty="0">
                <a:solidFill>
                  <a:srgbClr val="800000"/>
                </a:solidFill>
                <a:latin typeface="Arial Black"/>
                <a:cs typeface="Arial Black"/>
              </a:rPr>
              <a:t>PHYSIQUE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041892" y="423672"/>
            <a:ext cx="2941320" cy="530860"/>
            <a:chOff x="9041892" y="423672"/>
            <a:chExt cx="2941320" cy="530860"/>
          </a:xfrm>
        </p:grpSpPr>
        <p:sp>
          <p:nvSpPr>
            <p:cNvPr id="54" name="object 54"/>
            <p:cNvSpPr/>
            <p:nvPr/>
          </p:nvSpPr>
          <p:spPr>
            <a:xfrm>
              <a:off x="9054846" y="436626"/>
              <a:ext cx="2915920" cy="504825"/>
            </a:xfrm>
            <a:custGeom>
              <a:avLst/>
              <a:gdLst/>
              <a:ahLst/>
              <a:cxnLst/>
              <a:rect l="l" t="t" r="r" b="b"/>
              <a:pathLst>
                <a:path w="2915920" h="504825">
                  <a:moveTo>
                    <a:pt x="2831337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0" y="453116"/>
                  </a:lnTo>
                  <a:lnTo>
                    <a:pt x="24606" y="479837"/>
                  </a:lnTo>
                  <a:lnTo>
                    <a:pt x="51327" y="497843"/>
                  </a:lnTo>
                  <a:lnTo>
                    <a:pt x="84074" y="504444"/>
                  </a:lnTo>
                  <a:lnTo>
                    <a:pt x="2831337" y="504444"/>
                  </a:lnTo>
                  <a:lnTo>
                    <a:pt x="2864084" y="497843"/>
                  </a:lnTo>
                  <a:lnTo>
                    <a:pt x="2890805" y="479837"/>
                  </a:lnTo>
                  <a:lnTo>
                    <a:pt x="2908811" y="453116"/>
                  </a:lnTo>
                  <a:lnTo>
                    <a:pt x="2915411" y="420370"/>
                  </a:lnTo>
                  <a:lnTo>
                    <a:pt x="2915411" y="84074"/>
                  </a:lnTo>
                  <a:lnTo>
                    <a:pt x="2908811" y="51327"/>
                  </a:lnTo>
                  <a:lnTo>
                    <a:pt x="2890805" y="24606"/>
                  </a:lnTo>
                  <a:lnTo>
                    <a:pt x="2864084" y="6600"/>
                  </a:lnTo>
                  <a:lnTo>
                    <a:pt x="28313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054846" y="436626"/>
              <a:ext cx="2915920" cy="504825"/>
            </a:xfrm>
            <a:custGeom>
              <a:avLst/>
              <a:gdLst/>
              <a:ahLst/>
              <a:cxnLst/>
              <a:rect l="l" t="t" r="r" b="b"/>
              <a:pathLst>
                <a:path w="2915920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2831337" y="0"/>
                  </a:lnTo>
                  <a:lnTo>
                    <a:pt x="2864084" y="6600"/>
                  </a:lnTo>
                  <a:lnTo>
                    <a:pt x="2890805" y="24606"/>
                  </a:lnTo>
                  <a:lnTo>
                    <a:pt x="2908811" y="51327"/>
                  </a:lnTo>
                  <a:lnTo>
                    <a:pt x="2915411" y="84074"/>
                  </a:lnTo>
                  <a:lnTo>
                    <a:pt x="2915411" y="420370"/>
                  </a:lnTo>
                  <a:lnTo>
                    <a:pt x="2908811" y="453116"/>
                  </a:lnTo>
                  <a:lnTo>
                    <a:pt x="2890805" y="479837"/>
                  </a:lnTo>
                  <a:lnTo>
                    <a:pt x="2864084" y="497843"/>
                  </a:lnTo>
                  <a:lnTo>
                    <a:pt x="2831337" y="504444"/>
                  </a:lnTo>
                  <a:lnTo>
                    <a:pt x="84074" y="504444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7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9974071" y="498557"/>
            <a:ext cx="10769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95" dirty="0">
                <a:solidFill>
                  <a:srgbClr val="800000"/>
                </a:solidFill>
                <a:latin typeface="Arial Black"/>
                <a:cs typeface="Arial Black"/>
              </a:rPr>
              <a:t>MENTAL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38911" y="6314947"/>
            <a:ext cx="10455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Proposition</a:t>
            </a:r>
            <a:r>
              <a:rPr sz="24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24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plan</a:t>
            </a:r>
            <a:r>
              <a:rPr sz="24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annuel</a:t>
            </a:r>
            <a:r>
              <a:rPr sz="24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r>
              <a:rPr sz="24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 err="1">
                <a:solidFill>
                  <a:srgbClr val="800000"/>
                </a:solidFill>
                <a:latin typeface="Arial Black"/>
                <a:cs typeface="Arial Black"/>
              </a:rPr>
              <a:t>catégorie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lang="fr-FR" sz="2400" spc="-25" dirty="0" smtClean="0">
                <a:solidFill>
                  <a:srgbClr val="800000"/>
                </a:solidFill>
                <a:latin typeface="Arial Black"/>
                <a:cs typeface="Arial Black"/>
              </a:rPr>
              <a:t>U9</a:t>
            </a:r>
            <a:endParaRPr sz="2400" dirty="0">
              <a:latin typeface="Arial Black"/>
              <a:cs typeface="Arial Black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60703" y="5309615"/>
            <a:ext cx="716280" cy="635635"/>
            <a:chOff x="1060703" y="5309615"/>
            <a:chExt cx="716280" cy="635635"/>
          </a:xfrm>
        </p:grpSpPr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3657" y="5322569"/>
              <a:ext cx="690372" cy="6096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73657" y="5322569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799"/>
                  </a:moveTo>
                  <a:lnTo>
                    <a:pt x="3742" y="259772"/>
                  </a:lnTo>
                  <a:lnTo>
                    <a:pt x="14614" y="216792"/>
                  </a:lnTo>
                  <a:lnTo>
                    <a:pt x="32082" y="176330"/>
                  </a:lnTo>
                  <a:lnTo>
                    <a:pt x="55611" y="138860"/>
                  </a:lnTo>
                  <a:lnTo>
                    <a:pt x="84668" y="104853"/>
                  </a:lnTo>
                  <a:lnTo>
                    <a:pt x="118719" y="74783"/>
                  </a:lnTo>
                  <a:lnTo>
                    <a:pt x="157229" y="49120"/>
                  </a:lnTo>
                  <a:lnTo>
                    <a:pt x="199664" y="28338"/>
                  </a:lnTo>
                  <a:lnTo>
                    <a:pt x="245492" y="12909"/>
                  </a:lnTo>
                  <a:lnTo>
                    <a:pt x="294177" y="3306"/>
                  </a:lnTo>
                  <a:lnTo>
                    <a:pt x="345185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799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5" y="609599"/>
                  </a:lnTo>
                  <a:lnTo>
                    <a:pt x="294177" y="606295"/>
                  </a:lnTo>
                  <a:lnTo>
                    <a:pt x="245492" y="596695"/>
                  </a:lnTo>
                  <a:lnTo>
                    <a:pt x="199664" y="581271"/>
                  </a:lnTo>
                  <a:lnTo>
                    <a:pt x="157229" y="560495"/>
                  </a:lnTo>
                  <a:lnTo>
                    <a:pt x="118719" y="534838"/>
                  </a:lnTo>
                  <a:lnTo>
                    <a:pt x="84668" y="504772"/>
                  </a:lnTo>
                  <a:lnTo>
                    <a:pt x="55611" y="470767"/>
                  </a:lnTo>
                  <a:lnTo>
                    <a:pt x="32082" y="433296"/>
                  </a:lnTo>
                  <a:lnTo>
                    <a:pt x="14614" y="392831"/>
                  </a:lnTo>
                  <a:lnTo>
                    <a:pt x="3742" y="349841"/>
                  </a:lnTo>
                  <a:lnTo>
                    <a:pt x="0" y="30479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282446" y="5405754"/>
            <a:ext cx="27241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0" y="4005071"/>
            <a:ext cx="2382012" cy="179984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006340" y="3659123"/>
            <a:ext cx="1727200" cy="1527175"/>
            <a:chOff x="5006340" y="3659123"/>
            <a:chExt cx="1727200" cy="15271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0818" y="3673601"/>
              <a:ext cx="1697736" cy="1498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20818" y="3673601"/>
              <a:ext cx="1697989" cy="1498600"/>
            </a:xfrm>
            <a:custGeom>
              <a:avLst/>
              <a:gdLst/>
              <a:ahLst/>
              <a:cxnLst/>
              <a:rect l="l" t="t" r="r" b="b"/>
              <a:pathLst>
                <a:path w="1697990" h="1498600">
                  <a:moveTo>
                    <a:pt x="0" y="749046"/>
                  </a:moveTo>
                  <a:lnTo>
                    <a:pt x="1549" y="703421"/>
                  </a:lnTo>
                  <a:lnTo>
                    <a:pt x="6138" y="658518"/>
                  </a:lnTo>
                  <a:lnTo>
                    <a:pt x="13678" y="614416"/>
                  </a:lnTo>
                  <a:lnTo>
                    <a:pt x="24080" y="571193"/>
                  </a:lnTo>
                  <a:lnTo>
                    <a:pt x="37255" y="528928"/>
                  </a:lnTo>
                  <a:lnTo>
                    <a:pt x="53114" y="487698"/>
                  </a:lnTo>
                  <a:lnTo>
                    <a:pt x="71568" y="447583"/>
                  </a:lnTo>
                  <a:lnTo>
                    <a:pt x="92529" y="408660"/>
                  </a:lnTo>
                  <a:lnTo>
                    <a:pt x="115908" y="371009"/>
                  </a:lnTo>
                  <a:lnTo>
                    <a:pt x="141616" y="334707"/>
                  </a:lnTo>
                  <a:lnTo>
                    <a:pt x="169563" y="299832"/>
                  </a:lnTo>
                  <a:lnTo>
                    <a:pt x="199662" y="266464"/>
                  </a:lnTo>
                  <a:lnTo>
                    <a:pt x="231823" y="234681"/>
                  </a:lnTo>
                  <a:lnTo>
                    <a:pt x="265958" y="204560"/>
                  </a:lnTo>
                  <a:lnTo>
                    <a:pt x="301977" y="176181"/>
                  </a:lnTo>
                  <a:lnTo>
                    <a:pt x="339792" y="149622"/>
                  </a:lnTo>
                  <a:lnTo>
                    <a:pt x="379314" y="124961"/>
                  </a:lnTo>
                  <a:lnTo>
                    <a:pt x="420454" y="102277"/>
                  </a:lnTo>
                  <a:lnTo>
                    <a:pt x="463123" y="81647"/>
                  </a:lnTo>
                  <a:lnTo>
                    <a:pt x="507233" y="63151"/>
                  </a:lnTo>
                  <a:lnTo>
                    <a:pt x="552694" y="46867"/>
                  </a:lnTo>
                  <a:lnTo>
                    <a:pt x="599418" y="32873"/>
                  </a:lnTo>
                  <a:lnTo>
                    <a:pt x="647316" y="21248"/>
                  </a:lnTo>
                  <a:lnTo>
                    <a:pt x="696298" y="12069"/>
                  </a:lnTo>
                  <a:lnTo>
                    <a:pt x="746277" y="5416"/>
                  </a:lnTo>
                  <a:lnTo>
                    <a:pt x="797163" y="1367"/>
                  </a:lnTo>
                  <a:lnTo>
                    <a:pt x="848868" y="0"/>
                  </a:lnTo>
                  <a:lnTo>
                    <a:pt x="900572" y="1367"/>
                  </a:lnTo>
                  <a:lnTo>
                    <a:pt x="951458" y="5416"/>
                  </a:lnTo>
                  <a:lnTo>
                    <a:pt x="1001437" y="12069"/>
                  </a:lnTo>
                  <a:lnTo>
                    <a:pt x="1050419" y="21248"/>
                  </a:lnTo>
                  <a:lnTo>
                    <a:pt x="1098317" y="32873"/>
                  </a:lnTo>
                  <a:lnTo>
                    <a:pt x="1145041" y="46867"/>
                  </a:lnTo>
                  <a:lnTo>
                    <a:pt x="1190502" y="63151"/>
                  </a:lnTo>
                  <a:lnTo>
                    <a:pt x="1234612" y="81647"/>
                  </a:lnTo>
                  <a:lnTo>
                    <a:pt x="1277281" y="102277"/>
                  </a:lnTo>
                  <a:lnTo>
                    <a:pt x="1318421" y="124961"/>
                  </a:lnTo>
                  <a:lnTo>
                    <a:pt x="1357943" y="149622"/>
                  </a:lnTo>
                  <a:lnTo>
                    <a:pt x="1395758" y="176181"/>
                  </a:lnTo>
                  <a:lnTo>
                    <a:pt x="1431777" y="204560"/>
                  </a:lnTo>
                  <a:lnTo>
                    <a:pt x="1465912" y="234681"/>
                  </a:lnTo>
                  <a:lnTo>
                    <a:pt x="1498073" y="266464"/>
                  </a:lnTo>
                  <a:lnTo>
                    <a:pt x="1528172" y="299832"/>
                  </a:lnTo>
                  <a:lnTo>
                    <a:pt x="1556119" y="334707"/>
                  </a:lnTo>
                  <a:lnTo>
                    <a:pt x="1581827" y="371009"/>
                  </a:lnTo>
                  <a:lnTo>
                    <a:pt x="1605206" y="408660"/>
                  </a:lnTo>
                  <a:lnTo>
                    <a:pt x="1626167" y="447583"/>
                  </a:lnTo>
                  <a:lnTo>
                    <a:pt x="1644621" y="487698"/>
                  </a:lnTo>
                  <a:lnTo>
                    <a:pt x="1660480" y="528928"/>
                  </a:lnTo>
                  <a:lnTo>
                    <a:pt x="1673655" y="571193"/>
                  </a:lnTo>
                  <a:lnTo>
                    <a:pt x="1684057" y="614416"/>
                  </a:lnTo>
                  <a:lnTo>
                    <a:pt x="1691597" y="658518"/>
                  </a:lnTo>
                  <a:lnTo>
                    <a:pt x="1696186" y="703421"/>
                  </a:lnTo>
                  <a:lnTo>
                    <a:pt x="1697736" y="749046"/>
                  </a:lnTo>
                  <a:lnTo>
                    <a:pt x="1696186" y="794670"/>
                  </a:lnTo>
                  <a:lnTo>
                    <a:pt x="1691597" y="839573"/>
                  </a:lnTo>
                  <a:lnTo>
                    <a:pt x="1684057" y="883675"/>
                  </a:lnTo>
                  <a:lnTo>
                    <a:pt x="1673655" y="926898"/>
                  </a:lnTo>
                  <a:lnTo>
                    <a:pt x="1660480" y="969163"/>
                  </a:lnTo>
                  <a:lnTo>
                    <a:pt x="1644621" y="1010393"/>
                  </a:lnTo>
                  <a:lnTo>
                    <a:pt x="1626167" y="1050508"/>
                  </a:lnTo>
                  <a:lnTo>
                    <a:pt x="1605206" y="1089431"/>
                  </a:lnTo>
                  <a:lnTo>
                    <a:pt x="1581827" y="1127082"/>
                  </a:lnTo>
                  <a:lnTo>
                    <a:pt x="1556119" y="1163384"/>
                  </a:lnTo>
                  <a:lnTo>
                    <a:pt x="1528172" y="1198259"/>
                  </a:lnTo>
                  <a:lnTo>
                    <a:pt x="1498073" y="1231627"/>
                  </a:lnTo>
                  <a:lnTo>
                    <a:pt x="1465912" y="1263410"/>
                  </a:lnTo>
                  <a:lnTo>
                    <a:pt x="1431777" y="1293531"/>
                  </a:lnTo>
                  <a:lnTo>
                    <a:pt x="1395758" y="1321910"/>
                  </a:lnTo>
                  <a:lnTo>
                    <a:pt x="1357943" y="1348469"/>
                  </a:lnTo>
                  <a:lnTo>
                    <a:pt x="1318421" y="1373130"/>
                  </a:lnTo>
                  <a:lnTo>
                    <a:pt x="1277281" y="1395814"/>
                  </a:lnTo>
                  <a:lnTo>
                    <a:pt x="1234612" y="1416444"/>
                  </a:lnTo>
                  <a:lnTo>
                    <a:pt x="1190502" y="1434940"/>
                  </a:lnTo>
                  <a:lnTo>
                    <a:pt x="1145041" y="1451224"/>
                  </a:lnTo>
                  <a:lnTo>
                    <a:pt x="1098317" y="1465218"/>
                  </a:lnTo>
                  <a:lnTo>
                    <a:pt x="1050419" y="1476843"/>
                  </a:lnTo>
                  <a:lnTo>
                    <a:pt x="1001437" y="1486022"/>
                  </a:lnTo>
                  <a:lnTo>
                    <a:pt x="951458" y="1492675"/>
                  </a:lnTo>
                  <a:lnTo>
                    <a:pt x="900572" y="1496724"/>
                  </a:lnTo>
                  <a:lnTo>
                    <a:pt x="848868" y="1498092"/>
                  </a:lnTo>
                  <a:lnTo>
                    <a:pt x="797163" y="1496724"/>
                  </a:lnTo>
                  <a:lnTo>
                    <a:pt x="746277" y="1492675"/>
                  </a:lnTo>
                  <a:lnTo>
                    <a:pt x="696298" y="1486022"/>
                  </a:lnTo>
                  <a:lnTo>
                    <a:pt x="647316" y="1476843"/>
                  </a:lnTo>
                  <a:lnTo>
                    <a:pt x="599418" y="1465218"/>
                  </a:lnTo>
                  <a:lnTo>
                    <a:pt x="552694" y="1451224"/>
                  </a:lnTo>
                  <a:lnTo>
                    <a:pt x="507233" y="1434940"/>
                  </a:lnTo>
                  <a:lnTo>
                    <a:pt x="463123" y="1416444"/>
                  </a:lnTo>
                  <a:lnTo>
                    <a:pt x="420454" y="1395814"/>
                  </a:lnTo>
                  <a:lnTo>
                    <a:pt x="379314" y="1373130"/>
                  </a:lnTo>
                  <a:lnTo>
                    <a:pt x="339792" y="1348469"/>
                  </a:lnTo>
                  <a:lnTo>
                    <a:pt x="301977" y="1321910"/>
                  </a:lnTo>
                  <a:lnTo>
                    <a:pt x="265958" y="1293531"/>
                  </a:lnTo>
                  <a:lnTo>
                    <a:pt x="231823" y="1263410"/>
                  </a:lnTo>
                  <a:lnTo>
                    <a:pt x="199662" y="1231627"/>
                  </a:lnTo>
                  <a:lnTo>
                    <a:pt x="169563" y="1198259"/>
                  </a:lnTo>
                  <a:lnTo>
                    <a:pt x="141616" y="1163384"/>
                  </a:lnTo>
                  <a:lnTo>
                    <a:pt x="115908" y="1127082"/>
                  </a:lnTo>
                  <a:lnTo>
                    <a:pt x="92529" y="1089431"/>
                  </a:lnTo>
                  <a:lnTo>
                    <a:pt x="71568" y="1050508"/>
                  </a:lnTo>
                  <a:lnTo>
                    <a:pt x="53114" y="1010393"/>
                  </a:lnTo>
                  <a:lnTo>
                    <a:pt x="37255" y="969163"/>
                  </a:lnTo>
                  <a:lnTo>
                    <a:pt x="24080" y="926898"/>
                  </a:lnTo>
                  <a:lnTo>
                    <a:pt x="13678" y="883675"/>
                  </a:lnTo>
                  <a:lnTo>
                    <a:pt x="6138" y="839573"/>
                  </a:lnTo>
                  <a:lnTo>
                    <a:pt x="1549" y="794670"/>
                  </a:lnTo>
                  <a:lnTo>
                    <a:pt x="0" y="749046"/>
                  </a:lnTo>
                  <a:close/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9449" y="1041654"/>
            <a:ext cx="10427335" cy="4895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sz="5200" spc="-10" dirty="0">
                <a:solidFill>
                  <a:srgbClr val="800000"/>
                </a:solidFill>
                <a:latin typeface="Arial Black"/>
                <a:cs typeface="Arial Black"/>
              </a:rPr>
              <a:t>PROPOSITION</a:t>
            </a:r>
            <a:r>
              <a:rPr sz="5200" spc="-3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5200" spc="-25" dirty="0">
                <a:solidFill>
                  <a:srgbClr val="800000"/>
                </a:solidFill>
                <a:latin typeface="Arial Black"/>
                <a:cs typeface="Arial Black"/>
              </a:rPr>
              <a:t>DE </a:t>
            </a:r>
            <a:r>
              <a:rPr sz="5200" spc="-45" dirty="0">
                <a:solidFill>
                  <a:srgbClr val="800000"/>
                </a:solidFill>
                <a:latin typeface="Arial Black"/>
                <a:cs typeface="Arial Black"/>
              </a:rPr>
              <a:t>ROGRAMMATION</a:t>
            </a:r>
            <a:r>
              <a:rPr sz="5200" spc="-3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5200" spc="-10" dirty="0">
                <a:solidFill>
                  <a:srgbClr val="800000"/>
                </a:solidFill>
                <a:latin typeface="Arial Black"/>
                <a:cs typeface="Arial Black"/>
              </a:rPr>
              <a:t>ANNUELLE D’ENTRAÎNEMENT</a:t>
            </a:r>
            <a:endParaRPr sz="5200" dirty="0">
              <a:latin typeface="Arial Black"/>
              <a:cs typeface="Arial Black"/>
            </a:endParaRPr>
          </a:p>
          <a:p>
            <a:pPr marL="4761230" marR="5199380" algn="ctr">
              <a:lnSpc>
                <a:spcPct val="100000"/>
              </a:lnSpc>
              <a:spcBef>
                <a:spcPts val="4770"/>
              </a:spcBef>
            </a:pPr>
            <a:r>
              <a:rPr lang="fr-FR"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2400" dirty="0">
              <a:latin typeface="Arial Black"/>
              <a:cs typeface="Arial Black"/>
            </a:endParaRPr>
          </a:p>
          <a:p>
            <a:pPr marL="3175" algn="ctr">
              <a:lnSpc>
                <a:spcPct val="100000"/>
              </a:lnSpc>
              <a:spcBef>
                <a:spcPts val="2620"/>
              </a:spcBef>
            </a:pPr>
            <a:r>
              <a:rPr sz="5400" b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54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800000"/>
                </a:solidFill>
                <a:latin typeface="Arial"/>
                <a:cs typeface="Arial"/>
              </a:rPr>
              <a:t>5</a:t>
            </a:r>
            <a:r>
              <a:rPr sz="54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800000"/>
                </a:solidFill>
                <a:latin typeface="Arial"/>
                <a:cs typeface="Arial"/>
              </a:rPr>
              <a:t>cycles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465"/>
            <a:ext cx="822656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0476" y="1459928"/>
            <a:ext cx="1033780" cy="5136515"/>
            <a:chOff x="510476" y="1459928"/>
            <a:chExt cx="1033780" cy="5136515"/>
          </a:xfrm>
        </p:grpSpPr>
        <p:sp>
          <p:nvSpPr>
            <p:cNvPr id="7" name="object 7"/>
            <p:cNvSpPr/>
            <p:nvPr/>
          </p:nvSpPr>
          <p:spPr>
            <a:xfrm>
              <a:off x="523493" y="1472946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839469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4942078"/>
                  </a:lnTo>
                  <a:lnTo>
                    <a:pt x="5997" y="4986709"/>
                  </a:lnTo>
                  <a:lnTo>
                    <a:pt x="22923" y="5026816"/>
                  </a:lnTo>
                  <a:lnTo>
                    <a:pt x="49175" y="5060796"/>
                  </a:lnTo>
                  <a:lnTo>
                    <a:pt x="83155" y="5087048"/>
                  </a:lnTo>
                  <a:lnTo>
                    <a:pt x="123262" y="5103974"/>
                  </a:lnTo>
                  <a:lnTo>
                    <a:pt x="167894" y="5109971"/>
                  </a:lnTo>
                  <a:lnTo>
                    <a:pt x="839469" y="5109971"/>
                  </a:lnTo>
                  <a:lnTo>
                    <a:pt x="884097" y="5103974"/>
                  </a:lnTo>
                  <a:lnTo>
                    <a:pt x="924202" y="5087048"/>
                  </a:lnTo>
                  <a:lnTo>
                    <a:pt x="958183" y="5060796"/>
                  </a:lnTo>
                  <a:lnTo>
                    <a:pt x="984438" y="5026816"/>
                  </a:lnTo>
                  <a:lnTo>
                    <a:pt x="1001365" y="4986709"/>
                  </a:lnTo>
                  <a:lnTo>
                    <a:pt x="1007364" y="4942078"/>
                  </a:lnTo>
                  <a:lnTo>
                    <a:pt x="1007364" y="167893"/>
                  </a:lnTo>
                  <a:lnTo>
                    <a:pt x="1001365" y="123266"/>
                  </a:lnTo>
                  <a:lnTo>
                    <a:pt x="984438" y="83161"/>
                  </a:lnTo>
                  <a:lnTo>
                    <a:pt x="958183" y="49180"/>
                  </a:lnTo>
                  <a:lnTo>
                    <a:pt x="924202" y="22925"/>
                  </a:lnTo>
                  <a:lnTo>
                    <a:pt x="884097" y="5998"/>
                  </a:lnTo>
                  <a:lnTo>
                    <a:pt x="83946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3493" y="1472946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0" y="167893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39469" y="0"/>
                  </a:lnTo>
                  <a:lnTo>
                    <a:pt x="884097" y="5998"/>
                  </a:lnTo>
                  <a:lnTo>
                    <a:pt x="924202" y="22925"/>
                  </a:lnTo>
                  <a:lnTo>
                    <a:pt x="958183" y="49180"/>
                  </a:lnTo>
                  <a:lnTo>
                    <a:pt x="984438" y="83161"/>
                  </a:lnTo>
                  <a:lnTo>
                    <a:pt x="1001365" y="123266"/>
                  </a:lnTo>
                  <a:lnTo>
                    <a:pt x="1007364" y="167893"/>
                  </a:lnTo>
                  <a:lnTo>
                    <a:pt x="1007364" y="4942078"/>
                  </a:lnTo>
                  <a:lnTo>
                    <a:pt x="1001365" y="4986709"/>
                  </a:lnTo>
                  <a:lnTo>
                    <a:pt x="984438" y="5026816"/>
                  </a:lnTo>
                  <a:lnTo>
                    <a:pt x="958183" y="5060796"/>
                  </a:lnTo>
                  <a:lnTo>
                    <a:pt x="924202" y="5087048"/>
                  </a:lnTo>
                  <a:lnTo>
                    <a:pt x="884097" y="5103974"/>
                  </a:lnTo>
                  <a:lnTo>
                    <a:pt x="839469" y="5109971"/>
                  </a:lnTo>
                  <a:lnTo>
                    <a:pt x="167894" y="5109971"/>
                  </a:lnTo>
                  <a:lnTo>
                    <a:pt x="123262" y="5103974"/>
                  </a:lnTo>
                  <a:lnTo>
                    <a:pt x="83155" y="5087048"/>
                  </a:lnTo>
                  <a:lnTo>
                    <a:pt x="49175" y="5060796"/>
                  </a:lnTo>
                  <a:lnTo>
                    <a:pt x="22923" y="5026816"/>
                  </a:lnTo>
                  <a:lnTo>
                    <a:pt x="5997" y="4986709"/>
                  </a:lnTo>
                  <a:lnTo>
                    <a:pt x="0" y="4942078"/>
                  </a:lnTo>
                  <a:lnTo>
                    <a:pt x="0" y="167893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2665" y="3055366"/>
            <a:ext cx="6464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Cycle</a:t>
            </a:r>
            <a:r>
              <a:rPr sz="15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800000"/>
                </a:solidFill>
                <a:latin typeface="Calibri"/>
                <a:cs typeface="Calibri"/>
              </a:rPr>
              <a:t>1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665" y="4466970"/>
            <a:ext cx="64579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710"/>
              </a:lnSpc>
              <a:spcBef>
                <a:spcPts val="100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10"/>
              </a:lnSpc>
            </a:pPr>
            <a:r>
              <a:rPr sz="1500" b="1" spc="-10" dirty="0">
                <a:solidFill>
                  <a:srgbClr val="800000"/>
                </a:solidFill>
                <a:latin typeface="Calibri"/>
                <a:cs typeface="Calibri"/>
              </a:rPr>
              <a:t>séances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89468" y="1459928"/>
            <a:ext cx="1362710" cy="5136515"/>
            <a:chOff x="1589468" y="1459928"/>
            <a:chExt cx="1362710" cy="5136515"/>
          </a:xfrm>
        </p:grpSpPr>
        <p:sp>
          <p:nvSpPr>
            <p:cNvPr id="12" name="object 12"/>
            <p:cNvSpPr/>
            <p:nvPr/>
          </p:nvSpPr>
          <p:spPr>
            <a:xfrm>
              <a:off x="1602485" y="1472946"/>
              <a:ext cx="1336675" cy="5110480"/>
            </a:xfrm>
            <a:custGeom>
              <a:avLst/>
              <a:gdLst/>
              <a:ahLst/>
              <a:cxnLst/>
              <a:rect l="l" t="t" r="r" b="b"/>
              <a:pathLst>
                <a:path w="1336675" h="5110480">
                  <a:moveTo>
                    <a:pt x="1113789" y="0"/>
                  </a:moveTo>
                  <a:lnTo>
                    <a:pt x="222757" y="0"/>
                  </a:lnTo>
                  <a:lnTo>
                    <a:pt x="177853" y="4524"/>
                  </a:lnTo>
                  <a:lnTo>
                    <a:pt x="136034" y="17500"/>
                  </a:lnTo>
                  <a:lnTo>
                    <a:pt x="98195" y="38033"/>
                  </a:lnTo>
                  <a:lnTo>
                    <a:pt x="65230" y="65230"/>
                  </a:lnTo>
                  <a:lnTo>
                    <a:pt x="38033" y="98195"/>
                  </a:lnTo>
                  <a:lnTo>
                    <a:pt x="17500" y="136034"/>
                  </a:lnTo>
                  <a:lnTo>
                    <a:pt x="4524" y="177853"/>
                  </a:lnTo>
                  <a:lnTo>
                    <a:pt x="0" y="222757"/>
                  </a:lnTo>
                  <a:lnTo>
                    <a:pt x="0" y="4887214"/>
                  </a:lnTo>
                  <a:lnTo>
                    <a:pt x="4524" y="4932107"/>
                  </a:lnTo>
                  <a:lnTo>
                    <a:pt x="17500" y="4973921"/>
                  </a:lnTo>
                  <a:lnTo>
                    <a:pt x="38033" y="5011759"/>
                  </a:lnTo>
                  <a:lnTo>
                    <a:pt x="65230" y="5044727"/>
                  </a:lnTo>
                  <a:lnTo>
                    <a:pt x="98195" y="5071928"/>
                  </a:lnTo>
                  <a:lnTo>
                    <a:pt x="136034" y="5092466"/>
                  </a:lnTo>
                  <a:lnTo>
                    <a:pt x="177853" y="5105446"/>
                  </a:lnTo>
                  <a:lnTo>
                    <a:pt x="222757" y="5109971"/>
                  </a:lnTo>
                  <a:lnTo>
                    <a:pt x="1113789" y="5109971"/>
                  </a:lnTo>
                  <a:lnTo>
                    <a:pt x="1158694" y="5105446"/>
                  </a:lnTo>
                  <a:lnTo>
                    <a:pt x="1200513" y="5092466"/>
                  </a:lnTo>
                  <a:lnTo>
                    <a:pt x="1238352" y="5071928"/>
                  </a:lnTo>
                  <a:lnTo>
                    <a:pt x="1271317" y="5044727"/>
                  </a:lnTo>
                  <a:lnTo>
                    <a:pt x="1298514" y="5011759"/>
                  </a:lnTo>
                  <a:lnTo>
                    <a:pt x="1319047" y="4973921"/>
                  </a:lnTo>
                  <a:lnTo>
                    <a:pt x="1332023" y="4932107"/>
                  </a:lnTo>
                  <a:lnTo>
                    <a:pt x="1336547" y="4887214"/>
                  </a:lnTo>
                  <a:lnTo>
                    <a:pt x="1336547" y="222757"/>
                  </a:lnTo>
                  <a:lnTo>
                    <a:pt x="1332023" y="177853"/>
                  </a:lnTo>
                  <a:lnTo>
                    <a:pt x="1319047" y="136034"/>
                  </a:lnTo>
                  <a:lnTo>
                    <a:pt x="1298514" y="98195"/>
                  </a:lnTo>
                  <a:lnTo>
                    <a:pt x="1271317" y="65230"/>
                  </a:lnTo>
                  <a:lnTo>
                    <a:pt x="1238352" y="38033"/>
                  </a:lnTo>
                  <a:lnTo>
                    <a:pt x="1200513" y="17500"/>
                  </a:lnTo>
                  <a:lnTo>
                    <a:pt x="1158694" y="4524"/>
                  </a:lnTo>
                  <a:lnTo>
                    <a:pt x="111378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2485" y="1472946"/>
              <a:ext cx="1336675" cy="5110480"/>
            </a:xfrm>
            <a:custGeom>
              <a:avLst/>
              <a:gdLst/>
              <a:ahLst/>
              <a:cxnLst/>
              <a:rect l="l" t="t" r="r" b="b"/>
              <a:pathLst>
                <a:path w="1336675" h="5110480">
                  <a:moveTo>
                    <a:pt x="0" y="222757"/>
                  </a:moveTo>
                  <a:lnTo>
                    <a:pt x="4524" y="177853"/>
                  </a:lnTo>
                  <a:lnTo>
                    <a:pt x="17500" y="136034"/>
                  </a:lnTo>
                  <a:lnTo>
                    <a:pt x="38033" y="98195"/>
                  </a:lnTo>
                  <a:lnTo>
                    <a:pt x="65230" y="65230"/>
                  </a:lnTo>
                  <a:lnTo>
                    <a:pt x="98195" y="38033"/>
                  </a:lnTo>
                  <a:lnTo>
                    <a:pt x="136034" y="17500"/>
                  </a:lnTo>
                  <a:lnTo>
                    <a:pt x="177853" y="4524"/>
                  </a:lnTo>
                  <a:lnTo>
                    <a:pt x="222757" y="0"/>
                  </a:lnTo>
                  <a:lnTo>
                    <a:pt x="1113789" y="0"/>
                  </a:lnTo>
                  <a:lnTo>
                    <a:pt x="1158694" y="4524"/>
                  </a:lnTo>
                  <a:lnTo>
                    <a:pt x="1200513" y="17500"/>
                  </a:lnTo>
                  <a:lnTo>
                    <a:pt x="1238352" y="38033"/>
                  </a:lnTo>
                  <a:lnTo>
                    <a:pt x="1271317" y="65230"/>
                  </a:lnTo>
                  <a:lnTo>
                    <a:pt x="1298514" y="98195"/>
                  </a:lnTo>
                  <a:lnTo>
                    <a:pt x="1319047" y="136034"/>
                  </a:lnTo>
                  <a:lnTo>
                    <a:pt x="1332023" y="177853"/>
                  </a:lnTo>
                  <a:lnTo>
                    <a:pt x="1336547" y="222757"/>
                  </a:lnTo>
                  <a:lnTo>
                    <a:pt x="1336547" y="4887214"/>
                  </a:lnTo>
                  <a:lnTo>
                    <a:pt x="1332023" y="4932107"/>
                  </a:lnTo>
                  <a:lnTo>
                    <a:pt x="1319047" y="4973921"/>
                  </a:lnTo>
                  <a:lnTo>
                    <a:pt x="1298514" y="5011759"/>
                  </a:lnTo>
                  <a:lnTo>
                    <a:pt x="1271317" y="5044727"/>
                  </a:lnTo>
                  <a:lnTo>
                    <a:pt x="1238352" y="5071928"/>
                  </a:lnTo>
                  <a:lnTo>
                    <a:pt x="1200513" y="5092466"/>
                  </a:lnTo>
                  <a:lnTo>
                    <a:pt x="1158694" y="5105446"/>
                  </a:lnTo>
                  <a:lnTo>
                    <a:pt x="1113789" y="5109971"/>
                  </a:lnTo>
                  <a:lnTo>
                    <a:pt x="222757" y="5109971"/>
                  </a:lnTo>
                  <a:lnTo>
                    <a:pt x="177853" y="5105446"/>
                  </a:lnTo>
                  <a:lnTo>
                    <a:pt x="136034" y="5092466"/>
                  </a:lnTo>
                  <a:lnTo>
                    <a:pt x="98195" y="5071928"/>
                  </a:lnTo>
                  <a:lnTo>
                    <a:pt x="65230" y="5044727"/>
                  </a:lnTo>
                  <a:lnTo>
                    <a:pt x="38033" y="5011759"/>
                  </a:lnTo>
                  <a:lnTo>
                    <a:pt x="17500" y="4973921"/>
                  </a:lnTo>
                  <a:lnTo>
                    <a:pt x="4524" y="4932107"/>
                  </a:lnTo>
                  <a:lnTo>
                    <a:pt x="0" y="4887214"/>
                  </a:lnTo>
                  <a:lnTo>
                    <a:pt x="0" y="222757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10639" y="3392500"/>
            <a:ext cx="92011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16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nstantia"/>
                <a:cs typeface="Constantia"/>
              </a:rPr>
              <a:t>sept </a:t>
            </a:r>
            <a:r>
              <a:rPr sz="1600" b="1" spc="-25" dirty="0">
                <a:solidFill>
                  <a:srgbClr val="FFFFFF"/>
                </a:solidFill>
                <a:latin typeface="Constantia"/>
                <a:cs typeface="Constantia"/>
              </a:rPr>
              <a:t>aux </a:t>
            </a:r>
            <a:r>
              <a:rPr sz="1600" b="1" spc="-10" dirty="0">
                <a:solidFill>
                  <a:srgbClr val="FFFFFF"/>
                </a:solidFill>
                <a:latin typeface="Constantia"/>
                <a:cs typeface="Constantia"/>
              </a:rPr>
              <a:t>vacances 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16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Constantia"/>
                <a:cs typeface="Constantia"/>
              </a:rPr>
              <a:t>la </a:t>
            </a:r>
            <a:r>
              <a:rPr sz="1600" b="1" spc="-10" dirty="0">
                <a:solidFill>
                  <a:srgbClr val="FFFFFF"/>
                </a:solidFill>
                <a:latin typeface="Constantia"/>
                <a:cs typeface="Constantia"/>
              </a:rPr>
              <a:t>toussaint</a:t>
            </a:r>
            <a:endParaRPr sz="1600">
              <a:latin typeface="Constantia"/>
              <a:cs typeface="Constant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02279" y="4838700"/>
            <a:ext cx="1628139" cy="1755775"/>
            <a:chOff x="3002279" y="4838700"/>
            <a:chExt cx="1628139" cy="1755775"/>
          </a:xfrm>
        </p:grpSpPr>
        <p:sp>
          <p:nvSpPr>
            <p:cNvPr id="16" name="object 16"/>
            <p:cNvSpPr/>
            <p:nvPr/>
          </p:nvSpPr>
          <p:spPr>
            <a:xfrm>
              <a:off x="3015233" y="4851653"/>
              <a:ext cx="1602105" cy="1729739"/>
            </a:xfrm>
            <a:custGeom>
              <a:avLst/>
              <a:gdLst/>
              <a:ahLst/>
              <a:cxnLst/>
              <a:rect l="l" t="t" r="r" b="b"/>
              <a:pathLst>
                <a:path w="1602104" h="1729740">
                  <a:moveTo>
                    <a:pt x="1334770" y="0"/>
                  </a:moveTo>
                  <a:lnTo>
                    <a:pt x="266954" y="0"/>
                  </a:lnTo>
                  <a:lnTo>
                    <a:pt x="218965" y="4300"/>
                  </a:lnTo>
                  <a:lnTo>
                    <a:pt x="173800" y="16699"/>
                  </a:lnTo>
                  <a:lnTo>
                    <a:pt x="132211" y="36444"/>
                  </a:lnTo>
                  <a:lnTo>
                    <a:pt x="94953" y="62780"/>
                  </a:lnTo>
                  <a:lnTo>
                    <a:pt x="62780" y="94953"/>
                  </a:lnTo>
                  <a:lnTo>
                    <a:pt x="36444" y="132211"/>
                  </a:lnTo>
                  <a:lnTo>
                    <a:pt x="16699" y="173800"/>
                  </a:lnTo>
                  <a:lnTo>
                    <a:pt x="4300" y="218965"/>
                  </a:lnTo>
                  <a:lnTo>
                    <a:pt x="0" y="266954"/>
                  </a:lnTo>
                  <a:lnTo>
                    <a:pt x="0" y="1462786"/>
                  </a:lnTo>
                  <a:lnTo>
                    <a:pt x="4300" y="1510771"/>
                  </a:lnTo>
                  <a:lnTo>
                    <a:pt x="16699" y="1555934"/>
                  </a:lnTo>
                  <a:lnTo>
                    <a:pt x="36444" y="1597522"/>
                  </a:lnTo>
                  <a:lnTo>
                    <a:pt x="62780" y="1634780"/>
                  </a:lnTo>
                  <a:lnTo>
                    <a:pt x="94953" y="1666955"/>
                  </a:lnTo>
                  <a:lnTo>
                    <a:pt x="132211" y="1693292"/>
                  </a:lnTo>
                  <a:lnTo>
                    <a:pt x="173800" y="1713038"/>
                  </a:lnTo>
                  <a:lnTo>
                    <a:pt x="218965" y="1725439"/>
                  </a:lnTo>
                  <a:lnTo>
                    <a:pt x="266954" y="1729740"/>
                  </a:lnTo>
                  <a:lnTo>
                    <a:pt x="1334770" y="1729740"/>
                  </a:lnTo>
                  <a:lnTo>
                    <a:pt x="1382758" y="1725439"/>
                  </a:lnTo>
                  <a:lnTo>
                    <a:pt x="1427923" y="1713038"/>
                  </a:lnTo>
                  <a:lnTo>
                    <a:pt x="1469512" y="1693292"/>
                  </a:lnTo>
                  <a:lnTo>
                    <a:pt x="1506770" y="1666955"/>
                  </a:lnTo>
                  <a:lnTo>
                    <a:pt x="1538943" y="1634780"/>
                  </a:lnTo>
                  <a:lnTo>
                    <a:pt x="1565279" y="1597522"/>
                  </a:lnTo>
                  <a:lnTo>
                    <a:pt x="1585024" y="1555934"/>
                  </a:lnTo>
                  <a:lnTo>
                    <a:pt x="1597423" y="1510771"/>
                  </a:lnTo>
                  <a:lnTo>
                    <a:pt x="1601724" y="1462786"/>
                  </a:lnTo>
                  <a:lnTo>
                    <a:pt x="1601724" y="266954"/>
                  </a:lnTo>
                  <a:lnTo>
                    <a:pt x="1597423" y="218965"/>
                  </a:lnTo>
                  <a:lnTo>
                    <a:pt x="1585024" y="173800"/>
                  </a:lnTo>
                  <a:lnTo>
                    <a:pt x="1565279" y="132211"/>
                  </a:lnTo>
                  <a:lnTo>
                    <a:pt x="1538943" y="94953"/>
                  </a:lnTo>
                  <a:lnTo>
                    <a:pt x="1506770" y="62780"/>
                  </a:lnTo>
                  <a:lnTo>
                    <a:pt x="1469512" y="36444"/>
                  </a:lnTo>
                  <a:lnTo>
                    <a:pt x="1427923" y="16699"/>
                  </a:lnTo>
                  <a:lnTo>
                    <a:pt x="1382758" y="4300"/>
                  </a:lnTo>
                  <a:lnTo>
                    <a:pt x="1334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15233" y="4851653"/>
              <a:ext cx="1602105" cy="1729739"/>
            </a:xfrm>
            <a:custGeom>
              <a:avLst/>
              <a:gdLst/>
              <a:ahLst/>
              <a:cxnLst/>
              <a:rect l="l" t="t" r="r" b="b"/>
              <a:pathLst>
                <a:path w="1602104" h="1729740">
                  <a:moveTo>
                    <a:pt x="0" y="266954"/>
                  </a:moveTo>
                  <a:lnTo>
                    <a:pt x="4300" y="218965"/>
                  </a:lnTo>
                  <a:lnTo>
                    <a:pt x="16699" y="173800"/>
                  </a:lnTo>
                  <a:lnTo>
                    <a:pt x="36444" y="132211"/>
                  </a:lnTo>
                  <a:lnTo>
                    <a:pt x="62780" y="94953"/>
                  </a:lnTo>
                  <a:lnTo>
                    <a:pt x="94953" y="62780"/>
                  </a:lnTo>
                  <a:lnTo>
                    <a:pt x="132211" y="36444"/>
                  </a:lnTo>
                  <a:lnTo>
                    <a:pt x="173800" y="16699"/>
                  </a:lnTo>
                  <a:lnTo>
                    <a:pt x="218965" y="4300"/>
                  </a:lnTo>
                  <a:lnTo>
                    <a:pt x="266954" y="0"/>
                  </a:lnTo>
                  <a:lnTo>
                    <a:pt x="1334770" y="0"/>
                  </a:lnTo>
                  <a:lnTo>
                    <a:pt x="1382758" y="4300"/>
                  </a:lnTo>
                  <a:lnTo>
                    <a:pt x="1427923" y="16699"/>
                  </a:lnTo>
                  <a:lnTo>
                    <a:pt x="1469512" y="36444"/>
                  </a:lnTo>
                  <a:lnTo>
                    <a:pt x="1506770" y="62780"/>
                  </a:lnTo>
                  <a:lnTo>
                    <a:pt x="1538943" y="94953"/>
                  </a:lnTo>
                  <a:lnTo>
                    <a:pt x="1565279" y="132211"/>
                  </a:lnTo>
                  <a:lnTo>
                    <a:pt x="1585024" y="173800"/>
                  </a:lnTo>
                  <a:lnTo>
                    <a:pt x="1597423" y="218965"/>
                  </a:lnTo>
                  <a:lnTo>
                    <a:pt x="1601724" y="266954"/>
                  </a:lnTo>
                  <a:lnTo>
                    <a:pt x="1601724" y="1462786"/>
                  </a:lnTo>
                  <a:lnTo>
                    <a:pt x="1597423" y="1510771"/>
                  </a:lnTo>
                  <a:lnTo>
                    <a:pt x="1585024" y="1555934"/>
                  </a:lnTo>
                  <a:lnTo>
                    <a:pt x="1565279" y="1597522"/>
                  </a:lnTo>
                  <a:lnTo>
                    <a:pt x="1538943" y="1634780"/>
                  </a:lnTo>
                  <a:lnTo>
                    <a:pt x="1506770" y="1666955"/>
                  </a:lnTo>
                  <a:lnTo>
                    <a:pt x="1469512" y="1693292"/>
                  </a:lnTo>
                  <a:lnTo>
                    <a:pt x="1427923" y="1713038"/>
                  </a:lnTo>
                  <a:lnTo>
                    <a:pt x="1382758" y="1725439"/>
                  </a:lnTo>
                  <a:lnTo>
                    <a:pt x="1334770" y="1729740"/>
                  </a:lnTo>
                  <a:lnTo>
                    <a:pt x="266954" y="1729740"/>
                  </a:lnTo>
                  <a:lnTo>
                    <a:pt x="218965" y="1725439"/>
                  </a:lnTo>
                  <a:lnTo>
                    <a:pt x="173800" y="1713038"/>
                  </a:lnTo>
                  <a:lnTo>
                    <a:pt x="132211" y="1693292"/>
                  </a:lnTo>
                  <a:lnTo>
                    <a:pt x="94953" y="1666955"/>
                  </a:lnTo>
                  <a:lnTo>
                    <a:pt x="62780" y="1634780"/>
                  </a:lnTo>
                  <a:lnTo>
                    <a:pt x="36444" y="1597522"/>
                  </a:lnTo>
                  <a:lnTo>
                    <a:pt x="16699" y="1555934"/>
                  </a:lnTo>
                  <a:lnTo>
                    <a:pt x="4300" y="1510771"/>
                  </a:lnTo>
                  <a:lnTo>
                    <a:pt x="0" y="1462786"/>
                  </a:lnTo>
                  <a:lnTo>
                    <a:pt x="0" y="266954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08426" y="5570321"/>
            <a:ext cx="812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Mentales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02216" y="1447736"/>
            <a:ext cx="1664335" cy="836930"/>
            <a:chOff x="3002216" y="1447736"/>
            <a:chExt cx="1664335" cy="836930"/>
          </a:xfrm>
        </p:grpSpPr>
        <p:sp>
          <p:nvSpPr>
            <p:cNvPr id="20" name="object 20"/>
            <p:cNvSpPr/>
            <p:nvPr/>
          </p:nvSpPr>
          <p:spPr>
            <a:xfrm>
              <a:off x="3015234" y="1460754"/>
              <a:ext cx="1638300" cy="810895"/>
            </a:xfrm>
            <a:custGeom>
              <a:avLst/>
              <a:gdLst/>
              <a:ahLst/>
              <a:cxnLst/>
              <a:rect l="l" t="t" r="r" b="b"/>
              <a:pathLst>
                <a:path w="1638300" h="810894">
                  <a:moveTo>
                    <a:pt x="1503171" y="0"/>
                  </a:moveTo>
                  <a:lnTo>
                    <a:pt x="135128" y="0"/>
                  </a:lnTo>
                  <a:lnTo>
                    <a:pt x="92399" y="6884"/>
                  </a:lnTo>
                  <a:lnTo>
                    <a:pt x="55302" y="26058"/>
                  </a:lnTo>
                  <a:lnTo>
                    <a:pt x="26058" y="55302"/>
                  </a:lnTo>
                  <a:lnTo>
                    <a:pt x="6884" y="92399"/>
                  </a:lnTo>
                  <a:lnTo>
                    <a:pt x="0" y="135128"/>
                  </a:lnTo>
                  <a:lnTo>
                    <a:pt x="0" y="675640"/>
                  </a:lnTo>
                  <a:lnTo>
                    <a:pt x="6884" y="718368"/>
                  </a:lnTo>
                  <a:lnTo>
                    <a:pt x="26058" y="755465"/>
                  </a:lnTo>
                  <a:lnTo>
                    <a:pt x="55302" y="784709"/>
                  </a:lnTo>
                  <a:lnTo>
                    <a:pt x="92399" y="803883"/>
                  </a:lnTo>
                  <a:lnTo>
                    <a:pt x="135128" y="810768"/>
                  </a:lnTo>
                  <a:lnTo>
                    <a:pt x="1503171" y="810768"/>
                  </a:lnTo>
                  <a:lnTo>
                    <a:pt x="1545900" y="803883"/>
                  </a:lnTo>
                  <a:lnTo>
                    <a:pt x="1582997" y="784709"/>
                  </a:lnTo>
                  <a:lnTo>
                    <a:pt x="1612241" y="755465"/>
                  </a:lnTo>
                  <a:lnTo>
                    <a:pt x="1631415" y="718368"/>
                  </a:lnTo>
                  <a:lnTo>
                    <a:pt x="1638300" y="675640"/>
                  </a:lnTo>
                  <a:lnTo>
                    <a:pt x="1638300" y="135128"/>
                  </a:lnTo>
                  <a:lnTo>
                    <a:pt x="1631415" y="92399"/>
                  </a:lnTo>
                  <a:lnTo>
                    <a:pt x="1612241" y="55302"/>
                  </a:lnTo>
                  <a:lnTo>
                    <a:pt x="1582997" y="26058"/>
                  </a:lnTo>
                  <a:lnTo>
                    <a:pt x="1545900" y="6884"/>
                  </a:lnTo>
                  <a:lnTo>
                    <a:pt x="1503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5234" y="1460754"/>
              <a:ext cx="1638300" cy="810895"/>
            </a:xfrm>
            <a:custGeom>
              <a:avLst/>
              <a:gdLst/>
              <a:ahLst/>
              <a:cxnLst/>
              <a:rect l="l" t="t" r="r" b="b"/>
              <a:pathLst>
                <a:path w="1638300" h="810894">
                  <a:moveTo>
                    <a:pt x="0" y="135128"/>
                  </a:moveTo>
                  <a:lnTo>
                    <a:pt x="6884" y="92399"/>
                  </a:lnTo>
                  <a:lnTo>
                    <a:pt x="26058" y="55302"/>
                  </a:lnTo>
                  <a:lnTo>
                    <a:pt x="55302" y="26058"/>
                  </a:lnTo>
                  <a:lnTo>
                    <a:pt x="92399" y="6884"/>
                  </a:lnTo>
                  <a:lnTo>
                    <a:pt x="135128" y="0"/>
                  </a:lnTo>
                  <a:lnTo>
                    <a:pt x="1503171" y="0"/>
                  </a:lnTo>
                  <a:lnTo>
                    <a:pt x="1545900" y="6884"/>
                  </a:lnTo>
                  <a:lnTo>
                    <a:pt x="1582997" y="26058"/>
                  </a:lnTo>
                  <a:lnTo>
                    <a:pt x="1612241" y="55302"/>
                  </a:lnTo>
                  <a:lnTo>
                    <a:pt x="1631415" y="92399"/>
                  </a:lnTo>
                  <a:lnTo>
                    <a:pt x="1638300" y="135128"/>
                  </a:lnTo>
                  <a:lnTo>
                    <a:pt x="1638300" y="675640"/>
                  </a:lnTo>
                  <a:lnTo>
                    <a:pt x="1631415" y="718368"/>
                  </a:lnTo>
                  <a:lnTo>
                    <a:pt x="1612241" y="755465"/>
                  </a:lnTo>
                  <a:lnTo>
                    <a:pt x="1582997" y="784709"/>
                  </a:lnTo>
                  <a:lnTo>
                    <a:pt x="1545900" y="803883"/>
                  </a:lnTo>
                  <a:lnTo>
                    <a:pt x="1503171" y="810768"/>
                  </a:lnTo>
                  <a:lnTo>
                    <a:pt x="135128" y="810768"/>
                  </a:lnTo>
                  <a:lnTo>
                    <a:pt x="92399" y="803883"/>
                  </a:lnTo>
                  <a:lnTo>
                    <a:pt x="55302" y="784709"/>
                  </a:lnTo>
                  <a:lnTo>
                    <a:pt x="26058" y="755465"/>
                  </a:lnTo>
                  <a:lnTo>
                    <a:pt x="6884" y="718368"/>
                  </a:lnTo>
                  <a:lnTo>
                    <a:pt x="0" y="675640"/>
                  </a:lnTo>
                  <a:lnTo>
                    <a:pt x="0" y="135128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352927" y="1706625"/>
            <a:ext cx="961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5C0F7D"/>
                </a:solidFill>
                <a:latin typeface="Calibri"/>
                <a:cs typeface="Calibri"/>
              </a:rPr>
              <a:t>Techniques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23552" y="3308540"/>
            <a:ext cx="1617345" cy="1466215"/>
            <a:chOff x="3023552" y="3308540"/>
            <a:chExt cx="1617345" cy="1466215"/>
          </a:xfrm>
        </p:grpSpPr>
        <p:sp>
          <p:nvSpPr>
            <p:cNvPr id="24" name="object 24"/>
            <p:cNvSpPr/>
            <p:nvPr/>
          </p:nvSpPr>
          <p:spPr>
            <a:xfrm>
              <a:off x="3036569" y="3321558"/>
              <a:ext cx="1591310" cy="1440180"/>
            </a:xfrm>
            <a:custGeom>
              <a:avLst/>
              <a:gdLst/>
              <a:ahLst/>
              <a:cxnLst/>
              <a:rect l="l" t="t" r="r" b="b"/>
              <a:pathLst>
                <a:path w="1591310" h="1440179">
                  <a:moveTo>
                    <a:pt x="1351026" y="0"/>
                  </a:moveTo>
                  <a:lnTo>
                    <a:pt x="240030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29"/>
                  </a:lnTo>
                  <a:lnTo>
                    <a:pt x="0" y="1200149"/>
                  </a:lnTo>
                  <a:lnTo>
                    <a:pt x="4875" y="1248531"/>
                  </a:lnTo>
                  <a:lnTo>
                    <a:pt x="18859" y="1293590"/>
                  </a:lnTo>
                  <a:lnTo>
                    <a:pt x="40987" y="1334363"/>
                  </a:lnTo>
                  <a:lnTo>
                    <a:pt x="70294" y="1369885"/>
                  </a:lnTo>
                  <a:lnTo>
                    <a:pt x="105816" y="1399192"/>
                  </a:lnTo>
                  <a:lnTo>
                    <a:pt x="146589" y="1421320"/>
                  </a:lnTo>
                  <a:lnTo>
                    <a:pt x="191648" y="1435304"/>
                  </a:lnTo>
                  <a:lnTo>
                    <a:pt x="240030" y="1440179"/>
                  </a:lnTo>
                  <a:lnTo>
                    <a:pt x="1351026" y="1440179"/>
                  </a:lnTo>
                  <a:lnTo>
                    <a:pt x="1399407" y="1435304"/>
                  </a:lnTo>
                  <a:lnTo>
                    <a:pt x="1444466" y="1421320"/>
                  </a:lnTo>
                  <a:lnTo>
                    <a:pt x="1485239" y="1399192"/>
                  </a:lnTo>
                  <a:lnTo>
                    <a:pt x="1520761" y="1369885"/>
                  </a:lnTo>
                  <a:lnTo>
                    <a:pt x="1550068" y="1334363"/>
                  </a:lnTo>
                  <a:lnTo>
                    <a:pt x="1572196" y="1293590"/>
                  </a:lnTo>
                  <a:lnTo>
                    <a:pt x="1586180" y="1248531"/>
                  </a:lnTo>
                  <a:lnTo>
                    <a:pt x="1591056" y="1200149"/>
                  </a:lnTo>
                  <a:lnTo>
                    <a:pt x="1591056" y="240029"/>
                  </a:lnTo>
                  <a:lnTo>
                    <a:pt x="1586180" y="191648"/>
                  </a:lnTo>
                  <a:lnTo>
                    <a:pt x="1572196" y="146589"/>
                  </a:lnTo>
                  <a:lnTo>
                    <a:pt x="1550068" y="105816"/>
                  </a:lnTo>
                  <a:lnTo>
                    <a:pt x="1520761" y="70294"/>
                  </a:lnTo>
                  <a:lnTo>
                    <a:pt x="1485239" y="40987"/>
                  </a:lnTo>
                  <a:lnTo>
                    <a:pt x="1444466" y="18859"/>
                  </a:lnTo>
                  <a:lnTo>
                    <a:pt x="1399407" y="4875"/>
                  </a:lnTo>
                  <a:lnTo>
                    <a:pt x="1351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36569" y="3321558"/>
              <a:ext cx="1591310" cy="1440180"/>
            </a:xfrm>
            <a:custGeom>
              <a:avLst/>
              <a:gdLst/>
              <a:ahLst/>
              <a:cxnLst/>
              <a:rect l="l" t="t" r="r" b="b"/>
              <a:pathLst>
                <a:path w="1591310" h="1440179">
                  <a:moveTo>
                    <a:pt x="0" y="240029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30" y="0"/>
                  </a:lnTo>
                  <a:lnTo>
                    <a:pt x="1351026" y="0"/>
                  </a:lnTo>
                  <a:lnTo>
                    <a:pt x="1399407" y="4875"/>
                  </a:lnTo>
                  <a:lnTo>
                    <a:pt x="1444466" y="18859"/>
                  </a:lnTo>
                  <a:lnTo>
                    <a:pt x="1485239" y="40987"/>
                  </a:lnTo>
                  <a:lnTo>
                    <a:pt x="1520761" y="70294"/>
                  </a:lnTo>
                  <a:lnTo>
                    <a:pt x="1550068" y="105816"/>
                  </a:lnTo>
                  <a:lnTo>
                    <a:pt x="1572196" y="146589"/>
                  </a:lnTo>
                  <a:lnTo>
                    <a:pt x="1586180" y="191648"/>
                  </a:lnTo>
                  <a:lnTo>
                    <a:pt x="1591056" y="240029"/>
                  </a:lnTo>
                  <a:lnTo>
                    <a:pt x="1591056" y="1200149"/>
                  </a:lnTo>
                  <a:lnTo>
                    <a:pt x="1586180" y="1248531"/>
                  </a:lnTo>
                  <a:lnTo>
                    <a:pt x="1572196" y="1293590"/>
                  </a:lnTo>
                  <a:lnTo>
                    <a:pt x="1550068" y="1334363"/>
                  </a:lnTo>
                  <a:lnTo>
                    <a:pt x="1520761" y="1369885"/>
                  </a:lnTo>
                  <a:lnTo>
                    <a:pt x="1485239" y="1399192"/>
                  </a:lnTo>
                  <a:lnTo>
                    <a:pt x="1444466" y="1421320"/>
                  </a:lnTo>
                  <a:lnTo>
                    <a:pt x="1399407" y="1435304"/>
                  </a:lnTo>
                  <a:lnTo>
                    <a:pt x="1351026" y="1440179"/>
                  </a:lnTo>
                  <a:lnTo>
                    <a:pt x="240030" y="1440179"/>
                  </a:lnTo>
                  <a:lnTo>
                    <a:pt x="191648" y="1435304"/>
                  </a:lnTo>
                  <a:lnTo>
                    <a:pt x="146589" y="1421320"/>
                  </a:lnTo>
                  <a:lnTo>
                    <a:pt x="105816" y="1399192"/>
                  </a:lnTo>
                  <a:lnTo>
                    <a:pt x="70294" y="1369885"/>
                  </a:lnTo>
                  <a:lnTo>
                    <a:pt x="40987" y="1334363"/>
                  </a:lnTo>
                  <a:lnTo>
                    <a:pt x="18859" y="1293590"/>
                  </a:lnTo>
                  <a:lnTo>
                    <a:pt x="4875" y="1248531"/>
                  </a:lnTo>
                  <a:lnTo>
                    <a:pt x="0" y="1200149"/>
                  </a:lnTo>
                  <a:lnTo>
                    <a:pt x="0" y="240029"/>
                  </a:lnTo>
                  <a:close/>
                </a:path>
              </a:pathLst>
            </a:custGeom>
            <a:ln w="25907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99790" y="3882897"/>
            <a:ext cx="863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Physiques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11360" y="2320988"/>
            <a:ext cx="1618615" cy="963294"/>
            <a:chOff x="3011360" y="2320988"/>
            <a:chExt cx="1618615" cy="963294"/>
          </a:xfrm>
        </p:grpSpPr>
        <p:sp>
          <p:nvSpPr>
            <p:cNvPr id="28" name="object 28"/>
            <p:cNvSpPr/>
            <p:nvPr/>
          </p:nvSpPr>
          <p:spPr>
            <a:xfrm>
              <a:off x="3024378" y="2334006"/>
              <a:ext cx="1592580" cy="937260"/>
            </a:xfrm>
            <a:custGeom>
              <a:avLst/>
              <a:gdLst/>
              <a:ahLst/>
              <a:cxnLst/>
              <a:rect l="l" t="t" r="r" b="b"/>
              <a:pathLst>
                <a:path w="1592579" h="937260">
                  <a:moveTo>
                    <a:pt x="1436370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1436370" y="937260"/>
                  </a:lnTo>
                  <a:lnTo>
                    <a:pt x="1485729" y="929292"/>
                  </a:lnTo>
                  <a:lnTo>
                    <a:pt x="1528608" y="907109"/>
                  </a:lnTo>
                  <a:lnTo>
                    <a:pt x="1562429" y="873288"/>
                  </a:lnTo>
                  <a:lnTo>
                    <a:pt x="1584612" y="830409"/>
                  </a:lnTo>
                  <a:lnTo>
                    <a:pt x="1592580" y="781050"/>
                  </a:lnTo>
                  <a:lnTo>
                    <a:pt x="1592580" y="156210"/>
                  </a:lnTo>
                  <a:lnTo>
                    <a:pt x="1584612" y="106850"/>
                  </a:lnTo>
                  <a:lnTo>
                    <a:pt x="1562429" y="63971"/>
                  </a:lnTo>
                  <a:lnTo>
                    <a:pt x="1528608" y="30150"/>
                  </a:lnTo>
                  <a:lnTo>
                    <a:pt x="1485729" y="7967"/>
                  </a:lnTo>
                  <a:lnTo>
                    <a:pt x="1436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24378" y="2334006"/>
              <a:ext cx="1592580" cy="937260"/>
            </a:xfrm>
            <a:custGeom>
              <a:avLst/>
              <a:gdLst/>
              <a:ahLst/>
              <a:cxnLst/>
              <a:rect l="l" t="t" r="r" b="b"/>
              <a:pathLst>
                <a:path w="1592579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1436370" y="0"/>
                  </a:lnTo>
                  <a:lnTo>
                    <a:pt x="1485729" y="7967"/>
                  </a:lnTo>
                  <a:lnTo>
                    <a:pt x="1528608" y="30150"/>
                  </a:lnTo>
                  <a:lnTo>
                    <a:pt x="1562429" y="63971"/>
                  </a:lnTo>
                  <a:lnTo>
                    <a:pt x="1584612" y="106850"/>
                  </a:lnTo>
                  <a:lnTo>
                    <a:pt x="1592580" y="156210"/>
                  </a:lnTo>
                  <a:lnTo>
                    <a:pt x="1592580" y="781050"/>
                  </a:lnTo>
                  <a:lnTo>
                    <a:pt x="1584612" y="830409"/>
                  </a:lnTo>
                  <a:lnTo>
                    <a:pt x="1562429" y="873288"/>
                  </a:lnTo>
                  <a:lnTo>
                    <a:pt x="1528608" y="907109"/>
                  </a:lnTo>
                  <a:lnTo>
                    <a:pt x="1485729" y="929292"/>
                  </a:lnTo>
                  <a:lnTo>
                    <a:pt x="1436370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767008" y="2324036"/>
            <a:ext cx="7236459" cy="963294"/>
            <a:chOff x="4767008" y="2324036"/>
            <a:chExt cx="7236459" cy="963294"/>
          </a:xfrm>
        </p:grpSpPr>
        <p:sp>
          <p:nvSpPr>
            <p:cNvPr id="31" name="object 31"/>
            <p:cNvSpPr/>
            <p:nvPr/>
          </p:nvSpPr>
          <p:spPr>
            <a:xfrm>
              <a:off x="4780026" y="2337053"/>
              <a:ext cx="7210425" cy="937260"/>
            </a:xfrm>
            <a:custGeom>
              <a:avLst/>
              <a:gdLst/>
              <a:ahLst/>
              <a:cxnLst/>
              <a:rect l="l" t="t" r="r" b="b"/>
              <a:pathLst>
                <a:path w="7210425" h="937260">
                  <a:moveTo>
                    <a:pt x="7053833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7053833" y="937260"/>
                  </a:lnTo>
                  <a:lnTo>
                    <a:pt x="7103193" y="929292"/>
                  </a:lnTo>
                  <a:lnTo>
                    <a:pt x="7146072" y="907109"/>
                  </a:lnTo>
                  <a:lnTo>
                    <a:pt x="7179893" y="873288"/>
                  </a:lnTo>
                  <a:lnTo>
                    <a:pt x="7202076" y="830409"/>
                  </a:lnTo>
                  <a:lnTo>
                    <a:pt x="7210044" y="781050"/>
                  </a:lnTo>
                  <a:lnTo>
                    <a:pt x="7210044" y="156210"/>
                  </a:lnTo>
                  <a:lnTo>
                    <a:pt x="7202076" y="106850"/>
                  </a:lnTo>
                  <a:lnTo>
                    <a:pt x="7179893" y="63971"/>
                  </a:lnTo>
                  <a:lnTo>
                    <a:pt x="7146072" y="30150"/>
                  </a:lnTo>
                  <a:lnTo>
                    <a:pt x="7103193" y="7967"/>
                  </a:lnTo>
                  <a:lnTo>
                    <a:pt x="7053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80026" y="2337053"/>
              <a:ext cx="7210425" cy="937260"/>
            </a:xfrm>
            <a:custGeom>
              <a:avLst/>
              <a:gdLst/>
              <a:ahLst/>
              <a:cxnLst/>
              <a:rect l="l" t="t" r="r" b="b"/>
              <a:pathLst>
                <a:path w="721042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7053833" y="0"/>
                  </a:lnTo>
                  <a:lnTo>
                    <a:pt x="7103193" y="7967"/>
                  </a:lnTo>
                  <a:lnTo>
                    <a:pt x="7146072" y="30150"/>
                  </a:lnTo>
                  <a:lnTo>
                    <a:pt x="7179893" y="63971"/>
                  </a:lnTo>
                  <a:lnTo>
                    <a:pt x="7202076" y="106850"/>
                  </a:lnTo>
                  <a:lnTo>
                    <a:pt x="7210044" y="156210"/>
                  </a:lnTo>
                  <a:lnTo>
                    <a:pt x="7210044" y="781050"/>
                  </a:lnTo>
                  <a:lnTo>
                    <a:pt x="7202076" y="830409"/>
                  </a:lnTo>
                  <a:lnTo>
                    <a:pt x="7179893" y="873288"/>
                  </a:lnTo>
                  <a:lnTo>
                    <a:pt x="7146072" y="907109"/>
                  </a:lnTo>
                  <a:lnTo>
                    <a:pt x="7103193" y="929292"/>
                  </a:lnTo>
                  <a:lnTo>
                    <a:pt x="7053833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412997" y="2427223"/>
            <a:ext cx="6115685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4315">
              <a:lnSpc>
                <a:spcPts val="181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Assimiler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règles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base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foot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Tactiques</a:t>
            </a:r>
            <a:endParaRPr sz="1600">
              <a:latin typeface="Calibri"/>
              <a:cs typeface="Calibri"/>
            </a:endParaRPr>
          </a:p>
          <a:p>
            <a:pPr marL="1504315">
              <a:lnSpc>
                <a:spcPts val="1835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Occupation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l’espace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quand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mon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équipe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ballon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82248" y="3316160"/>
            <a:ext cx="7211695" cy="1466215"/>
            <a:chOff x="4782248" y="3316160"/>
            <a:chExt cx="7211695" cy="1466215"/>
          </a:xfrm>
        </p:grpSpPr>
        <p:sp>
          <p:nvSpPr>
            <p:cNvPr id="35" name="object 35"/>
            <p:cNvSpPr/>
            <p:nvPr/>
          </p:nvSpPr>
          <p:spPr>
            <a:xfrm>
              <a:off x="4795265" y="3329177"/>
              <a:ext cx="7185659" cy="1440180"/>
            </a:xfrm>
            <a:custGeom>
              <a:avLst/>
              <a:gdLst/>
              <a:ahLst/>
              <a:cxnLst/>
              <a:rect l="l" t="t" r="r" b="b"/>
              <a:pathLst>
                <a:path w="7185659" h="1440179">
                  <a:moveTo>
                    <a:pt x="6945630" y="0"/>
                  </a:moveTo>
                  <a:lnTo>
                    <a:pt x="240030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150"/>
                  </a:lnTo>
                  <a:lnTo>
                    <a:pt x="4875" y="1248531"/>
                  </a:lnTo>
                  <a:lnTo>
                    <a:pt x="18859" y="1293590"/>
                  </a:lnTo>
                  <a:lnTo>
                    <a:pt x="40987" y="1334363"/>
                  </a:lnTo>
                  <a:lnTo>
                    <a:pt x="70294" y="1369885"/>
                  </a:lnTo>
                  <a:lnTo>
                    <a:pt x="105816" y="1399192"/>
                  </a:lnTo>
                  <a:lnTo>
                    <a:pt x="146589" y="1421320"/>
                  </a:lnTo>
                  <a:lnTo>
                    <a:pt x="191648" y="1435304"/>
                  </a:lnTo>
                  <a:lnTo>
                    <a:pt x="240030" y="1440180"/>
                  </a:lnTo>
                  <a:lnTo>
                    <a:pt x="6945630" y="1440180"/>
                  </a:lnTo>
                  <a:lnTo>
                    <a:pt x="6994011" y="1435304"/>
                  </a:lnTo>
                  <a:lnTo>
                    <a:pt x="7039070" y="1421320"/>
                  </a:lnTo>
                  <a:lnTo>
                    <a:pt x="7079843" y="1399192"/>
                  </a:lnTo>
                  <a:lnTo>
                    <a:pt x="7115365" y="1369885"/>
                  </a:lnTo>
                  <a:lnTo>
                    <a:pt x="7144672" y="1334363"/>
                  </a:lnTo>
                  <a:lnTo>
                    <a:pt x="7166800" y="1293590"/>
                  </a:lnTo>
                  <a:lnTo>
                    <a:pt x="7180784" y="1248531"/>
                  </a:lnTo>
                  <a:lnTo>
                    <a:pt x="7185659" y="1200150"/>
                  </a:lnTo>
                  <a:lnTo>
                    <a:pt x="7185659" y="240030"/>
                  </a:lnTo>
                  <a:lnTo>
                    <a:pt x="7180784" y="191648"/>
                  </a:lnTo>
                  <a:lnTo>
                    <a:pt x="7166800" y="146589"/>
                  </a:lnTo>
                  <a:lnTo>
                    <a:pt x="7144672" y="105816"/>
                  </a:lnTo>
                  <a:lnTo>
                    <a:pt x="7115365" y="70294"/>
                  </a:lnTo>
                  <a:lnTo>
                    <a:pt x="7079843" y="40987"/>
                  </a:lnTo>
                  <a:lnTo>
                    <a:pt x="7039070" y="18859"/>
                  </a:lnTo>
                  <a:lnTo>
                    <a:pt x="6994011" y="4875"/>
                  </a:lnTo>
                  <a:lnTo>
                    <a:pt x="6945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95265" y="3329177"/>
              <a:ext cx="7185659" cy="1440180"/>
            </a:xfrm>
            <a:custGeom>
              <a:avLst/>
              <a:gdLst/>
              <a:ahLst/>
              <a:cxnLst/>
              <a:rect l="l" t="t" r="r" b="b"/>
              <a:pathLst>
                <a:path w="7185659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30" y="0"/>
                  </a:lnTo>
                  <a:lnTo>
                    <a:pt x="6945630" y="0"/>
                  </a:lnTo>
                  <a:lnTo>
                    <a:pt x="6994011" y="4875"/>
                  </a:lnTo>
                  <a:lnTo>
                    <a:pt x="7039070" y="18859"/>
                  </a:lnTo>
                  <a:lnTo>
                    <a:pt x="7079843" y="40987"/>
                  </a:lnTo>
                  <a:lnTo>
                    <a:pt x="7115365" y="70294"/>
                  </a:lnTo>
                  <a:lnTo>
                    <a:pt x="7144672" y="105816"/>
                  </a:lnTo>
                  <a:lnTo>
                    <a:pt x="7166800" y="146589"/>
                  </a:lnTo>
                  <a:lnTo>
                    <a:pt x="7180784" y="191648"/>
                  </a:lnTo>
                  <a:lnTo>
                    <a:pt x="7185659" y="240030"/>
                  </a:lnTo>
                  <a:lnTo>
                    <a:pt x="7185659" y="1200150"/>
                  </a:lnTo>
                  <a:lnTo>
                    <a:pt x="7180784" y="1248531"/>
                  </a:lnTo>
                  <a:lnTo>
                    <a:pt x="7166800" y="1293590"/>
                  </a:lnTo>
                  <a:lnTo>
                    <a:pt x="7144672" y="1334363"/>
                  </a:lnTo>
                  <a:lnTo>
                    <a:pt x="7115365" y="1369885"/>
                  </a:lnTo>
                  <a:lnTo>
                    <a:pt x="7079843" y="1399192"/>
                  </a:lnTo>
                  <a:lnTo>
                    <a:pt x="7039070" y="1421320"/>
                  </a:lnTo>
                  <a:lnTo>
                    <a:pt x="6994011" y="1435304"/>
                  </a:lnTo>
                  <a:lnTo>
                    <a:pt x="6945630" y="1440180"/>
                  </a:lnTo>
                  <a:lnTo>
                    <a:pt x="240030" y="1440180"/>
                  </a:lnTo>
                  <a:lnTo>
                    <a:pt x="191648" y="1435304"/>
                  </a:lnTo>
                  <a:lnTo>
                    <a:pt x="146589" y="1421320"/>
                  </a:lnTo>
                  <a:lnTo>
                    <a:pt x="105816" y="1399192"/>
                  </a:lnTo>
                  <a:lnTo>
                    <a:pt x="70294" y="1369885"/>
                  </a:lnTo>
                  <a:lnTo>
                    <a:pt x="40987" y="1334363"/>
                  </a:lnTo>
                  <a:lnTo>
                    <a:pt x="18859" y="1293590"/>
                  </a:lnTo>
                  <a:lnTo>
                    <a:pt x="4875" y="1248531"/>
                  </a:lnTo>
                  <a:lnTo>
                    <a:pt x="0" y="1200150"/>
                  </a:lnTo>
                  <a:lnTo>
                    <a:pt x="0" y="2400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943983" y="3451301"/>
            <a:ext cx="6055360" cy="1147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>
              <a:lnSpc>
                <a:spcPts val="1825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Coordination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12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Maîtrise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appuis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déplacements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avant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arrière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Équilibre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et </a:t>
            </a:r>
            <a:r>
              <a:rPr sz="1600" b="1" spc="-10" dirty="0">
                <a:latin typeface="Calibri"/>
                <a:cs typeface="Calibri"/>
              </a:rPr>
              <a:t>orientation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l’espace</a:t>
            </a:r>
            <a:endParaRPr sz="1600">
              <a:latin typeface="Calibri"/>
              <a:cs typeface="Calibri"/>
            </a:endParaRPr>
          </a:p>
          <a:p>
            <a:pPr marL="57785">
              <a:lnSpc>
                <a:spcPts val="1605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Endurance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uniquement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jeux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matchs</a:t>
            </a:r>
            <a:endParaRPr sz="1600">
              <a:latin typeface="Calibri"/>
              <a:cs typeface="Calibri"/>
            </a:endParaRPr>
          </a:p>
          <a:p>
            <a:pPr marL="57785">
              <a:lnSpc>
                <a:spcPts val="1825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Vivacité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relais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760976" y="4860035"/>
            <a:ext cx="7246620" cy="1754505"/>
            <a:chOff x="4760976" y="4860035"/>
            <a:chExt cx="7246620" cy="1754505"/>
          </a:xfrm>
        </p:grpSpPr>
        <p:sp>
          <p:nvSpPr>
            <p:cNvPr id="39" name="object 39"/>
            <p:cNvSpPr/>
            <p:nvPr/>
          </p:nvSpPr>
          <p:spPr>
            <a:xfrm>
              <a:off x="4773930" y="4872989"/>
              <a:ext cx="7221220" cy="1728470"/>
            </a:xfrm>
            <a:custGeom>
              <a:avLst/>
              <a:gdLst/>
              <a:ahLst/>
              <a:cxnLst/>
              <a:rect l="l" t="t" r="r" b="b"/>
              <a:pathLst>
                <a:path w="7221220" h="1728470">
                  <a:moveTo>
                    <a:pt x="6932676" y="0"/>
                  </a:moveTo>
                  <a:lnTo>
                    <a:pt x="288036" y="0"/>
                  </a:ln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0" y="1440180"/>
                  </a:lnTo>
                  <a:lnTo>
                    <a:pt x="3768" y="1486901"/>
                  </a:lnTo>
                  <a:lnTo>
                    <a:pt x="14679" y="1531222"/>
                  </a:lnTo>
                  <a:lnTo>
                    <a:pt x="32140" y="1572550"/>
                  </a:lnTo>
                  <a:lnTo>
                    <a:pt x="55558" y="1610291"/>
                  </a:lnTo>
                  <a:lnTo>
                    <a:pt x="84343" y="1643853"/>
                  </a:lnTo>
                  <a:lnTo>
                    <a:pt x="117902" y="1672642"/>
                  </a:lnTo>
                  <a:lnTo>
                    <a:pt x="155643" y="1696066"/>
                  </a:lnTo>
                  <a:lnTo>
                    <a:pt x="196973" y="1713531"/>
                  </a:lnTo>
                  <a:lnTo>
                    <a:pt x="241302" y="1724446"/>
                  </a:lnTo>
                  <a:lnTo>
                    <a:pt x="288036" y="1728216"/>
                  </a:lnTo>
                  <a:lnTo>
                    <a:pt x="6932676" y="1728216"/>
                  </a:lnTo>
                  <a:lnTo>
                    <a:pt x="6979409" y="1724446"/>
                  </a:lnTo>
                  <a:lnTo>
                    <a:pt x="7023738" y="1713531"/>
                  </a:lnTo>
                  <a:lnTo>
                    <a:pt x="7065068" y="1696066"/>
                  </a:lnTo>
                  <a:lnTo>
                    <a:pt x="7102809" y="1672642"/>
                  </a:lnTo>
                  <a:lnTo>
                    <a:pt x="7136368" y="1643853"/>
                  </a:lnTo>
                  <a:lnTo>
                    <a:pt x="7165153" y="1610291"/>
                  </a:lnTo>
                  <a:lnTo>
                    <a:pt x="7188571" y="1572550"/>
                  </a:lnTo>
                  <a:lnTo>
                    <a:pt x="7206032" y="1531222"/>
                  </a:lnTo>
                  <a:lnTo>
                    <a:pt x="7216943" y="1486901"/>
                  </a:lnTo>
                  <a:lnTo>
                    <a:pt x="7220712" y="1440180"/>
                  </a:lnTo>
                  <a:lnTo>
                    <a:pt x="7220712" y="288036"/>
                  </a:lnTo>
                  <a:lnTo>
                    <a:pt x="7216943" y="241302"/>
                  </a:lnTo>
                  <a:lnTo>
                    <a:pt x="7206032" y="196973"/>
                  </a:lnTo>
                  <a:lnTo>
                    <a:pt x="7188571" y="155643"/>
                  </a:lnTo>
                  <a:lnTo>
                    <a:pt x="7165153" y="117902"/>
                  </a:lnTo>
                  <a:lnTo>
                    <a:pt x="7136368" y="84343"/>
                  </a:lnTo>
                  <a:lnTo>
                    <a:pt x="7102809" y="55558"/>
                  </a:lnTo>
                  <a:lnTo>
                    <a:pt x="7065068" y="32140"/>
                  </a:lnTo>
                  <a:lnTo>
                    <a:pt x="7023738" y="14679"/>
                  </a:lnTo>
                  <a:lnTo>
                    <a:pt x="6979409" y="3768"/>
                  </a:lnTo>
                  <a:lnTo>
                    <a:pt x="6932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73930" y="4872989"/>
              <a:ext cx="7221220" cy="1728470"/>
            </a:xfrm>
            <a:custGeom>
              <a:avLst/>
              <a:gdLst/>
              <a:ahLst/>
              <a:cxnLst/>
              <a:rect l="l" t="t" r="r" b="b"/>
              <a:pathLst>
                <a:path w="7221220" h="1728470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6932676" y="0"/>
                  </a:lnTo>
                  <a:lnTo>
                    <a:pt x="6979409" y="3768"/>
                  </a:lnTo>
                  <a:lnTo>
                    <a:pt x="7023738" y="14679"/>
                  </a:lnTo>
                  <a:lnTo>
                    <a:pt x="7065068" y="32140"/>
                  </a:lnTo>
                  <a:lnTo>
                    <a:pt x="7102809" y="55558"/>
                  </a:lnTo>
                  <a:lnTo>
                    <a:pt x="7136368" y="84343"/>
                  </a:lnTo>
                  <a:lnTo>
                    <a:pt x="7165153" y="117902"/>
                  </a:lnTo>
                  <a:lnTo>
                    <a:pt x="7188571" y="155643"/>
                  </a:lnTo>
                  <a:lnTo>
                    <a:pt x="7206032" y="196973"/>
                  </a:lnTo>
                  <a:lnTo>
                    <a:pt x="7216943" y="241302"/>
                  </a:lnTo>
                  <a:lnTo>
                    <a:pt x="7220712" y="288036"/>
                  </a:lnTo>
                  <a:lnTo>
                    <a:pt x="7220712" y="1440180"/>
                  </a:lnTo>
                  <a:lnTo>
                    <a:pt x="7216943" y="1486901"/>
                  </a:lnTo>
                  <a:lnTo>
                    <a:pt x="7206032" y="1531222"/>
                  </a:lnTo>
                  <a:lnTo>
                    <a:pt x="7188571" y="1572550"/>
                  </a:lnTo>
                  <a:lnTo>
                    <a:pt x="7165153" y="1610291"/>
                  </a:lnTo>
                  <a:lnTo>
                    <a:pt x="7136368" y="1643853"/>
                  </a:lnTo>
                  <a:lnTo>
                    <a:pt x="7102809" y="1672642"/>
                  </a:lnTo>
                  <a:lnTo>
                    <a:pt x="7065068" y="1696066"/>
                  </a:lnTo>
                  <a:lnTo>
                    <a:pt x="7023738" y="1713531"/>
                  </a:lnTo>
                  <a:lnTo>
                    <a:pt x="6979409" y="1724446"/>
                  </a:lnTo>
                  <a:lnTo>
                    <a:pt x="6932676" y="1728216"/>
                  </a:lnTo>
                  <a:lnTo>
                    <a:pt x="288036" y="1728216"/>
                  </a:lnTo>
                  <a:lnTo>
                    <a:pt x="241302" y="1724446"/>
                  </a:lnTo>
                  <a:lnTo>
                    <a:pt x="196973" y="1713531"/>
                  </a:lnTo>
                  <a:lnTo>
                    <a:pt x="155643" y="1696066"/>
                  </a:lnTo>
                  <a:lnTo>
                    <a:pt x="117902" y="1672642"/>
                  </a:lnTo>
                  <a:lnTo>
                    <a:pt x="84343" y="1643853"/>
                  </a:lnTo>
                  <a:lnTo>
                    <a:pt x="55558" y="1610291"/>
                  </a:lnTo>
                  <a:lnTo>
                    <a:pt x="32140" y="1572550"/>
                  </a:lnTo>
                  <a:lnTo>
                    <a:pt x="14679" y="1531222"/>
                  </a:lnTo>
                  <a:lnTo>
                    <a:pt x="3768" y="1486901"/>
                  </a:lnTo>
                  <a:lnTo>
                    <a:pt x="0" y="1440180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937252" y="4859273"/>
            <a:ext cx="67621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Donner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éducation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sportive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basée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politesse,,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respect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fair-play.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Rechercher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qualité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jeux.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37252" y="5834888"/>
            <a:ext cx="3077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Développer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d’autonomie.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82971" y="6322567"/>
            <a:ext cx="2750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Insister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groupe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64023" y="1461516"/>
            <a:ext cx="7225665" cy="826135"/>
            <a:chOff x="4764023" y="1461516"/>
            <a:chExt cx="7225665" cy="826135"/>
          </a:xfrm>
        </p:grpSpPr>
        <p:sp>
          <p:nvSpPr>
            <p:cNvPr id="45" name="object 45"/>
            <p:cNvSpPr/>
            <p:nvPr/>
          </p:nvSpPr>
          <p:spPr>
            <a:xfrm>
              <a:off x="4776977" y="1474470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7066026" y="0"/>
                  </a:moveTo>
                  <a:lnTo>
                    <a:pt x="133350" y="0"/>
                  </a:lnTo>
                  <a:lnTo>
                    <a:pt x="91196" y="6797"/>
                  </a:lnTo>
                  <a:lnTo>
                    <a:pt x="54589" y="25725"/>
                  </a:lnTo>
                  <a:lnTo>
                    <a:pt x="25725" y="54589"/>
                  </a:lnTo>
                  <a:lnTo>
                    <a:pt x="6797" y="91196"/>
                  </a:lnTo>
                  <a:lnTo>
                    <a:pt x="0" y="133350"/>
                  </a:lnTo>
                  <a:lnTo>
                    <a:pt x="0" y="666750"/>
                  </a:lnTo>
                  <a:lnTo>
                    <a:pt x="6797" y="708903"/>
                  </a:lnTo>
                  <a:lnTo>
                    <a:pt x="25725" y="745510"/>
                  </a:lnTo>
                  <a:lnTo>
                    <a:pt x="54589" y="774374"/>
                  </a:lnTo>
                  <a:lnTo>
                    <a:pt x="91196" y="793302"/>
                  </a:lnTo>
                  <a:lnTo>
                    <a:pt x="133350" y="800100"/>
                  </a:lnTo>
                  <a:lnTo>
                    <a:pt x="7066026" y="800100"/>
                  </a:lnTo>
                  <a:lnTo>
                    <a:pt x="7108179" y="793302"/>
                  </a:lnTo>
                  <a:lnTo>
                    <a:pt x="7144786" y="774374"/>
                  </a:lnTo>
                  <a:lnTo>
                    <a:pt x="7173650" y="745510"/>
                  </a:lnTo>
                  <a:lnTo>
                    <a:pt x="7192578" y="708903"/>
                  </a:lnTo>
                  <a:lnTo>
                    <a:pt x="7199376" y="666750"/>
                  </a:lnTo>
                  <a:lnTo>
                    <a:pt x="7199376" y="133350"/>
                  </a:lnTo>
                  <a:lnTo>
                    <a:pt x="7192578" y="91196"/>
                  </a:lnTo>
                  <a:lnTo>
                    <a:pt x="7173650" y="54589"/>
                  </a:lnTo>
                  <a:lnTo>
                    <a:pt x="7144786" y="25725"/>
                  </a:lnTo>
                  <a:lnTo>
                    <a:pt x="7108179" y="6797"/>
                  </a:lnTo>
                  <a:lnTo>
                    <a:pt x="7066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76977" y="1474470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0" y="133350"/>
                  </a:moveTo>
                  <a:lnTo>
                    <a:pt x="6797" y="91196"/>
                  </a:lnTo>
                  <a:lnTo>
                    <a:pt x="25725" y="54589"/>
                  </a:lnTo>
                  <a:lnTo>
                    <a:pt x="54589" y="25725"/>
                  </a:lnTo>
                  <a:lnTo>
                    <a:pt x="91196" y="6797"/>
                  </a:lnTo>
                  <a:lnTo>
                    <a:pt x="133350" y="0"/>
                  </a:lnTo>
                  <a:lnTo>
                    <a:pt x="7066026" y="0"/>
                  </a:lnTo>
                  <a:lnTo>
                    <a:pt x="7108179" y="6797"/>
                  </a:lnTo>
                  <a:lnTo>
                    <a:pt x="7144786" y="25725"/>
                  </a:lnTo>
                  <a:lnTo>
                    <a:pt x="7173650" y="54589"/>
                  </a:lnTo>
                  <a:lnTo>
                    <a:pt x="7192578" y="91196"/>
                  </a:lnTo>
                  <a:lnTo>
                    <a:pt x="7199376" y="133350"/>
                  </a:lnTo>
                  <a:lnTo>
                    <a:pt x="7199376" y="666750"/>
                  </a:lnTo>
                  <a:lnTo>
                    <a:pt x="7192578" y="708903"/>
                  </a:lnTo>
                  <a:lnTo>
                    <a:pt x="7173650" y="745510"/>
                  </a:lnTo>
                  <a:lnTo>
                    <a:pt x="7144786" y="774374"/>
                  </a:lnTo>
                  <a:lnTo>
                    <a:pt x="7108179" y="793302"/>
                  </a:lnTo>
                  <a:lnTo>
                    <a:pt x="7066026" y="800100"/>
                  </a:lnTo>
                  <a:lnTo>
                    <a:pt x="133350" y="800100"/>
                  </a:lnTo>
                  <a:lnTo>
                    <a:pt x="91196" y="793302"/>
                  </a:lnTo>
                  <a:lnTo>
                    <a:pt x="54589" y="774374"/>
                  </a:lnTo>
                  <a:lnTo>
                    <a:pt x="25725" y="745510"/>
                  </a:lnTo>
                  <a:lnTo>
                    <a:pt x="6797" y="708903"/>
                  </a:lnTo>
                  <a:lnTo>
                    <a:pt x="0" y="666750"/>
                  </a:lnTo>
                  <a:lnTo>
                    <a:pt x="0" y="13335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895215" y="1711579"/>
            <a:ext cx="339026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jonglage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pied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avec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rebond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conduite de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balle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97327" y="386334"/>
            <a:ext cx="6740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Programmation</a:t>
            </a:r>
            <a:r>
              <a:rPr sz="24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annuelle</a:t>
            </a:r>
            <a:r>
              <a:rPr sz="2400" spc="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07428" y="957008"/>
            <a:ext cx="1035050" cy="459105"/>
            <a:chOff x="507428" y="957008"/>
            <a:chExt cx="1035050" cy="459105"/>
          </a:xfrm>
        </p:grpSpPr>
        <p:sp>
          <p:nvSpPr>
            <p:cNvPr id="50" name="object 50"/>
            <p:cNvSpPr/>
            <p:nvPr/>
          </p:nvSpPr>
          <p:spPr>
            <a:xfrm>
              <a:off x="520446" y="970026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5" h="433069">
                  <a:moveTo>
                    <a:pt x="936751" y="0"/>
                  </a:moveTo>
                  <a:lnTo>
                    <a:pt x="72136" y="0"/>
                  </a:lnTo>
                  <a:lnTo>
                    <a:pt x="44057" y="5663"/>
                  </a:lnTo>
                  <a:lnTo>
                    <a:pt x="21128" y="21113"/>
                  </a:lnTo>
                  <a:lnTo>
                    <a:pt x="5668" y="44041"/>
                  </a:lnTo>
                  <a:lnTo>
                    <a:pt x="0" y="72136"/>
                  </a:lnTo>
                  <a:lnTo>
                    <a:pt x="0" y="360679"/>
                  </a:lnTo>
                  <a:lnTo>
                    <a:pt x="5668" y="388774"/>
                  </a:lnTo>
                  <a:lnTo>
                    <a:pt x="21128" y="411702"/>
                  </a:lnTo>
                  <a:lnTo>
                    <a:pt x="44057" y="427152"/>
                  </a:lnTo>
                  <a:lnTo>
                    <a:pt x="72136" y="432815"/>
                  </a:lnTo>
                  <a:lnTo>
                    <a:pt x="936751" y="432815"/>
                  </a:lnTo>
                  <a:lnTo>
                    <a:pt x="964846" y="427152"/>
                  </a:lnTo>
                  <a:lnTo>
                    <a:pt x="987774" y="411702"/>
                  </a:lnTo>
                  <a:lnTo>
                    <a:pt x="1003224" y="388774"/>
                  </a:lnTo>
                  <a:lnTo>
                    <a:pt x="1008888" y="360679"/>
                  </a:lnTo>
                  <a:lnTo>
                    <a:pt x="1008888" y="72136"/>
                  </a:lnTo>
                  <a:lnTo>
                    <a:pt x="1003224" y="44041"/>
                  </a:lnTo>
                  <a:lnTo>
                    <a:pt x="987774" y="21113"/>
                  </a:lnTo>
                  <a:lnTo>
                    <a:pt x="964846" y="5663"/>
                  </a:lnTo>
                  <a:lnTo>
                    <a:pt x="93675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0446" y="970026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5" h="433069">
                  <a:moveTo>
                    <a:pt x="0" y="72136"/>
                  </a:moveTo>
                  <a:lnTo>
                    <a:pt x="5668" y="44041"/>
                  </a:lnTo>
                  <a:lnTo>
                    <a:pt x="21128" y="21113"/>
                  </a:lnTo>
                  <a:lnTo>
                    <a:pt x="44057" y="5663"/>
                  </a:lnTo>
                  <a:lnTo>
                    <a:pt x="72136" y="0"/>
                  </a:lnTo>
                  <a:lnTo>
                    <a:pt x="936751" y="0"/>
                  </a:lnTo>
                  <a:lnTo>
                    <a:pt x="964846" y="5663"/>
                  </a:lnTo>
                  <a:lnTo>
                    <a:pt x="987774" y="21113"/>
                  </a:lnTo>
                  <a:lnTo>
                    <a:pt x="1003224" y="44041"/>
                  </a:lnTo>
                  <a:lnTo>
                    <a:pt x="1008888" y="72136"/>
                  </a:lnTo>
                  <a:lnTo>
                    <a:pt x="1008888" y="360679"/>
                  </a:lnTo>
                  <a:lnTo>
                    <a:pt x="1003224" y="388774"/>
                  </a:lnTo>
                  <a:lnTo>
                    <a:pt x="987774" y="411702"/>
                  </a:lnTo>
                  <a:lnTo>
                    <a:pt x="964846" y="427152"/>
                  </a:lnTo>
                  <a:lnTo>
                    <a:pt x="936751" y="432815"/>
                  </a:lnTo>
                  <a:lnTo>
                    <a:pt x="72136" y="432815"/>
                  </a:lnTo>
                  <a:lnTo>
                    <a:pt x="44057" y="427152"/>
                  </a:lnTo>
                  <a:lnTo>
                    <a:pt x="21128" y="411702"/>
                  </a:lnTo>
                  <a:lnTo>
                    <a:pt x="5668" y="388774"/>
                  </a:lnTo>
                  <a:lnTo>
                    <a:pt x="0" y="360679"/>
                  </a:lnTo>
                  <a:lnTo>
                    <a:pt x="0" y="72136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51738" y="1039494"/>
            <a:ext cx="543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Cycles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04772" y="967739"/>
            <a:ext cx="3070860" cy="459105"/>
            <a:chOff x="1604772" y="967739"/>
            <a:chExt cx="3070860" cy="459105"/>
          </a:xfrm>
        </p:grpSpPr>
        <p:sp>
          <p:nvSpPr>
            <p:cNvPr id="54" name="object 54"/>
            <p:cNvSpPr/>
            <p:nvPr/>
          </p:nvSpPr>
          <p:spPr>
            <a:xfrm>
              <a:off x="1617726" y="980693"/>
              <a:ext cx="1341120" cy="431800"/>
            </a:xfrm>
            <a:custGeom>
              <a:avLst/>
              <a:gdLst/>
              <a:ahLst/>
              <a:cxnLst/>
              <a:rect l="l" t="t" r="r" b="b"/>
              <a:pathLst>
                <a:path w="1341120" h="431800">
                  <a:moveTo>
                    <a:pt x="1269238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1"/>
                  </a:lnTo>
                  <a:lnTo>
                    <a:pt x="1269238" y="431291"/>
                  </a:lnTo>
                  <a:lnTo>
                    <a:pt x="1297239" y="425650"/>
                  </a:lnTo>
                  <a:lnTo>
                    <a:pt x="1320085" y="410257"/>
                  </a:lnTo>
                  <a:lnTo>
                    <a:pt x="1335478" y="387411"/>
                  </a:lnTo>
                  <a:lnTo>
                    <a:pt x="1341120" y="359409"/>
                  </a:lnTo>
                  <a:lnTo>
                    <a:pt x="1341120" y="71881"/>
                  </a:lnTo>
                  <a:lnTo>
                    <a:pt x="1335478" y="43880"/>
                  </a:lnTo>
                  <a:lnTo>
                    <a:pt x="1320085" y="21034"/>
                  </a:lnTo>
                  <a:lnTo>
                    <a:pt x="1297239" y="5641"/>
                  </a:lnTo>
                  <a:lnTo>
                    <a:pt x="126923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17726" y="980693"/>
              <a:ext cx="1341120" cy="431800"/>
            </a:xfrm>
            <a:custGeom>
              <a:avLst/>
              <a:gdLst/>
              <a:ahLst/>
              <a:cxnLst/>
              <a:rect l="l" t="t" r="r" b="b"/>
              <a:pathLst>
                <a:path w="1341120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1269238" y="0"/>
                  </a:lnTo>
                  <a:lnTo>
                    <a:pt x="1297239" y="5641"/>
                  </a:lnTo>
                  <a:lnTo>
                    <a:pt x="1320085" y="21034"/>
                  </a:lnTo>
                  <a:lnTo>
                    <a:pt x="1335478" y="43880"/>
                  </a:lnTo>
                  <a:lnTo>
                    <a:pt x="1341120" y="71881"/>
                  </a:lnTo>
                  <a:lnTo>
                    <a:pt x="1341120" y="359409"/>
                  </a:lnTo>
                  <a:lnTo>
                    <a:pt x="1335478" y="387411"/>
                  </a:lnTo>
                  <a:lnTo>
                    <a:pt x="1320085" y="410257"/>
                  </a:lnTo>
                  <a:lnTo>
                    <a:pt x="1297239" y="425650"/>
                  </a:lnTo>
                  <a:lnTo>
                    <a:pt x="1269238" y="431291"/>
                  </a:lnTo>
                  <a:lnTo>
                    <a:pt x="71881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1141" y="982217"/>
              <a:ext cx="1621790" cy="431800"/>
            </a:xfrm>
            <a:custGeom>
              <a:avLst/>
              <a:gdLst/>
              <a:ahLst/>
              <a:cxnLst/>
              <a:rect l="l" t="t" r="r" b="b"/>
              <a:pathLst>
                <a:path w="1621789" h="431800">
                  <a:moveTo>
                    <a:pt x="1549654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2"/>
                  </a:lnTo>
                  <a:lnTo>
                    <a:pt x="1549654" y="431292"/>
                  </a:lnTo>
                  <a:lnTo>
                    <a:pt x="1577655" y="425650"/>
                  </a:lnTo>
                  <a:lnTo>
                    <a:pt x="1600501" y="410257"/>
                  </a:lnTo>
                  <a:lnTo>
                    <a:pt x="1615894" y="387411"/>
                  </a:lnTo>
                  <a:lnTo>
                    <a:pt x="1621535" y="359410"/>
                  </a:lnTo>
                  <a:lnTo>
                    <a:pt x="1621535" y="71882"/>
                  </a:lnTo>
                  <a:lnTo>
                    <a:pt x="1615894" y="43880"/>
                  </a:lnTo>
                  <a:lnTo>
                    <a:pt x="1600501" y="21034"/>
                  </a:lnTo>
                  <a:lnTo>
                    <a:pt x="1577655" y="5641"/>
                  </a:lnTo>
                  <a:lnTo>
                    <a:pt x="154965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41141" y="982217"/>
              <a:ext cx="1621790" cy="431800"/>
            </a:xfrm>
            <a:custGeom>
              <a:avLst/>
              <a:gdLst/>
              <a:ahLst/>
              <a:cxnLst/>
              <a:rect l="l" t="t" r="r" b="b"/>
              <a:pathLst>
                <a:path w="1621789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1549654" y="0"/>
                  </a:lnTo>
                  <a:lnTo>
                    <a:pt x="1577655" y="5641"/>
                  </a:lnTo>
                  <a:lnTo>
                    <a:pt x="1600501" y="21034"/>
                  </a:lnTo>
                  <a:lnTo>
                    <a:pt x="1615894" y="43880"/>
                  </a:lnTo>
                  <a:lnTo>
                    <a:pt x="1621535" y="71882"/>
                  </a:lnTo>
                  <a:lnTo>
                    <a:pt x="1621535" y="359410"/>
                  </a:lnTo>
                  <a:lnTo>
                    <a:pt x="1615894" y="387411"/>
                  </a:lnTo>
                  <a:lnTo>
                    <a:pt x="1600501" y="410257"/>
                  </a:lnTo>
                  <a:lnTo>
                    <a:pt x="1577655" y="425650"/>
                  </a:lnTo>
                  <a:lnTo>
                    <a:pt x="1549654" y="431292"/>
                  </a:lnTo>
                  <a:lnTo>
                    <a:pt x="71881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909952" y="1050417"/>
            <a:ext cx="2461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192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Périodes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Dominantes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742688" y="955547"/>
            <a:ext cx="7223759" cy="459105"/>
            <a:chOff x="4742688" y="955547"/>
            <a:chExt cx="7223759" cy="459105"/>
          </a:xfrm>
        </p:grpSpPr>
        <p:sp>
          <p:nvSpPr>
            <p:cNvPr id="60" name="object 60"/>
            <p:cNvSpPr/>
            <p:nvPr/>
          </p:nvSpPr>
          <p:spPr>
            <a:xfrm>
              <a:off x="4755642" y="968501"/>
              <a:ext cx="7198359" cy="433070"/>
            </a:xfrm>
            <a:custGeom>
              <a:avLst/>
              <a:gdLst/>
              <a:ahLst/>
              <a:cxnLst/>
              <a:rect l="l" t="t" r="r" b="b"/>
              <a:pathLst>
                <a:path w="7198359" h="433069">
                  <a:moveTo>
                    <a:pt x="7125715" y="0"/>
                  </a:moveTo>
                  <a:lnTo>
                    <a:pt x="72136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3" y="388774"/>
                  </a:lnTo>
                  <a:lnTo>
                    <a:pt x="21113" y="411702"/>
                  </a:lnTo>
                  <a:lnTo>
                    <a:pt x="44041" y="427152"/>
                  </a:lnTo>
                  <a:lnTo>
                    <a:pt x="72136" y="432815"/>
                  </a:lnTo>
                  <a:lnTo>
                    <a:pt x="7125715" y="432815"/>
                  </a:lnTo>
                  <a:lnTo>
                    <a:pt x="7153810" y="427152"/>
                  </a:lnTo>
                  <a:lnTo>
                    <a:pt x="7176738" y="411702"/>
                  </a:lnTo>
                  <a:lnTo>
                    <a:pt x="7192188" y="388774"/>
                  </a:lnTo>
                  <a:lnTo>
                    <a:pt x="7197852" y="360680"/>
                  </a:lnTo>
                  <a:lnTo>
                    <a:pt x="7197852" y="72136"/>
                  </a:lnTo>
                  <a:lnTo>
                    <a:pt x="7192188" y="44041"/>
                  </a:lnTo>
                  <a:lnTo>
                    <a:pt x="7176738" y="21113"/>
                  </a:lnTo>
                  <a:lnTo>
                    <a:pt x="7153810" y="5663"/>
                  </a:lnTo>
                  <a:lnTo>
                    <a:pt x="712571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55642" y="968501"/>
              <a:ext cx="7198359" cy="433070"/>
            </a:xfrm>
            <a:custGeom>
              <a:avLst/>
              <a:gdLst/>
              <a:ahLst/>
              <a:cxnLst/>
              <a:rect l="l" t="t" r="r" b="b"/>
              <a:pathLst>
                <a:path w="7198359" h="433069">
                  <a:moveTo>
                    <a:pt x="0" y="72136"/>
                  </a:moveTo>
                  <a:lnTo>
                    <a:pt x="5663" y="44041"/>
                  </a:lnTo>
                  <a:lnTo>
                    <a:pt x="21113" y="21113"/>
                  </a:lnTo>
                  <a:lnTo>
                    <a:pt x="44041" y="5663"/>
                  </a:lnTo>
                  <a:lnTo>
                    <a:pt x="72136" y="0"/>
                  </a:lnTo>
                  <a:lnTo>
                    <a:pt x="7125715" y="0"/>
                  </a:lnTo>
                  <a:lnTo>
                    <a:pt x="7153810" y="5663"/>
                  </a:lnTo>
                  <a:lnTo>
                    <a:pt x="7176738" y="21113"/>
                  </a:lnTo>
                  <a:lnTo>
                    <a:pt x="7192188" y="44041"/>
                  </a:lnTo>
                  <a:lnTo>
                    <a:pt x="7197852" y="72136"/>
                  </a:lnTo>
                  <a:lnTo>
                    <a:pt x="7197852" y="360680"/>
                  </a:lnTo>
                  <a:lnTo>
                    <a:pt x="7192188" y="388774"/>
                  </a:lnTo>
                  <a:lnTo>
                    <a:pt x="7176738" y="411702"/>
                  </a:lnTo>
                  <a:lnTo>
                    <a:pt x="7153810" y="427152"/>
                  </a:lnTo>
                  <a:lnTo>
                    <a:pt x="7125715" y="432815"/>
                  </a:lnTo>
                  <a:lnTo>
                    <a:pt x="72136" y="432815"/>
                  </a:lnTo>
                  <a:lnTo>
                    <a:pt x="44041" y="427152"/>
                  </a:lnTo>
                  <a:lnTo>
                    <a:pt x="21113" y="411702"/>
                  </a:lnTo>
                  <a:lnTo>
                    <a:pt x="5663" y="388774"/>
                  </a:lnTo>
                  <a:lnTo>
                    <a:pt x="0" y="360680"/>
                  </a:lnTo>
                  <a:lnTo>
                    <a:pt x="0" y="72136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595743" y="1037590"/>
            <a:ext cx="151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Thèmes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79704" y="5486400"/>
            <a:ext cx="716280" cy="635635"/>
            <a:chOff x="679704" y="5486400"/>
            <a:chExt cx="716280" cy="635635"/>
          </a:xfrm>
        </p:grpSpPr>
        <p:pic>
          <p:nvPicPr>
            <p:cNvPr id="64" name="object 6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658" y="5499353"/>
              <a:ext cx="690372" cy="60960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92658" y="54993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2" y="259758"/>
                  </a:lnTo>
                  <a:lnTo>
                    <a:pt x="14614" y="216768"/>
                  </a:lnTo>
                  <a:lnTo>
                    <a:pt x="32082" y="176303"/>
                  </a:lnTo>
                  <a:lnTo>
                    <a:pt x="55611" y="138832"/>
                  </a:lnTo>
                  <a:lnTo>
                    <a:pt x="84668" y="104827"/>
                  </a:lnTo>
                  <a:lnTo>
                    <a:pt x="118719" y="74761"/>
                  </a:lnTo>
                  <a:lnTo>
                    <a:pt x="157229" y="49104"/>
                  </a:lnTo>
                  <a:lnTo>
                    <a:pt x="199664" y="28328"/>
                  </a:lnTo>
                  <a:lnTo>
                    <a:pt x="245492" y="12904"/>
                  </a:lnTo>
                  <a:lnTo>
                    <a:pt x="294177" y="3304"/>
                  </a:lnTo>
                  <a:lnTo>
                    <a:pt x="345186" y="0"/>
                  </a:lnTo>
                  <a:lnTo>
                    <a:pt x="396194" y="3304"/>
                  </a:lnTo>
                  <a:lnTo>
                    <a:pt x="444879" y="12904"/>
                  </a:lnTo>
                  <a:lnTo>
                    <a:pt x="490707" y="28328"/>
                  </a:lnTo>
                  <a:lnTo>
                    <a:pt x="533142" y="49104"/>
                  </a:lnTo>
                  <a:lnTo>
                    <a:pt x="571652" y="74761"/>
                  </a:lnTo>
                  <a:lnTo>
                    <a:pt x="605703" y="104827"/>
                  </a:lnTo>
                  <a:lnTo>
                    <a:pt x="634760" y="138832"/>
                  </a:lnTo>
                  <a:lnTo>
                    <a:pt x="658289" y="176303"/>
                  </a:lnTo>
                  <a:lnTo>
                    <a:pt x="675757" y="216768"/>
                  </a:lnTo>
                  <a:lnTo>
                    <a:pt x="686629" y="259758"/>
                  </a:lnTo>
                  <a:lnTo>
                    <a:pt x="690372" y="304800"/>
                  </a:lnTo>
                  <a:lnTo>
                    <a:pt x="686629" y="349841"/>
                  </a:lnTo>
                  <a:lnTo>
                    <a:pt x="675757" y="392831"/>
                  </a:lnTo>
                  <a:lnTo>
                    <a:pt x="658289" y="433296"/>
                  </a:lnTo>
                  <a:lnTo>
                    <a:pt x="634760" y="470767"/>
                  </a:lnTo>
                  <a:lnTo>
                    <a:pt x="605703" y="504772"/>
                  </a:lnTo>
                  <a:lnTo>
                    <a:pt x="571652" y="534838"/>
                  </a:lnTo>
                  <a:lnTo>
                    <a:pt x="533142" y="560495"/>
                  </a:lnTo>
                  <a:lnTo>
                    <a:pt x="490707" y="581271"/>
                  </a:lnTo>
                  <a:lnTo>
                    <a:pt x="444879" y="596695"/>
                  </a:lnTo>
                  <a:lnTo>
                    <a:pt x="396194" y="606295"/>
                  </a:lnTo>
                  <a:lnTo>
                    <a:pt x="345186" y="609600"/>
                  </a:lnTo>
                  <a:lnTo>
                    <a:pt x="294177" y="606295"/>
                  </a:lnTo>
                  <a:lnTo>
                    <a:pt x="245492" y="596695"/>
                  </a:lnTo>
                  <a:lnTo>
                    <a:pt x="199664" y="581271"/>
                  </a:lnTo>
                  <a:lnTo>
                    <a:pt x="157229" y="560495"/>
                  </a:lnTo>
                  <a:lnTo>
                    <a:pt x="118719" y="534838"/>
                  </a:lnTo>
                  <a:lnTo>
                    <a:pt x="84668" y="504772"/>
                  </a:lnTo>
                  <a:lnTo>
                    <a:pt x="55611" y="470767"/>
                  </a:lnTo>
                  <a:lnTo>
                    <a:pt x="32082" y="433296"/>
                  </a:lnTo>
                  <a:lnTo>
                    <a:pt x="14614" y="392831"/>
                  </a:lnTo>
                  <a:lnTo>
                    <a:pt x="3742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01395" y="5583732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9595104" y="254508"/>
            <a:ext cx="716280" cy="635635"/>
            <a:chOff x="9595104" y="254508"/>
            <a:chExt cx="716280" cy="635635"/>
          </a:xfrm>
        </p:grpSpPr>
        <p:pic>
          <p:nvPicPr>
            <p:cNvPr id="68" name="object 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8058" y="267462"/>
              <a:ext cx="690372" cy="60960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608058" y="267462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6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6" y="609600"/>
                  </a:lnTo>
                  <a:lnTo>
                    <a:pt x="294180" y="606293"/>
                  </a:lnTo>
                  <a:lnTo>
                    <a:pt x="245496" y="596690"/>
                  </a:lnTo>
                  <a:lnTo>
                    <a:pt x="199670" y="581261"/>
                  </a:lnTo>
                  <a:lnTo>
                    <a:pt x="157234" y="560479"/>
                  </a:lnTo>
                  <a:lnTo>
                    <a:pt x="118724" y="534816"/>
                  </a:lnTo>
                  <a:lnTo>
                    <a:pt x="84673" y="504746"/>
                  </a:lnTo>
                  <a:lnTo>
                    <a:pt x="55615" y="470739"/>
                  </a:lnTo>
                  <a:lnTo>
                    <a:pt x="32084" y="433269"/>
                  </a:lnTo>
                  <a:lnTo>
                    <a:pt x="14615" y="392807"/>
                  </a:lnTo>
                  <a:lnTo>
                    <a:pt x="3743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817734" y="350011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911657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7344" y="1557464"/>
            <a:ext cx="1033780" cy="5136515"/>
            <a:chOff x="597344" y="1557464"/>
            <a:chExt cx="1033780" cy="5136515"/>
          </a:xfrm>
        </p:grpSpPr>
        <p:sp>
          <p:nvSpPr>
            <p:cNvPr id="6" name="object 6"/>
            <p:cNvSpPr/>
            <p:nvPr/>
          </p:nvSpPr>
          <p:spPr>
            <a:xfrm>
              <a:off x="610361" y="1570482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839469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4942078"/>
                  </a:lnTo>
                  <a:lnTo>
                    <a:pt x="5997" y="4986709"/>
                  </a:lnTo>
                  <a:lnTo>
                    <a:pt x="22923" y="5026816"/>
                  </a:lnTo>
                  <a:lnTo>
                    <a:pt x="49175" y="5060796"/>
                  </a:lnTo>
                  <a:lnTo>
                    <a:pt x="83155" y="5087048"/>
                  </a:lnTo>
                  <a:lnTo>
                    <a:pt x="123262" y="5103974"/>
                  </a:lnTo>
                  <a:lnTo>
                    <a:pt x="167894" y="5109971"/>
                  </a:lnTo>
                  <a:lnTo>
                    <a:pt x="839469" y="5109971"/>
                  </a:lnTo>
                  <a:lnTo>
                    <a:pt x="884097" y="5103974"/>
                  </a:lnTo>
                  <a:lnTo>
                    <a:pt x="924202" y="5087048"/>
                  </a:lnTo>
                  <a:lnTo>
                    <a:pt x="958183" y="5060796"/>
                  </a:lnTo>
                  <a:lnTo>
                    <a:pt x="984438" y="5026816"/>
                  </a:lnTo>
                  <a:lnTo>
                    <a:pt x="1001365" y="4986709"/>
                  </a:lnTo>
                  <a:lnTo>
                    <a:pt x="1007363" y="4942078"/>
                  </a:lnTo>
                  <a:lnTo>
                    <a:pt x="1007363" y="167893"/>
                  </a:lnTo>
                  <a:lnTo>
                    <a:pt x="1001365" y="123266"/>
                  </a:lnTo>
                  <a:lnTo>
                    <a:pt x="984438" y="83161"/>
                  </a:lnTo>
                  <a:lnTo>
                    <a:pt x="958183" y="49180"/>
                  </a:lnTo>
                  <a:lnTo>
                    <a:pt x="924202" y="22925"/>
                  </a:lnTo>
                  <a:lnTo>
                    <a:pt x="884097" y="5998"/>
                  </a:lnTo>
                  <a:lnTo>
                    <a:pt x="83946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1570482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0" y="167893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39469" y="0"/>
                  </a:lnTo>
                  <a:lnTo>
                    <a:pt x="884097" y="5998"/>
                  </a:lnTo>
                  <a:lnTo>
                    <a:pt x="924202" y="22925"/>
                  </a:lnTo>
                  <a:lnTo>
                    <a:pt x="958183" y="49180"/>
                  </a:lnTo>
                  <a:lnTo>
                    <a:pt x="984438" y="83161"/>
                  </a:lnTo>
                  <a:lnTo>
                    <a:pt x="1001365" y="123266"/>
                  </a:lnTo>
                  <a:lnTo>
                    <a:pt x="1007363" y="167893"/>
                  </a:lnTo>
                  <a:lnTo>
                    <a:pt x="1007363" y="4942078"/>
                  </a:lnTo>
                  <a:lnTo>
                    <a:pt x="1001365" y="4986709"/>
                  </a:lnTo>
                  <a:lnTo>
                    <a:pt x="984438" y="5026816"/>
                  </a:lnTo>
                  <a:lnTo>
                    <a:pt x="958183" y="5060796"/>
                  </a:lnTo>
                  <a:lnTo>
                    <a:pt x="924202" y="5087048"/>
                  </a:lnTo>
                  <a:lnTo>
                    <a:pt x="884097" y="5103974"/>
                  </a:lnTo>
                  <a:lnTo>
                    <a:pt x="839469" y="5109971"/>
                  </a:lnTo>
                  <a:lnTo>
                    <a:pt x="167894" y="5109971"/>
                  </a:lnTo>
                  <a:lnTo>
                    <a:pt x="123262" y="5103974"/>
                  </a:lnTo>
                  <a:lnTo>
                    <a:pt x="83155" y="5087048"/>
                  </a:lnTo>
                  <a:lnTo>
                    <a:pt x="49175" y="5060796"/>
                  </a:lnTo>
                  <a:lnTo>
                    <a:pt x="22923" y="5026816"/>
                  </a:lnTo>
                  <a:lnTo>
                    <a:pt x="5997" y="4986709"/>
                  </a:lnTo>
                  <a:lnTo>
                    <a:pt x="0" y="4942078"/>
                  </a:lnTo>
                  <a:lnTo>
                    <a:pt x="0" y="167893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0143" y="3153918"/>
            <a:ext cx="6457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Cycle</a:t>
            </a:r>
            <a:r>
              <a:rPr sz="15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143" y="4565395"/>
            <a:ext cx="64579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710"/>
              </a:lnSpc>
              <a:spcBef>
                <a:spcPts val="100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10"/>
              </a:lnSpc>
            </a:pPr>
            <a:r>
              <a:rPr sz="1500" b="1" spc="-10" dirty="0">
                <a:solidFill>
                  <a:srgbClr val="800000"/>
                </a:solidFill>
                <a:latin typeface="Calibri"/>
                <a:cs typeface="Calibri"/>
              </a:rPr>
              <a:t>séances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6400" y="1557527"/>
            <a:ext cx="1363980" cy="5135880"/>
            <a:chOff x="1676400" y="1557527"/>
            <a:chExt cx="1363980" cy="5135880"/>
          </a:xfrm>
        </p:grpSpPr>
        <p:sp>
          <p:nvSpPr>
            <p:cNvPr id="11" name="object 11"/>
            <p:cNvSpPr/>
            <p:nvPr/>
          </p:nvSpPr>
          <p:spPr>
            <a:xfrm>
              <a:off x="1689353" y="1570481"/>
              <a:ext cx="1338580" cy="5110480"/>
            </a:xfrm>
            <a:custGeom>
              <a:avLst/>
              <a:gdLst/>
              <a:ahLst/>
              <a:cxnLst/>
              <a:rect l="l" t="t" r="r" b="b"/>
              <a:pathLst>
                <a:path w="1338580" h="5110480">
                  <a:moveTo>
                    <a:pt x="1115059" y="0"/>
                  </a:moveTo>
                  <a:lnTo>
                    <a:pt x="223012" y="0"/>
                  </a:lnTo>
                  <a:lnTo>
                    <a:pt x="178060" y="4529"/>
                  </a:lnTo>
                  <a:lnTo>
                    <a:pt x="136195" y="17522"/>
                  </a:lnTo>
                  <a:lnTo>
                    <a:pt x="98313" y="38080"/>
                  </a:lnTo>
                  <a:lnTo>
                    <a:pt x="65309" y="65309"/>
                  </a:lnTo>
                  <a:lnTo>
                    <a:pt x="38080" y="98313"/>
                  </a:lnTo>
                  <a:lnTo>
                    <a:pt x="17522" y="136195"/>
                  </a:lnTo>
                  <a:lnTo>
                    <a:pt x="4529" y="178060"/>
                  </a:lnTo>
                  <a:lnTo>
                    <a:pt x="0" y="223012"/>
                  </a:lnTo>
                  <a:lnTo>
                    <a:pt x="0" y="4886959"/>
                  </a:lnTo>
                  <a:lnTo>
                    <a:pt x="4529" y="4931904"/>
                  </a:lnTo>
                  <a:lnTo>
                    <a:pt x="17522" y="4973765"/>
                  </a:lnTo>
                  <a:lnTo>
                    <a:pt x="38080" y="5011647"/>
                  </a:lnTo>
                  <a:lnTo>
                    <a:pt x="65309" y="5044652"/>
                  </a:lnTo>
                  <a:lnTo>
                    <a:pt x="98313" y="5071884"/>
                  </a:lnTo>
                  <a:lnTo>
                    <a:pt x="136195" y="5092446"/>
                  </a:lnTo>
                  <a:lnTo>
                    <a:pt x="178060" y="5105441"/>
                  </a:lnTo>
                  <a:lnTo>
                    <a:pt x="223012" y="5109971"/>
                  </a:lnTo>
                  <a:lnTo>
                    <a:pt x="1115059" y="5109971"/>
                  </a:lnTo>
                  <a:lnTo>
                    <a:pt x="1160011" y="5105441"/>
                  </a:lnTo>
                  <a:lnTo>
                    <a:pt x="1201876" y="5092446"/>
                  </a:lnTo>
                  <a:lnTo>
                    <a:pt x="1239758" y="5071884"/>
                  </a:lnTo>
                  <a:lnTo>
                    <a:pt x="1272762" y="5044652"/>
                  </a:lnTo>
                  <a:lnTo>
                    <a:pt x="1299991" y="5011647"/>
                  </a:lnTo>
                  <a:lnTo>
                    <a:pt x="1320549" y="4973765"/>
                  </a:lnTo>
                  <a:lnTo>
                    <a:pt x="1333542" y="4931904"/>
                  </a:lnTo>
                  <a:lnTo>
                    <a:pt x="1338071" y="4886959"/>
                  </a:lnTo>
                  <a:lnTo>
                    <a:pt x="1338071" y="223012"/>
                  </a:lnTo>
                  <a:lnTo>
                    <a:pt x="1333542" y="178060"/>
                  </a:lnTo>
                  <a:lnTo>
                    <a:pt x="1320549" y="136195"/>
                  </a:lnTo>
                  <a:lnTo>
                    <a:pt x="1299991" y="98313"/>
                  </a:lnTo>
                  <a:lnTo>
                    <a:pt x="1272762" y="65309"/>
                  </a:lnTo>
                  <a:lnTo>
                    <a:pt x="1239758" y="38080"/>
                  </a:lnTo>
                  <a:lnTo>
                    <a:pt x="1201876" y="17522"/>
                  </a:lnTo>
                  <a:lnTo>
                    <a:pt x="1160011" y="4529"/>
                  </a:lnTo>
                  <a:lnTo>
                    <a:pt x="111505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9353" y="1570481"/>
              <a:ext cx="1338580" cy="5110480"/>
            </a:xfrm>
            <a:custGeom>
              <a:avLst/>
              <a:gdLst/>
              <a:ahLst/>
              <a:cxnLst/>
              <a:rect l="l" t="t" r="r" b="b"/>
              <a:pathLst>
                <a:path w="1338580" h="5110480">
                  <a:moveTo>
                    <a:pt x="0" y="223012"/>
                  </a:moveTo>
                  <a:lnTo>
                    <a:pt x="4529" y="178060"/>
                  </a:lnTo>
                  <a:lnTo>
                    <a:pt x="17522" y="136195"/>
                  </a:lnTo>
                  <a:lnTo>
                    <a:pt x="38080" y="98313"/>
                  </a:lnTo>
                  <a:lnTo>
                    <a:pt x="65309" y="65309"/>
                  </a:lnTo>
                  <a:lnTo>
                    <a:pt x="98313" y="38080"/>
                  </a:lnTo>
                  <a:lnTo>
                    <a:pt x="136195" y="17522"/>
                  </a:lnTo>
                  <a:lnTo>
                    <a:pt x="178060" y="4529"/>
                  </a:lnTo>
                  <a:lnTo>
                    <a:pt x="223012" y="0"/>
                  </a:lnTo>
                  <a:lnTo>
                    <a:pt x="1115059" y="0"/>
                  </a:lnTo>
                  <a:lnTo>
                    <a:pt x="1160011" y="4529"/>
                  </a:lnTo>
                  <a:lnTo>
                    <a:pt x="1201876" y="17522"/>
                  </a:lnTo>
                  <a:lnTo>
                    <a:pt x="1239758" y="38080"/>
                  </a:lnTo>
                  <a:lnTo>
                    <a:pt x="1272762" y="65309"/>
                  </a:lnTo>
                  <a:lnTo>
                    <a:pt x="1299991" y="98313"/>
                  </a:lnTo>
                  <a:lnTo>
                    <a:pt x="1320549" y="136195"/>
                  </a:lnTo>
                  <a:lnTo>
                    <a:pt x="1333542" y="178060"/>
                  </a:lnTo>
                  <a:lnTo>
                    <a:pt x="1338071" y="223012"/>
                  </a:lnTo>
                  <a:lnTo>
                    <a:pt x="1338071" y="4886959"/>
                  </a:lnTo>
                  <a:lnTo>
                    <a:pt x="1333542" y="4931904"/>
                  </a:lnTo>
                  <a:lnTo>
                    <a:pt x="1320549" y="4973765"/>
                  </a:lnTo>
                  <a:lnTo>
                    <a:pt x="1299991" y="5011647"/>
                  </a:lnTo>
                  <a:lnTo>
                    <a:pt x="1272762" y="5044652"/>
                  </a:lnTo>
                  <a:lnTo>
                    <a:pt x="1239758" y="5071884"/>
                  </a:lnTo>
                  <a:lnTo>
                    <a:pt x="1201876" y="5092446"/>
                  </a:lnTo>
                  <a:lnTo>
                    <a:pt x="1160011" y="5105441"/>
                  </a:lnTo>
                  <a:lnTo>
                    <a:pt x="1115059" y="5109971"/>
                  </a:lnTo>
                  <a:lnTo>
                    <a:pt x="223012" y="5109971"/>
                  </a:lnTo>
                  <a:lnTo>
                    <a:pt x="178060" y="5105441"/>
                  </a:lnTo>
                  <a:lnTo>
                    <a:pt x="136195" y="5092446"/>
                  </a:lnTo>
                  <a:lnTo>
                    <a:pt x="98313" y="5071884"/>
                  </a:lnTo>
                  <a:lnTo>
                    <a:pt x="65309" y="5044652"/>
                  </a:lnTo>
                  <a:lnTo>
                    <a:pt x="38080" y="5011647"/>
                  </a:lnTo>
                  <a:lnTo>
                    <a:pt x="17522" y="4973765"/>
                  </a:lnTo>
                  <a:lnTo>
                    <a:pt x="4529" y="4931904"/>
                  </a:lnTo>
                  <a:lnTo>
                    <a:pt x="0" y="4886959"/>
                  </a:lnTo>
                  <a:lnTo>
                    <a:pt x="0" y="223012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45004" y="3411677"/>
            <a:ext cx="877569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</a:rPr>
              <a:t> nov.</a:t>
            </a:r>
            <a:endParaRPr sz="1800">
              <a:latin typeface="Calibri"/>
              <a:cs typeface="Calibri"/>
            </a:endParaRPr>
          </a:p>
          <a:p>
            <a:pPr marL="12700" marR="5080" indent="-52069" algn="ctr">
              <a:lnSpc>
                <a:spcPct val="100000"/>
              </a:lnSpc>
              <a:spcBef>
                <a:spcPts val="5"/>
              </a:spcBef>
            </a:pP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Aux 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vacances 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R="44450" algn="ctr">
              <a:lnSpc>
                <a:spcPct val="100000"/>
              </a:lnSpc>
            </a:pP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</a:rPr>
              <a:t>Noël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87623" y="4937759"/>
            <a:ext cx="1694814" cy="1754505"/>
            <a:chOff x="3087623" y="4937759"/>
            <a:chExt cx="1694814" cy="1754505"/>
          </a:xfrm>
        </p:grpSpPr>
        <p:sp>
          <p:nvSpPr>
            <p:cNvPr id="15" name="object 15"/>
            <p:cNvSpPr/>
            <p:nvPr/>
          </p:nvSpPr>
          <p:spPr>
            <a:xfrm>
              <a:off x="3100577" y="4950713"/>
              <a:ext cx="1668780" cy="1728470"/>
            </a:xfrm>
            <a:custGeom>
              <a:avLst/>
              <a:gdLst/>
              <a:ahLst/>
              <a:cxnLst/>
              <a:rect l="l" t="t" r="r" b="b"/>
              <a:pathLst>
                <a:path w="1668779" h="1728470">
                  <a:moveTo>
                    <a:pt x="1390650" y="0"/>
                  </a:moveTo>
                  <a:lnTo>
                    <a:pt x="278130" y="0"/>
                  </a:lnTo>
                  <a:lnTo>
                    <a:pt x="233031" y="3641"/>
                  </a:lnTo>
                  <a:lnTo>
                    <a:pt x="190243" y="14185"/>
                  </a:lnTo>
                  <a:lnTo>
                    <a:pt x="150341" y="31056"/>
                  </a:lnTo>
                  <a:lnTo>
                    <a:pt x="113897" y="53681"/>
                  </a:lnTo>
                  <a:lnTo>
                    <a:pt x="81486" y="81486"/>
                  </a:lnTo>
                  <a:lnTo>
                    <a:pt x="53681" y="113897"/>
                  </a:lnTo>
                  <a:lnTo>
                    <a:pt x="31056" y="150341"/>
                  </a:lnTo>
                  <a:lnTo>
                    <a:pt x="14185" y="190243"/>
                  </a:lnTo>
                  <a:lnTo>
                    <a:pt x="3641" y="233031"/>
                  </a:lnTo>
                  <a:lnTo>
                    <a:pt x="0" y="278130"/>
                  </a:lnTo>
                  <a:lnTo>
                    <a:pt x="0" y="1450073"/>
                  </a:lnTo>
                  <a:lnTo>
                    <a:pt x="3641" y="1495190"/>
                  </a:lnTo>
                  <a:lnTo>
                    <a:pt x="14185" y="1537989"/>
                  </a:lnTo>
                  <a:lnTo>
                    <a:pt x="31056" y="1577898"/>
                  </a:lnTo>
                  <a:lnTo>
                    <a:pt x="53681" y="1614343"/>
                  </a:lnTo>
                  <a:lnTo>
                    <a:pt x="81486" y="1646751"/>
                  </a:lnTo>
                  <a:lnTo>
                    <a:pt x="113897" y="1674552"/>
                  </a:lnTo>
                  <a:lnTo>
                    <a:pt x="150341" y="1697171"/>
                  </a:lnTo>
                  <a:lnTo>
                    <a:pt x="190243" y="1714036"/>
                  </a:lnTo>
                  <a:lnTo>
                    <a:pt x="233031" y="1724575"/>
                  </a:lnTo>
                  <a:lnTo>
                    <a:pt x="278130" y="1728216"/>
                  </a:lnTo>
                  <a:lnTo>
                    <a:pt x="1390650" y="1728216"/>
                  </a:lnTo>
                  <a:lnTo>
                    <a:pt x="1435748" y="1724575"/>
                  </a:lnTo>
                  <a:lnTo>
                    <a:pt x="1478536" y="1714036"/>
                  </a:lnTo>
                  <a:lnTo>
                    <a:pt x="1518438" y="1697171"/>
                  </a:lnTo>
                  <a:lnTo>
                    <a:pt x="1554882" y="1674552"/>
                  </a:lnTo>
                  <a:lnTo>
                    <a:pt x="1587293" y="1646751"/>
                  </a:lnTo>
                  <a:lnTo>
                    <a:pt x="1615098" y="1614343"/>
                  </a:lnTo>
                  <a:lnTo>
                    <a:pt x="1637723" y="1577898"/>
                  </a:lnTo>
                  <a:lnTo>
                    <a:pt x="1654594" y="1537989"/>
                  </a:lnTo>
                  <a:lnTo>
                    <a:pt x="1665138" y="1495190"/>
                  </a:lnTo>
                  <a:lnTo>
                    <a:pt x="1668780" y="1450073"/>
                  </a:lnTo>
                  <a:lnTo>
                    <a:pt x="1668780" y="278130"/>
                  </a:lnTo>
                  <a:lnTo>
                    <a:pt x="1665138" y="233031"/>
                  </a:lnTo>
                  <a:lnTo>
                    <a:pt x="1654594" y="190243"/>
                  </a:lnTo>
                  <a:lnTo>
                    <a:pt x="1637723" y="150341"/>
                  </a:lnTo>
                  <a:lnTo>
                    <a:pt x="1615098" y="113897"/>
                  </a:lnTo>
                  <a:lnTo>
                    <a:pt x="1587293" y="81486"/>
                  </a:lnTo>
                  <a:lnTo>
                    <a:pt x="1554882" y="53681"/>
                  </a:lnTo>
                  <a:lnTo>
                    <a:pt x="1518438" y="31056"/>
                  </a:lnTo>
                  <a:lnTo>
                    <a:pt x="1478536" y="14185"/>
                  </a:lnTo>
                  <a:lnTo>
                    <a:pt x="1435748" y="3641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0577" y="4950713"/>
              <a:ext cx="1668780" cy="1728470"/>
            </a:xfrm>
            <a:custGeom>
              <a:avLst/>
              <a:gdLst/>
              <a:ahLst/>
              <a:cxnLst/>
              <a:rect l="l" t="t" r="r" b="b"/>
              <a:pathLst>
                <a:path w="1668779" h="1728470">
                  <a:moveTo>
                    <a:pt x="0" y="278130"/>
                  </a:moveTo>
                  <a:lnTo>
                    <a:pt x="3641" y="233031"/>
                  </a:lnTo>
                  <a:lnTo>
                    <a:pt x="14185" y="190243"/>
                  </a:lnTo>
                  <a:lnTo>
                    <a:pt x="31056" y="150341"/>
                  </a:lnTo>
                  <a:lnTo>
                    <a:pt x="53681" y="113897"/>
                  </a:lnTo>
                  <a:lnTo>
                    <a:pt x="81486" y="81486"/>
                  </a:lnTo>
                  <a:lnTo>
                    <a:pt x="113897" y="53681"/>
                  </a:lnTo>
                  <a:lnTo>
                    <a:pt x="150341" y="31056"/>
                  </a:lnTo>
                  <a:lnTo>
                    <a:pt x="190243" y="14185"/>
                  </a:lnTo>
                  <a:lnTo>
                    <a:pt x="233031" y="3641"/>
                  </a:lnTo>
                  <a:lnTo>
                    <a:pt x="278130" y="0"/>
                  </a:lnTo>
                  <a:lnTo>
                    <a:pt x="1390650" y="0"/>
                  </a:lnTo>
                  <a:lnTo>
                    <a:pt x="1435748" y="3641"/>
                  </a:lnTo>
                  <a:lnTo>
                    <a:pt x="1478536" y="14185"/>
                  </a:lnTo>
                  <a:lnTo>
                    <a:pt x="1518438" y="31056"/>
                  </a:lnTo>
                  <a:lnTo>
                    <a:pt x="1554882" y="53681"/>
                  </a:lnTo>
                  <a:lnTo>
                    <a:pt x="1587293" y="81486"/>
                  </a:lnTo>
                  <a:lnTo>
                    <a:pt x="1615098" y="113897"/>
                  </a:lnTo>
                  <a:lnTo>
                    <a:pt x="1637723" y="150341"/>
                  </a:lnTo>
                  <a:lnTo>
                    <a:pt x="1654594" y="190243"/>
                  </a:lnTo>
                  <a:lnTo>
                    <a:pt x="1665138" y="233031"/>
                  </a:lnTo>
                  <a:lnTo>
                    <a:pt x="1668780" y="278130"/>
                  </a:lnTo>
                  <a:lnTo>
                    <a:pt x="1668780" y="1450073"/>
                  </a:lnTo>
                  <a:lnTo>
                    <a:pt x="1665138" y="1495190"/>
                  </a:lnTo>
                  <a:lnTo>
                    <a:pt x="1654594" y="1537989"/>
                  </a:lnTo>
                  <a:lnTo>
                    <a:pt x="1637723" y="1577898"/>
                  </a:lnTo>
                  <a:lnTo>
                    <a:pt x="1615098" y="1614343"/>
                  </a:lnTo>
                  <a:lnTo>
                    <a:pt x="1587293" y="1646751"/>
                  </a:lnTo>
                  <a:lnTo>
                    <a:pt x="1554882" y="1674552"/>
                  </a:lnTo>
                  <a:lnTo>
                    <a:pt x="1518438" y="1697171"/>
                  </a:lnTo>
                  <a:lnTo>
                    <a:pt x="1478536" y="1714036"/>
                  </a:lnTo>
                  <a:lnTo>
                    <a:pt x="1435748" y="1724575"/>
                  </a:lnTo>
                  <a:lnTo>
                    <a:pt x="1390650" y="1728216"/>
                  </a:lnTo>
                  <a:lnTo>
                    <a:pt x="278130" y="1728216"/>
                  </a:lnTo>
                  <a:lnTo>
                    <a:pt x="233031" y="1724575"/>
                  </a:lnTo>
                  <a:lnTo>
                    <a:pt x="190243" y="1714036"/>
                  </a:lnTo>
                  <a:lnTo>
                    <a:pt x="150341" y="1697171"/>
                  </a:lnTo>
                  <a:lnTo>
                    <a:pt x="113897" y="1674552"/>
                  </a:lnTo>
                  <a:lnTo>
                    <a:pt x="81486" y="1646751"/>
                  </a:lnTo>
                  <a:lnTo>
                    <a:pt x="53681" y="1614343"/>
                  </a:lnTo>
                  <a:lnTo>
                    <a:pt x="31056" y="1577898"/>
                  </a:lnTo>
                  <a:lnTo>
                    <a:pt x="14185" y="1537989"/>
                  </a:lnTo>
                  <a:lnTo>
                    <a:pt x="3641" y="1495190"/>
                  </a:lnTo>
                  <a:lnTo>
                    <a:pt x="0" y="1450073"/>
                  </a:lnTo>
                  <a:lnTo>
                    <a:pt x="0" y="2781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27805" y="5668771"/>
            <a:ext cx="812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Mentales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90608" y="1546796"/>
            <a:ext cx="1659889" cy="824865"/>
            <a:chOff x="3090608" y="1546796"/>
            <a:chExt cx="1659889" cy="824865"/>
          </a:xfrm>
        </p:grpSpPr>
        <p:sp>
          <p:nvSpPr>
            <p:cNvPr id="19" name="object 19"/>
            <p:cNvSpPr/>
            <p:nvPr/>
          </p:nvSpPr>
          <p:spPr>
            <a:xfrm>
              <a:off x="3103625" y="1559813"/>
              <a:ext cx="1633855" cy="798830"/>
            </a:xfrm>
            <a:custGeom>
              <a:avLst/>
              <a:gdLst/>
              <a:ahLst/>
              <a:cxnLst/>
              <a:rect l="l" t="t" r="r" b="b"/>
              <a:pathLst>
                <a:path w="1633854" h="798830">
                  <a:moveTo>
                    <a:pt x="1500632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80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1500632" y="798576"/>
                  </a:lnTo>
                  <a:lnTo>
                    <a:pt x="1542710" y="791793"/>
                  </a:lnTo>
                  <a:lnTo>
                    <a:pt x="1579248" y="772903"/>
                  </a:lnTo>
                  <a:lnTo>
                    <a:pt x="1608055" y="744096"/>
                  </a:lnTo>
                  <a:lnTo>
                    <a:pt x="1626945" y="707558"/>
                  </a:lnTo>
                  <a:lnTo>
                    <a:pt x="1633727" y="665480"/>
                  </a:lnTo>
                  <a:lnTo>
                    <a:pt x="1633727" y="133096"/>
                  </a:lnTo>
                  <a:lnTo>
                    <a:pt x="1626945" y="91017"/>
                  </a:lnTo>
                  <a:lnTo>
                    <a:pt x="1608055" y="54479"/>
                  </a:lnTo>
                  <a:lnTo>
                    <a:pt x="1579248" y="25672"/>
                  </a:lnTo>
                  <a:lnTo>
                    <a:pt x="1542710" y="6782"/>
                  </a:lnTo>
                  <a:lnTo>
                    <a:pt x="1500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3625" y="1559813"/>
              <a:ext cx="1633855" cy="798830"/>
            </a:xfrm>
            <a:custGeom>
              <a:avLst/>
              <a:gdLst/>
              <a:ahLst/>
              <a:cxnLst/>
              <a:rect l="l" t="t" r="r" b="b"/>
              <a:pathLst>
                <a:path w="1633854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1500632" y="0"/>
                  </a:lnTo>
                  <a:lnTo>
                    <a:pt x="1542710" y="6782"/>
                  </a:lnTo>
                  <a:lnTo>
                    <a:pt x="1579248" y="25672"/>
                  </a:lnTo>
                  <a:lnTo>
                    <a:pt x="1608055" y="54479"/>
                  </a:lnTo>
                  <a:lnTo>
                    <a:pt x="1626945" y="91017"/>
                  </a:lnTo>
                  <a:lnTo>
                    <a:pt x="1633727" y="133096"/>
                  </a:lnTo>
                  <a:lnTo>
                    <a:pt x="1633727" y="665480"/>
                  </a:lnTo>
                  <a:lnTo>
                    <a:pt x="1626945" y="707558"/>
                  </a:lnTo>
                  <a:lnTo>
                    <a:pt x="1608055" y="744096"/>
                  </a:lnTo>
                  <a:lnTo>
                    <a:pt x="1579248" y="772903"/>
                  </a:lnTo>
                  <a:lnTo>
                    <a:pt x="1542710" y="791793"/>
                  </a:lnTo>
                  <a:lnTo>
                    <a:pt x="1500632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80"/>
                  </a:lnTo>
                  <a:lnTo>
                    <a:pt x="0" y="13309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110420" y="3418268"/>
            <a:ext cx="1664335" cy="1466215"/>
            <a:chOff x="3110420" y="3418268"/>
            <a:chExt cx="1664335" cy="1466215"/>
          </a:xfrm>
        </p:grpSpPr>
        <p:sp>
          <p:nvSpPr>
            <p:cNvPr id="22" name="object 22"/>
            <p:cNvSpPr/>
            <p:nvPr/>
          </p:nvSpPr>
          <p:spPr>
            <a:xfrm>
              <a:off x="3123437" y="3431285"/>
              <a:ext cx="1638300" cy="1440180"/>
            </a:xfrm>
            <a:custGeom>
              <a:avLst/>
              <a:gdLst/>
              <a:ahLst/>
              <a:cxnLst/>
              <a:rect l="l" t="t" r="r" b="b"/>
              <a:pathLst>
                <a:path w="1638300" h="1440179">
                  <a:moveTo>
                    <a:pt x="1398270" y="0"/>
                  </a:moveTo>
                  <a:lnTo>
                    <a:pt x="240029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150"/>
                  </a:lnTo>
                  <a:lnTo>
                    <a:pt x="4875" y="1248531"/>
                  </a:lnTo>
                  <a:lnTo>
                    <a:pt x="18859" y="1293590"/>
                  </a:lnTo>
                  <a:lnTo>
                    <a:pt x="40987" y="1334363"/>
                  </a:lnTo>
                  <a:lnTo>
                    <a:pt x="70294" y="1369885"/>
                  </a:lnTo>
                  <a:lnTo>
                    <a:pt x="105816" y="1399192"/>
                  </a:lnTo>
                  <a:lnTo>
                    <a:pt x="146589" y="1421320"/>
                  </a:lnTo>
                  <a:lnTo>
                    <a:pt x="191648" y="1435304"/>
                  </a:lnTo>
                  <a:lnTo>
                    <a:pt x="240029" y="1440180"/>
                  </a:lnTo>
                  <a:lnTo>
                    <a:pt x="1398270" y="1440180"/>
                  </a:lnTo>
                  <a:lnTo>
                    <a:pt x="1446651" y="1435304"/>
                  </a:lnTo>
                  <a:lnTo>
                    <a:pt x="1491710" y="1421320"/>
                  </a:lnTo>
                  <a:lnTo>
                    <a:pt x="1532483" y="1399192"/>
                  </a:lnTo>
                  <a:lnTo>
                    <a:pt x="1568005" y="1369885"/>
                  </a:lnTo>
                  <a:lnTo>
                    <a:pt x="1597312" y="1334363"/>
                  </a:lnTo>
                  <a:lnTo>
                    <a:pt x="1619440" y="1293590"/>
                  </a:lnTo>
                  <a:lnTo>
                    <a:pt x="1633424" y="1248531"/>
                  </a:lnTo>
                  <a:lnTo>
                    <a:pt x="1638300" y="1200150"/>
                  </a:lnTo>
                  <a:lnTo>
                    <a:pt x="1638300" y="240030"/>
                  </a:lnTo>
                  <a:lnTo>
                    <a:pt x="1633424" y="191648"/>
                  </a:lnTo>
                  <a:lnTo>
                    <a:pt x="1619440" y="146589"/>
                  </a:lnTo>
                  <a:lnTo>
                    <a:pt x="1597312" y="105816"/>
                  </a:lnTo>
                  <a:lnTo>
                    <a:pt x="1568005" y="70294"/>
                  </a:lnTo>
                  <a:lnTo>
                    <a:pt x="1532483" y="40987"/>
                  </a:lnTo>
                  <a:lnTo>
                    <a:pt x="1491710" y="18859"/>
                  </a:lnTo>
                  <a:lnTo>
                    <a:pt x="1446651" y="4875"/>
                  </a:lnTo>
                  <a:lnTo>
                    <a:pt x="1398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3437" y="3431285"/>
              <a:ext cx="1638300" cy="1440180"/>
            </a:xfrm>
            <a:custGeom>
              <a:avLst/>
              <a:gdLst/>
              <a:ahLst/>
              <a:cxnLst/>
              <a:rect l="l" t="t" r="r" b="b"/>
              <a:pathLst>
                <a:path w="1638300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1398270" y="0"/>
                  </a:lnTo>
                  <a:lnTo>
                    <a:pt x="1446651" y="4875"/>
                  </a:lnTo>
                  <a:lnTo>
                    <a:pt x="1491710" y="18859"/>
                  </a:lnTo>
                  <a:lnTo>
                    <a:pt x="1532483" y="40987"/>
                  </a:lnTo>
                  <a:lnTo>
                    <a:pt x="1568005" y="70294"/>
                  </a:lnTo>
                  <a:lnTo>
                    <a:pt x="1597312" y="105816"/>
                  </a:lnTo>
                  <a:lnTo>
                    <a:pt x="1619440" y="146589"/>
                  </a:lnTo>
                  <a:lnTo>
                    <a:pt x="1633424" y="191648"/>
                  </a:lnTo>
                  <a:lnTo>
                    <a:pt x="1638300" y="240030"/>
                  </a:lnTo>
                  <a:lnTo>
                    <a:pt x="1638300" y="1200150"/>
                  </a:lnTo>
                  <a:lnTo>
                    <a:pt x="1633424" y="1248531"/>
                  </a:lnTo>
                  <a:lnTo>
                    <a:pt x="1619440" y="1293590"/>
                  </a:lnTo>
                  <a:lnTo>
                    <a:pt x="1597312" y="1334363"/>
                  </a:lnTo>
                  <a:lnTo>
                    <a:pt x="1568005" y="1369885"/>
                  </a:lnTo>
                  <a:lnTo>
                    <a:pt x="1532483" y="1399192"/>
                  </a:lnTo>
                  <a:lnTo>
                    <a:pt x="1491710" y="1421320"/>
                  </a:lnTo>
                  <a:lnTo>
                    <a:pt x="1446651" y="1435304"/>
                  </a:lnTo>
                  <a:lnTo>
                    <a:pt x="1398270" y="1440180"/>
                  </a:lnTo>
                  <a:lnTo>
                    <a:pt x="240029" y="1440180"/>
                  </a:lnTo>
                  <a:lnTo>
                    <a:pt x="191648" y="1435304"/>
                  </a:lnTo>
                  <a:lnTo>
                    <a:pt x="146589" y="1421320"/>
                  </a:lnTo>
                  <a:lnTo>
                    <a:pt x="105816" y="1399192"/>
                  </a:lnTo>
                  <a:lnTo>
                    <a:pt x="70294" y="1369885"/>
                  </a:lnTo>
                  <a:lnTo>
                    <a:pt x="40987" y="1334363"/>
                  </a:lnTo>
                  <a:lnTo>
                    <a:pt x="18859" y="1293590"/>
                  </a:lnTo>
                  <a:lnTo>
                    <a:pt x="4875" y="1248531"/>
                  </a:lnTo>
                  <a:lnTo>
                    <a:pt x="0" y="1200150"/>
                  </a:lnTo>
                  <a:lnTo>
                    <a:pt x="0" y="2400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10153" y="3992372"/>
            <a:ext cx="863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Physiques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99752" y="2420048"/>
            <a:ext cx="1663064" cy="962025"/>
            <a:chOff x="3099752" y="2420048"/>
            <a:chExt cx="1663064" cy="962025"/>
          </a:xfrm>
        </p:grpSpPr>
        <p:sp>
          <p:nvSpPr>
            <p:cNvPr id="26" name="object 26"/>
            <p:cNvSpPr/>
            <p:nvPr/>
          </p:nvSpPr>
          <p:spPr>
            <a:xfrm>
              <a:off x="3112769" y="2433065"/>
              <a:ext cx="1637030" cy="935990"/>
            </a:xfrm>
            <a:custGeom>
              <a:avLst/>
              <a:gdLst/>
              <a:ahLst/>
              <a:cxnLst/>
              <a:rect l="l" t="t" r="r" b="b"/>
              <a:pathLst>
                <a:path w="1637029" h="935989">
                  <a:moveTo>
                    <a:pt x="1480820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1480820" y="935736"/>
                  </a:lnTo>
                  <a:lnTo>
                    <a:pt x="1530104" y="927782"/>
                  </a:lnTo>
                  <a:lnTo>
                    <a:pt x="1572914" y="905638"/>
                  </a:lnTo>
                  <a:lnTo>
                    <a:pt x="1606678" y="871874"/>
                  </a:lnTo>
                  <a:lnTo>
                    <a:pt x="1628822" y="829064"/>
                  </a:lnTo>
                  <a:lnTo>
                    <a:pt x="1636776" y="779780"/>
                  </a:lnTo>
                  <a:lnTo>
                    <a:pt x="1636776" y="155956"/>
                  </a:lnTo>
                  <a:lnTo>
                    <a:pt x="1628822" y="106671"/>
                  </a:lnTo>
                  <a:lnTo>
                    <a:pt x="1606678" y="63861"/>
                  </a:lnTo>
                  <a:lnTo>
                    <a:pt x="1572914" y="30097"/>
                  </a:lnTo>
                  <a:lnTo>
                    <a:pt x="1530104" y="7953"/>
                  </a:lnTo>
                  <a:lnTo>
                    <a:pt x="148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12769" y="2433065"/>
              <a:ext cx="1637030" cy="935990"/>
            </a:xfrm>
            <a:custGeom>
              <a:avLst/>
              <a:gdLst/>
              <a:ahLst/>
              <a:cxnLst/>
              <a:rect l="l" t="t" r="r" b="b"/>
              <a:pathLst>
                <a:path w="1637029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480820" y="0"/>
                  </a:lnTo>
                  <a:lnTo>
                    <a:pt x="1530104" y="7953"/>
                  </a:lnTo>
                  <a:lnTo>
                    <a:pt x="1572914" y="30097"/>
                  </a:lnTo>
                  <a:lnTo>
                    <a:pt x="1606678" y="63861"/>
                  </a:lnTo>
                  <a:lnTo>
                    <a:pt x="1628822" y="106671"/>
                  </a:lnTo>
                  <a:lnTo>
                    <a:pt x="1636776" y="155956"/>
                  </a:lnTo>
                  <a:lnTo>
                    <a:pt x="1636776" y="779780"/>
                  </a:lnTo>
                  <a:lnTo>
                    <a:pt x="1628822" y="829064"/>
                  </a:lnTo>
                  <a:lnTo>
                    <a:pt x="1606678" y="871874"/>
                  </a:lnTo>
                  <a:lnTo>
                    <a:pt x="1572914" y="905638"/>
                  </a:lnTo>
                  <a:lnTo>
                    <a:pt x="1530104" y="927782"/>
                  </a:lnTo>
                  <a:lnTo>
                    <a:pt x="1480820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21455" y="2742056"/>
            <a:ext cx="81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Tactiques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50828" y="2439860"/>
            <a:ext cx="7181215" cy="963294"/>
            <a:chOff x="4850828" y="2439860"/>
            <a:chExt cx="7181215" cy="963294"/>
          </a:xfrm>
        </p:grpSpPr>
        <p:sp>
          <p:nvSpPr>
            <p:cNvPr id="30" name="object 30"/>
            <p:cNvSpPr/>
            <p:nvPr/>
          </p:nvSpPr>
          <p:spPr>
            <a:xfrm>
              <a:off x="4863845" y="2452878"/>
              <a:ext cx="7155180" cy="937260"/>
            </a:xfrm>
            <a:custGeom>
              <a:avLst/>
              <a:gdLst/>
              <a:ahLst/>
              <a:cxnLst/>
              <a:rect l="l" t="t" r="r" b="b"/>
              <a:pathLst>
                <a:path w="7155180" h="937260">
                  <a:moveTo>
                    <a:pt x="6998970" y="0"/>
                  </a:moveTo>
                  <a:lnTo>
                    <a:pt x="156209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09" y="937260"/>
                  </a:lnTo>
                  <a:lnTo>
                    <a:pt x="6998970" y="937260"/>
                  </a:lnTo>
                  <a:lnTo>
                    <a:pt x="7048329" y="929292"/>
                  </a:lnTo>
                  <a:lnTo>
                    <a:pt x="7091208" y="907109"/>
                  </a:lnTo>
                  <a:lnTo>
                    <a:pt x="7125029" y="873288"/>
                  </a:lnTo>
                  <a:lnTo>
                    <a:pt x="7147212" y="830409"/>
                  </a:lnTo>
                  <a:lnTo>
                    <a:pt x="7155180" y="781050"/>
                  </a:lnTo>
                  <a:lnTo>
                    <a:pt x="7155180" y="156210"/>
                  </a:lnTo>
                  <a:lnTo>
                    <a:pt x="7147212" y="106850"/>
                  </a:lnTo>
                  <a:lnTo>
                    <a:pt x="7125029" y="63971"/>
                  </a:lnTo>
                  <a:lnTo>
                    <a:pt x="7091208" y="30150"/>
                  </a:lnTo>
                  <a:lnTo>
                    <a:pt x="7048329" y="7967"/>
                  </a:lnTo>
                  <a:lnTo>
                    <a:pt x="699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3845" y="2452878"/>
              <a:ext cx="7155180" cy="937260"/>
            </a:xfrm>
            <a:custGeom>
              <a:avLst/>
              <a:gdLst/>
              <a:ahLst/>
              <a:cxnLst/>
              <a:rect l="l" t="t" r="r" b="b"/>
              <a:pathLst>
                <a:path w="7155180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6998970" y="0"/>
                  </a:lnTo>
                  <a:lnTo>
                    <a:pt x="7048329" y="7967"/>
                  </a:lnTo>
                  <a:lnTo>
                    <a:pt x="7091208" y="30150"/>
                  </a:lnTo>
                  <a:lnTo>
                    <a:pt x="7125029" y="63971"/>
                  </a:lnTo>
                  <a:lnTo>
                    <a:pt x="7147212" y="106850"/>
                  </a:lnTo>
                  <a:lnTo>
                    <a:pt x="7155180" y="156210"/>
                  </a:lnTo>
                  <a:lnTo>
                    <a:pt x="7155180" y="781050"/>
                  </a:lnTo>
                  <a:lnTo>
                    <a:pt x="7147212" y="830409"/>
                  </a:lnTo>
                  <a:lnTo>
                    <a:pt x="7125029" y="873288"/>
                  </a:lnTo>
                  <a:lnTo>
                    <a:pt x="7091208" y="907109"/>
                  </a:lnTo>
                  <a:lnTo>
                    <a:pt x="7048329" y="929292"/>
                  </a:lnTo>
                  <a:lnTo>
                    <a:pt x="6998970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87544" y="2762199"/>
            <a:ext cx="2706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Recherche</a:t>
            </a:r>
            <a:r>
              <a:rPr sz="1600" b="1" spc="3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côtés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43271" y="3438144"/>
            <a:ext cx="7202805" cy="1464945"/>
            <a:chOff x="4843271" y="3438144"/>
            <a:chExt cx="7202805" cy="1464945"/>
          </a:xfrm>
        </p:grpSpPr>
        <p:sp>
          <p:nvSpPr>
            <p:cNvPr id="34" name="object 34"/>
            <p:cNvSpPr/>
            <p:nvPr/>
          </p:nvSpPr>
          <p:spPr>
            <a:xfrm>
              <a:off x="4856225" y="3451098"/>
              <a:ext cx="7176770" cy="1438910"/>
            </a:xfrm>
            <a:custGeom>
              <a:avLst/>
              <a:gdLst/>
              <a:ahLst/>
              <a:cxnLst/>
              <a:rect l="l" t="t" r="r" b="b"/>
              <a:pathLst>
                <a:path w="7176770" h="1438910">
                  <a:moveTo>
                    <a:pt x="6936740" y="0"/>
                  </a:moveTo>
                  <a:lnTo>
                    <a:pt x="239775" y="0"/>
                  </a:lnTo>
                  <a:lnTo>
                    <a:pt x="191442" y="4869"/>
                  </a:lnTo>
                  <a:lnTo>
                    <a:pt x="146429" y="18837"/>
                  </a:lnTo>
                  <a:lnTo>
                    <a:pt x="105698" y="40940"/>
                  </a:lnTo>
                  <a:lnTo>
                    <a:pt x="70215" y="70215"/>
                  </a:lnTo>
                  <a:lnTo>
                    <a:pt x="40940" y="105698"/>
                  </a:lnTo>
                  <a:lnTo>
                    <a:pt x="18837" y="146429"/>
                  </a:lnTo>
                  <a:lnTo>
                    <a:pt x="4869" y="191442"/>
                  </a:lnTo>
                  <a:lnTo>
                    <a:pt x="0" y="239775"/>
                  </a:lnTo>
                  <a:lnTo>
                    <a:pt x="0" y="1198879"/>
                  </a:lnTo>
                  <a:lnTo>
                    <a:pt x="4869" y="1247213"/>
                  </a:lnTo>
                  <a:lnTo>
                    <a:pt x="18837" y="1292226"/>
                  </a:lnTo>
                  <a:lnTo>
                    <a:pt x="40940" y="1332957"/>
                  </a:lnTo>
                  <a:lnTo>
                    <a:pt x="70215" y="1368440"/>
                  </a:lnTo>
                  <a:lnTo>
                    <a:pt x="105698" y="1397715"/>
                  </a:lnTo>
                  <a:lnTo>
                    <a:pt x="146429" y="1419818"/>
                  </a:lnTo>
                  <a:lnTo>
                    <a:pt x="191442" y="1433786"/>
                  </a:lnTo>
                  <a:lnTo>
                    <a:pt x="239775" y="1438656"/>
                  </a:lnTo>
                  <a:lnTo>
                    <a:pt x="6936740" y="1438656"/>
                  </a:lnTo>
                  <a:lnTo>
                    <a:pt x="6985073" y="1433786"/>
                  </a:lnTo>
                  <a:lnTo>
                    <a:pt x="7030086" y="1419818"/>
                  </a:lnTo>
                  <a:lnTo>
                    <a:pt x="7070817" y="1397715"/>
                  </a:lnTo>
                  <a:lnTo>
                    <a:pt x="7106300" y="1368440"/>
                  </a:lnTo>
                  <a:lnTo>
                    <a:pt x="7135575" y="1332957"/>
                  </a:lnTo>
                  <a:lnTo>
                    <a:pt x="7157678" y="1292226"/>
                  </a:lnTo>
                  <a:lnTo>
                    <a:pt x="7171646" y="1247213"/>
                  </a:lnTo>
                  <a:lnTo>
                    <a:pt x="7176516" y="1198879"/>
                  </a:lnTo>
                  <a:lnTo>
                    <a:pt x="7176516" y="239775"/>
                  </a:lnTo>
                  <a:lnTo>
                    <a:pt x="7171646" y="191442"/>
                  </a:lnTo>
                  <a:lnTo>
                    <a:pt x="7157678" y="146429"/>
                  </a:lnTo>
                  <a:lnTo>
                    <a:pt x="7135575" y="105698"/>
                  </a:lnTo>
                  <a:lnTo>
                    <a:pt x="7106300" y="70215"/>
                  </a:lnTo>
                  <a:lnTo>
                    <a:pt x="7070817" y="40940"/>
                  </a:lnTo>
                  <a:lnTo>
                    <a:pt x="7030086" y="18837"/>
                  </a:lnTo>
                  <a:lnTo>
                    <a:pt x="6985073" y="4869"/>
                  </a:lnTo>
                  <a:lnTo>
                    <a:pt x="693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56225" y="3451098"/>
              <a:ext cx="7176770" cy="1438910"/>
            </a:xfrm>
            <a:custGeom>
              <a:avLst/>
              <a:gdLst/>
              <a:ahLst/>
              <a:cxnLst/>
              <a:rect l="l" t="t" r="r" b="b"/>
              <a:pathLst>
                <a:path w="7176770" h="1438910">
                  <a:moveTo>
                    <a:pt x="0" y="239775"/>
                  </a:moveTo>
                  <a:lnTo>
                    <a:pt x="4869" y="191442"/>
                  </a:lnTo>
                  <a:lnTo>
                    <a:pt x="18837" y="146429"/>
                  </a:lnTo>
                  <a:lnTo>
                    <a:pt x="40940" y="105698"/>
                  </a:lnTo>
                  <a:lnTo>
                    <a:pt x="70215" y="70215"/>
                  </a:lnTo>
                  <a:lnTo>
                    <a:pt x="105698" y="40940"/>
                  </a:lnTo>
                  <a:lnTo>
                    <a:pt x="146429" y="18837"/>
                  </a:lnTo>
                  <a:lnTo>
                    <a:pt x="191442" y="4869"/>
                  </a:lnTo>
                  <a:lnTo>
                    <a:pt x="239775" y="0"/>
                  </a:lnTo>
                  <a:lnTo>
                    <a:pt x="6936740" y="0"/>
                  </a:lnTo>
                  <a:lnTo>
                    <a:pt x="6985073" y="4869"/>
                  </a:lnTo>
                  <a:lnTo>
                    <a:pt x="7030086" y="18837"/>
                  </a:lnTo>
                  <a:lnTo>
                    <a:pt x="7070817" y="40940"/>
                  </a:lnTo>
                  <a:lnTo>
                    <a:pt x="7106300" y="70215"/>
                  </a:lnTo>
                  <a:lnTo>
                    <a:pt x="7135575" y="105698"/>
                  </a:lnTo>
                  <a:lnTo>
                    <a:pt x="7157678" y="146429"/>
                  </a:lnTo>
                  <a:lnTo>
                    <a:pt x="7171646" y="191442"/>
                  </a:lnTo>
                  <a:lnTo>
                    <a:pt x="7176516" y="239775"/>
                  </a:lnTo>
                  <a:lnTo>
                    <a:pt x="7176516" y="1198879"/>
                  </a:lnTo>
                  <a:lnTo>
                    <a:pt x="7171646" y="1247213"/>
                  </a:lnTo>
                  <a:lnTo>
                    <a:pt x="7157678" y="1292226"/>
                  </a:lnTo>
                  <a:lnTo>
                    <a:pt x="7135575" y="1332957"/>
                  </a:lnTo>
                  <a:lnTo>
                    <a:pt x="7106300" y="1368440"/>
                  </a:lnTo>
                  <a:lnTo>
                    <a:pt x="7070817" y="1397715"/>
                  </a:lnTo>
                  <a:lnTo>
                    <a:pt x="7030086" y="1419818"/>
                  </a:lnTo>
                  <a:lnTo>
                    <a:pt x="6985073" y="1433786"/>
                  </a:lnTo>
                  <a:lnTo>
                    <a:pt x="6936740" y="1438656"/>
                  </a:lnTo>
                  <a:lnTo>
                    <a:pt x="239775" y="1438656"/>
                  </a:lnTo>
                  <a:lnTo>
                    <a:pt x="191442" y="1433786"/>
                  </a:lnTo>
                  <a:lnTo>
                    <a:pt x="146429" y="1419818"/>
                  </a:lnTo>
                  <a:lnTo>
                    <a:pt x="105698" y="1397715"/>
                  </a:lnTo>
                  <a:lnTo>
                    <a:pt x="70215" y="1368440"/>
                  </a:lnTo>
                  <a:lnTo>
                    <a:pt x="40940" y="1332957"/>
                  </a:lnTo>
                  <a:lnTo>
                    <a:pt x="18837" y="1292226"/>
                  </a:lnTo>
                  <a:lnTo>
                    <a:pt x="4869" y="1247213"/>
                  </a:lnTo>
                  <a:lnTo>
                    <a:pt x="0" y="1198879"/>
                  </a:lnTo>
                  <a:lnTo>
                    <a:pt x="0" y="239775"/>
                  </a:lnTo>
                  <a:close/>
                </a:path>
              </a:pathLst>
            </a:custGeom>
            <a:ln w="25907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05832" y="3462654"/>
            <a:ext cx="3138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Développement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latéralisation.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51552" y="3901821"/>
            <a:ext cx="5845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Endurance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uniquement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jeux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matchs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51552" y="4340733"/>
            <a:ext cx="2409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Vivacité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relais.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885944" y="4957571"/>
            <a:ext cx="7160259" cy="1755775"/>
            <a:chOff x="4885944" y="4957571"/>
            <a:chExt cx="7160259" cy="1755775"/>
          </a:xfrm>
        </p:grpSpPr>
        <p:sp>
          <p:nvSpPr>
            <p:cNvPr id="40" name="object 40"/>
            <p:cNvSpPr/>
            <p:nvPr/>
          </p:nvSpPr>
          <p:spPr>
            <a:xfrm>
              <a:off x="4898898" y="4970525"/>
              <a:ext cx="7134225" cy="1729739"/>
            </a:xfrm>
            <a:custGeom>
              <a:avLst/>
              <a:gdLst/>
              <a:ahLst/>
              <a:cxnLst/>
              <a:rect l="l" t="t" r="r" b="b"/>
              <a:pathLst>
                <a:path w="7134225" h="1729740">
                  <a:moveTo>
                    <a:pt x="6845554" y="0"/>
                  </a:moveTo>
                  <a:lnTo>
                    <a:pt x="288289" y="0"/>
                  </a:lnTo>
                  <a:lnTo>
                    <a:pt x="241518" y="3772"/>
                  </a:lnTo>
                  <a:lnTo>
                    <a:pt x="197152" y="14693"/>
                  </a:lnTo>
                  <a:lnTo>
                    <a:pt x="155786" y="32170"/>
                  </a:lnTo>
                  <a:lnTo>
                    <a:pt x="118012" y="55611"/>
                  </a:lnTo>
                  <a:lnTo>
                    <a:pt x="84423" y="84423"/>
                  </a:lnTo>
                  <a:lnTo>
                    <a:pt x="55611" y="118012"/>
                  </a:lnTo>
                  <a:lnTo>
                    <a:pt x="32170" y="155786"/>
                  </a:lnTo>
                  <a:lnTo>
                    <a:pt x="14693" y="197152"/>
                  </a:lnTo>
                  <a:lnTo>
                    <a:pt x="3772" y="241518"/>
                  </a:lnTo>
                  <a:lnTo>
                    <a:pt x="0" y="288290"/>
                  </a:lnTo>
                  <a:lnTo>
                    <a:pt x="0" y="1441450"/>
                  </a:lnTo>
                  <a:lnTo>
                    <a:pt x="3772" y="1488212"/>
                  </a:lnTo>
                  <a:lnTo>
                    <a:pt x="14693" y="1532572"/>
                  </a:lnTo>
                  <a:lnTo>
                    <a:pt x="32170" y="1573936"/>
                  </a:lnTo>
                  <a:lnTo>
                    <a:pt x="55611" y="1611711"/>
                  </a:lnTo>
                  <a:lnTo>
                    <a:pt x="84423" y="1645302"/>
                  </a:lnTo>
                  <a:lnTo>
                    <a:pt x="118012" y="1674117"/>
                  </a:lnTo>
                  <a:lnTo>
                    <a:pt x="155786" y="1697561"/>
                  </a:lnTo>
                  <a:lnTo>
                    <a:pt x="197152" y="1715042"/>
                  </a:lnTo>
                  <a:lnTo>
                    <a:pt x="241518" y="1725966"/>
                  </a:lnTo>
                  <a:lnTo>
                    <a:pt x="288289" y="1729740"/>
                  </a:lnTo>
                  <a:lnTo>
                    <a:pt x="6845554" y="1729740"/>
                  </a:lnTo>
                  <a:lnTo>
                    <a:pt x="6892325" y="1725966"/>
                  </a:lnTo>
                  <a:lnTo>
                    <a:pt x="6936691" y="1715042"/>
                  </a:lnTo>
                  <a:lnTo>
                    <a:pt x="6978057" y="1697561"/>
                  </a:lnTo>
                  <a:lnTo>
                    <a:pt x="7015831" y="1674117"/>
                  </a:lnTo>
                  <a:lnTo>
                    <a:pt x="7049420" y="1645302"/>
                  </a:lnTo>
                  <a:lnTo>
                    <a:pt x="7078232" y="1611711"/>
                  </a:lnTo>
                  <a:lnTo>
                    <a:pt x="7101673" y="1573936"/>
                  </a:lnTo>
                  <a:lnTo>
                    <a:pt x="7119150" y="1532572"/>
                  </a:lnTo>
                  <a:lnTo>
                    <a:pt x="7130071" y="1488212"/>
                  </a:lnTo>
                  <a:lnTo>
                    <a:pt x="7133844" y="1441450"/>
                  </a:lnTo>
                  <a:lnTo>
                    <a:pt x="7133844" y="288290"/>
                  </a:lnTo>
                  <a:lnTo>
                    <a:pt x="7130071" y="241518"/>
                  </a:lnTo>
                  <a:lnTo>
                    <a:pt x="7119150" y="197152"/>
                  </a:lnTo>
                  <a:lnTo>
                    <a:pt x="7101673" y="155786"/>
                  </a:lnTo>
                  <a:lnTo>
                    <a:pt x="7078232" y="118012"/>
                  </a:lnTo>
                  <a:lnTo>
                    <a:pt x="7049420" y="84423"/>
                  </a:lnTo>
                  <a:lnTo>
                    <a:pt x="7015831" y="55611"/>
                  </a:lnTo>
                  <a:lnTo>
                    <a:pt x="6978057" y="32170"/>
                  </a:lnTo>
                  <a:lnTo>
                    <a:pt x="6936691" y="14693"/>
                  </a:lnTo>
                  <a:lnTo>
                    <a:pt x="6892325" y="3772"/>
                  </a:lnTo>
                  <a:lnTo>
                    <a:pt x="6845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98898" y="4970525"/>
              <a:ext cx="7134225" cy="1729739"/>
            </a:xfrm>
            <a:custGeom>
              <a:avLst/>
              <a:gdLst/>
              <a:ahLst/>
              <a:cxnLst/>
              <a:rect l="l" t="t" r="r" b="b"/>
              <a:pathLst>
                <a:path w="7134225" h="1729740">
                  <a:moveTo>
                    <a:pt x="0" y="288290"/>
                  </a:moveTo>
                  <a:lnTo>
                    <a:pt x="3772" y="241518"/>
                  </a:lnTo>
                  <a:lnTo>
                    <a:pt x="14693" y="197152"/>
                  </a:lnTo>
                  <a:lnTo>
                    <a:pt x="32170" y="155786"/>
                  </a:lnTo>
                  <a:lnTo>
                    <a:pt x="55611" y="118012"/>
                  </a:lnTo>
                  <a:lnTo>
                    <a:pt x="84423" y="84423"/>
                  </a:lnTo>
                  <a:lnTo>
                    <a:pt x="118012" y="55611"/>
                  </a:lnTo>
                  <a:lnTo>
                    <a:pt x="155786" y="32170"/>
                  </a:lnTo>
                  <a:lnTo>
                    <a:pt x="197152" y="14693"/>
                  </a:lnTo>
                  <a:lnTo>
                    <a:pt x="241518" y="3772"/>
                  </a:lnTo>
                  <a:lnTo>
                    <a:pt x="288289" y="0"/>
                  </a:lnTo>
                  <a:lnTo>
                    <a:pt x="6845554" y="0"/>
                  </a:lnTo>
                  <a:lnTo>
                    <a:pt x="6892325" y="3772"/>
                  </a:lnTo>
                  <a:lnTo>
                    <a:pt x="6936691" y="14693"/>
                  </a:lnTo>
                  <a:lnTo>
                    <a:pt x="6978057" y="32170"/>
                  </a:lnTo>
                  <a:lnTo>
                    <a:pt x="7015831" y="55611"/>
                  </a:lnTo>
                  <a:lnTo>
                    <a:pt x="7049420" y="84423"/>
                  </a:lnTo>
                  <a:lnTo>
                    <a:pt x="7078232" y="118012"/>
                  </a:lnTo>
                  <a:lnTo>
                    <a:pt x="7101673" y="155786"/>
                  </a:lnTo>
                  <a:lnTo>
                    <a:pt x="7119150" y="197152"/>
                  </a:lnTo>
                  <a:lnTo>
                    <a:pt x="7130071" y="241518"/>
                  </a:lnTo>
                  <a:lnTo>
                    <a:pt x="7133844" y="288290"/>
                  </a:lnTo>
                  <a:lnTo>
                    <a:pt x="7133844" y="1441450"/>
                  </a:lnTo>
                  <a:lnTo>
                    <a:pt x="7130071" y="1488212"/>
                  </a:lnTo>
                  <a:lnTo>
                    <a:pt x="7119150" y="1532572"/>
                  </a:lnTo>
                  <a:lnTo>
                    <a:pt x="7101673" y="1573936"/>
                  </a:lnTo>
                  <a:lnTo>
                    <a:pt x="7078232" y="1611711"/>
                  </a:lnTo>
                  <a:lnTo>
                    <a:pt x="7049420" y="1645302"/>
                  </a:lnTo>
                  <a:lnTo>
                    <a:pt x="7015831" y="1674117"/>
                  </a:lnTo>
                  <a:lnTo>
                    <a:pt x="6978057" y="1697561"/>
                  </a:lnTo>
                  <a:lnTo>
                    <a:pt x="6936691" y="1715042"/>
                  </a:lnTo>
                  <a:lnTo>
                    <a:pt x="6892325" y="1725966"/>
                  </a:lnTo>
                  <a:lnTo>
                    <a:pt x="6845554" y="1729740"/>
                  </a:lnTo>
                  <a:lnTo>
                    <a:pt x="288289" y="1729740"/>
                  </a:lnTo>
                  <a:lnTo>
                    <a:pt x="241518" y="1725966"/>
                  </a:lnTo>
                  <a:lnTo>
                    <a:pt x="197152" y="1715042"/>
                  </a:lnTo>
                  <a:lnTo>
                    <a:pt x="155786" y="1697561"/>
                  </a:lnTo>
                  <a:lnTo>
                    <a:pt x="118012" y="1674117"/>
                  </a:lnTo>
                  <a:lnTo>
                    <a:pt x="84423" y="1645302"/>
                  </a:lnTo>
                  <a:lnTo>
                    <a:pt x="55611" y="1611711"/>
                  </a:lnTo>
                  <a:lnTo>
                    <a:pt x="32170" y="1573936"/>
                  </a:lnTo>
                  <a:lnTo>
                    <a:pt x="14693" y="1532572"/>
                  </a:lnTo>
                  <a:lnTo>
                    <a:pt x="3772" y="1488212"/>
                  </a:lnTo>
                  <a:lnTo>
                    <a:pt x="0" y="1441450"/>
                  </a:lnTo>
                  <a:lnTo>
                    <a:pt x="0" y="28829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061330" y="5323458"/>
            <a:ext cx="68091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Donner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éducation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sportive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basée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politesse,,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respect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fair-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play.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Rechercher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qualité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jeux.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Développer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d’autonomie.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Insister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groupe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815840" y="1552955"/>
            <a:ext cx="7225665" cy="826135"/>
            <a:chOff x="4815840" y="1552955"/>
            <a:chExt cx="7225665" cy="826135"/>
          </a:xfrm>
        </p:grpSpPr>
        <p:sp>
          <p:nvSpPr>
            <p:cNvPr id="44" name="object 44"/>
            <p:cNvSpPr/>
            <p:nvPr/>
          </p:nvSpPr>
          <p:spPr>
            <a:xfrm>
              <a:off x="4828794" y="1565909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7066026" y="0"/>
                  </a:moveTo>
                  <a:lnTo>
                    <a:pt x="133350" y="0"/>
                  </a:lnTo>
                  <a:lnTo>
                    <a:pt x="91196" y="6797"/>
                  </a:lnTo>
                  <a:lnTo>
                    <a:pt x="54589" y="25725"/>
                  </a:lnTo>
                  <a:lnTo>
                    <a:pt x="25725" y="54589"/>
                  </a:lnTo>
                  <a:lnTo>
                    <a:pt x="6797" y="91196"/>
                  </a:lnTo>
                  <a:lnTo>
                    <a:pt x="0" y="133350"/>
                  </a:lnTo>
                  <a:lnTo>
                    <a:pt x="0" y="666750"/>
                  </a:lnTo>
                  <a:lnTo>
                    <a:pt x="6797" y="708903"/>
                  </a:lnTo>
                  <a:lnTo>
                    <a:pt x="25725" y="745510"/>
                  </a:lnTo>
                  <a:lnTo>
                    <a:pt x="54589" y="774374"/>
                  </a:lnTo>
                  <a:lnTo>
                    <a:pt x="91196" y="793302"/>
                  </a:lnTo>
                  <a:lnTo>
                    <a:pt x="133350" y="800100"/>
                  </a:lnTo>
                  <a:lnTo>
                    <a:pt x="7066026" y="800100"/>
                  </a:lnTo>
                  <a:lnTo>
                    <a:pt x="7108179" y="793302"/>
                  </a:lnTo>
                  <a:lnTo>
                    <a:pt x="7144786" y="774374"/>
                  </a:lnTo>
                  <a:lnTo>
                    <a:pt x="7173650" y="745510"/>
                  </a:lnTo>
                  <a:lnTo>
                    <a:pt x="7192578" y="708903"/>
                  </a:lnTo>
                  <a:lnTo>
                    <a:pt x="7199376" y="666750"/>
                  </a:lnTo>
                  <a:lnTo>
                    <a:pt x="7199376" y="133350"/>
                  </a:lnTo>
                  <a:lnTo>
                    <a:pt x="7192578" y="91196"/>
                  </a:lnTo>
                  <a:lnTo>
                    <a:pt x="7173650" y="54589"/>
                  </a:lnTo>
                  <a:lnTo>
                    <a:pt x="7144786" y="25725"/>
                  </a:lnTo>
                  <a:lnTo>
                    <a:pt x="7108179" y="6797"/>
                  </a:lnTo>
                  <a:lnTo>
                    <a:pt x="7066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28794" y="1565909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0" y="133350"/>
                  </a:moveTo>
                  <a:lnTo>
                    <a:pt x="6797" y="91196"/>
                  </a:lnTo>
                  <a:lnTo>
                    <a:pt x="25725" y="54589"/>
                  </a:lnTo>
                  <a:lnTo>
                    <a:pt x="54589" y="25725"/>
                  </a:lnTo>
                  <a:lnTo>
                    <a:pt x="91196" y="6797"/>
                  </a:lnTo>
                  <a:lnTo>
                    <a:pt x="133350" y="0"/>
                  </a:lnTo>
                  <a:lnTo>
                    <a:pt x="7066026" y="0"/>
                  </a:lnTo>
                  <a:lnTo>
                    <a:pt x="7108179" y="6797"/>
                  </a:lnTo>
                  <a:lnTo>
                    <a:pt x="7144786" y="25725"/>
                  </a:lnTo>
                  <a:lnTo>
                    <a:pt x="7173650" y="54589"/>
                  </a:lnTo>
                  <a:lnTo>
                    <a:pt x="7192578" y="91196"/>
                  </a:lnTo>
                  <a:lnTo>
                    <a:pt x="7199376" y="133350"/>
                  </a:lnTo>
                  <a:lnTo>
                    <a:pt x="7199376" y="666750"/>
                  </a:lnTo>
                  <a:lnTo>
                    <a:pt x="7192578" y="708903"/>
                  </a:lnTo>
                  <a:lnTo>
                    <a:pt x="7173650" y="745510"/>
                  </a:lnTo>
                  <a:lnTo>
                    <a:pt x="7144786" y="774374"/>
                  </a:lnTo>
                  <a:lnTo>
                    <a:pt x="7108179" y="793302"/>
                  </a:lnTo>
                  <a:lnTo>
                    <a:pt x="7066026" y="800100"/>
                  </a:lnTo>
                  <a:lnTo>
                    <a:pt x="133350" y="800100"/>
                  </a:lnTo>
                  <a:lnTo>
                    <a:pt x="91196" y="793302"/>
                  </a:lnTo>
                  <a:lnTo>
                    <a:pt x="54589" y="774374"/>
                  </a:lnTo>
                  <a:lnTo>
                    <a:pt x="25725" y="745510"/>
                  </a:lnTo>
                  <a:lnTo>
                    <a:pt x="6797" y="708903"/>
                  </a:lnTo>
                  <a:lnTo>
                    <a:pt x="0" y="666750"/>
                  </a:lnTo>
                  <a:lnTo>
                    <a:pt x="0" y="13335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440048" y="1587246"/>
            <a:ext cx="4942205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8285">
              <a:lnSpc>
                <a:spcPts val="179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jonglage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pied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sans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rebond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Techniques</a:t>
            </a:r>
            <a:endParaRPr sz="1600">
              <a:latin typeface="Calibri"/>
              <a:cs typeface="Calibri"/>
            </a:endParaRPr>
          </a:p>
          <a:p>
            <a:pPr marL="1518285">
              <a:lnSpc>
                <a:spcPts val="1855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passe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courte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3504" y="1045463"/>
            <a:ext cx="1035050" cy="457200"/>
            <a:chOff x="603504" y="1045463"/>
            <a:chExt cx="1035050" cy="457200"/>
          </a:xfrm>
        </p:grpSpPr>
        <p:sp>
          <p:nvSpPr>
            <p:cNvPr id="48" name="object 48"/>
            <p:cNvSpPr/>
            <p:nvPr/>
          </p:nvSpPr>
          <p:spPr>
            <a:xfrm>
              <a:off x="616458" y="1058417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937006" y="0"/>
                  </a:moveTo>
                  <a:lnTo>
                    <a:pt x="71882" y="0"/>
                  </a:lnTo>
                  <a:lnTo>
                    <a:pt x="43901" y="5641"/>
                  </a:lnTo>
                  <a:lnTo>
                    <a:pt x="21053" y="21034"/>
                  </a:lnTo>
                  <a:lnTo>
                    <a:pt x="5648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8" y="387411"/>
                  </a:lnTo>
                  <a:lnTo>
                    <a:pt x="21053" y="410257"/>
                  </a:lnTo>
                  <a:lnTo>
                    <a:pt x="43901" y="425650"/>
                  </a:lnTo>
                  <a:lnTo>
                    <a:pt x="71882" y="431292"/>
                  </a:lnTo>
                  <a:lnTo>
                    <a:pt x="937006" y="431292"/>
                  </a:lnTo>
                  <a:lnTo>
                    <a:pt x="965007" y="425650"/>
                  </a:lnTo>
                  <a:lnTo>
                    <a:pt x="987853" y="410257"/>
                  </a:lnTo>
                  <a:lnTo>
                    <a:pt x="1003246" y="387411"/>
                  </a:lnTo>
                  <a:lnTo>
                    <a:pt x="1008888" y="359410"/>
                  </a:lnTo>
                  <a:lnTo>
                    <a:pt x="1008888" y="71882"/>
                  </a:lnTo>
                  <a:lnTo>
                    <a:pt x="1003246" y="43880"/>
                  </a:lnTo>
                  <a:lnTo>
                    <a:pt x="987853" y="21034"/>
                  </a:lnTo>
                  <a:lnTo>
                    <a:pt x="965007" y="5641"/>
                  </a:lnTo>
                  <a:lnTo>
                    <a:pt x="9370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6458" y="1058417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0" y="71882"/>
                  </a:moveTo>
                  <a:lnTo>
                    <a:pt x="5648" y="43880"/>
                  </a:lnTo>
                  <a:lnTo>
                    <a:pt x="21053" y="21034"/>
                  </a:lnTo>
                  <a:lnTo>
                    <a:pt x="43901" y="5641"/>
                  </a:lnTo>
                  <a:lnTo>
                    <a:pt x="71882" y="0"/>
                  </a:lnTo>
                  <a:lnTo>
                    <a:pt x="937006" y="0"/>
                  </a:lnTo>
                  <a:lnTo>
                    <a:pt x="965007" y="5641"/>
                  </a:lnTo>
                  <a:lnTo>
                    <a:pt x="987853" y="21034"/>
                  </a:lnTo>
                  <a:lnTo>
                    <a:pt x="1003246" y="43880"/>
                  </a:lnTo>
                  <a:lnTo>
                    <a:pt x="1008888" y="71882"/>
                  </a:lnTo>
                  <a:lnTo>
                    <a:pt x="1008888" y="359410"/>
                  </a:lnTo>
                  <a:lnTo>
                    <a:pt x="1003246" y="387411"/>
                  </a:lnTo>
                  <a:lnTo>
                    <a:pt x="987853" y="410257"/>
                  </a:lnTo>
                  <a:lnTo>
                    <a:pt x="965007" y="425650"/>
                  </a:lnTo>
                  <a:lnTo>
                    <a:pt x="937006" y="431292"/>
                  </a:lnTo>
                  <a:lnTo>
                    <a:pt x="71882" y="431292"/>
                  </a:lnTo>
                  <a:lnTo>
                    <a:pt x="43901" y="425650"/>
                  </a:lnTo>
                  <a:lnTo>
                    <a:pt x="21053" y="410257"/>
                  </a:lnTo>
                  <a:lnTo>
                    <a:pt x="5648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48664" y="1126617"/>
            <a:ext cx="543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Cycles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820411" y="1045463"/>
            <a:ext cx="7225665" cy="457200"/>
            <a:chOff x="4820411" y="1045463"/>
            <a:chExt cx="7225665" cy="457200"/>
          </a:xfrm>
        </p:grpSpPr>
        <p:sp>
          <p:nvSpPr>
            <p:cNvPr id="52" name="object 52"/>
            <p:cNvSpPr/>
            <p:nvPr/>
          </p:nvSpPr>
          <p:spPr>
            <a:xfrm>
              <a:off x="4833365" y="1058417"/>
              <a:ext cx="7199630" cy="431800"/>
            </a:xfrm>
            <a:custGeom>
              <a:avLst/>
              <a:gdLst/>
              <a:ahLst/>
              <a:cxnLst/>
              <a:rect l="l" t="t" r="r" b="b"/>
              <a:pathLst>
                <a:path w="7199630" h="431800">
                  <a:moveTo>
                    <a:pt x="7127494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2"/>
                  </a:lnTo>
                  <a:lnTo>
                    <a:pt x="7127494" y="431292"/>
                  </a:lnTo>
                  <a:lnTo>
                    <a:pt x="7155495" y="425650"/>
                  </a:lnTo>
                  <a:lnTo>
                    <a:pt x="7178341" y="410257"/>
                  </a:lnTo>
                  <a:lnTo>
                    <a:pt x="7193734" y="387411"/>
                  </a:lnTo>
                  <a:lnTo>
                    <a:pt x="7199376" y="359410"/>
                  </a:lnTo>
                  <a:lnTo>
                    <a:pt x="7199376" y="71882"/>
                  </a:lnTo>
                  <a:lnTo>
                    <a:pt x="7193734" y="43880"/>
                  </a:lnTo>
                  <a:lnTo>
                    <a:pt x="7178341" y="21034"/>
                  </a:lnTo>
                  <a:lnTo>
                    <a:pt x="7155495" y="5641"/>
                  </a:lnTo>
                  <a:lnTo>
                    <a:pt x="712749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33365" y="1058417"/>
              <a:ext cx="7199630" cy="431800"/>
            </a:xfrm>
            <a:custGeom>
              <a:avLst/>
              <a:gdLst/>
              <a:ahLst/>
              <a:cxnLst/>
              <a:rect l="l" t="t" r="r" b="b"/>
              <a:pathLst>
                <a:path w="7199630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7127494" y="0"/>
                  </a:lnTo>
                  <a:lnTo>
                    <a:pt x="7155495" y="5641"/>
                  </a:lnTo>
                  <a:lnTo>
                    <a:pt x="7178341" y="21034"/>
                  </a:lnTo>
                  <a:lnTo>
                    <a:pt x="7193734" y="43880"/>
                  </a:lnTo>
                  <a:lnTo>
                    <a:pt x="7199376" y="71882"/>
                  </a:lnTo>
                  <a:lnTo>
                    <a:pt x="7199376" y="359410"/>
                  </a:lnTo>
                  <a:lnTo>
                    <a:pt x="7193734" y="387411"/>
                  </a:lnTo>
                  <a:lnTo>
                    <a:pt x="7178341" y="410257"/>
                  </a:lnTo>
                  <a:lnTo>
                    <a:pt x="7155495" y="425650"/>
                  </a:lnTo>
                  <a:lnTo>
                    <a:pt x="7127494" y="431292"/>
                  </a:lnTo>
                  <a:lnTo>
                    <a:pt x="71882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684020" y="1036319"/>
            <a:ext cx="3060700" cy="466725"/>
            <a:chOff x="1684020" y="1036319"/>
            <a:chExt cx="3060700" cy="466725"/>
          </a:xfrm>
        </p:grpSpPr>
        <p:sp>
          <p:nvSpPr>
            <p:cNvPr id="55" name="object 55"/>
            <p:cNvSpPr/>
            <p:nvPr/>
          </p:nvSpPr>
          <p:spPr>
            <a:xfrm>
              <a:off x="3138678" y="1049273"/>
              <a:ext cx="1592580" cy="431800"/>
            </a:xfrm>
            <a:custGeom>
              <a:avLst/>
              <a:gdLst/>
              <a:ahLst/>
              <a:cxnLst/>
              <a:rect l="l" t="t" r="r" b="b"/>
              <a:pathLst>
                <a:path w="1592579" h="431800">
                  <a:moveTo>
                    <a:pt x="1520698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1"/>
                  </a:lnTo>
                  <a:lnTo>
                    <a:pt x="1520698" y="431291"/>
                  </a:lnTo>
                  <a:lnTo>
                    <a:pt x="1548699" y="425650"/>
                  </a:lnTo>
                  <a:lnTo>
                    <a:pt x="1571545" y="410257"/>
                  </a:lnTo>
                  <a:lnTo>
                    <a:pt x="1586938" y="387411"/>
                  </a:lnTo>
                  <a:lnTo>
                    <a:pt x="1592580" y="359410"/>
                  </a:lnTo>
                  <a:lnTo>
                    <a:pt x="1592580" y="71881"/>
                  </a:lnTo>
                  <a:lnTo>
                    <a:pt x="1586938" y="43880"/>
                  </a:lnTo>
                  <a:lnTo>
                    <a:pt x="1571545" y="21034"/>
                  </a:lnTo>
                  <a:lnTo>
                    <a:pt x="1548699" y="5641"/>
                  </a:lnTo>
                  <a:lnTo>
                    <a:pt x="152069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38678" y="1049273"/>
              <a:ext cx="1592580" cy="431800"/>
            </a:xfrm>
            <a:custGeom>
              <a:avLst/>
              <a:gdLst/>
              <a:ahLst/>
              <a:cxnLst/>
              <a:rect l="l" t="t" r="r" b="b"/>
              <a:pathLst>
                <a:path w="1592579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1520698" y="0"/>
                  </a:lnTo>
                  <a:lnTo>
                    <a:pt x="1548699" y="5641"/>
                  </a:lnTo>
                  <a:lnTo>
                    <a:pt x="1571545" y="21034"/>
                  </a:lnTo>
                  <a:lnTo>
                    <a:pt x="1586938" y="43880"/>
                  </a:lnTo>
                  <a:lnTo>
                    <a:pt x="1592580" y="71881"/>
                  </a:lnTo>
                  <a:lnTo>
                    <a:pt x="1592580" y="359410"/>
                  </a:lnTo>
                  <a:lnTo>
                    <a:pt x="1586938" y="387411"/>
                  </a:lnTo>
                  <a:lnTo>
                    <a:pt x="1571545" y="410257"/>
                  </a:lnTo>
                  <a:lnTo>
                    <a:pt x="1548699" y="425650"/>
                  </a:lnTo>
                  <a:lnTo>
                    <a:pt x="1520698" y="431291"/>
                  </a:lnTo>
                  <a:lnTo>
                    <a:pt x="71882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1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96974" y="1058417"/>
              <a:ext cx="1382395" cy="431800"/>
            </a:xfrm>
            <a:custGeom>
              <a:avLst/>
              <a:gdLst/>
              <a:ahLst/>
              <a:cxnLst/>
              <a:rect l="l" t="t" r="r" b="b"/>
              <a:pathLst>
                <a:path w="1382395" h="431800">
                  <a:moveTo>
                    <a:pt x="131038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2"/>
                  </a:lnTo>
                  <a:lnTo>
                    <a:pt x="1310386" y="431292"/>
                  </a:lnTo>
                  <a:lnTo>
                    <a:pt x="1338387" y="425650"/>
                  </a:lnTo>
                  <a:lnTo>
                    <a:pt x="1361233" y="410257"/>
                  </a:lnTo>
                  <a:lnTo>
                    <a:pt x="1376626" y="387411"/>
                  </a:lnTo>
                  <a:lnTo>
                    <a:pt x="1382268" y="359410"/>
                  </a:lnTo>
                  <a:lnTo>
                    <a:pt x="1382268" y="71882"/>
                  </a:lnTo>
                  <a:lnTo>
                    <a:pt x="1376626" y="43880"/>
                  </a:lnTo>
                  <a:lnTo>
                    <a:pt x="1361233" y="21034"/>
                  </a:lnTo>
                  <a:lnTo>
                    <a:pt x="1338387" y="5641"/>
                  </a:lnTo>
                  <a:lnTo>
                    <a:pt x="131038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96974" y="1058417"/>
              <a:ext cx="1382395" cy="431800"/>
            </a:xfrm>
            <a:custGeom>
              <a:avLst/>
              <a:gdLst/>
              <a:ahLst/>
              <a:cxnLst/>
              <a:rect l="l" t="t" r="r" b="b"/>
              <a:pathLst>
                <a:path w="1382395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1310386" y="0"/>
                  </a:lnTo>
                  <a:lnTo>
                    <a:pt x="1338387" y="5641"/>
                  </a:lnTo>
                  <a:lnTo>
                    <a:pt x="1361233" y="21034"/>
                  </a:lnTo>
                  <a:lnTo>
                    <a:pt x="1376626" y="43880"/>
                  </a:lnTo>
                  <a:lnTo>
                    <a:pt x="1382268" y="71882"/>
                  </a:lnTo>
                  <a:lnTo>
                    <a:pt x="1382268" y="359410"/>
                  </a:lnTo>
                  <a:lnTo>
                    <a:pt x="1376626" y="387411"/>
                  </a:lnTo>
                  <a:lnTo>
                    <a:pt x="1361233" y="410257"/>
                  </a:lnTo>
                  <a:lnTo>
                    <a:pt x="1338387" y="425650"/>
                  </a:lnTo>
                  <a:lnTo>
                    <a:pt x="1310386" y="431292"/>
                  </a:lnTo>
                  <a:lnTo>
                    <a:pt x="71881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005964" y="475234"/>
            <a:ext cx="840486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34834" algn="l"/>
              </a:tabLst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Programmation</a:t>
            </a:r>
            <a:r>
              <a:rPr sz="2400" spc="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annuelle</a:t>
            </a:r>
            <a:r>
              <a:rPr sz="2400" spc="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	–</a:t>
            </a:r>
            <a:r>
              <a:rPr sz="24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EVEIL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endParaRPr sz="2400">
              <a:latin typeface="Arial Black"/>
              <a:cs typeface="Arial Black"/>
            </a:endParaRPr>
          </a:p>
          <a:p>
            <a:pPr marL="15240">
              <a:lnSpc>
                <a:spcPct val="100000"/>
              </a:lnSpc>
              <a:spcBef>
                <a:spcPts val="2245"/>
              </a:spcBef>
              <a:tabLst>
                <a:tab pos="1419225" algn="l"/>
                <a:tab pos="568134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Périodes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5" baseline="1736" dirty="0">
                <a:solidFill>
                  <a:srgbClr val="FFFFFF"/>
                </a:solidFill>
                <a:latin typeface="Calibri"/>
                <a:cs typeface="Calibri"/>
              </a:rPr>
              <a:t>Dominantes</a:t>
            </a:r>
            <a:r>
              <a:rPr sz="2400" b="1" baseline="173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Thèmes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69619" y="5652515"/>
            <a:ext cx="716280" cy="635635"/>
            <a:chOff x="769619" y="5652515"/>
            <a:chExt cx="716280" cy="635635"/>
          </a:xfrm>
        </p:grpSpPr>
        <p:pic>
          <p:nvPicPr>
            <p:cNvPr id="61" name="object 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73" y="5665469"/>
              <a:ext cx="690372" cy="6096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82573" y="5665469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799"/>
                  </a:moveTo>
                  <a:lnTo>
                    <a:pt x="3742" y="259758"/>
                  </a:lnTo>
                  <a:lnTo>
                    <a:pt x="14614" y="216768"/>
                  </a:lnTo>
                  <a:lnTo>
                    <a:pt x="32082" y="176303"/>
                  </a:lnTo>
                  <a:lnTo>
                    <a:pt x="55611" y="138832"/>
                  </a:lnTo>
                  <a:lnTo>
                    <a:pt x="84668" y="104827"/>
                  </a:lnTo>
                  <a:lnTo>
                    <a:pt x="118719" y="74761"/>
                  </a:lnTo>
                  <a:lnTo>
                    <a:pt x="157229" y="49104"/>
                  </a:lnTo>
                  <a:lnTo>
                    <a:pt x="199664" y="28328"/>
                  </a:lnTo>
                  <a:lnTo>
                    <a:pt x="245492" y="12904"/>
                  </a:lnTo>
                  <a:lnTo>
                    <a:pt x="294177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799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599"/>
                  </a:lnTo>
                  <a:lnTo>
                    <a:pt x="294177" y="606295"/>
                  </a:lnTo>
                  <a:lnTo>
                    <a:pt x="245492" y="596695"/>
                  </a:lnTo>
                  <a:lnTo>
                    <a:pt x="199664" y="581271"/>
                  </a:lnTo>
                  <a:lnTo>
                    <a:pt x="157229" y="560495"/>
                  </a:lnTo>
                  <a:lnTo>
                    <a:pt x="118719" y="534838"/>
                  </a:lnTo>
                  <a:lnTo>
                    <a:pt x="84668" y="504772"/>
                  </a:lnTo>
                  <a:lnTo>
                    <a:pt x="55611" y="470767"/>
                  </a:lnTo>
                  <a:lnTo>
                    <a:pt x="32082" y="433296"/>
                  </a:lnTo>
                  <a:lnTo>
                    <a:pt x="14614" y="392831"/>
                  </a:lnTo>
                  <a:lnTo>
                    <a:pt x="3742" y="349841"/>
                  </a:lnTo>
                  <a:lnTo>
                    <a:pt x="0" y="30479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990396" y="5748324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3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911657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7344" y="1557464"/>
            <a:ext cx="1033780" cy="5136515"/>
            <a:chOff x="597344" y="1557464"/>
            <a:chExt cx="1033780" cy="5136515"/>
          </a:xfrm>
        </p:grpSpPr>
        <p:sp>
          <p:nvSpPr>
            <p:cNvPr id="6" name="object 6"/>
            <p:cNvSpPr/>
            <p:nvPr/>
          </p:nvSpPr>
          <p:spPr>
            <a:xfrm>
              <a:off x="610361" y="1570482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839469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4942078"/>
                  </a:lnTo>
                  <a:lnTo>
                    <a:pt x="5997" y="4986709"/>
                  </a:lnTo>
                  <a:lnTo>
                    <a:pt x="22923" y="5026816"/>
                  </a:lnTo>
                  <a:lnTo>
                    <a:pt x="49175" y="5060796"/>
                  </a:lnTo>
                  <a:lnTo>
                    <a:pt x="83155" y="5087048"/>
                  </a:lnTo>
                  <a:lnTo>
                    <a:pt x="123262" y="5103974"/>
                  </a:lnTo>
                  <a:lnTo>
                    <a:pt x="167894" y="5109971"/>
                  </a:lnTo>
                  <a:lnTo>
                    <a:pt x="839469" y="5109971"/>
                  </a:lnTo>
                  <a:lnTo>
                    <a:pt x="884097" y="5103974"/>
                  </a:lnTo>
                  <a:lnTo>
                    <a:pt x="924202" y="5087048"/>
                  </a:lnTo>
                  <a:lnTo>
                    <a:pt x="958183" y="5060796"/>
                  </a:lnTo>
                  <a:lnTo>
                    <a:pt x="984438" y="5026816"/>
                  </a:lnTo>
                  <a:lnTo>
                    <a:pt x="1001365" y="4986709"/>
                  </a:lnTo>
                  <a:lnTo>
                    <a:pt x="1007363" y="4942078"/>
                  </a:lnTo>
                  <a:lnTo>
                    <a:pt x="1007363" y="167893"/>
                  </a:lnTo>
                  <a:lnTo>
                    <a:pt x="1001365" y="123266"/>
                  </a:lnTo>
                  <a:lnTo>
                    <a:pt x="984438" y="83161"/>
                  </a:lnTo>
                  <a:lnTo>
                    <a:pt x="958183" y="49180"/>
                  </a:lnTo>
                  <a:lnTo>
                    <a:pt x="924202" y="22925"/>
                  </a:lnTo>
                  <a:lnTo>
                    <a:pt x="884097" y="5998"/>
                  </a:lnTo>
                  <a:lnTo>
                    <a:pt x="83946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1570482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0" y="167893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39469" y="0"/>
                  </a:lnTo>
                  <a:lnTo>
                    <a:pt x="884097" y="5998"/>
                  </a:lnTo>
                  <a:lnTo>
                    <a:pt x="924202" y="22925"/>
                  </a:lnTo>
                  <a:lnTo>
                    <a:pt x="958183" y="49180"/>
                  </a:lnTo>
                  <a:lnTo>
                    <a:pt x="984438" y="83161"/>
                  </a:lnTo>
                  <a:lnTo>
                    <a:pt x="1001365" y="123266"/>
                  </a:lnTo>
                  <a:lnTo>
                    <a:pt x="1007363" y="167893"/>
                  </a:lnTo>
                  <a:lnTo>
                    <a:pt x="1007363" y="4942078"/>
                  </a:lnTo>
                  <a:lnTo>
                    <a:pt x="1001365" y="4986709"/>
                  </a:lnTo>
                  <a:lnTo>
                    <a:pt x="984438" y="5026816"/>
                  </a:lnTo>
                  <a:lnTo>
                    <a:pt x="958183" y="5060796"/>
                  </a:lnTo>
                  <a:lnTo>
                    <a:pt x="924202" y="5087048"/>
                  </a:lnTo>
                  <a:lnTo>
                    <a:pt x="884097" y="5103974"/>
                  </a:lnTo>
                  <a:lnTo>
                    <a:pt x="839469" y="5109971"/>
                  </a:lnTo>
                  <a:lnTo>
                    <a:pt x="167894" y="5109971"/>
                  </a:lnTo>
                  <a:lnTo>
                    <a:pt x="123262" y="5103974"/>
                  </a:lnTo>
                  <a:lnTo>
                    <a:pt x="83155" y="5087048"/>
                  </a:lnTo>
                  <a:lnTo>
                    <a:pt x="49175" y="5060796"/>
                  </a:lnTo>
                  <a:lnTo>
                    <a:pt x="22923" y="5026816"/>
                  </a:lnTo>
                  <a:lnTo>
                    <a:pt x="5997" y="4986709"/>
                  </a:lnTo>
                  <a:lnTo>
                    <a:pt x="0" y="4942078"/>
                  </a:lnTo>
                  <a:lnTo>
                    <a:pt x="0" y="167893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0143" y="3153918"/>
            <a:ext cx="6457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Cycle</a:t>
            </a:r>
            <a:r>
              <a:rPr sz="15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800000"/>
                </a:solidFill>
                <a:latin typeface="Calibri"/>
                <a:cs typeface="Calibri"/>
              </a:rPr>
              <a:t>3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143" y="4565395"/>
            <a:ext cx="64579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710"/>
              </a:lnSpc>
              <a:spcBef>
                <a:spcPts val="100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10"/>
              </a:lnSpc>
            </a:pPr>
            <a:r>
              <a:rPr sz="1500" b="1" spc="-10" dirty="0">
                <a:solidFill>
                  <a:srgbClr val="800000"/>
                </a:solidFill>
                <a:latin typeface="Calibri"/>
                <a:cs typeface="Calibri"/>
              </a:rPr>
              <a:t>séances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6400" y="1557527"/>
            <a:ext cx="1363980" cy="5135880"/>
            <a:chOff x="1676400" y="1557527"/>
            <a:chExt cx="1363980" cy="5135880"/>
          </a:xfrm>
        </p:grpSpPr>
        <p:sp>
          <p:nvSpPr>
            <p:cNvPr id="11" name="object 11"/>
            <p:cNvSpPr/>
            <p:nvPr/>
          </p:nvSpPr>
          <p:spPr>
            <a:xfrm>
              <a:off x="1689353" y="1570481"/>
              <a:ext cx="1338580" cy="5110480"/>
            </a:xfrm>
            <a:custGeom>
              <a:avLst/>
              <a:gdLst/>
              <a:ahLst/>
              <a:cxnLst/>
              <a:rect l="l" t="t" r="r" b="b"/>
              <a:pathLst>
                <a:path w="1338580" h="5110480">
                  <a:moveTo>
                    <a:pt x="1115059" y="0"/>
                  </a:moveTo>
                  <a:lnTo>
                    <a:pt x="223012" y="0"/>
                  </a:lnTo>
                  <a:lnTo>
                    <a:pt x="178060" y="4529"/>
                  </a:lnTo>
                  <a:lnTo>
                    <a:pt x="136195" y="17522"/>
                  </a:lnTo>
                  <a:lnTo>
                    <a:pt x="98313" y="38080"/>
                  </a:lnTo>
                  <a:lnTo>
                    <a:pt x="65309" y="65309"/>
                  </a:lnTo>
                  <a:lnTo>
                    <a:pt x="38080" y="98313"/>
                  </a:lnTo>
                  <a:lnTo>
                    <a:pt x="17522" y="136195"/>
                  </a:lnTo>
                  <a:lnTo>
                    <a:pt x="4529" y="178060"/>
                  </a:lnTo>
                  <a:lnTo>
                    <a:pt x="0" y="223012"/>
                  </a:lnTo>
                  <a:lnTo>
                    <a:pt x="0" y="4886959"/>
                  </a:lnTo>
                  <a:lnTo>
                    <a:pt x="4529" y="4931904"/>
                  </a:lnTo>
                  <a:lnTo>
                    <a:pt x="17522" y="4973765"/>
                  </a:lnTo>
                  <a:lnTo>
                    <a:pt x="38080" y="5011647"/>
                  </a:lnTo>
                  <a:lnTo>
                    <a:pt x="65309" y="5044652"/>
                  </a:lnTo>
                  <a:lnTo>
                    <a:pt x="98313" y="5071884"/>
                  </a:lnTo>
                  <a:lnTo>
                    <a:pt x="136195" y="5092446"/>
                  </a:lnTo>
                  <a:lnTo>
                    <a:pt x="178060" y="5105441"/>
                  </a:lnTo>
                  <a:lnTo>
                    <a:pt x="223012" y="5109971"/>
                  </a:lnTo>
                  <a:lnTo>
                    <a:pt x="1115059" y="5109971"/>
                  </a:lnTo>
                  <a:lnTo>
                    <a:pt x="1160011" y="5105441"/>
                  </a:lnTo>
                  <a:lnTo>
                    <a:pt x="1201876" y="5092446"/>
                  </a:lnTo>
                  <a:lnTo>
                    <a:pt x="1239758" y="5071884"/>
                  </a:lnTo>
                  <a:lnTo>
                    <a:pt x="1272762" y="5044652"/>
                  </a:lnTo>
                  <a:lnTo>
                    <a:pt x="1299991" y="5011647"/>
                  </a:lnTo>
                  <a:lnTo>
                    <a:pt x="1320549" y="4973765"/>
                  </a:lnTo>
                  <a:lnTo>
                    <a:pt x="1333542" y="4931904"/>
                  </a:lnTo>
                  <a:lnTo>
                    <a:pt x="1338071" y="4886959"/>
                  </a:lnTo>
                  <a:lnTo>
                    <a:pt x="1338071" y="223012"/>
                  </a:lnTo>
                  <a:lnTo>
                    <a:pt x="1333542" y="178060"/>
                  </a:lnTo>
                  <a:lnTo>
                    <a:pt x="1320549" y="136195"/>
                  </a:lnTo>
                  <a:lnTo>
                    <a:pt x="1299991" y="98313"/>
                  </a:lnTo>
                  <a:lnTo>
                    <a:pt x="1272762" y="65309"/>
                  </a:lnTo>
                  <a:lnTo>
                    <a:pt x="1239758" y="38080"/>
                  </a:lnTo>
                  <a:lnTo>
                    <a:pt x="1201876" y="17522"/>
                  </a:lnTo>
                  <a:lnTo>
                    <a:pt x="1160011" y="4529"/>
                  </a:lnTo>
                  <a:lnTo>
                    <a:pt x="111505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9353" y="1570481"/>
              <a:ext cx="1338580" cy="5110480"/>
            </a:xfrm>
            <a:custGeom>
              <a:avLst/>
              <a:gdLst/>
              <a:ahLst/>
              <a:cxnLst/>
              <a:rect l="l" t="t" r="r" b="b"/>
              <a:pathLst>
                <a:path w="1338580" h="5110480">
                  <a:moveTo>
                    <a:pt x="0" y="223012"/>
                  </a:moveTo>
                  <a:lnTo>
                    <a:pt x="4529" y="178060"/>
                  </a:lnTo>
                  <a:lnTo>
                    <a:pt x="17522" y="136195"/>
                  </a:lnTo>
                  <a:lnTo>
                    <a:pt x="38080" y="98313"/>
                  </a:lnTo>
                  <a:lnTo>
                    <a:pt x="65309" y="65309"/>
                  </a:lnTo>
                  <a:lnTo>
                    <a:pt x="98313" y="38080"/>
                  </a:lnTo>
                  <a:lnTo>
                    <a:pt x="136195" y="17522"/>
                  </a:lnTo>
                  <a:lnTo>
                    <a:pt x="178060" y="4529"/>
                  </a:lnTo>
                  <a:lnTo>
                    <a:pt x="223012" y="0"/>
                  </a:lnTo>
                  <a:lnTo>
                    <a:pt x="1115059" y="0"/>
                  </a:lnTo>
                  <a:lnTo>
                    <a:pt x="1160011" y="4529"/>
                  </a:lnTo>
                  <a:lnTo>
                    <a:pt x="1201876" y="17522"/>
                  </a:lnTo>
                  <a:lnTo>
                    <a:pt x="1239758" y="38080"/>
                  </a:lnTo>
                  <a:lnTo>
                    <a:pt x="1272762" y="65309"/>
                  </a:lnTo>
                  <a:lnTo>
                    <a:pt x="1299991" y="98313"/>
                  </a:lnTo>
                  <a:lnTo>
                    <a:pt x="1320549" y="136195"/>
                  </a:lnTo>
                  <a:lnTo>
                    <a:pt x="1333542" y="178060"/>
                  </a:lnTo>
                  <a:lnTo>
                    <a:pt x="1338071" y="223012"/>
                  </a:lnTo>
                  <a:lnTo>
                    <a:pt x="1338071" y="4886959"/>
                  </a:lnTo>
                  <a:lnTo>
                    <a:pt x="1333542" y="4931904"/>
                  </a:lnTo>
                  <a:lnTo>
                    <a:pt x="1320549" y="4973765"/>
                  </a:lnTo>
                  <a:lnTo>
                    <a:pt x="1299991" y="5011647"/>
                  </a:lnTo>
                  <a:lnTo>
                    <a:pt x="1272762" y="5044652"/>
                  </a:lnTo>
                  <a:lnTo>
                    <a:pt x="1239758" y="5071884"/>
                  </a:lnTo>
                  <a:lnTo>
                    <a:pt x="1201876" y="5092446"/>
                  </a:lnTo>
                  <a:lnTo>
                    <a:pt x="1160011" y="5105441"/>
                  </a:lnTo>
                  <a:lnTo>
                    <a:pt x="1115059" y="5109971"/>
                  </a:lnTo>
                  <a:lnTo>
                    <a:pt x="223012" y="5109971"/>
                  </a:lnTo>
                  <a:lnTo>
                    <a:pt x="178060" y="5105441"/>
                  </a:lnTo>
                  <a:lnTo>
                    <a:pt x="136195" y="5092446"/>
                  </a:lnTo>
                  <a:lnTo>
                    <a:pt x="98313" y="5071884"/>
                  </a:lnTo>
                  <a:lnTo>
                    <a:pt x="65309" y="5044652"/>
                  </a:lnTo>
                  <a:lnTo>
                    <a:pt x="38080" y="5011647"/>
                  </a:lnTo>
                  <a:lnTo>
                    <a:pt x="17522" y="4973765"/>
                  </a:lnTo>
                  <a:lnTo>
                    <a:pt x="4529" y="4931904"/>
                  </a:lnTo>
                  <a:lnTo>
                    <a:pt x="0" y="4886959"/>
                  </a:lnTo>
                  <a:lnTo>
                    <a:pt x="0" y="223012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39848" y="3595242"/>
            <a:ext cx="1036955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2540" algn="ctr">
              <a:lnSpc>
                <a:spcPct val="100299"/>
              </a:lnSpc>
              <a:spcBef>
                <a:spcPts val="9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Calibri"/>
                <a:cs typeface="Calibri"/>
              </a:rPr>
              <a:t>Janvier. </a:t>
            </a:r>
            <a:r>
              <a:rPr sz="1600" b="1" spc="-25" dirty="0">
                <a:solidFill>
                  <a:srgbClr val="0000FF"/>
                </a:solidFill>
                <a:latin typeface="Calibri"/>
                <a:cs typeface="Calibri"/>
              </a:rPr>
              <a:t>aux 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vacances</a:t>
            </a:r>
            <a:r>
              <a:rPr sz="1600" b="1" spc="-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1600" b="1" spc="-10" dirty="0">
                <a:solidFill>
                  <a:srgbClr val="0000FF"/>
                </a:solidFill>
                <a:latin typeface="Calibri"/>
                <a:cs typeface="Calibri"/>
              </a:rPr>
              <a:t>Février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87623" y="4937759"/>
            <a:ext cx="1694814" cy="1754505"/>
            <a:chOff x="3087623" y="4937759"/>
            <a:chExt cx="1694814" cy="1754505"/>
          </a:xfrm>
        </p:grpSpPr>
        <p:sp>
          <p:nvSpPr>
            <p:cNvPr id="15" name="object 15"/>
            <p:cNvSpPr/>
            <p:nvPr/>
          </p:nvSpPr>
          <p:spPr>
            <a:xfrm>
              <a:off x="3100577" y="4950713"/>
              <a:ext cx="1668780" cy="1728470"/>
            </a:xfrm>
            <a:custGeom>
              <a:avLst/>
              <a:gdLst/>
              <a:ahLst/>
              <a:cxnLst/>
              <a:rect l="l" t="t" r="r" b="b"/>
              <a:pathLst>
                <a:path w="1668779" h="1728470">
                  <a:moveTo>
                    <a:pt x="1390650" y="0"/>
                  </a:moveTo>
                  <a:lnTo>
                    <a:pt x="278130" y="0"/>
                  </a:lnTo>
                  <a:lnTo>
                    <a:pt x="233031" y="3641"/>
                  </a:lnTo>
                  <a:lnTo>
                    <a:pt x="190243" y="14185"/>
                  </a:lnTo>
                  <a:lnTo>
                    <a:pt x="150341" y="31056"/>
                  </a:lnTo>
                  <a:lnTo>
                    <a:pt x="113897" y="53681"/>
                  </a:lnTo>
                  <a:lnTo>
                    <a:pt x="81486" y="81486"/>
                  </a:lnTo>
                  <a:lnTo>
                    <a:pt x="53681" y="113897"/>
                  </a:lnTo>
                  <a:lnTo>
                    <a:pt x="31056" y="150341"/>
                  </a:lnTo>
                  <a:lnTo>
                    <a:pt x="14185" y="190243"/>
                  </a:lnTo>
                  <a:lnTo>
                    <a:pt x="3641" y="233031"/>
                  </a:lnTo>
                  <a:lnTo>
                    <a:pt x="0" y="278130"/>
                  </a:lnTo>
                  <a:lnTo>
                    <a:pt x="0" y="1450073"/>
                  </a:lnTo>
                  <a:lnTo>
                    <a:pt x="3641" y="1495190"/>
                  </a:lnTo>
                  <a:lnTo>
                    <a:pt x="14185" y="1537989"/>
                  </a:lnTo>
                  <a:lnTo>
                    <a:pt x="31056" y="1577898"/>
                  </a:lnTo>
                  <a:lnTo>
                    <a:pt x="53681" y="1614343"/>
                  </a:lnTo>
                  <a:lnTo>
                    <a:pt x="81486" y="1646751"/>
                  </a:lnTo>
                  <a:lnTo>
                    <a:pt x="113897" y="1674552"/>
                  </a:lnTo>
                  <a:lnTo>
                    <a:pt x="150341" y="1697171"/>
                  </a:lnTo>
                  <a:lnTo>
                    <a:pt x="190243" y="1714036"/>
                  </a:lnTo>
                  <a:lnTo>
                    <a:pt x="233031" y="1724575"/>
                  </a:lnTo>
                  <a:lnTo>
                    <a:pt x="278130" y="1728216"/>
                  </a:lnTo>
                  <a:lnTo>
                    <a:pt x="1390650" y="1728216"/>
                  </a:lnTo>
                  <a:lnTo>
                    <a:pt x="1435748" y="1724575"/>
                  </a:lnTo>
                  <a:lnTo>
                    <a:pt x="1478536" y="1714036"/>
                  </a:lnTo>
                  <a:lnTo>
                    <a:pt x="1518438" y="1697171"/>
                  </a:lnTo>
                  <a:lnTo>
                    <a:pt x="1554882" y="1674552"/>
                  </a:lnTo>
                  <a:lnTo>
                    <a:pt x="1587293" y="1646751"/>
                  </a:lnTo>
                  <a:lnTo>
                    <a:pt x="1615098" y="1614343"/>
                  </a:lnTo>
                  <a:lnTo>
                    <a:pt x="1637723" y="1577898"/>
                  </a:lnTo>
                  <a:lnTo>
                    <a:pt x="1654594" y="1537989"/>
                  </a:lnTo>
                  <a:lnTo>
                    <a:pt x="1665138" y="1495190"/>
                  </a:lnTo>
                  <a:lnTo>
                    <a:pt x="1668780" y="1450073"/>
                  </a:lnTo>
                  <a:lnTo>
                    <a:pt x="1668780" y="278130"/>
                  </a:lnTo>
                  <a:lnTo>
                    <a:pt x="1665138" y="233031"/>
                  </a:lnTo>
                  <a:lnTo>
                    <a:pt x="1654594" y="190243"/>
                  </a:lnTo>
                  <a:lnTo>
                    <a:pt x="1637723" y="150341"/>
                  </a:lnTo>
                  <a:lnTo>
                    <a:pt x="1615098" y="113897"/>
                  </a:lnTo>
                  <a:lnTo>
                    <a:pt x="1587293" y="81486"/>
                  </a:lnTo>
                  <a:lnTo>
                    <a:pt x="1554882" y="53681"/>
                  </a:lnTo>
                  <a:lnTo>
                    <a:pt x="1518438" y="31056"/>
                  </a:lnTo>
                  <a:lnTo>
                    <a:pt x="1478536" y="14185"/>
                  </a:lnTo>
                  <a:lnTo>
                    <a:pt x="1435748" y="3641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0577" y="4950713"/>
              <a:ext cx="1668780" cy="1728470"/>
            </a:xfrm>
            <a:custGeom>
              <a:avLst/>
              <a:gdLst/>
              <a:ahLst/>
              <a:cxnLst/>
              <a:rect l="l" t="t" r="r" b="b"/>
              <a:pathLst>
                <a:path w="1668779" h="1728470">
                  <a:moveTo>
                    <a:pt x="0" y="278130"/>
                  </a:moveTo>
                  <a:lnTo>
                    <a:pt x="3641" y="233031"/>
                  </a:lnTo>
                  <a:lnTo>
                    <a:pt x="14185" y="190243"/>
                  </a:lnTo>
                  <a:lnTo>
                    <a:pt x="31056" y="150341"/>
                  </a:lnTo>
                  <a:lnTo>
                    <a:pt x="53681" y="113897"/>
                  </a:lnTo>
                  <a:lnTo>
                    <a:pt x="81486" y="81486"/>
                  </a:lnTo>
                  <a:lnTo>
                    <a:pt x="113897" y="53681"/>
                  </a:lnTo>
                  <a:lnTo>
                    <a:pt x="150341" y="31056"/>
                  </a:lnTo>
                  <a:lnTo>
                    <a:pt x="190243" y="14185"/>
                  </a:lnTo>
                  <a:lnTo>
                    <a:pt x="233031" y="3641"/>
                  </a:lnTo>
                  <a:lnTo>
                    <a:pt x="278130" y="0"/>
                  </a:lnTo>
                  <a:lnTo>
                    <a:pt x="1390650" y="0"/>
                  </a:lnTo>
                  <a:lnTo>
                    <a:pt x="1435748" y="3641"/>
                  </a:lnTo>
                  <a:lnTo>
                    <a:pt x="1478536" y="14185"/>
                  </a:lnTo>
                  <a:lnTo>
                    <a:pt x="1518438" y="31056"/>
                  </a:lnTo>
                  <a:lnTo>
                    <a:pt x="1554882" y="53681"/>
                  </a:lnTo>
                  <a:lnTo>
                    <a:pt x="1587293" y="81486"/>
                  </a:lnTo>
                  <a:lnTo>
                    <a:pt x="1615098" y="113897"/>
                  </a:lnTo>
                  <a:lnTo>
                    <a:pt x="1637723" y="150341"/>
                  </a:lnTo>
                  <a:lnTo>
                    <a:pt x="1654594" y="190243"/>
                  </a:lnTo>
                  <a:lnTo>
                    <a:pt x="1665138" y="233031"/>
                  </a:lnTo>
                  <a:lnTo>
                    <a:pt x="1668780" y="278130"/>
                  </a:lnTo>
                  <a:lnTo>
                    <a:pt x="1668780" y="1450073"/>
                  </a:lnTo>
                  <a:lnTo>
                    <a:pt x="1665138" y="1495190"/>
                  </a:lnTo>
                  <a:lnTo>
                    <a:pt x="1654594" y="1537989"/>
                  </a:lnTo>
                  <a:lnTo>
                    <a:pt x="1637723" y="1577898"/>
                  </a:lnTo>
                  <a:lnTo>
                    <a:pt x="1615098" y="1614343"/>
                  </a:lnTo>
                  <a:lnTo>
                    <a:pt x="1587293" y="1646751"/>
                  </a:lnTo>
                  <a:lnTo>
                    <a:pt x="1554882" y="1674552"/>
                  </a:lnTo>
                  <a:lnTo>
                    <a:pt x="1518438" y="1697171"/>
                  </a:lnTo>
                  <a:lnTo>
                    <a:pt x="1478536" y="1714036"/>
                  </a:lnTo>
                  <a:lnTo>
                    <a:pt x="1435748" y="1724575"/>
                  </a:lnTo>
                  <a:lnTo>
                    <a:pt x="1390650" y="1728216"/>
                  </a:lnTo>
                  <a:lnTo>
                    <a:pt x="278130" y="1728216"/>
                  </a:lnTo>
                  <a:lnTo>
                    <a:pt x="233031" y="1724575"/>
                  </a:lnTo>
                  <a:lnTo>
                    <a:pt x="190243" y="1714036"/>
                  </a:lnTo>
                  <a:lnTo>
                    <a:pt x="150341" y="1697171"/>
                  </a:lnTo>
                  <a:lnTo>
                    <a:pt x="113897" y="1674552"/>
                  </a:lnTo>
                  <a:lnTo>
                    <a:pt x="81486" y="1646751"/>
                  </a:lnTo>
                  <a:lnTo>
                    <a:pt x="53681" y="1614343"/>
                  </a:lnTo>
                  <a:lnTo>
                    <a:pt x="31056" y="1577898"/>
                  </a:lnTo>
                  <a:lnTo>
                    <a:pt x="14185" y="1537989"/>
                  </a:lnTo>
                  <a:lnTo>
                    <a:pt x="3641" y="1495190"/>
                  </a:lnTo>
                  <a:lnTo>
                    <a:pt x="0" y="1450073"/>
                  </a:lnTo>
                  <a:lnTo>
                    <a:pt x="0" y="2781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27805" y="5668771"/>
            <a:ext cx="812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Mentales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90608" y="1546796"/>
            <a:ext cx="1659889" cy="824865"/>
            <a:chOff x="3090608" y="1546796"/>
            <a:chExt cx="1659889" cy="824865"/>
          </a:xfrm>
        </p:grpSpPr>
        <p:sp>
          <p:nvSpPr>
            <p:cNvPr id="19" name="object 19"/>
            <p:cNvSpPr/>
            <p:nvPr/>
          </p:nvSpPr>
          <p:spPr>
            <a:xfrm>
              <a:off x="3103625" y="1559813"/>
              <a:ext cx="1633855" cy="798830"/>
            </a:xfrm>
            <a:custGeom>
              <a:avLst/>
              <a:gdLst/>
              <a:ahLst/>
              <a:cxnLst/>
              <a:rect l="l" t="t" r="r" b="b"/>
              <a:pathLst>
                <a:path w="1633854" h="798830">
                  <a:moveTo>
                    <a:pt x="1500632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80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1500632" y="798576"/>
                  </a:lnTo>
                  <a:lnTo>
                    <a:pt x="1542710" y="791793"/>
                  </a:lnTo>
                  <a:lnTo>
                    <a:pt x="1579248" y="772903"/>
                  </a:lnTo>
                  <a:lnTo>
                    <a:pt x="1608055" y="744096"/>
                  </a:lnTo>
                  <a:lnTo>
                    <a:pt x="1626945" y="707558"/>
                  </a:lnTo>
                  <a:lnTo>
                    <a:pt x="1633727" y="665480"/>
                  </a:lnTo>
                  <a:lnTo>
                    <a:pt x="1633727" y="133096"/>
                  </a:lnTo>
                  <a:lnTo>
                    <a:pt x="1626945" y="91017"/>
                  </a:lnTo>
                  <a:lnTo>
                    <a:pt x="1608055" y="54479"/>
                  </a:lnTo>
                  <a:lnTo>
                    <a:pt x="1579248" y="25672"/>
                  </a:lnTo>
                  <a:lnTo>
                    <a:pt x="1542710" y="6782"/>
                  </a:lnTo>
                  <a:lnTo>
                    <a:pt x="1500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3625" y="1559813"/>
              <a:ext cx="1633855" cy="798830"/>
            </a:xfrm>
            <a:custGeom>
              <a:avLst/>
              <a:gdLst/>
              <a:ahLst/>
              <a:cxnLst/>
              <a:rect l="l" t="t" r="r" b="b"/>
              <a:pathLst>
                <a:path w="1633854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1500632" y="0"/>
                  </a:lnTo>
                  <a:lnTo>
                    <a:pt x="1542710" y="6782"/>
                  </a:lnTo>
                  <a:lnTo>
                    <a:pt x="1579248" y="25672"/>
                  </a:lnTo>
                  <a:lnTo>
                    <a:pt x="1608055" y="54479"/>
                  </a:lnTo>
                  <a:lnTo>
                    <a:pt x="1626945" y="91017"/>
                  </a:lnTo>
                  <a:lnTo>
                    <a:pt x="1633727" y="133096"/>
                  </a:lnTo>
                  <a:lnTo>
                    <a:pt x="1633727" y="665480"/>
                  </a:lnTo>
                  <a:lnTo>
                    <a:pt x="1626945" y="707558"/>
                  </a:lnTo>
                  <a:lnTo>
                    <a:pt x="1608055" y="744096"/>
                  </a:lnTo>
                  <a:lnTo>
                    <a:pt x="1579248" y="772903"/>
                  </a:lnTo>
                  <a:lnTo>
                    <a:pt x="1542710" y="791793"/>
                  </a:lnTo>
                  <a:lnTo>
                    <a:pt x="1500632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80"/>
                  </a:lnTo>
                  <a:lnTo>
                    <a:pt x="0" y="13309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110420" y="3418268"/>
            <a:ext cx="1664335" cy="1466215"/>
            <a:chOff x="3110420" y="3418268"/>
            <a:chExt cx="1664335" cy="1466215"/>
          </a:xfrm>
        </p:grpSpPr>
        <p:sp>
          <p:nvSpPr>
            <p:cNvPr id="22" name="object 22"/>
            <p:cNvSpPr/>
            <p:nvPr/>
          </p:nvSpPr>
          <p:spPr>
            <a:xfrm>
              <a:off x="3123437" y="3431285"/>
              <a:ext cx="1638300" cy="1440180"/>
            </a:xfrm>
            <a:custGeom>
              <a:avLst/>
              <a:gdLst/>
              <a:ahLst/>
              <a:cxnLst/>
              <a:rect l="l" t="t" r="r" b="b"/>
              <a:pathLst>
                <a:path w="1638300" h="1440179">
                  <a:moveTo>
                    <a:pt x="1398270" y="0"/>
                  </a:moveTo>
                  <a:lnTo>
                    <a:pt x="240029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150"/>
                  </a:lnTo>
                  <a:lnTo>
                    <a:pt x="4875" y="1248531"/>
                  </a:lnTo>
                  <a:lnTo>
                    <a:pt x="18859" y="1293590"/>
                  </a:lnTo>
                  <a:lnTo>
                    <a:pt x="40987" y="1334363"/>
                  </a:lnTo>
                  <a:lnTo>
                    <a:pt x="70294" y="1369885"/>
                  </a:lnTo>
                  <a:lnTo>
                    <a:pt x="105816" y="1399192"/>
                  </a:lnTo>
                  <a:lnTo>
                    <a:pt x="146589" y="1421320"/>
                  </a:lnTo>
                  <a:lnTo>
                    <a:pt x="191648" y="1435304"/>
                  </a:lnTo>
                  <a:lnTo>
                    <a:pt x="240029" y="1440180"/>
                  </a:lnTo>
                  <a:lnTo>
                    <a:pt x="1398270" y="1440180"/>
                  </a:lnTo>
                  <a:lnTo>
                    <a:pt x="1446651" y="1435304"/>
                  </a:lnTo>
                  <a:lnTo>
                    <a:pt x="1491710" y="1421320"/>
                  </a:lnTo>
                  <a:lnTo>
                    <a:pt x="1532483" y="1399192"/>
                  </a:lnTo>
                  <a:lnTo>
                    <a:pt x="1568005" y="1369885"/>
                  </a:lnTo>
                  <a:lnTo>
                    <a:pt x="1597312" y="1334363"/>
                  </a:lnTo>
                  <a:lnTo>
                    <a:pt x="1619440" y="1293590"/>
                  </a:lnTo>
                  <a:lnTo>
                    <a:pt x="1633424" y="1248531"/>
                  </a:lnTo>
                  <a:lnTo>
                    <a:pt x="1638300" y="1200150"/>
                  </a:lnTo>
                  <a:lnTo>
                    <a:pt x="1638300" y="240030"/>
                  </a:lnTo>
                  <a:lnTo>
                    <a:pt x="1633424" y="191648"/>
                  </a:lnTo>
                  <a:lnTo>
                    <a:pt x="1619440" y="146589"/>
                  </a:lnTo>
                  <a:lnTo>
                    <a:pt x="1597312" y="105816"/>
                  </a:lnTo>
                  <a:lnTo>
                    <a:pt x="1568005" y="70294"/>
                  </a:lnTo>
                  <a:lnTo>
                    <a:pt x="1532483" y="40987"/>
                  </a:lnTo>
                  <a:lnTo>
                    <a:pt x="1491710" y="18859"/>
                  </a:lnTo>
                  <a:lnTo>
                    <a:pt x="1446651" y="4875"/>
                  </a:lnTo>
                  <a:lnTo>
                    <a:pt x="1398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3437" y="3431285"/>
              <a:ext cx="1638300" cy="1440180"/>
            </a:xfrm>
            <a:custGeom>
              <a:avLst/>
              <a:gdLst/>
              <a:ahLst/>
              <a:cxnLst/>
              <a:rect l="l" t="t" r="r" b="b"/>
              <a:pathLst>
                <a:path w="1638300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1398270" y="0"/>
                  </a:lnTo>
                  <a:lnTo>
                    <a:pt x="1446651" y="4875"/>
                  </a:lnTo>
                  <a:lnTo>
                    <a:pt x="1491710" y="18859"/>
                  </a:lnTo>
                  <a:lnTo>
                    <a:pt x="1532483" y="40987"/>
                  </a:lnTo>
                  <a:lnTo>
                    <a:pt x="1568005" y="70294"/>
                  </a:lnTo>
                  <a:lnTo>
                    <a:pt x="1597312" y="105816"/>
                  </a:lnTo>
                  <a:lnTo>
                    <a:pt x="1619440" y="146589"/>
                  </a:lnTo>
                  <a:lnTo>
                    <a:pt x="1633424" y="191648"/>
                  </a:lnTo>
                  <a:lnTo>
                    <a:pt x="1638300" y="240030"/>
                  </a:lnTo>
                  <a:lnTo>
                    <a:pt x="1638300" y="1200150"/>
                  </a:lnTo>
                  <a:lnTo>
                    <a:pt x="1633424" y="1248531"/>
                  </a:lnTo>
                  <a:lnTo>
                    <a:pt x="1619440" y="1293590"/>
                  </a:lnTo>
                  <a:lnTo>
                    <a:pt x="1597312" y="1334363"/>
                  </a:lnTo>
                  <a:lnTo>
                    <a:pt x="1568005" y="1369885"/>
                  </a:lnTo>
                  <a:lnTo>
                    <a:pt x="1532483" y="1399192"/>
                  </a:lnTo>
                  <a:lnTo>
                    <a:pt x="1491710" y="1421320"/>
                  </a:lnTo>
                  <a:lnTo>
                    <a:pt x="1446651" y="1435304"/>
                  </a:lnTo>
                  <a:lnTo>
                    <a:pt x="1398270" y="1440180"/>
                  </a:lnTo>
                  <a:lnTo>
                    <a:pt x="240029" y="1440180"/>
                  </a:lnTo>
                  <a:lnTo>
                    <a:pt x="191648" y="1435304"/>
                  </a:lnTo>
                  <a:lnTo>
                    <a:pt x="146589" y="1421320"/>
                  </a:lnTo>
                  <a:lnTo>
                    <a:pt x="105816" y="1399192"/>
                  </a:lnTo>
                  <a:lnTo>
                    <a:pt x="70294" y="1369885"/>
                  </a:lnTo>
                  <a:lnTo>
                    <a:pt x="40987" y="1334363"/>
                  </a:lnTo>
                  <a:lnTo>
                    <a:pt x="18859" y="1293590"/>
                  </a:lnTo>
                  <a:lnTo>
                    <a:pt x="4875" y="1248531"/>
                  </a:lnTo>
                  <a:lnTo>
                    <a:pt x="0" y="1200150"/>
                  </a:lnTo>
                  <a:lnTo>
                    <a:pt x="0" y="2400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10153" y="3992372"/>
            <a:ext cx="863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Physiques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99752" y="2420048"/>
            <a:ext cx="1663064" cy="962025"/>
            <a:chOff x="3099752" y="2420048"/>
            <a:chExt cx="1663064" cy="962025"/>
          </a:xfrm>
        </p:grpSpPr>
        <p:sp>
          <p:nvSpPr>
            <p:cNvPr id="26" name="object 26"/>
            <p:cNvSpPr/>
            <p:nvPr/>
          </p:nvSpPr>
          <p:spPr>
            <a:xfrm>
              <a:off x="3112769" y="2433065"/>
              <a:ext cx="1637030" cy="935990"/>
            </a:xfrm>
            <a:custGeom>
              <a:avLst/>
              <a:gdLst/>
              <a:ahLst/>
              <a:cxnLst/>
              <a:rect l="l" t="t" r="r" b="b"/>
              <a:pathLst>
                <a:path w="1637029" h="935989">
                  <a:moveTo>
                    <a:pt x="1480820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1480820" y="935736"/>
                  </a:lnTo>
                  <a:lnTo>
                    <a:pt x="1530104" y="927782"/>
                  </a:lnTo>
                  <a:lnTo>
                    <a:pt x="1572914" y="905638"/>
                  </a:lnTo>
                  <a:lnTo>
                    <a:pt x="1606678" y="871874"/>
                  </a:lnTo>
                  <a:lnTo>
                    <a:pt x="1628822" y="829064"/>
                  </a:lnTo>
                  <a:lnTo>
                    <a:pt x="1636776" y="779780"/>
                  </a:lnTo>
                  <a:lnTo>
                    <a:pt x="1636776" y="155956"/>
                  </a:lnTo>
                  <a:lnTo>
                    <a:pt x="1628822" y="106671"/>
                  </a:lnTo>
                  <a:lnTo>
                    <a:pt x="1606678" y="63861"/>
                  </a:lnTo>
                  <a:lnTo>
                    <a:pt x="1572914" y="30097"/>
                  </a:lnTo>
                  <a:lnTo>
                    <a:pt x="1530104" y="7953"/>
                  </a:lnTo>
                  <a:lnTo>
                    <a:pt x="148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12769" y="2433065"/>
              <a:ext cx="1637030" cy="935990"/>
            </a:xfrm>
            <a:custGeom>
              <a:avLst/>
              <a:gdLst/>
              <a:ahLst/>
              <a:cxnLst/>
              <a:rect l="l" t="t" r="r" b="b"/>
              <a:pathLst>
                <a:path w="1637029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480820" y="0"/>
                  </a:lnTo>
                  <a:lnTo>
                    <a:pt x="1530104" y="7953"/>
                  </a:lnTo>
                  <a:lnTo>
                    <a:pt x="1572914" y="30097"/>
                  </a:lnTo>
                  <a:lnTo>
                    <a:pt x="1606678" y="63861"/>
                  </a:lnTo>
                  <a:lnTo>
                    <a:pt x="1628822" y="106671"/>
                  </a:lnTo>
                  <a:lnTo>
                    <a:pt x="1636776" y="155956"/>
                  </a:lnTo>
                  <a:lnTo>
                    <a:pt x="1636776" y="779780"/>
                  </a:lnTo>
                  <a:lnTo>
                    <a:pt x="1628822" y="829064"/>
                  </a:lnTo>
                  <a:lnTo>
                    <a:pt x="1606678" y="871874"/>
                  </a:lnTo>
                  <a:lnTo>
                    <a:pt x="1572914" y="905638"/>
                  </a:lnTo>
                  <a:lnTo>
                    <a:pt x="1530104" y="927782"/>
                  </a:lnTo>
                  <a:lnTo>
                    <a:pt x="1480820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21455" y="2742056"/>
            <a:ext cx="81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Tactiques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50828" y="2439860"/>
            <a:ext cx="7181215" cy="963294"/>
            <a:chOff x="4850828" y="2439860"/>
            <a:chExt cx="7181215" cy="963294"/>
          </a:xfrm>
        </p:grpSpPr>
        <p:sp>
          <p:nvSpPr>
            <p:cNvPr id="30" name="object 30"/>
            <p:cNvSpPr/>
            <p:nvPr/>
          </p:nvSpPr>
          <p:spPr>
            <a:xfrm>
              <a:off x="4863845" y="2452878"/>
              <a:ext cx="7155180" cy="937260"/>
            </a:xfrm>
            <a:custGeom>
              <a:avLst/>
              <a:gdLst/>
              <a:ahLst/>
              <a:cxnLst/>
              <a:rect l="l" t="t" r="r" b="b"/>
              <a:pathLst>
                <a:path w="7155180" h="937260">
                  <a:moveTo>
                    <a:pt x="6998970" y="0"/>
                  </a:moveTo>
                  <a:lnTo>
                    <a:pt x="156209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09" y="937260"/>
                  </a:lnTo>
                  <a:lnTo>
                    <a:pt x="6998970" y="937260"/>
                  </a:lnTo>
                  <a:lnTo>
                    <a:pt x="7048329" y="929292"/>
                  </a:lnTo>
                  <a:lnTo>
                    <a:pt x="7091208" y="907109"/>
                  </a:lnTo>
                  <a:lnTo>
                    <a:pt x="7125029" y="873288"/>
                  </a:lnTo>
                  <a:lnTo>
                    <a:pt x="7147212" y="830409"/>
                  </a:lnTo>
                  <a:lnTo>
                    <a:pt x="7155180" y="781050"/>
                  </a:lnTo>
                  <a:lnTo>
                    <a:pt x="7155180" y="156210"/>
                  </a:lnTo>
                  <a:lnTo>
                    <a:pt x="7147212" y="106850"/>
                  </a:lnTo>
                  <a:lnTo>
                    <a:pt x="7125029" y="63971"/>
                  </a:lnTo>
                  <a:lnTo>
                    <a:pt x="7091208" y="30150"/>
                  </a:lnTo>
                  <a:lnTo>
                    <a:pt x="7048329" y="7967"/>
                  </a:lnTo>
                  <a:lnTo>
                    <a:pt x="699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3845" y="2452878"/>
              <a:ext cx="7155180" cy="937260"/>
            </a:xfrm>
            <a:custGeom>
              <a:avLst/>
              <a:gdLst/>
              <a:ahLst/>
              <a:cxnLst/>
              <a:rect l="l" t="t" r="r" b="b"/>
              <a:pathLst>
                <a:path w="7155180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6998970" y="0"/>
                  </a:lnTo>
                  <a:lnTo>
                    <a:pt x="7048329" y="7967"/>
                  </a:lnTo>
                  <a:lnTo>
                    <a:pt x="7091208" y="30150"/>
                  </a:lnTo>
                  <a:lnTo>
                    <a:pt x="7125029" y="63971"/>
                  </a:lnTo>
                  <a:lnTo>
                    <a:pt x="7147212" y="106850"/>
                  </a:lnTo>
                  <a:lnTo>
                    <a:pt x="7155180" y="156210"/>
                  </a:lnTo>
                  <a:lnTo>
                    <a:pt x="7155180" y="781050"/>
                  </a:lnTo>
                  <a:lnTo>
                    <a:pt x="7147212" y="830409"/>
                  </a:lnTo>
                  <a:lnTo>
                    <a:pt x="7125029" y="873288"/>
                  </a:lnTo>
                  <a:lnTo>
                    <a:pt x="7091208" y="907109"/>
                  </a:lnTo>
                  <a:lnTo>
                    <a:pt x="7048329" y="929292"/>
                  </a:lnTo>
                  <a:lnTo>
                    <a:pt x="6998970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33264" y="2762199"/>
            <a:ext cx="3166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Recherche</a:t>
            </a:r>
            <a:r>
              <a:rPr sz="1600" b="1" spc="2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profondeur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43271" y="3438144"/>
            <a:ext cx="7202805" cy="1464945"/>
            <a:chOff x="4843271" y="3438144"/>
            <a:chExt cx="7202805" cy="1464945"/>
          </a:xfrm>
        </p:grpSpPr>
        <p:sp>
          <p:nvSpPr>
            <p:cNvPr id="34" name="object 34"/>
            <p:cNvSpPr/>
            <p:nvPr/>
          </p:nvSpPr>
          <p:spPr>
            <a:xfrm>
              <a:off x="4856225" y="3451098"/>
              <a:ext cx="7176770" cy="1438910"/>
            </a:xfrm>
            <a:custGeom>
              <a:avLst/>
              <a:gdLst/>
              <a:ahLst/>
              <a:cxnLst/>
              <a:rect l="l" t="t" r="r" b="b"/>
              <a:pathLst>
                <a:path w="7176770" h="1438910">
                  <a:moveTo>
                    <a:pt x="6936740" y="0"/>
                  </a:moveTo>
                  <a:lnTo>
                    <a:pt x="239775" y="0"/>
                  </a:lnTo>
                  <a:lnTo>
                    <a:pt x="191442" y="4869"/>
                  </a:lnTo>
                  <a:lnTo>
                    <a:pt x="146429" y="18837"/>
                  </a:lnTo>
                  <a:lnTo>
                    <a:pt x="105698" y="40940"/>
                  </a:lnTo>
                  <a:lnTo>
                    <a:pt x="70215" y="70215"/>
                  </a:lnTo>
                  <a:lnTo>
                    <a:pt x="40940" y="105698"/>
                  </a:lnTo>
                  <a:lnTo>
                    <a:pt x="18837" y="146429"/>
                  </a:lnTo>
                  <a:lnTo>
                    <a:pt x="4869" y="191442"/>
                  </a:lnTo>
                  <a:lnTo>
                    <a:pt x="0" y="239775"/>
                  </a:lnTo>
                  <a:lnTo>
                    <a:pt x="0" y="1198879"/>
                  </a:lnTo>
                  <a:lnTo>
                    <a:pt x="4869" y="1247213"/>
                  </a:lnTo>
                  <a:lnTo>
                    <a:pt x="18837" y="1292226"/>
                  </a:lnTo>
                  <a:lnTo>
                    <a:pt x="40940" y="1332957"/>
                  </a:lnTo>
                  <a:lnTo>
                    <a:pt x="70215" y="1368440"/>
                  </a:lnTo>
                  <a:lnTo>
                    <a:pt x="105698" y="1397715"/>
                  </a:lnTo>
                  <a:lnTo>
                    <a:pt x="146429" y="1419818"/>
                  </a:lnTo>
                  <a:lnTo>
                    <a:pt x="191442" y="1433786"/>
                  </a:lnTo>
                  <a:lnTo>
                    <a:pt x="239775" y="1438656"/>
                  </a:lnTo>
                  <a:lnTo>
                    <a:pt x="6936740" y="1438656"/>
                  </a:lnTo>
                  <a:lnTo>
                    <a:pt x="6985073" y="1433786"/>
                  </a:lnTo>
                  <a:lnTo>
                    <a:pt x="7030086" y="1419818"/>
                  </a:lnTo>
                  <a:lnTo>
                    <a:pt x="7070817" y="1397715"/>
                  </a:lnTo>
                  <a:lnTo>
                    <a:pt x="7106300" y="1368440"/>
                  </a:lnTo>
                  <a:lnTo>
                    <a:pt x="7135575" y="1332957"/>
                  </a:lnTo>
                  <a:lnTo>
                    <a:pt x="7157678" y="1292226"/>
                  </a:lnTo>
                  <a:lnTo>
                    <a:pt x="7171646" y="1247213"/>
                  </a:lnTo>
                  <a:lnTo>
                    <a:pt x="7176516" y="1198879"/>
                  </a:lnTo>
                  <a:lnTo>
                    <a:pt x="7176516" y="239775"/>
                  </a:lnTo>
                  <a:lnTo>
                    <a:pt x="7171646" y="191442"/>
                  </a:lnTo>
                  <a:lnTo>
                    <a:pt x="7157678" y="146429"/>
                  </a:lnTo>
                  <a:lnTo>
                    <a:pt x="7135575" y="105698"/>
                  </a:lnTo>
                  <a:lnTo>
                    <a:pt x="7106300" y="70215"/>
                  </a:lnTo>
                  <a:lnTo>
                    <a:pt x="7070817" y="40940"/>
                  </a:lnTo>
                  <a:lnTo>
                    <a:pt x="7030086" y="18837"/>
                  </a:lnTo>
                  <a:lnTo>
                    <a:pt x="6985073" y="4869"/>
                  </a:lnTo>
                  <a:lnTo>
                    <a:pt x="693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56225" y="3451098"/>
              <a:ext cx="7176770" cy="1438910"/>
            </a:xfrm>
            <a:custGeom>
              <a:avLst/>
              <a:gdLst/>
              <a:ahLst/>
              <a:cxnLst/>
              <a:rect l="l" t="t" r="r" b="b"/>
              <a:pathLst>
                <a:path w="7176770" h="1438910">
                  <a:moveTo>
                    <a:pt x="0" y="239775"/>
                  </a:moveTo>
                  <a:lnTo>
                    <a:pt x="4869" y="191442"/>
                  </a:lnTo>
                  <a:lnTo>
                    <a:pt x="18837" y="146429"/>
                  </a:lnTo>
                  <a:lnTo>
                    <a:pt x="40940" y="105698"/>
                  </a:lnTo>
                  <a:lnTo>
                    <a:pt x="70215" y="70215"/>
                  </a:lnTo>
                  <a:lnTo>
                    <a:pt x="105698" y="40940"/>
                  </a:lnTo>
                  <a:lnTo>
                    <a:pt x="146429" y="18837"/>
                  </a:lnTo>
                  <a:lnTo>
                    <a:pt x="191442" y="4869"/>
                  </a:lnTo>
                  <a:lnTo>
                    <a:pt x="239775" y="0"/>
                  </a:lnTo>
                  <a:lnTo>
                    <a:pt x="6936740" y="0"/>
                  </a:lnTo>
                  <a:lnTo>
                    <a:pt x="6985073" y="4869"/>
                  </a:lnTo>
                  <a:lnTo>
                    <a:pt x="7030086" y="18837"/>
                  </a:lnTo>
                  <a:lnTo>
                    <a:pt x="7070817" y="40940"/>
                  </a:lnTo>
                  <a:lnTo>
                    <a:pt x="7106300" y="70215"/>
                  </a:lnTo>
                  <a:lnTo>
                    <a:pt x="7135575" y="105698"/>
                  </a:lnTo>
                  <a:lnTo>
                    <a:pt x="7157678" y="146429"/>
                  </a:lnTo>
                  <a:lnTo>
                    <a:pt x="7171646" y="191442"/>
                  </a:lnTo>
                  <a:lnTo>
                    <a:pt x="7176516" y="239775"/>
                  </a:lnTo>
                  <a:lnTo>
                    <a:pt x="7176516" y="1198879"/>
                  </a:lnTo>
                  <a:lnTo>
                    <a:pt x="7171646" y="1247213"/>
                  </a:lnTo>
                  <a:lnTo>
                    <a:pt x="7157678" y="1292226"/>
                  </a:lnTo>
                  <a:lnTo>
                    <a:pt x="7135575" y="1332957"/>
                  </a:lnTo>
                  <a:lnTo>
                    <a:pt x="7106300" y="1368440"/>
                  </a:lnTo>
                  <a:lnTo>
                    <a:pt x="7070817" y="1397715"/>
                  </a:lnTo>
                  <a:lnTo>
                    <a:pt x="7030086" y="1419818"/>
                  </a:lnTo>
                  <a:lnTo>
                    <a:pt x="6985073" y="1433786"/>
                  </a:lnTo>
                  <a:lnTo>
                    <a:pt x="6936740" y="1438656"/>
                  </a:lnTo>
                  <a:lnTo>
                    <a:pt x="239775" y="1438656"/>
                  </a:lnTo>
                  <a:lnTo>
                    <a:pt x="191442" y="1433786"/>
                  </a:lnTo>
                  <a:lnTo>
                    <a:pt x="146429" y="1419818"/>
                  </a:lnTo>
                  <a:lnTo>
                    <a:pt x="105698" y="1397715"/>
                  </a:lnTo>
                  <a:lnTo>
                    <a:pt x="70215" y="1368440"/>
                  </a:lnTo>
                  <a:lnTo>
                    <a:pt x="40940" y="1332957"/>
                  </a:lnTo>
                  <a:lnTo>
                    <a:pt x="18837" y="1292226"/>
                  </a:lnTo>
                  <a:lnTo>
                    <a:pt x="4869" y="1247213"/>
                  </a:lnTo>
                  <a:lnTo>
                    <a:pt x="0" y="1198879"/>
                  </a:lnTo>
                  <a:lnTo>
                    <a:pt x="0" y="239775"/>
                  </a:lnTo>
                  <a:close/>
                </a:path>
              </a:pathLst>
            </a:custGeom>
            <a:ln w="25907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05832" y="3462654"/>
            <a:ext cx="622744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Coordination </a:t>
            </a:r>
            <a:r>
              <a:rPr sz="1600" b="1" dirty="0">
                <a:latin typeface="Calibri"/>
                <a:cs typeface="Calibri"/>
              </a:rPr>
              <a:t>: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maîtrise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appuis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déplacements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avant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arrière,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spc="-10" dirty="0">
                <a:latin typeface="Calibri"/>
                <a:cs typeface="Calibri"/>
              </a:rPr>
              <a:t>équilibre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orientation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l’espace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05832" y="4121277"/>
            <a:ext cx="5845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Endurance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uniquement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jeux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matchs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05832" y="4560189"/>
            <a:ext cx="2407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Vivacité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relais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885944" y="4957571"/>
            <a:ext cx="7160259" cy="1755775"/>
            <a:chOff x="4885944" y="4957571"/>
            <a:chExt cx="7160259" cy="1755775"/>
          </a:xfrm>
        </p:grpSpPr>
        <p:sp>
          <p:nvSpPr>
            <p:cNvPr id="40" name="object 40"/>
            <p:cNvSpPr/>
            <p:nvPr/>
          </p:nvSpPr>
          <p:spPr>
            <a:xfrm>
              <a:off x="4898898" y="4970525"/>
              <a:ext cx="7134225" cy="1729739"/>
            </a:xfrm>
            <a:custGeom>
              <a:avLst/>
              <a:gdLst/>
              <a:ahLst/>
              <a:cxnLst/>
              <a:rect l="l" t="t" r="r" b="b"/>
              <a:pathLst>
                <a:path w="7134225" h="1729740">
                  <a:moveTo>
                    <a:pt x="6845554" y="0"/>
                  </a:moveTo>
                  <a:lnTo>
                    <a:pt x="288289" y="0"/>
                  </a:lnTo>
                  <a:lnTo>
                    <a:pt x="241518" y="3772"/>
                  </a:lnTo>
                  <a:lnTo>
                    <a:pt x="197152" y="14693"/>
                  </a:lnTo>
                  <a:lnTo>
                    <a:pt x="155786" y="32170"/>
                  </a:lnTo>
                  <a:lnTo>
                    <a:pt x="118012" y="55611"/>
                  </a:lnTo>
                  <a:lnTo>
                    <a:pt x="84423" y="84423"/>
                  </a:lnTo>
                  <a:lnTo>
                    <a:pt x="55611" y="118012"/>
                  </a:lnTo>
                  <a:lnTo>
                    <a:pt x="32170" y="155786"/>
                  </a:lnTo>
                  <a:lnTo>
                    <a:pt x="14693" y="197152"/>
                  </a:lnTo>
                  <a:lnTo>
                    <a:pt x="3772" y="241518"/>
                  </a:lnTo>
                  <a:lnTo>
                    <a:pt x="0" y="288290"/>
                  </a:lnTo>
                  <a:lnTo>
                    <a:pt x="0" y="1441450"/>
                  </a:lnTo>
                  <a:lnTo>
                    <a:pt x="3772" y="1488212"/>
                  </a:lnTo>
                  <a:lnTo>
                    <a:pt x="14693" y="1532572"/>
                  </a:lnTo>
                  <a:lnTo>
                    <a:pt x="32170" y="1573936"/>
                  </a:lnTo>
                  <a:lnTo>
                    <a:pt x="55611" y="1611711"/>
                  </a:lnTo>
                  <a:lnTo>
                    <a:pt x="84423" y="1645302"/>
                  </a:lnTo>
                  <a:lnTo>
                    <a:pt x="118012" y="1674117"/>
                  </a:lnTo>
                  <a:lnTo>
                    <a:pt x="155786" y="1697561"/>
                  </a:lnTo>
                  <a:lnTo>
                    <a:pt x="197152" y="1715042"/>
                  </a:lnTo>
                  <a:lnTo>
                    <a:pt x="241518" y="1725966"/>
                  </a:lnTo>
                  <a:lnTo>
                    <a:pt x="288289" y="1729740"/>
                  </a:lnTo>
                  <a:lnTo>
                    <a:pt x="6845554" y="1729740"/>
                  </a:lnTo>
                  <a:lnTo>
                    <a:pt x="6892325" y="1725966"/>
                  </a:lnTo>
                  <a:lnTo>
                    <a:pt x="6936691" y="1715042"/>
                  </a:lnTo>
                  <a:lnTo>
                    <a:pt x="6978057" y="1697561"/>
                  </a:lnTo>
                  <a:lnTo>
                    <a:pt x="7015831" y="1674117"/>
                  </a:lnTo>
                  <a:lnTo>
                    <a:pt x="7049420" y="1645302"/>
                  </a:lnTo>
                  <a:lnTo>
                    <a:pt x="7078232" y="1611711"/>
                  </a:lnTo>
                  <a:lnTo>
                    <a:pt x="7101673" y="1573936"/>
                  </a:lnTo>
                  <a:lnTo>
                    <a:pt x="7119150" y="1532572"/>
                  </a:lnTo>
                  <a:lnTo>
                    <a:pt x="7130071" y="1488212"/>
                  </a:lnTo>
                  <a:lnTo>
                    <a:pt x="7133844" y="1441450"/>
                  </a:lnTo>
                  <a:lnTo>
                    <a:pt x="7133844" y="288290"/>
                  </a:lnTo>
                  <a:lnTo>
                    <a:pt x="7130071" y="241518"/>
                  </a:lnTo>
                  <a:lnTo>
                    <a:pt x="7119150" y="197152"/>
                  </a:lnTo>
                  <a:lnTo>
                    <a:pt x="7101673" y="155786"/>
                  </a:lnTo>
                  <a:lnTo>
                    <a:pt x="7078232" y="118012"/>
                  </a:lnTo>
                  <a:lnTo>
                    <a:pt x="7049420" y="84423"/>
                  </a:lnTo>
                  <a:lnTo>
                    <a:pt x="7015831" y="55611"/>
                  </a:lnTo>
                  <a:lnTo>
                    <a:pt x="6978057" y="32170"/>
                  </a:lnTo>
                  <a:lnTo>
                    <a:pt x="6936691" y="14693"/>
                  </a:lnTo>
                  <a:lnTo>
                    <a:pt x="6892325" y="3772"/>
                  </a:lnTo>
                  <a:lnTo>
                    <a:pt x="6845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98898" y="4970525"/>
              <a:ext cx="7134225" cy="1729739"/>
            </a:xfrm>
            <a:custGeom>
              <a:avLst/>
              <a:gdLst/>
              <a:ahLst/>
              <a:cxnLst/>
              <a:rect l="l" t="t" r="r" b="b"/>
              <a:pathLst>
                <a:path w="7134225" h="1729740">
                  <a:moveTo>
                    <a:pt x="0" y="288290"/>
                  </a:moveTo>
                  <a:lnTo>
                    <a:pt x="3772" y="241518"/>
                  </a:lnTo>
                  <a:lnTo>
                    <a:pt x="14693" y="197152"/>
                  </a:lnTo>
                  <a:lnTo>
                    <a:pt x="32170" y="155786"/>
                  </a:lnTo>
                  <a:lnTo>
                    <a:pt x="55611" y="118012"/>
                  </a:lnTo>
                  <a:lnTo>
                    <a:pt x="84423" y="84423"/>
                  </a:lnTo>
                  <a:lnTo>
                    <a:pt x="118012" y="55611"/>
                  </a:lnTo>
                  <a:lnTo>
                    <a:pt x="155786" y="32170"/>
                  </a:lnTo>
                  <a:lnTo>
                    <a:pt x="197152" y="14693"/>
                  </a:lnTo>
                  <a:lnTo>
                    <a:pt x="241518" y="3772"/>
                  </a:lnTo>
                  <a:lnTo>
                    <a:pt x="288289" y="0"/>
                  </a:lnTo>
                  <a:lnTo>
                    <a:pt x="6845554" y="0"/>
                  </a:lnTo>
                  <a:lnTo>
                    <a:pt x="6892325" y="3772"/>
                  </a:lnTo>
                  <a:lnTo>
                    <a:pt x="6936691" y="14693"/>
                  </a:lnTo>
                  <a:lnTo>
                    <a:pt x="6978057" y="32170"/>
                  </a:lnTo>
                  <a:lnTo>
                    <a:pt x="7015831" y="55611"/>
                  </a:lnTo>
                  <a:lnTo>
                    <a:pt x="7049420" y="84423"/>
                  </a:lnTo>
                  <a:lnTo>
                    <a:pt x="7078232" y="118012"/>
                  </a:lnTo>
                  <a:lnTo>
                    <a:pt x="7101673" y="155786"/>
                  </a:lnTo>
                  <a:lnTo>
                    <a:pt x="7119150" y="197152"/>
                  </a:lnTo>
                  <a:lnTo>
                    <a:pt x="7130071" y="241518"/>
                  </a:lnTo>
                  <a:lnTo>
                    <a:pt x="7133844" y="288290"/>
                  </a:lnTo>
                  <a:lnTo>
                    <a:pt x="7133844" y="1441450"/>
                  </a:lnTo>
                  <a:lnTo>
                    <a:pt x="7130071" y="1488212"/>
                  </a:lnTo>
                  <a:lnTo>
                    <a:pt x="7119150" y="1532572"/>
                  </a:lnTo>
                  <a:lnTo>
                    <a:pt x="7101673" y="1573936"/>
                  </a:lnTo>
                  <a:lnTo>
                    <a:pt x="7078232" y="1611711"/>
                  </a:lnTo>
                  <a:lnTo>
                    <a:pt x="7049420" y="1645302"/>
                  </a:lnTo>
                  <a:lnTo>
                    <a:pt x="7015831" y="1674117"/>
                  </a:lnTo>
                  <a:lnTo>
                    <a:pt x="6978057" y="1697561"/>
                  </a:lnTo>
                  <a:lnTo>
                    <a:pt x="6936691" y="1715042"/>
                  </a:lnTo>
                  <a:lnTo>
                    <a:pt x="6892325" y="1725966"/>
                  </a:lnTo>
                  <a:lnTo>
                    <a:pt x="6845554" y="1729740"/>
                  </a:lnTo>
                  <a:lnTo>
                    <a:pt x="288289" y="1729740"/>
                  </a:lnTo>
                  <a:lnTo>
                    <a:pt x="241518" y="1725966"/>
                  </a:lnTo>
                  <a:lnTo>
                    <a:pt x="197152" y="1715042"/>
                  </a:lnTo>
                  <a:lnTo>
                    <a:pt x="155786" y="1697561"/>
                  </a:lnTo>
                  <a:lnTo>
                    <a:pt x="118012" y="1674117"/>
                  </a:lnTo>
                  <a:lnTo>
                    <a:pt x="84423" y="1645302"/>
                  </a:lnTo>
                  <a:lnTo>
                    <a:pt x="55611" y="1611711"/>
                  </a:lnTo>
                  <a:lnTo>
                    <a:pt x="32170" y="1573936"/>
                  </a:lnTo>
                  <a:lnTo>
                    <a:pt x="14693" y="1532572"/>
                  </a:lnTo>
                  <a:lnTo>
                    <a:pt x="3772" y="1488212"/>
                  </a:lnTo>
                  <a:lnTo>
                    <a:pt x="0" y="1441450"/>
                  </a:lnTo>
                  <a:lnTo>
                    <a:pt x="0" y="28829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061330" y="5323458"/>
            <a:ext cx="68091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Donner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éducation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sportive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basée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politesse,,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respect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fair-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play.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Rechercher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qualité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jeux.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Développer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d’autonomie.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Insister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groupe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815840" y="1552955"/>
            <a:ext cx="7225665" cy="826135"/>
            <a:chOff x="4815840" y="1552955"/>
            <a:chExt cx="7225665" cy="826135"/>
          </a:xfrm>
        </p:grpSpPr>
        <p:sp>
          <p:nvSpPr>
            <p:cNvPr id="44" name="object 44"/>
            <p:cNvSpPr/>
            <p:nvPr/>
          </p:nvSpPr>
          <p:spPr>
            <a:xfrm>
              <a:off x="4828794" y="1565909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7066026" y="0"/>
                  </a:moveTo>
                  <a:lnTo>
                    <a:pt x="133350" y="0"/>
                  </a:lnTo>
                  <a:lnTo>
                    <a:pt x="91196" y="6797"/>
                  </a:lnTo>
                  <a:lnTo>
                    <a:pt x="54589" y="25725"/>
                  </a:lnTo>
                  <a:lnTo>
                    <a:pt x="25725" y="54589"/>
                  </a:lnTo>
                  <a:lnTo>
                    <a:pt x="6797" y="91196"/>
                  </a:lnTo>
                  <a:lnTo>
                    <a:pt x="0" y="133350"/>
                  </a:lnTo>
                  <a:lnTo>
                    <a:pt x="0" y="666750"/>
                  </a:lnTo>
                  <a:lnTo>
                    <a:pt x="6797" y="708903"/>
                  </a:lnTo>
                  <a:lnTo>
                    <a:pt x="25725" y="745510"/>
                  </a:lnTo>
                  <a:lnTo>
                    <a:pt x="54589" y="774374"/>
                  </a:lnTo>
                  <a:lnTo>
                    <a:pt x="91196" y="793302"/>
                  </a:lnTo>
                  <a:lnTo>
                    <a:pt x="133350" y="800100"/>
                  </a:lnTo>
                  <a:lnTo>
                    <a:pt x="7066026" y="800100"/>
                  </a:lnTo>
                  <a:lnTo>
                    <a:pt x="7108179" y="793302"/>
                  </a:lnTo>
                  <a:lnTo>
                    <a:pt x="7144786" y="774374"/>
                  </a:lnTo>
                  <a:lnTo>
                    <a:pt x="7173650" y="745510"/>
                  </a:lnTo>
                  <a:lnTo>
                    <a:pt x="7192578" y="708903"/>
                  </a:lnTo>
                  <a:lnTo>
                    <a:pt x="7199376" y="666750"/>
                  </a:lnTo>
                  <a:lnTo>
                    <a:pt x="7199376" y="133350"/>
                  </a:lnTo>
                  <a:lnTo>
                    <a:pt x="7192578" y="91196"/>
                  </a:lnTo>
                  <a:lnTo>
                    <a:pt x="7173650" y="54589"/>
                  </a:lnTo>
                  <a:lnTo>
                    <a:pt x="7144786" y="25725"/>
                  </a:lnTo>
                  <a:lnTo>
                    <a:pt x="7108179" y="6797"/>
                  </a:lnTo>
                  <a:lnTo>
                    <a:pt x="7066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28794" y="1565909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0" y="133350"/>
                  </a:moveTo>
                  <a:lnTo>
                    <a:pt x="6797" y="91196"/>
                  </a:lnTo>
                  <a:lnTo>
                    <a:pt x="25725" y="54589"/>
                  </a:lnTo>
                  <a:lnTo>
                    <a:pt x="54589" y="25725"/>
                  </a:lnTo>
                  <a:lnTo>
                    <a:pt x="91196" y="6797"/>
                  </a:lnTo>
                  <a:lnTo>
                    <a:pt x="133350" y="0"/>
                  </a:lnTo>
                  <a:lnTo>
                    <a:pt x="7066026" y="0"/>
                  </a:lnTo>
                  <a:lnTo>
                    <a:pt x="7108179" y="6797"/>
                  </a:lnTo>
                  <a:lnTo>
                    <a:pt x="7144786" y="25725"/>
                  </a:lnTo>
                  <a:lnTo>
                    <a:pt x="7173650" y="54589"/>
                  </a:lnTo>
                  <a:lnTo>
                    <a:pt x="7192578" y="91196"/>
                  </a:lnTo>
                  <a:lnTo>
                    <a:pt x="7199376" y="133350"/>
                  </a:lnTo>
                  <a:lnTo>
                    <a:pt x="7199376" y="666750"/>
                  </a:lnTo>
                  <a:lnTo>
                    <a:pt x="7192578" y="708903"/>
                  </a:lnTo>
                  <a:lnTo>
                    <a:pt x="7173650" y="745510"/>
                  </a:lnTo>
                  <a:lnTo>
                    <a:pt x="7144786" y="774374"/>
                  </a:lnTo>
                  <a:lnTo>
                    <a:pt x="7108179" y="793302"/>
                  </a:lnTo>
                  <a:lnTo>
                    <a:pt x="7066026" y="800100"/>
                  </a:lnTo>
                  <a:lnTo>
                    <a:pt x="133350" y="800100"/>
                  </a:lnTo>
                  <a:lnTo>
                    <a:pt x="91196" y="793302"/>
                  </a:lnTo>
                  <a:lnTo>
                    <a:pt x="54589" y="774374"/>
                  </a:lnTo>
                  <a:lnTo>
                    <a:pt x="25725" y="745510"/>
                  </a:lnTo>
                  <a:lnTo>
                    <a:pt x="6797" y="708903"/>
                  </a:lnTo>
                  <a:lnTo>
                    <a:pt x="0" y="666750"/>
                  </a:lnTo>
                  <a:lnTo>
                    <a:pt x="0" y="13335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440048" y="1587246"/>
            <a:ext cx="5107305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8285">
              <a:lnSpc>
                <a:spcPts val="179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jonglage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pied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faible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avec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rebond.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Techniques</a:t>
            </a:r>
            <a:endParaRPr sz="1600">
              <a:latin typeface="Calibri"/>
              <a:cs typeface="Calibri"/>
            </a:endParaRPr>
          </a:p>
          <a:p>
            <a:pPr marL="1518285">
              <a:lnSpc>
                <a:spcPts val="1855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dribble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3504" y="1045463"/>
            <a:ext cx="1035050" cy="457200"/>
            <a:chOff x="603504" y="1045463"/>
            <a:chExt cx="1035050" cy="457200"/>
          </a:xfrm>
        </p:grpSpPr>
        <p:sp>
          <p:nvSpPr>
            <p:cNvPr id="48" name="object 48"/>
            <p:cNvSpPr/>
            <p:nvPr/>
          </p:nvSpPr>
          <p:spPr>
            <a:xfrm>
              <a:off x="616458" y="1058417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937006" y="0"/>
                  </a:moveTo>
                  <a:lnTo>
                    <a:pt x="71882" y="0"/>
                  </a:lnTo>
                  <a:lnTo>
                    <a:pt x="43901" y="5641"/>
                  </a:lnTo>
                  <a:lnTo>
                    <a:pt x="21053" y="21034"/>
                  </a:lnTo>
                  <a:lnTo>
                    <a:pt x="5648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8" y="387411"/>
                  </a:lnTo>
                  <a:lnTo>
                    <a:pt x="21053" y="410257"/>
                  </a:lnTo>
                  <a:lnTo>
                    <a:pt x="43901" y="425650"/>
                  </a:lnTo>
                  <a:lnTo>
                    <a:pt x="71882" y="431292"/>
                  </a:lnTo>
                  <a:lnTo>
                    <a:pt x="937006" y="431292"/>
                  </a:lnTo>
                  <a:lnTo>
                    <a:pt x="965007" y="425650"/>
                  </a:lnTo>
                  <a:lnTo>
                    <a:pt x="987853" y="410257"/>
                  </a:lnTo>
                  <a:lnTo>
                    <a:pt x="1003246" y="387411"/>
                  </a:lnTo>
                  <a:lnTo>
                    <a:pt x="1008888" y="359410"/>
                  </a:lnTo>
                  <a:lnTo>
                    <a:pt x="1008888" y="71882"/>
                  </a:lnTo>
                  <a:lnTo>
                    <a:pt x="1003246" y="43880"/>
                  </a:lnTo>
                  <a:lnTo>
                    <a:pt x="987853" y="21034"/>
                  </a:lnTo>
                  <a:lnTo>
                    <a:pt x="965007" y="5641"/>
                  </a:lnTo>
                  <a:lnTo>
                    <a:pt x="9370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6458" y="1058417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0" y="71882"/>
                  </a:moveTo>
                  <a:lnTo>
                    <a:pt x="5648" y="43880"/>
                  </a:lnTo>
                  <a:lnTo>
                    <a:pt x="21053" y="21034"/>
                  </a:lnTo>
                  <a:lnTo>
                    <a:pt x="43901" y="5641"/>
                  </a:lnTo>
                  <a:lnTo>
                    <a:pt x="71882" y="0"/>
                  </a:lnTo>
                  <a:lnTo>
                    <a:pt x="937006" y="0"/>
                  </a:lnTo>
                  <a:lnTo>
                    <a:pt x="965007" y="5641"/>
                  </a:lnTo>
                  <a:lnTo>
                    <a:pt x="987853" y="21034"/>
                  </a:lnTo>
                  <a:lnTo>
                    <a:pt x="1003246" y="43880"/>
                  </a:lnTo>
                  <a:lnTo>
                    <a:pt x="1008888" y="71882"/>
                  </a:lnTo>
                  <a:lnTo>
                    <a:pt x="1008888" y="359410"/>
                  </a:lnTo>
                  <a:lnTo>
                    <a:pt x="1003246" y="387411"/>
                  </a:lnTo>
                  <a:lnTo>
                    <a:pt x="987853" y="410257"/>
                  </a:lnTo>
                  <a:lnTo>
                    <a:pt x="965007" y="425650"/>
                  </a:lnTo>
                  <a:lnTo>
                    <a:pt x="937006" y="431292"/>
                  </a:lnTo>
                  <a:lnTo>
                    <a:pt x="71882" y="431292"/>
                  </a:lnTo>
                  <a:lnTo>
                    <a:pt x="43901" y="425650"/>
                  </a:lnTo>
                  <a:lnTo>
                    <a:pt x="21053" y="410257"/>
                  </a:lnTo>
                  <a:lnTo>
                    <a:pt x="5648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48664" y="1126617"/>
            <a:ext cx="543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Cycles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820411" y="1045463"/>
            <a:ext cx="7225665" cy="457200"/>
            <a:chOff x="4820411" y="1045463"/>
            <a:chExt cx="7225665" cy="457200"/>
          </a:xfrm>
        </p:grpSpPr>
        <p:sp>
          <p:nvSpPr>
            <p:cNvPr id="52" name="object 52"/>
            <p:cNvSpPr/>
            <p:nvPr/>
          </p:nvSpPr>
          <p:spPr>
            <a:xfrm>
              <a:off x="4833365" y="1058417"/>
              <a:ext cx="7199630" cy="431800"/>
            </a:xfrm>
            <a:custGeom>
              <a:avLst/>
              <a:gdLst/>
              <a:ahLst/>
              <a:cxnLst/>
              <a:rect l="l" t="t" r="r" b="b"/>
              <a:pathLst>
                <a:path w="7199630" h="431800">
                  <a:moveTo>
                    <a:pt x="7127494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2"/>
                  </a:lnTo>
                  <a:lnTo>
                    <a:pt x="7127494" y="431292"/>
                  </a:lnTo>
                  <a:lnTo>
                    <a:pt x="7155495" y="425650"/>
                  </a:lnTo>
                  <a:lnTo>
                    <a:pt x="7178341" y="410257"/>
                  </a:lnTo>
                  <a:lnTo>
                    <a:pt x="7193734" y="387411"/>
                  </a:lnTo>
                  <a:lnTo>
                    <a:pt x="7199376" y="359410"/>
                  </a:lnTo>
                  <a:lnTo>
                    <a:pt x="7199376" y="71882"/>
                  </a:lnTo>
                  <a:lnTo>
                    <a:pt x="7193734" y="43880"/>
                  </a:lnTo>
                  <a:lnTo>
                    <a:pt x="7178341" y="21034"/>
                  </a:lnTo>
                  <a:lnTo>
                    <a:pt x="7155495" y="5641"/>
                  </a:lnTo>
                  <a:lnTo>
                    <a:pt x="712749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33365" y="1058417"/>
              <a:ext cx="7199630" cy="431800"/>
            </a:xfrm>
            <a:custGeom>
              <a:avLst/>
              <a:gdLst/>
              <a:ahLst/>
              <a:cxnLst/>
              <a:rect l="l" t="t" r="r" b="b"/>
              <a:pathLst>
                <a:path w="7199630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7127494" y="0"/>
                  </a:lnTo>
                  <a:lnTo>
                    <a:pt x="7155495" y="5641"/>
                  </a:lnTo>
                  <a:lnTo>
                    <a:pt x="7178341" y="21034"/>
                  </a:lnTo>
                  <a:lnTo>
                    <a:pt x="7193734" y="43880"/>
                  </a:lnTo>
                  <a:lnTo>
                    <a:pt x="7199376" y="71882"/>
                  </a:lnTo>
                  <a:lnTo>
                    <a:pt x="7199376" y="359410"/>
                  </a:lnTo>
                  <a:lnTo>
                    <a:pt x="7193734" y="387411"/>
                  </a:lnTo>
                  <a:lnTo>
                    <a:pt x="7178341" y="410257"/>
                  </a:lnTo>
                  <a:lnTo>
                    <a:pt x="7155495" y="425650"/>
                  </a:lnTo>
                  <a:lnTo>
                    <a:pt x="7127494" y="431292"/>
                  </a:lnTo>
                  <a:lnTo>
                    <a:pt x="71882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684020" y="1036319"/>
            <a:ext cx="3060700" cy="466725"/>
            <a:chOff x="1684020" y="1036319"/>
            <a:chExt cx="3060700" cy="466725"/>
          </a:xfrm>
        </p:grpSpPr>
        <p:sp>
          <p:nvSpPr>
            <p:cNvPr id="55" name="object 55"/>
            <p:cNvSpPr/>
            <p:nvPr/>
          </p:nvSpPr>
          <p:spPr>
            <a:xfrm>
              <a:off x="3138678" y="1049273"/>
              <a:ext cx="1592580" cy="431800"/>
            </a:xfrm>
            <a:custGeom>
              <a:avLst/>
              <a:gdLst/>
              <a:ahLst/>
              <a:cxnLst/>
              <a:rect l="l" t="t" r="r" b="b"/>
              <a:pathLst>
                <a:path w="1592579" h="431800">
                  <a:moveTo>
                    <a:pt x="1520698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1"/>
                  </a:lnTo>
                  <a:lnTo>
                    <a:pt x="1520698" y="431291"/>
                  </a:lnTo>
                  <a:lnTo>
                    <a:pt x="1548699" y="425650"/>
                  </a:lnTo>
                  <a:lnTo>
                    <a:pt x="1571545" y="410257"/>
                  </a:lnTo>
                  <a:lnTo>
                    <a:pt x="1586938" y="387411"/>
                  </a:lnTo>
                  <a:lnTo>
                    <a:pt x="1592580" y="359410"/>
                  </a:lnTo>
                  <a:lnTo>
                    <a:pt x="1592580" y="71881"/>
                  </a:lnTo>
                  <a:lnTo>
                    <a:pt x="1586938" y="43880"/>
                  </a:lnTo>
                  <a:lnTo>
                    <a:pt x="1571545" y="21034"/>
                  </a:lnTo>
                  <a:lnTo>
                    <a:pt x="1548699" y="5641"/>
                  </a:lnTo>
                  <a:lnTo>
                    <a:pt x="152069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38678" y="1049273"/>
              <a:ext cx="1592580" cy="431800"/>
            </a:xfrm>
            <a:custGeom>
              <a:avLst/>
              <a:gdLst/>
              <a:ahLst/>
              <a:cxnLst/>
              <a:rect l="l" t="t" r="r" b="b"/>
              <a:pathLst>
                <a:path w="1592579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1520698" y="0"/>
                  </a:lnTo>
                  <a:lnTo>
                    <a:pt x="1548699" y="5641"/>
                  </a:lnTo>
                  <a:lnTo>
                    <a:pt x="1571545" y="21034"/>
                  </a:lnTo>
                  <a:lnTo>
                    <a:pt x="1586938" y="43880"/>
                  </a:lnTo>
                  <a:lnTo>
                    <a:pt x="1592580" y="71881"/>
                  </a:lnTo>
                  <a:lnTo>
                    <a:pt x="1592580" y="359410"/>
                  </a:lnTo>
                  <a:lnTo>
                    <a:pt x="1586938" y="387411"/>
                  </a:lnTo>
                  <a:lnTo>
                    <a:pt x="1571545" y="410257"/>
                  </a:lnTo>
                  <a:lnTo>
                    <a:pt x="1548699" y="425650"/>
                  </a:lnTo>
                  <a:lnTo>
                    <a:pt x="1520698" y="431291"/>
                  </a:lnTo>
                  <a:lnTo>
                    <a:pt x="71882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1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96974" y="1058417"/>
              <a:ext cx="1382395" cy="431800"/>
            </a:xfrm>
            <a:custGeom>
              <a:avLst/>
              <a:gdLst/>
              <a:ahLst/>
              <a:cxnLst/>
              <a:rect l="l" t="t" r="r" b="b"/>
              <a:pathLst>
                <a:path w="1382395" h="431800">
                  <a:moveTo>
                    <a:pt x="131038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2"/>
                  </a:lnTo>
                  <a:lnTo>
                    <a:pt x="1310386" y="431292"/>
                  </a:lnTo>
                  <a:lnTo>
                    <a:pt x="1338387" y="425650"/>
                  </a:lnTo>
                  <a:lnTo>
                    <a:pt x="1361233" y="410257"/>
                  </a:lnTo>
                  <a:lnTo>
                    <a:pt x="1376626" y="387411"/>
                  </a:lnTo>
                  <a:lnTo>
                    <a:pt x="1382268" y="359410"/>
                  </a:lnTo>
                  <a:lnTo>
                    <a:pt x="1382268" y="71882"/>
                  </a:lnTo>
                  <a:lnTo>
                    <a:pt x="1376626" y="43880"/>
                  </a:lnTo>
                  <a:lnTo>
                    <a:pt x="1361233" y="21034"/>
                  </a:lnTo>
                  <a:lnTo>
                    <a:pt x="1338387" y="5641"/>
                  </a:lnTo>
                  <a:lnTo>
                    <a:pt x="131038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96974" y="1058417"/>
              <a:ext cx="1382395" cy="431800"/>
            </a:xfrm>
            <a:custGeom>
              <a:avLst/>
              <a:gdLst/>
              <a:ahLst/>
              <a:cxnLst/>
              <a:rect l="l" t="t" r="r" b="b"/>
              <a:pathLst>
                <a:path w="1382395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1310386" y="0"/>
                  </a:lnTo>
                  <a:lnTo>
                    <a:pt x="1338387" y="5641"/>
                  </a:lnTo>
                  <a:lnTo>
                    <a:pt x="1361233" y="21034"/>
                  </a:lnTo>
                  <a:lnTo>
                    <a:pt x="1376626" y="43880"/>
                  </a:lnTo>
                  <a:lnTo>
                    <a:pt x="1382268" y="71882"/>
                  </a:lnTo>
                  <a:lnTo>
                    <a:pt x="1382268" y="359410"/>
                  </a:lnTo>
                  <a:lnTo>
                    <a:pt x="1376626" y="387411"/>
                  </a:lnTo>
                  <a:lnTo>
                    <a:pt x="1361233" y="410257"/>
                  </a:lnTo>
                  <a:lnTo>
                    <a:pt x="1338387" y="425650"/>
                  </a:lnTo>
                  <a:lnTo>
                    <a:pt x="1310386" y="431292"/>
                  </a:lnTo>
                  <a:lnTo>
                    <a:pt x="71881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005964" y="475234"/>
            <a:ext cx="840486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34834" algn="l"/>
              </a:tabLst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Programmation</a:t>
            </a:r>
            <a:r>
              <a:rPr sz="2400" spc="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annuelle</a:t>
            </a:r>
            <a:r>
              <a:rPr sz="2400" spc="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	–</a:t>
            </a:r>
            <a:r>
              <a:rPr sz="24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EVEIL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endParaRPr sz="2400">
              <a:latin typeface="Arial Black"/>
              <a:cs typeface="Arial Black"/>
            </a:endParaRPr>
          </a:p>
          <a:p>
            <a:pPr marL="15240">
              <a:lnSpc>
                <a:spcPct val="100000"/>
              </a:lnSpc>
              <a:spcBef>
                <a:spcPts val="2245"/>
              </a:spcBef>
              <a:tabLst>
                <a:tab pos="1419225" algn="l"/>
                <a:tab pos="568134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Périodes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5" baseline="1736" dirty="0">
                <a:solidFill>
                  <a:srgbClr val="FFFFFF"/>
                </a:solidFill>
                <a:latin typeface="Calibri"/>
                <a:cs typeface="Calibri"/>
              </a:rPr>
              <a:t>Dominantes</a:t>
            </a:r>
            <a:r>
              <a:rPr sz="2400" b="1" baseline="173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Thèmes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69619" y="5740908"/>
            <a:ext cx="716280" cy="635635"/>
            <a:chOff x="769619" y="5740908"/>
            <a:chExt cx="716280" cy="635635"/>
          </a:xfrm>
        </p:grpSpPr>
        <p:pic>
          <p:nvPicPr>
            <p:cNvPr id="61" name="object 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73" y="5753862"/>
              <a:ext cx="690372" cy="6096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82573" y="5753862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2" y="259758"/>
                  </a:lnTo>
                  <a:lnTo>
                    <a:pt x="14614" y="216768"/>
                  </a:lnTo>
                  <a:lnTo>
                    <a:pt x="32082" y="176303"/>
                  </a:lnTo>
                  <a:lnTo>
                    <a:pt x="55611" y="138832"/>
                  </a:lnTo>
                  <a:lnTo>
                    <a:pt x="84668" y="104827"/>
                  </a:lnTo>
                  <a:lnTo>
                    <a:pt x="118719" y="74761"/>
                  </a:lnTo>
                  <a:lnTo>
                    <a:pt x="157229" y="49104"/>
                  </a:lnTo>
                  <a:lnTo>
                    <a:pt x="199664" y="28328"/>
                  </a:lnTo>
                  <a:lnTo>
                    <a:pt x="245492" y="12904"/>
                  </a:lnTo>
                  <a:lnTo>
                    <a:pt x="294177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77" y="606295"/>
                  </a:lnTo>
                  <a:lnTo>
                    <a:pt x="245492" y="596695"/>
                  </a:lnTo>
                  <a:lnTo>
                    <a:pt x="199664" y="581271"/>
                  </a:lnTo>
                  <a:lnTo>
                    <a:pt x="157229" y="560495"/>
                  </a:lnTo>
                  <a:lnTo>
                    <a:pt x="118719" y="534838"/>
                  </a:lnTo>
                  <a:lnTo>
                    <a:pt x="84668" y="504772"/>
                  </a:lnTo>
                  <a:lnTo>
                    <a:pt x="55611" y="470767"/>
                  </a:lnTo>
                  <a:lnTo>
                    <a:pt x="32082" y="433296"/>
                  </a:lnTo>
                  <a:lnTo>
                    <a:pt x="14614" y="392831"/>
                  </a:lnTo>
                  <a:lnTo>
                    <a:pt x="3742" y="349841"/>
                  </a:lnTo>
                  <a:lnTo>
                    <a:pt x="0" y="30480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990396" y="5837631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78673" y="1502473"/>
            <a:ext cx="8975725" cy="3542665"/>
            <a:chOff x="1578673" y="1502473"/>
            <a:chExt cx="8975725" cy="35426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436" y="1507236"/>
              <a:ext cx="8965692" cy="3532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83436" y="1507236"/>
              <a:ext cx="8966200" cy="3533140"/>
            </a:xfrm>
            <a:custGeom>
              <a:avLst/>
              <a:gdLst/>
              <a:ahLst/>
              <a:cxnLst/>
              <a:rect l="l" t="t" r="r" b="b"/>
              <a:pathLst>
                <a:path w="8966200" h="3533140">
                  <a:moveTo>
                    <a:pt x="0" y="588772"/>
                  </a:moveTo>
                  <a:lnTo>
                    <a:pt x="1952" y="540490"/>
                  </a:lnTo>
                  <a:lnTo>
                    <a:pt x="7707" y="493282"/>
                  </a:lnTo>
                  <a:lnTo>
                    <a:pt x="17114" y="447299"/>
                  </a:lnTo>
                  <a:lnTo>
                    <a:pt x="30020" y="402693"/>
                  </a:lnTo>
                  <a:lnTo>
                    <a:pt x="46275" y="359616"/>
                  </a:lnTo>
                  <a:lnTo>
                    <a:pt x="65727" y="318219"/>
                  </a:lnTo>
                  <a:lnTo>
                    <a:pt x="88223" y="278654"/>
                  </a:lnTo>
                  <a:lnTo>
                    <a:pt x="113613" y="241072"/>
                  </a:lnTo>
                  <a:lnTo>
                    <a:pt x="141744" y="205625"/>
                  </a:lnTo>
                  <a:lnTo>
                    <a:pt x="172465" y="172465"/>
                  </a:lnTo>
                  <a:lnTo>
                    <a:pt x="205625" y="141744"/>
                  </a:lnTo>
                  <a:lnTo>
                    <a:pt x="241072" y="113613"/>
                  </a:lnTo>
                  <a:lnTo>
                    <a:pt x="278654" y="88223"/>
                  </a:lnTo>
                  <a:lnTo>
                    <a:pt x="318219" y="65727"/>
                  </a:lnTo>
                  <a:lnTo>
                    <a:pt x="359616" y="46275"/>
                  </a:lnTo>
                  <a:lnTo>
                    <a:pt x="402693" y="30020"/>
                  </a:lnTo>
                  <a:lnTo>
                    <a:pt x="447299" y="17114"/>
                  </a:lnTo>
                  <a:lnTo>
                    <a:pt x="493282" y="7707"/>
                  </a:lnTo>
                  <a:lnTo>
                    <a:pt x="540490" y="1952"/>
                  </a:lnTo>
                  <a:lnTo>
                    <a:pt x="588771" y="0"/>
                  </a:lnTo>
                  <a:lnTo>
                    <a:pt x="8376919" y="0"/>
                  </a:lnTo>
                  <a:lnTo>
                    <a:pt x="8425201" y="1952"/>
                  </a:lnTo>
                  <a:lnTo>
                    <a:pt x="8472409" y="7707"/>
                  </a:lnTo>
                  <a:lnTo>
                    <a:pt x="8518392" y="17114"/>
                  </a:lnTo>
                  <a:lnTo>
                    <a:pt x="8562998" y="30020"/>
                  </a:lnTo>
                  <a:lnTo>
                    <a:pt x="8606075" y="46275"/>
                  </a:lnTo>
                  <a:lnTo>
                    <a:pt x="8647472" y="65727"/>
                  </a:lnTo>
                  <a:lnTo>
                    <a:pt x="8687037" y="88223"/>
                  </a:lnTo>
                  <a:lnTo>
                    <a:pt x="8724619" y="113613"/>
                  </a:lnTo>
                  <a:lnTo>
                    <a:pt x="8760066" y="141744"/>
                  </a:lnTo>
                  <a:lnTo>
                    <a:pt x="8793225" y="172465"/>
                  </a:lnTo>
                  <a:lnTo>
                    <a:pt x="8823947" y="205625"/>
                  </a:lnTo>
                  <a:lnTo>
                    <a:pt x="8852078" y="241072"/>
                  </a:lnTo>
                  <a:lnTo>
                    <a:pt x="8877468" y="278654"/>
                  </a:lnTo>
                  <a:lnTo>
                    <a:pt x="8899964" y="318219"/>
                  </a:lnTo>
                  <a:lnTo>
                    <a:pt x="8919416" y="359616"/>
                  </a:lnTo>
                  <a:lnTo>
                    <a:pt x="8935671" y="402693"/>
                  </a:lnTo>
                  <a:lnTo>
                    <a:pt x="8948577" y="447299"/>
                  </a:lnTo>
                  <a:lnTo>
                    <a:pt x="8957984" y="493282"/>
                  </a:lnTo>
                  <a:lnTo>
                    <a:pt x="8963739" y="540490"/>
                  </a:lnTo>
                  <a:lnTo>
                    <a:pt x="8965692" y="588772"/>
                  </a:lnTo>
                  <a:lnTo>
                    <a:pt x="8965692" y="2943860"/>
                  </a:lnTo>
                  <a:lnTo>
                    <a:pt x="8963739" y="2992141"/>
                  </a:lnTo>
                  <a:lnTo>
                    <a:pt x="8957984" y="3039349"/>
                  </a:lnTo>
                  <a:lnTo>
                    <a:pt x="8948577" y="3085332"/>
                  </a:lnTo>
                  <a:lnTo>
                    <a:pt x="8935671" y="3129938"/>
                  </a:lnTo>
                  <a:lnTo>
                    <a:pt x="8919416" y="3173015"/>
                  </a:lnTo>
                  <a:lnTo>
                    <a:pt x="8899964" y="3214412"/>
                  </a:lnTo>
                  <a:lnTo>
                    <a:pt x="8877468" y="3253977"/>
                  </a:lnTo>
                  <a:lnTo>
                    <a:pt x="8852078" y="3291559"/>
                  </a:lnTo>
                  <a:lnTo>
                    <a:pt x="8823947" y="3327006"/>
                  </a:lnTo>
                  <a:lnTo>
                    <a:pt x="8793226" y="3360166"/>
                  </a:lnTo>
                  <a:lnTo>
                    <a:pt x="8760066" y="3390887"/>
                  </a:lnTo>
                  <a:lnTo>
                    <a:pt x="8724619" y="3419018"/>
                  </a:lnTo>
                  <a:lnTo>
                    <a:pt x="8687037" y="3444408"/>
                  </a:lnTo>
                  <a:lnTo>
                    <a:pt x="8647472" y="3466904"/>
                  </a:lnTo>
                  <a:lnTo>
                    <a:pt x="8606075" y="3486356"/>
                  </a:lnTo>
                  <a:lnTo>
                    <a:pt x="8562998" y="3502611"/>
                  </a:lnTo>
                  <a:lnTo>
                    <a:pt x="8518392" y="3515517"/>
                  </a:lnTo>
                  <a:lnTo>
                    <a:pt x="8472409" y="3524924"/>
                  </a:lnTo>
                  <a:lnTo>
                    <a:pt x="8425201" y="3530679"/>
                  </a:lnTo>
                  <a:lnTo>
                    <a:pt x="8376919" y="3532631"/>
                  </a:lnTo>
                  <a:lnTo>
                    <a:pt x="588771" y="3532631"/>
                  </a:lnTo>
                  <a:lnTo>
                    <a:pt x="540490" y="3530679"/>
                  </a:lnTo>
                  <a:lnTo>
                    <a:pt x="493282" y="3524924"/>
                  </a:lnTo>
                  <a:lnTo>
                    <a:pt x="447299" y="3515517"/>
                  </a:lnTo>
                  <a:lnTo>
                    <a:pt x="402693" y="3502611"/>
                  </a:lnTo>
                  <a:lnTo>
                    <a:pt x="359616" y="3486356"/>
                  </a:lnTo>
                  <a:lnTo>
                    <a:pt x="318219" y="3466904"/>
                  </a:lnTo>
                  <a:lnTo>
                    <a:pt x="278654" y="3444408"/>
                  </a:lnTo>
                  <a:lnTo>
                    <a:pt x="241072" y="3419018"/>
                  </a:lnTo>
                  <a:lnTo>
                    <a:pt x="205625" y="3390887"/>
                  </a:lnTo>
                  <a:lnTo>
                    <a:pt x="172465" y="3360166"/>
                  </a:lnTo>
                  <a:lnTo>
                    <a:pt x="141744" y="3327006"/>
                  </a:lnTo>
                  <a:lnTo>
                    <a:pt x="113613" y="3291559"/>
                  </a:lnTo>
                  <a:lnTo>
                    <a:pt x="88223" y="3253977"/>
                  </a:lnTo>
                  <a:lnTo>
                    <a:pt x="65727" y="3214412"/>
                  </a:lnTo>
                  <a:lnTo>
                    <a:pt x="46275" y="3173015"/>
                  </a:lnTo>
                  <a:lnTo>
                    <a:pt x="30020" y="3129938"/>
                  </a:lnTo>
                  <a:lnTo>
                    <a:pt x="17114" y="3085332"/>
                  </a:lnTo>
                  <a:lnTo>
                    <a:pt x="7707" y="3039349"/>
                  </a:lnTo>
                  <a:lnTo>
                    <a:pt x="1952" y="2992141"/>
                  </a:lnTo>
                  <a:lnTo>
                    <a:pt x="0" y="2943860"/>
                  </a:lnTo>
                  <a:lnTo>
                    <a:pt x="0" y="5887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81529" y="1677655"/>
            <a:ext cx="7967980" cy="3106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200" i="1" spc="-75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25" dirty="0">
                <a:solidFill>
                  <a:srgbClr val="FFFFFF"/>
                </a:solidFill>
                <a:latin typeface="Arial Black"/>
                <a:cs typeface="Arial Black"/>
              </a:rPr>
              <a:t>1-</a:t>
            </a:r>
            <a:endParaRPr sz="4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565"/>
              </a:spcBef>
            </a:pPr>
            <a:r>
              <a:rPr sz="4200" i="1" spc="-175" dirty="0">
                <a:solidFill>
                  <a:srgbClr val="FFFFFF"/>
                </a:solidFill>
                <a:latin typeface="Arial Black"/>
                <a:cs typeface="Arial Black"/>
              </a:rPr>
              <a:t>ORGANISATION</a:t>
            </a:r>
            <a:r>
              <a:rPr sz="4200" i="1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35" dirty="0">
                <a:solidFill>
                  <a:srgbClr val="FFFFFF"/>
                </a:solidFill>
                <a:latin typeface="Arial Black"/>
                <a:cs typeface="Arial Black"/>
              </a:rPr>
              <a:t>TECHNIQUE</a:t>
            </a:r>
            <a:endParaRPr sz="4200" dirty="0">
              <a:latin typeface="Arial Black"/>
              <a:cs typeface="Arial Black"/>
            </a:endParaRPr>
          </a:p>
          <a:p>
            <a:pPr marL="2540" algn="ctr">
              <a:lnSpc>
                <a:spcPct val="100000"/>
              </a:lnSpc>
              <a:spcBef>
                <a:spcPts val="4560"/>
              </a:spcBef>
            </a:pPr>
            <a:r>
              <a:rPr lang="fr-FR" sz="4200" i="1" dirty="0" smtClean="0">
                <a:solidFill>
                  <a:srgbClr val="FFFFFF"/>
                </a:solidFill>
                <a:latin typeface="Arial Black"/>
                <a:cs typeface="Arial Black"/>
              </a:rPr>
              <a:t>A L’ES3M</a:t>
            </a:r>
            <a:endParaRPr sz="4200" dirty="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12492" y="3913632"/>
            <a:ext cx="7391400" cy="826135"/>
            <a:chOff x="2412492" y="3913632"/>
            <a:chExt cx="7391400" cy="8261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3563" y="3915156"/>
              <a:ext cx="1100327" cy="8244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2492" y="3913632"/>
              <a:ext cx="1246632" cy="8260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898856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7344" y="1557464"/>
            <a:ext cx="1033780" cy="5136515"/>
            <a:chOff x="597344" y="1557464"/>
            <a:chExt cx="1033780" cy="5136515"/>
          </a:xfrm>
        </p:grpSpPr>
        <p:sp>
          <p:nvSpPr>
            <p:cNvPr id="6" name="object 6"/>
            <p:cNvSpPr/>
            <p:nvPr/>
          </p:nvSpPr>
          <p:spPr>
            <a:xfrm>
              <a:off x="610361" y="1570482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839469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4942078"/>
                  </a:lnTo>
                  <a:lnTo>
                    <a:pt x="5997" y="4986709"/>
                  </a:lnTo>
                  <a:lnTo>
                    <a:pt x="22923" y="5026816"/>
                  </a:lnTo>
                  <a:lnTo>
                    <a:pt x="49175" y="5060796"/>
                  </a:lnTo>
                  <a:lnTo>
                    <a:pt x="83155" y="5087048"/>
                  </a:lnTo>
                  <a:lnTo>
                    <a:pt x="123262" y="5103974"/>
                  </a:lnTo>
                  <a:lnTo>
                    <a:pt x="167894" y="5109971"/>
                  </a:lnTo>
                  <a:lnTo>
                    <a:pt x="839469" y="5109971"/>
                  </a:lnTo>
                  <a:lnTo>
                    <a:pt x="884097" y="5103974"/>
                  </a:lnTo>
                  <a:lnTo>
                    <a:pt x="924202" y="5087048"/>
                  </a:lnTo>
                  <a:lnTo>
                    <a:pt x="958183" y="5060796"/>
                  </a:lnTo>
                  <a:lnTo>
                    <a:pt x="984438" y="5026816"/>
                  </a:lnTo>
                  <a:lnTo>
                    <a:pt x="1001365" y="4986709"/>
                  </a:lnTo>
                  <a:lnTo>
                    <a:pt x="1007363" y="4942078"/>
                  </a:lnTo>
                  <a:lnTo>
                    <a:pt x="1007363" y="167893"/>
                  </a:lnTo>
                  <a:lnTo>
                    <a:pt x="1001365" y="123266"/>
                  </a:lnTo>
                  <a:lnTo>
                    <a:pt x="984438" y="83161"/>
                  </a:lnTo>
                  <a:lnTo>
                    <a:pt x="958183" y="49180"/>
                  </a:lnTo>
                  <a:lnTo>
                    <a:pt x="924202" y="22925"/>
                  </a:lnTo>
                  <a:lnTo>
                    <a:pt x="884097" y="5998"/>
                  </a:lnTo>
                  <a:lnTo>
                    <a:pt x="83946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1570482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0" y="167893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39469" y="0"/>
                  </a:lnTo>
                  <a:lnTo>
                    <a:pt x="884097" y="5998"/>
                  </a:lnTo>
                  <a:lnTo>
                    <a:pt x="924202" y="22925"/>
                  </a:lnTo>
                  <a:lnTo>
                    <a:pt x="958183" y="49180"/>
                  </a:lnTo>
                  <a:lnTo>
                    <a:pt x="984438" y="83161"/>
                  </a:lnTo>
                  <a:lnTo>
                    <a:pt x="1001365" y="123266"/>
                  </a:lnTo>
                  <a:lnTo>
                    <a:pt x="1007363" y="167893"/>
                  </a:lnTo>
                  <a:lnTo>
                    <a:pt x="1007363" y="4942078"/>
                  </a:lnTo>
                  <a:lnTo>
                    <a:pt x="1001365" y="4986709"/>
                  </a:lnTo>
                  <a:lnTo>
                    <a:pt x="984438" y="5026816"/>
                  </a:lnTo>
                  <a:lnTo>
                    <a:pt x="958183" y="5060796"/>
                  </a:lnTo>
                  <a:lnTo>
                    <a:pt x="924202" y="5087048"/>
                  </a:lnTo>
                  <a:lnTo>
                    <a:pt x="884097" y="5103974"/>
                  </a:lnTo>
                  <a:lnTo>
                    <a:pt x="839469" y="5109971"/>
                  </a:lnTo>
                  <a:lnTo>
                    <a:pt x="167894" y="5109971"/>
                  </a:lnTo>
                  <a:lnTo>
                    <a:pt x="123262" y="5103974"/>
                  </a:lnTo>
                  <a:lnTo>
                    <a:pt x="83155" y="5087048"/>
                  </a:lnTo>
                  <a:lnTo>
                    <a:pt x="49175" y="5060796"/>
                  </a:lnTo>
                  <a:lnTo>
                    <a:pt x="22923" y="5026816"/>
                  </a:lnTo>
                  <a:lnTo>
                    <a:pt x="5997" y="4986709"/>
                  </a:lnTo>
                  <a:lnTo>
                    <a:pt x="0" y="4942078"/>
                  </a:lnTo>
                  <a:lnTo>
                    <a:pt x="0" y="167893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0143" y="3153918"/>
            <a:ext cx="6457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Cycle</a:t>
            </a:r>
            <a:r>
              <a:rPr sz="15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800000"/>
                </a:solidFill>
                <a:latin typeface="Calibri"/>
                <a:cs typeface="Calibri"/>
              </a:rPr>
              <a:t>4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143" y="4565395"/>
            <a:ext cx="64579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710"/>
              </a:lnSpc>
              <a:spcBef>
                <a:spcPts val="100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10"/>
              </a:lnSpc>
            </a:pPr>
            <a:r>
              <a:rPr sz="1500" b="1" spc="-10" dirty="0">
                <a:solidFill>
                  <a:srgbClr val="800000"/>
                </a:solidFill>
                <a:latin typeface="Calibri"/>
                <a:cs typeface="Calibri"/>
              </a:rPr>
              <a:t>séances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6400" y="1557527"/>
            <a:ext cx="1363980" cy="5135880"/>
            <a:chOff x="1676400" y="1557527"/>
            <a:chExt cx="1363980" cy="5135880"/>
          </a:xfrm>
        </p:grpSpPr>
        <p:sp>
          <p:nvSpPr>
            <p:cNvPr id="11" name="object 11"/>
            <p:cNvSpPr/>
            <p:nvPr/>
          </p:nvSpPr>
          <p:spPr>
            <a:xfrm>
              <a:off x="1689353" y="1570481"/>
              <a:ext cx="1338580" cy="5110480"/>
            </a:xfrm>
            <a:custGeom>
              <a:avLst/>
              <a:gdLst/>
              <a:ahLst/>
              <a:cxnLst/>
              <a:rect l="l" t="t" r="r" b="b"/>
              <a:pathLst>
                <a:path w="1338580" h="5110480">
                  <a:moveTo>
                    <a:pt x="1115059" y="0"/>
                  </a:moveTo>
                  <a:lnTo>
                    <a:pt x="223012" y="0"/>
                  </a:lnTo>
                  <a:lnTo>
                    <a:pt x="178060" y="4529"/>
                  </a:lnTo>
                  <a:lnTo>
                    <a:pt x="136195" y="17522"/>
                  </a:lnTo>
                  <a:lnTo>
                    <a:pt x="98313" y="38080"/>
                  </a:lnTo>
                  <a:lnTo>
                    <a:pt x="65309" y="65309"/>
                  </a:lnTo>
                  <a:lnTo>
                    <a:pt x="38080" y="98313"/>
                  </a:lnTo>
                  <a:lnTo>
                    <a:pt x="17522" y="136195"/>
                  </a:lnTo>
                  <a:lnTo>
                    <a:pt x="4529" y="178060"/>
                  </a:lnTo>
                  <a:lnTo>
                    <a:pt x="0" y="223012"/>
                  </a:lnTo>
                  <a:lnTo>
                    <a:pt x="0" y="4886959"/>
                  </a:lnTo>
                  <a:lnTo>
                    <a:pt x="4529" y="4931904"/>
                  </a:lnTo>
                  <a:lnTo>
                    <a:pt x="17522" y="4973765"/>
                  </a:lnTo>
                  <a:lnTo>
                    <a:pt x="38080" y="5011647"/>
                  </a:lnTo>
                  <a:lnTo>
                    <a:pt x="65309" y="5044652"/>
                  </a:lnTo>
                  <a:lnTo>
                    <a:pt x="98313" y="5071884"/>
                  </a:lnTo>
                  <a:lnTo>
                    <a:pt x="136195" y="5092446"/>
                  </a:lnTo>
                  <a:lnTo>
                    <a:pt x="178060" y="5105441"/>
                  </a:lnTo>
                  <a:lnTo>
                    <a:pt x="223012" y="5109971"/>
                  </a:lnTo>
                  <a:lnTo>
                    <a:pt x="1115059" y="5109971"/>
                  </a:lnTo>
                  <a:lnTo>
                    <a:pt x="1160011" y="5105441"/>
                  </a:lnTo>
                  <a:lnTo>
                    <a:pt x="1201876" y="5092446"/>
                  </a:lnTo>
                  <a:lnTo>
                    <a:pt x="1239758" y="5071884"/>
                  </a:lnTo>
                  <a:lnTo>
                    <a:pt x="1272762" y="5044652"/>
                  </a:lnTo>
                  <a:lnTo>
                    <a:pt x="1299991" y="5011647"/>
                  </a:lnTo>
                  <a:lnTo>
                    <a:pt x="1320549" y="4973765"/>
                  </a:lnTo>
                  <a:lnTo>
                    <a:pt x="1333542" y="4931904"/>
                  </a:lnTo>
                  <a:lnTo>
                    <a:pt x="1338071" y="4886959"/>
                  </a:lnTo>
                  <a:lnTo>
                    <a:pt x="1338071" y="223012"/>
                  </a:lnTo>
                  <a:lnTo>
                    <a:pt x="1333542" y="178060"/>
                  </a:lnTo>
                  <a:lnTo>
                    <a:pt x="1320549" y="136195"/>
                  </a:lnTo>
                  <a:lnTo>
                    <a:pt x="1299991" y="98313"/>
                  </a:lnTo>
                  <a:lnTo>
                    <a:pt x="1272762" y="65309"/>
                  </a:lnTo>
                  <a:lnTo>
                    <a:pt x="1239758" y="38080"/>
                  </a:lnTo>
                  <a:lnTo>
                    <a:pt x="1201876" y="17522"/>
                  </a:lnTo>
                  <a:lnTo>
                    <a:pt x="1160011" y="4529"/>
                  </a:lnTo>
                  <a:lnTo>
                    <a:pt x="1115059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9353" y="1570481"/>
              <a:ext cx="1338580" cy="5110480"/>
            </a:xfrm>
            <a:custGeom>
              <a:avLst/>
              <a:gdLst/>
              <a:ahLst/>
              <a:cxnLst/>
              <a:rect l="l" t="t" r="r" b="b"/>
              <a:pathLst>
                <a:path w="1338580" h="5110480">
                  <a:moveTo>
                    <a:pt x="0" y="223012"/>
                  </a:moveTo>
                  <a:lnTo>
                    <a:pt x="4529" y="178060"/>
                  </a:lnTo>
                  <a:lnTo>
                    <a:pt x="17522" y="136195"/>
                  </a:lnTo>
                  <a:lnTo>
                    <a:pt x="38080" y="98313"/>
                  </a:lnTo>
                  <a:lnTo>
                    <a:pt x="65309" y="65309"/>
                  </a:lnTo>
                  <a:lnTo>
                    <a:pt x="98313" y="38080"/>
                  </a:lnTo>
                  <a:lnTo>
                    <a:pt x="136195" y="17522"/>
                  </a:lnTo>
                  <a:lnTo>
                    <a:pt x="178060" y="4529"/>
                  </a:lnTo>
                  <a:lnTo>
                    <a:pt x="223012" y="0"/>
                  </a:lnTo>
                  <a:lnTo>
                    <a:pt x="1115059" y="0"/>
                  </a:lnTo>
                  <a:lnTo>
                    <a:pt x="1160011" y="4529"/>
                  </a:lnTo>
                  <a:lnTo>
                    <a:pt x="1201876" y="17522"/>
                  </a:lnTo>
                  <a:lnTo>
                    <a:pt x="1239758" y="38080"/>
                  </a:lnTo>
                  <a:lnTo>
                    <a:pt x="1272762" y="65309"/>
                  </a:lnTo>
                  <a:lnTo>
                    <a:pt x="1299991" y="98313"/>
                  </a:lnTo>
                  <a:lnTo>
                    <a:pt x="1320549" y="136195"/>
                  </a:lnTo>
                  <a:lnTo>
                    <a:pt x="1333542" y="178060"/>
                  </a:lnTo>
                  <a:lnTo>
                    <a:pt x="1338071" y="223012"/>
                  </a:lnTo>
                  <a:lnTo>
                    <a:pt x="1338071" y="4886959"/>
                  </a:lnTo>
                  <a:lnTo>
                    <a:pt x="1333542" y="4931904"/>
                  </a:lnTo>
                  <a:lnTo>
                    <a:pt x="1320549" y="4973765"/>
                  </a:lnTo>
                  <a:lnTo>
                    <a:pt x="1299991" y="5011647"/>
                  </a:lnTo>
                  <a:lnTo>
                    <a:pt x="1272762" y="5044652"/>
                  </a:lnTo>
                  <a:lnTo>
                    <a:pt x="1239758" y="5071884"/>
                  </a:lnTo>
                  <a:lnTo>
                    <a:pt x="1201876" y="5092446"/>
                  </a:lnTo>
                  <a:lnTo>
                    <a:pt x="1160011" y="5105441"/>
                  </a:lnTo>
                  <a:lnTo>
                    <a:pt x="1115059" y="5109971"/>
                  </a:lnTo>
                  <a:lnTo>
                    <a:pt x="223012" y="5109971"/>
                  </a:lnTo>
                  <a:lnTo>
                    <a:pt x="178060" y="5105441"/>
                  </a:lnTo>
                  <a:lnTo>
                    <a:pt x="136195" y="5092446"/>
                  </a:lnTo>
                  <a:lnTo>
                    <a:pt x="98313" y="5071884"/>
                  </a:lnTo>
                  <a:lnTo>
                    <a:pt x="65309" y="5044652"/>
                  </a:lnTo>
                  <a:lnTo>
                    <a:pt x="38080" y="5011647"/>
                  </a:lnTo>
                  <a:lnTo>
                    <a:pt x="17522" y="4973765"/>
                  </a:lnTo>
                  <a:lnTo>
                    <a:pt x="4529" y="4931904"/>
                  </a:lnTo>
                  <a:lnTo>
                    <a:pt x="0" y="4886959"/>
                  </a:lnTo>
                  <a:lnTo>
                    <a:pt x="0" y="223012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39848" y="3490925"/>
            <a:ext cx="103695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16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Calibri"/>
                <a:cs typeface="Calibri"/>
              </a:rPr>
              <a:t>Mars</a:t>
            </a:r>
            <a:r>
              <a:rPr sz="1600" b="1" spc="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Calibri"/>
                <a:cs typeface="Calibri"/>
              </a:rPr>
              <a:t>aux 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vacances</a:t>
            </a:r>
            <a:r>
              <a:rPr sz="1600" b="1" spc="-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1600" b="1" spc="-10" dirty="0">
                <a:solidFill>
                  <a:srgbClr val="0000FF"/>
                </a:solidFill>
                <a:latin typeface="Calibri"/>
                <a:cs typeface="Calibri"/>
              </a:rPr>
              <a:t>Pâques (avril)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87623" y="4937759"/>
            <a:ext cx="1694814" cy="1754505"/>
            <a:chOff x="3087623" y="4937759"/>
            <a:chExt cx="1694814" cy="1754505"/>
          </a:xfrm>
        </p:grpSpPr>
        <p:sp>
          <p:nvSpPr>
            <p:cNvPr id="15" name="object 15"/>
            <p:cNvSpPr/>
            <p:nvPr/>
          </p:nvSpPr>
          <p:spPr>
            <a:xfrm>
              <a:off x="3100577" y="4950713"/>
              <a:ext cx="1668780" cy="1728470"/>
            </a:xfrm>
            <a:custGeom>
              <a:avLst/>
              <a:gdLst/>
              <a:ahLst/>
              <a:cxnLst/>
              <a:rect l="l" t="t" r="r" b="b"/>
              <a:pathLst>
                <a:path w="1668779" h="1728470">
                  <a:moveTo>
                    <a:pt x="1390650" y="0"/>
                  </a:moveTo>
                  <a:lnTo>
                    <a:pt x="278130" y="0"/>
                  </a:lnTo>
                  <a:lnTo>
                    <a:pt x="233031" y="3641"/>
                  </a:lnTo>
                  <a:lnTo>
                    <a:pt x="190243" y="14185"/>
                  </a:lnTo>
                  <a:lnTo>
                    <a:pt x="150341" y="31056"/>
                  </a:lnTo>
                  <a:lnTo>
                    <a:pt x="113897" y="53681"/>
                  </a:lnTo>
                  <a:lnTo>
                    <a:pt x="81486" y="81486"/>
                  </a:lnTo>
                  <a:lnTo>
                    <a:pt x="53681" y="113897"/>
                  </a:lnTo>
                  <a:lnTo>
                    <a:pt x="31056" y="150341"/>
                  </a:lnTo>
                  <a:lnTo>
                    <a:pt x="14185" y="190243"/>
                  </a:lnTo>
                  <a:lnTo>
                    <a:pt x="3641" y="233031"/>
                  </a:lnTo>
                  <a:lnTo>
                    <a:pt x="0" y="278130"/>
                  </a:lnTo>
                  <a:lnTo>
                    <a:pt x="0" y="1450073"/>
                  </a:lnTo>
                  <a:lnTo>
                    <a:pt x="3641" y="1495190"/>
                  </a:lnTo>
                  <a:lnTo>
                    <a:pt x="14185" y="1537989"/>
                  </a:lnTo>
                  <a:lnTo>
                    <a:pt x="31056" y="1577898"/>
                  </a:lnTo>
                  <a:lnTo>
                    <a:pt x="53681" y="1614343"/>
                  </a:lnTo>
                  <a:lnTo>
                    <a:pt x="81486" y="1646751"/>
                  </a:lnTo>
                  <a:lnTo>
                    <a:pt x="113897" y="1674552"/>
                  </a:lnTo>
                  <a:lnTo>
                    <a:pt x="150341" y="1697171"/>
                  </a:lnTo>
                  <a:lnTo>
                    <a:pt x="190243" y="1714036"/>
                  </a:lnTo>
                  <a:lnTo>
                    <a:pt x="233031" y="1724575"/>
                  </a:lnTo>
                  <a:lnTo>
                    <a:pt x="278130" y="1728216"/>
                  </a:lnTo>
                  <a:lnTo>
                    <a:pt x="1390650" y="1728216"/>
                  </a:lnTo>
                  <a:lnTo>
                    <a:pt x="1435748" y="1724575"/>
                  </a:lnTo>
                  <a:lnTo>
                    <a:pt x="1478536" y="1714036"/>
                  </a:lnTo>
                  <a:lnTo>
                    <a:pt x="1518438" y="1697171"/>
                  </a:lnTo>
                  <a:lnTo>
                    <a:pt x="1554882" y="1674552"/>
                  </a:lnTo>
                  <a:lnTo>
                    <a:pt x="1587293" y="1646751"/>
                  </a:lnTo>
                  <a:lnTo>
                    <a:pt x="1615098" y="1614343"/>
                  </a:lnTo>
                  <a:lnTo>
                    <a:pt x="1637723" y="1577898"/>
                  </a:lnTo>
                  <a:lnTo>
                    <a:pt x="1654594" y="1537989"/>
                  </a:lnTo>
                  <a:lnTo>
                    <a:pt x="1665138" y="1495190"/>
                  </a:lnTo>
                  <a:lnTo>
                    <a:pt x="1668780" y="1450073"/>
                  </a:lnTo>
                  <a:lnTo>
                    <a:pt x="1668780" y="278130"/>
                  </a:lnTo>
                  <a:lnTo>
                    <a:pt x="1665138" y="233031"/>
                  </a:lnTo>
                  <a:lnTo>
                    <a:pt x="1654594" y="190243"/>
                  </a:lnTo>
                  <a:lnTo>
                    <a:pt x="1637723" y="150341"/>
                  </a:lnTo>
                  <a:lnTo>
                    <a:pt x="1615098" y="113897"/>
                  </a:lnTo>
                  <a:lnTo>
                    <a:pt x="1587293" y="81486"/>
                  </a:lnTo>
                  <a:lnTo>
                    <a:pt x="1554882" y="53681"/>
                  </a:lnTo>
                  <a:lnTo>
                    <a:pt x="1518438" y="31056"/>
                  </a:lnTo>
                  <a:lnTo>
                    <a:pt x="1478536" y="14185"/>
                  </a:lnTo>
                  <a:lnTo>
                    <a:pt x="1435748" y="3641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0577" y="4950713"/>
              <a:ext cx="1668780" cy="1728470"/>
            </a:xfrm>
            <a:custGeom>
              <a:avLst/>
              <a:gdLst/>
              <a:ahLst/>
              <a:cxnLst/>
              <a:rect l="l" t="t" r="r" b="b"/>
              <a:pathLst>
                <a:path w="1668779" h="1728470">
                  <a:moveTo>
                    <a:pt x="0" y="278130"/>
                  </a:moveTo>
                  <a:lnTo>
                    <a:pt x="3641" y="233031"/>
                  </a:lnTo>
                  <a:lnTo>
                    <a:pt x="14185" y="190243"/>
                  </a:lnTo>
                  <a:lnTo>
                    <a:pt x="31056" y="150341"/>
                  </a:lnTo>
                  <a:lnTo>
                    <a:pt x="53681" y="113897"/>
                  </a:lnTo>
                  <a:lnTo>
                    <a:pt x="81486" y="81486"/>
                  </a:lnTo>
                  <a:lnTo>
                    <a:pt x="113897" y="53681"/>
                  </a:lnTo>
                  <a:lnTo>
                    <a:pt x="150341" y="31056"/>
                  </a:lnTo>
                  <a:lnTo>
                    <a:pt x="190243" y="14185"/>
                  </a:lnTo>
                  <a:lnTo>
                    <a:pt x="233031" y="3641"/>
                  </a:lnTo>
                  <a:lnTo>
                    <a:pt x="278130" y="0"/>
                  </a:lnTo>
                  <a:lnTo>
                    <a:pt x="1390650" y="0"/>
                  </a:lnTo>
                  <a:lnTo>
                    <a:pt x="1435748" y="3641"/>
                  </a:lnTo>
                  <a:lnTo>
                    <a:pt x="1478536" y="14185"/>
                  </a:lnTo>
                  <a:lnTo>
                    <a:pt x="1518438" y="31056"/>
                  </a:lnTo>
                  <a:lnTo>
                    <a:pt x="1554882" y="53681"/>
                  </a:lnTo>
                  <a:lnTo>
                    <a:pt x="1587293" y="81486"/>
                  </a:lnTo>
                  <a:lnTo>
                    <a:pt x="1615098" y="113897"/>
                  </a:lnTo>
                  <a:lnTo>
                    <a:pt x="1637723" y="150341"/>
                  </a:lnTo>
                  <a:lnTo>
                    <a:pt x="1654594" y="190243"/>
                  </a:lnTo>
                  <a:lnTo>
                    <a:pt x="1665138" y="233031"/>
                  </a:lnTo>
                  <a:lnTo>
                    <a:pt x="1668780" y="278130"/>
                  </a:lnTo>
                  <a:lnTo>
                    <a:pt x="1668780" y="1450073"/>
                  </a:lnTo>
                  <a:lnTo>
                    <a:pt x="1665138" y="1495190"/>
                  </a:lnTo>
                  <a:lnTo>
                    <a:pt x="1654594" y="1537989"/>
                  </a:lnTo>
                  <a:lnTo>
                    <a:pt x="1637723" y="1577898"/>
                  </a:lnTo>
                  <a:lnTo>
                    <a:pt x="1615098" y="1614343"/>
                  </a:lnTo>
                  <a:lnTo>
                    <a:pt x="1587293" y="1646751"/>
                  </a:lnTo>
                  <a:lnTo>
                    <a:pt x="1554882" y="1674552"/>
                  </a:lnTo>
                  <a:lnTo>
                    <a:pt x="1518438" y="1697171"/>
                  </a:lnTo>
                  <a:lnTo>
                    <a:pt x="1478536" y="1714036"/>
                  </a:lnTo>
                  <a:lnTo>
                    <a:pt x="1435748" y="1724575"/>
                  </a:lnTo>
                  <a:lnTo>
                    <a:pt x="1390650" y="1728216"/>
                  </a:lnTo>
                  <a:lnTo>
                    <a:pt x="278130" y="1728216"/>
                  </a:lnTo>
                  <a:lnTo>
                    <a:pt x="233031" y="1724575"/>
                  </a:lnTo>
                  <a:lnTo>
                    <a:pt x="190243" y="1714036"/>
                  </a:lnTo>
                  <a:lnTo>
                    <a:pt x="150341" y="1697171"/>
                  </a:lnTo>
                  <a:lnTo>
                    <a:pt x="113897" y="1674552"/>
                  </a:lnTo>
                  <a:lnTo>
                    <a:pt x="81486" y="1646751"/>
                  </a:lnTo>
                  <a:lnTo>
                    <a:pt x="53681" y="1614343"/>
                  </a:lnTo>
                  <a:lnTo>
                    <a:pt x="31056" y="1577898"/>
                  </a:lnTo>
                  <a:lnTo>
                    <a:pt x="14185" y="1537989"/>
                  </a:lnTo>
                  <a:lnTo>
                    <a:pt x="3641" y="1495190"/>
                  </a:lnTo>
                  <a:lnTo>
                    <a:pt x="0" y="1450073"/>
                  </a:lnTo>
                  <a:lnTo>
                    <a:pt x="0" y="2781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27805" y="5668771"/>
            <a:ext cx="812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Mentales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90608" y="1546796"/>
            <a:ext cx="1659889" cy="824865"/>
            <a:chOff x="3090608" y="1546796"/>
            <a:chExt cx="1659889" cy="824865"/>
          </a:xfrm>
        </p:grpSpPr>
        <p:sp>
          <p:nvSpPr>
            <p:cNvPr id="19" name="object 19"/>
            <p:cNvSpPr/>
            <p:nvPr/>
          </p:nvSpPr>
          <p:spPr>
            <a:xfrm>
              <a:off x="3103625" y="1559813"/>
              <a:ext cx="1633855" cy="798830"/>
            </a:xfrm>
            <a:custGeom>
              <a:avLst/>
              <a:gdLst/>
              <a:ahLst/>
              <a:cxnLst/>
              <a:rect l="l" t="t" r="r" b="b"/>
              <a:pathLst>
                <a:path w="1633854" h="798830">
                  <a:moveTo>
                    <a:pt x="1500632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80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1500632" y="798576"/>
                  </a:lnTo>
                  <a:lnTo>
                    <a:pt x="1542710" y="791793"/>
                  </a:lnTo>
                  <a:lnTo>
                    <a:pt x="1579248" y="772903"/>
                  </a:lnTo>
                  <a:lnTo>
                    <a:pt x="1608055" y="744096"/>
                  </a:lnTo>
                  <a:lnTo>
                    <a:pt x="1626945" y="707558"/>
                  </a:lnTo>
                  <a:lnTo>
                    <a:pt x="1633727" y="665480"/>
                  </a:lnTo>
                  <a:lnTo>
                    <a:pt x="1633727" y="133096"/>
                  </a:lnTo>
                  <a:lnTo>
                    <a:pt x="1626945" y="91017"/>
                  </a:lnTo>
                  <a:lnTo>
                    <a:pt x="1608055" y="54479"/>
                  </a:lnTo>
                  <a:lnTo>
                    <a:pt x="1579248" y="25672"/>
                  </a:lnTo>
                  <a:lnTo>
                    <a:pt x="1542710" y="6782"/>
                  </a:lnTo>
                  <a:lnTo>
                    <a:pt x="1500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3625" y="1559813"/>
              <a:ext cx="1633855" cy="798830"/>
            </a:xfrm>
            <a:custGeom>
              <a:avLst/>
              <a:gdLst/>
              <a:ahLst/>
              <a:cxnLst/>
              <a:rect l="l" t="t" r="r" b="b"/>
              <a:pathLst>
                <a:path w="1633854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1500632" y="0"/>
                  </a:lnTo>
                  <a:lnTo>
                    <a:pt x="1542710" y="6782"/>
                  </a:lnTo>
                  <a:lnTo>
                    <a:pt x="1579248" y="25672"/>
                  </a:lnTo>
                  <a:lnTo>
                    <a:pt x="1608055" y="54479"/>
                  </a:lnTo>
                  <a:lnTo>
                    <a:pt x="1626945" y="91017"/>
                  </a:lnTo>
                  <a:lnTo>
                    <a:pt x="1633727" y="133096"/>
                  </a:lnTo>
                  <a:lnTo>
                    <a:pt x="1633727" y="665480"/>
                  </a:lnTo>
                  <a:lnTo>
                    <a:pt x="1626945" y="707558"/>
                  </a:lnTo>
                  <a:lnTo>
                    <a:pt x="1608055" y="744096"/>
                  </a:lnTo>
                  <a:lnTo>
                    <a:pt x="1579248" y="772903"/>
                  </a:lnTo>
                  <a:lnTo>
                    <a:pt x="1542710" y="791793"/>
                  </a:lnTo>
                  <a:lnTo>
                    <a:pt x="1500632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80"/>
                  </a:lnTo>
                  <a:lnTo>
                    <a:pt x="0" y="13309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110420" y="3418268"/>
            <a:ext cx="1664335" cy="1466215"/>
            <a:chOff x="3110420" y="3418268"/>
            <a:chExt cx="1664335" cy="1466215"/>
          </a:xfrm>
        </p:grpSpPr>
        <p:sp>
          <p:nvSpPr>
            <p:cNvPr id="22" name="object 22"/>
            <p:cNvSpPr/>
            <p:nvPr/>
          </p:nvSpPr>
          <p:spPr>
            <a:xfrm>
              <a:off x="3123437" y="3431285"/>
              <a:ext cx="1638300" cy="1440180"/>
            </a:xfrm>
            <a:custGeom>
              <a:avLst/>
              <a:gdLst/>
              <a:ahLst/>
              <a:cxnLst/>
              <a:rect l="l" t="t" r="r" b="b"/>
              <a:pathLst>
                <a:path w="1638300" h="1440179">
                  <a:moveTo>
                    <a:pt x="1398270" y="0"/>
                  </a:moveTo>
                  <a:lnTo>
                    <a:pt x="240029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150"/>
                  </a:lnTo>
                  <a:lnTo>
                    <a:pt x="4875" y="1248531"/>
                  </a:lnTo>
                  <a:lnTo>
                    <a:pt x="18859" y="1293590"/>
                  </a:lnTo>
                  <a:lnTo>
                    <a:pt x="40987" y="1334363"/>
                  </a:lnTo>
                  <a:lnTo>
                    <a:pt x="70294" y="1369885"/>
                  </a:lnTo>
                  <a:lnTo>
                    <a:pt x="105816" y="1399192"/>
                  </a:lnTo>
                  <a:lnTo>
                    <a:pt x="146589" y="1421320"/>
                  </a:lnTo>
                  <a:lnTo>
                    <a:pt x="191648" y="1435304"/>
                  </a:lnTo>
                  <a:lnTo>
                    <a:pt x="240029" y="1440180"/>
                  </a:lnTo>
                  <a:lnTo>
                    <a:pt x="1398270" y="1440180"/>
                  </a:lnTo>
                  <a:lnTo>
                    <a:pt x="1446651" y="1435304"/>
                  </a:lnTo>
                  <a:lnTo>
                    <a:pt x="1491710" y="1421320"/>
                  </a:lnTo>
                  <a:lnTo>
                    <a:pt x="1532483" y="1399192"/>
                  </a:lnTo>
                  <a:lnTo>
                    <a:pt x="1568005" y="1369885"/>
                  </a:lnTo>
                  <a:lnTo>
                    <a:pt x="1597312" y="1334363"/>
                  </a:lnTo>
                  <a:lnTo>
                    <a:pt x="1619440" y="1293590"/>
                  </a:lnTo>
                  <a:lnTo>
                    <a:pt x="1633424" y="1248531"/>
                  </a:lnTo>
                  <a:lnTo>
                    <a:pt x="1638300" y="1200150"/>
                  </a:lnTo>
                  <a:lnTo>
                    <a:pt x="1638300" y="240030"/>
                  </a:lnTo>
                  <a:lnTo>
                    <a:pt x="1633424" y="191648"/>
                  </a:lnTo>
                  <a:lnTo>
                    <a:pt x="1619440" y="146589"/>
                  </a:lnTo>
                  <a:lnTo>
                    <a:pt x="1597312" y="105816"/>
                  </a:lnTo>
                  <a:lnTo>
                    <a:pt x="1568005" y="70294"/>
                  </a:lnTo>
                  <a:lnTo>
                    <a:pt x="1532483" y="40987"/>
                  </a:lnTo>
                  <a:lnTo>
                    <a:pt x="1491710" y="18859"/>
                  </a:lnTo>
                  <a:lnTo>
                    <a:pt x="1446651" y="4875"/>
                  </a:lnTo>
                  <a:lnTo>
                    <a:pt x="1398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3437" y="3431285"/>
              <a:ext cx="1638300" cy="1440180"/>
            </a:xfrm>
            <a:custGeom>
              <a:avLst/>
              <a:gdLst/>
              <a:ahLst/>
              <a:cxnLst/>
              <a:rect l="l" t="t" r="r" b="b"/>
              <a:pathLst>
                <a:path w="1638300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1398270" y="0"/>
                  </a:lnTo>
                  <a:lnTo>
                    <a:pt x="1446651" y="4875"/>
                  </a:lnTo>
                  <a:lnTo>
                    <a:pt x="1491710" y="18859"/>
                  </a:lnTo>
                  <a:lnTo>
                    <a:pt x="1532483" y="40987"/>
                  </a:lnTo>
                  <a:lnTo>
                    <a:pt x="1568005" y="70294"/>
                  </a:lnTo>
                  <a:lnTo>
                    <a:pt x="1597312" y="105816"/>
                  </a:lnTo>
                  <a:lnTo>
                    <a:pt x="1619440" y="146589"/>
                  </a:lnTo>
                  <a:lnTo>
                    <a:pt x="1633424" y="191648"/>
                  </a:lnTo>
                  <a:lnTo>
                    <a:pt x="1638300" y="240030"/>
                  </a:lnTo>
                  <a:lnTo>
                    <a:pt x="1638300" y="1200150"/>
                  </a:lnTo>
                  <a:lnTo>
                    <a:pt x="1633424" y="1248531"/>
                  </a:lnTo>
                  <a:lnTo>
                    <a:pt x="1619440" y="1293590"/>
                  </a:lnTo>
                  <a:lnTo>
                    <a:pt x="1597312" y="1334363"/>
                  </a:lnTo>
                  <a:lnTo>
                    <a:pt x="1568005" y="1369885"/>
                  </a:lnTo>
                  <a:lnTo>
                    <a:pt x="1532483" y="1399192"/>
                  </a:lnTo>
                  <a:lnTo>
                    <a:pt x="1491710" y="1421320"/>
                  </a:lnTo>
                  <a:lnTo>
                    <a:pt x="1446651" y="1435304"/>
                  </a:lnTo>
                  <a:lnTo>
                    <a:pt x="1398270" y="1440180"/>
                  </a:lnTo>
                  <a:lnTo>
                    <a:pt x="240029" y="1440180"/>
                  </a:lnTo>
                  <a:lnTo>
                    <a:pt x="191648" y="1435304"/>
                  </a:lnTo>
                  <a:lnTo>
                    <a:pt x="146589" y="1421320"/>
                  </a:lnTo>
                  <a:lnTo>
                    <a:pt x="105816" y="1399192"/>
                  </a:lnTo>
                  <a:lnTo>
                    <a:pt x="70294" y="1369885"/>
                  </a:lnTo>
                  <a:lnTo>
                    <a:pt x="40987" y="1334363"/>
                  </a:lnTo>
                  <a:lnTo>
                    <a:pt x="18859" y="1293590"/>
                  </a:lnTo>
                  <a:lnTo>
                    <a:pt x="4875" y="1248531"/>
                  </a:lnTo>
                  <a:lnTo>
                    <a:pt x="0" y="1200150"/>
                  </a:lnTo>
                  <a:lnTo>
                    <a:pt x="0" y="2400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10153" y="3992372"/>
            <a:ext cx="863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Physiques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99752" y="2420048"/>
            <a:ext cx="1663064" cy="962025"/>
            <a:chOff x="3099752" y="2420048"/>
            <a:chExt cx="1663064" cy="962025"/>
          </a:xfrm>
        </p:grpSpPr>
        <p:sp>
          <p:nvSpPr>
            <p:cNvPr id="26" name="object 26"/>
            <p:cNvSpPr/>
            <p:nvPr/>
          </p:nvSpPr>
          <p:spPr>
            <a:xfrm>
              <a:off x="3112769" y="2433065"/>
              <a:ext cx="1637030" cy="935990"/>
            </a:xfrm>
            <a:custGeom>
              <a:avLst/>
              <a:gdLst/>
              <a:ahLst/>
              <a:cxnLst/>
              <a:rect l="l" t="t" r="r" b="b"/>
              <a:pathLst>
                <a:path w="1637029" h="935989">
                  <a:moveTo>
                    <a:pt x="1480820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1480820" y="935736"/>
                  </a:lnTo>
                  <a:lnTo>
                    <a:pt x="1530104" y="927782"/>
                  </a:lnTo>
                  <a:lnTo>
                    <a:pt x="1572914" y="905638"/>
                  </a:lnTo>
                  <a:lnTo>
                    <a:pt x="1606678" y="871874"/>
                  </a:lnTo>
                  <a:lnTo>
                    <a:pt x="1628822" y="829064"/>
                  </a:lnTo>
                  <a:lnTo>
                    <a:pt x="1636776" y="779780"/>
                  </a:lnTo>
                  <a:lnTo>
                    <a:pt x="1636776" y="155956"/>
                  </a:lnTo>
                  <a:lnTo>
                    <a:pt x="1628822" y="106671"/>
                  </a:lnTo>
                  <a:lnTo>
                    <a:pt x="1606678" y="63861"/>
                  </a:lnTo>
                  <a:lnTo>
                    <a:pt x="1572914" y="30097"/>
                  </a:lnTo>
                  <a:lnTo>
                    <a:pt x="1530104" y="7953"/>
                  </a:lnTo>
                  <a:lnTo>
                    <a:pt x="148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12769" y="2433065"/>
              <a:ext cx="1637030" cy="935990"/>
            </a:xfrm>
            <a:custGeom>
              <a:avLst/>
              <a:gdLst/>
              <a:ahLst/>
              <a:cxnLst/>
              <a:rect l="l" t="t" r="r" b="b"/>
              <a:pathLst>
                <a:path w="1637029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480820" y="0"/>
                  </a:lnTo>
                  <a:lnTo>
                    <a:pt x="1530104" y="7953"/>
                  </a:lnTo>
                  <a:lnTo>
                    <a:pt x="1572914" y="30097"/>
                  </a:lnTo>
                  <a:lnTo>
                    <a:pt x="1606678" y="63861"/>
                  </a:lnTo>
                  <a:lnTo>
                    <a:pt x="1628822" y="106671"/>
                  </a:lnTo>
                  <a:lnTo>
                    <a:pt x="1636776" y="155956"/>
                  </a:lnTo>
                  <a:lnTo>
                    <a:pt x="1636776" y="779780"/>
                  </a:lnTo>
                  <a:lnTo>
                    <a:pt x="1628822" y="829064"/>
                  </a:lnTo>
                  <a:lnTo>
                    <a:pt x="1606678" y="871874"/>
                  </a:lnTo>
                  <a:lnTo>
                    <a:pt x="1572914" y="905638"/>
                  </a:lnTo>
                  <a:lnTo>
                    <a:pt x="1530104" y="927782"/>
                  </a:lnTo>
                  <a:lnTo>
                    <a:pt x="1480820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21455" y="2742056"/>
            <a:ext cx="81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Tactiques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50828" y="2439860"/>
            <a:ext cx="7181215" cy="963294"/>
            <a:chOff x="4850828" y="2439860"/>
            <a:chExt cx="7181215" cy="963294"/>
          </a:xfrm>
        </p:grpSpPr>
        <p:sp>
          <p:nvSpPr>
            <p:cNvPr id="30" name="object 30"/>
            <p:cNvSpPr/>
            <p:nvPr/>
          </p:nvSpPr>
          <p:spPr>
            <a:xfrm>
              <a:off x="4863845" y="2452878"/>
              <a:ext cx="7155180" cy="937260"/>
            </a:xfrm>
            <a:custGeom>
              <a:avLst/>
              <a:gdLst/>
              <a:ahLst/>
              <a:cxnLst/>
              <a:rect l="l" t="t" r="r" b="b"/>
              <a:pathLst>
                <a:path w="7155180" h="937260">
                  <a:moveTo>
                    <a:pt x="6998970" y="0"/>
                  </a:moveTo>
                  <a:lnTo>
                    <a:pt x="156209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09" y="937260"/>
                  </a:lnTo>
                  <a:lnTo>
                    <a:pt x="6998970" y="937260"/>
                  </a:lnTo>
                  <a:lnTo>
                    <a:pt x="7048329" y="929292"/>
                  </a:lnTo>
                  <a:lnTo>
                    <a:pt x="7091208" y="907109"/>
                  </a:lnTo>
                  <a:lnTo>
                    <a:pt x="7125029" y="873288"/>
                  </a:lnTo>
                  <a:lnTo>
                    <a:pt x="7147212" y="830409"/>
                  </a:lnTo>
                  <a:lnTo>
                    <a:pt x="7155180" y="781050"/>
                  </a:lnTo>
                  <a:lnTo>
                    <a:pt x="7155180" y="156210"/>
                  </a:lnTo>
                  <a:lnTo>
                    <a:pt x="7147212" y="106850"/>
                  </a:lnTo>
                  <a:lnTo>
                    <a:pt x="7125029" y="63971"/>
                  </a:lnTo>
                  <a:lnTo>
                    <a:pt x="7091208" y="30150"/>
                  </a:lnTo>
                  <a:lnTo>
                    <a:pt x="7048329" y="7967"/>
                  </a:lnTo>
                  <a:lnTo>
                    <a:pt x="699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3845" y="2452878"/>
              <a:ext cx="7155180" cy="937260"/>
            </a:xfrm>
            <a:custGeom>
              <a:avLst/>
              <a:gdLst/>
              <a:ahLst/>
              <a:cxnLst/>
              <a:rect l="l" t="t" r="r" b="b"/>
              <a:pathLst>
                <a:path w="7155180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6998970" y="0"/>
                  </a:lnTo>
                  <a:lnTo>
                    <a:pt x="7048329" y="7967"/>
                  </a:lnTo>
                  <a:lnTo>
                    <a:pt x="7091208" y="30150"/>
                  </a:lnTo>
                  <a:lnTo>
                    <a:pt x="7125029" y="63971"/>
                  </a:lnTo>
                  <a:lnTo>
                    <a:pt x="7147212" y="106850"/>
                  </a:lnTo>
                  <a:lnTo>
                    <a:pt x="7155180" y="156210"/>
                  </a:lnTo>
                  <a:lnTo>
                    <a:pt x="7155180" y="781050"/>
                  </a:lnTo>
                  <a:lnTo>
                    <a:pt x="7147212" y="830409"/>
                  </a:lnTo>
                  <a:lnTo>
                    <a:pt x="7125029" y="873288"/>
                  </a:lnTo>
                  <a:lnTo>
                    <a:pt x="7091208" y="907109"/>
                  </a:lnTo>
                  <a:lnTo>
                    <a:pt x="7048329" y="929292"/>
                  </a:lnTo>
                  <a:lnTo>
                    <a:pt x="6998970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33264" y="2762199"/>
            <a:ext cx="3322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Occupation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l’espace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pour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défendre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43271" y="3438144"/>
            <a:ext cx="7202805" cy="1464945"/>
            <a:chOff x="4843271" y="3438144"/>
            <a:chExt cx="7202805" cy="1464945"/>
          </a:xfrm>
        </p:grpSpPr>
        <p:sp>
          <p:nvSpPr>
            <p:cNvPr id="34" name="object 34"/>
            <p:cNvSpPr/>
            <p:nvPr/>
          </p:nvSpPr>
          <p:spPr>
            <a:xfrm>
              <a:off x="4856225" y="3451098"/>
              <a:ext cx="7176770" cy="1438910"/>
            </a:xfrm>
            <a:custGeom>
              <a:avLst/>
              <a:gdLst/>
              <a:ahLst/>
              <a:cxnLst/>
              <a:rect l="l" t="t" r="r" b="b"/>
              <a:pathLst>
                <a:path w="7176770" h="1438910">
                  <a:moveTo>
                    <a:pt x="6936740" y="0"/>
                  </a:moveTo>
                  <a:lnTo>
                    <a:pt x="239775" y="0"/>
                  </a:lnTo>
                  <a:lnTo>
                    <a:pt x="191442" y="4869"/>
                  </a:lnTo>
                  <a:lnTo>
                    <a:pt x="146429" y="18837"/>
                  </a:lnTo>
                  <a:lnTo>
                    <a:pt x="105698" y="40940"/>
                  </a:lnTo>
                  <a:lnTo>
                    <a:pt x="70215" y="70215"/>
                  </a:lnTo>
                  <a:lnTo>
                    <a:pt x="40940" y="105698"/>
                  </a:lnTo>
                  <a:lnTo>
                    <a:pt x="18837" y="146429"/>
                  </a:lnTo>
                  <a:lnTo>
                    <a:pt x="4869" y="191442"/>
                  </a:lnTo>
                  <a:lnTo>
                    <a:pt x="0" y="239775"/>
                  </a:lnTo>
                  <a:lnTo>
                    <a:pt x="0" y="1198879"/>
                  </a:lnTo>
                  <a:lnTo>
                    <a:pt x="4869" y="1247213"/>
                  </a:lnTo>
                  <a:lnTo>
                    <a:pt x="18837" y="1292226"/>
                  </a:lnTo>
                  <a:lnTo>
                    <a:pt x="40940" y="1332957"/>
                  </a:lnTo>
                  <a:lnTo>
                    <a:pt x="70215" y="1368440"/>
                  </a:lnTo>
                  <a:lnTo>
                    <a:pt x="105698" y="1397715"/>
                  </a:lnTo>
                  <a:lnTo>
                    <a:pt x="146429" y="1419818"/>
                  </a:lnTo>
                  <a:lnTo>
                    <a:pt x="191442" y="1433786"/>
                  </a:lnTo>
                  <a:lnTo>
                    <a:pt x="239775" y="1438656"/>
                  </a:lnTo>
                  <a:lnTo>
                    <a:pt x="6936740" y="1438656"/>
                  </a:lnTo>
                  <a:lnTo>
                    <a:pt x="6985073" y="1433786"/>
                  </a:lnTo>
                  <a:lnTo>
                    <a:pt x="7030086" y="1419818"/>
                  </a:lnTo>
                  <a:lnTo>
                    <a:pt x="7070817" y="1397715"/>
                  </a:lnTo>
                  <a:lnTo>
                    <a:pt x="7106300" y="1368440"/>
                  </a:lnTo>
                  <a:lnTo>
                    <a:pt x="7135575" y="1332957"/>
                  </a:lnTo>
                  <a:lnTo>
                    <a:pt x="7157678" y="1292226"/>
                  </a:lnTo>
                  <a:lnTo>
                    <a:pt x="7171646" y="1247213"/>
                  </a:lnTo>
                  <a:lnTo>
                    <a:pt x="7176516" y="1198879"/>
                  </a:lnTo>
                  <a:lnTo>
                    <a:pt x="7176516" y="239775"/>
                  </a:lnTo>
                  <a:lnTo>
                    <a:pt x="7171646" y="191442"/>
                  </a:lnTo>
                  <a:lnTo>
                    <a:pt x="7157678" y="146429"/>
                  </a:lnTo>
                  <a:lnTo>
                    <a:pt x="7135575" y="105698"/>
                  </a:lnTo>
                  <a:lnTo>
                    <a:pt x="7106300" y="70215"/>
                  </a:lnTo>
                  <a:lnTo>
                    <a:pt x="7070817" y="40940"/>
                  </a:lnTo>
                  <a:lnTo>
                    <a:pt x="7030086" y="18837"/>
                  </a:lnTo>
                  <a:lnTo>
                    <a:pt x="6985073" y="4869"/>
                  </a:lnTo>
                  <a:lnTo>
                    <a:pt x="693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56225" y="3451098"/>
              <a:ext cx="7176770" cy="1438910"/>
            </a:xfrm>
            <a:custGeom>
              <a:avLst/>
              <a:gdLst/>
              <a:ahLst/>
              <a:cxnLst/>
              <a:rect l="l" t="t" r="r" b="b"/>
              <a:pathLst>
                <a:path w="7176770" h="1438910">
                  <a:moveTo>
                    <a:pt x="0" y="239775"/>
                  </a:moveTo>
                  <a:lnTo>
                    <a:pt x="4869" y="191442"/>
                  </a:lnTo>
                  <a:lnTo>
                    <a:pt x="18837" y="146429"/>
                  </a:lnTo>
                  <a:lnTo>
                    <a:pt x="40940" y="105698"/>
                  </a:lnTo>
                  <a:lnTo>
                    <a:pt x="70215" y="70215"/>
                  </a:lnTo>
                  <a:lnTo>
                    <a:pt x="105698" y="40940"/>
                  </a:lnTo>
                  <a:lnTo>
                    <a:pt x="146429" y="18837"/>
                  </a:lnTo>
                  <a:lnTo>
                    <a:pt x="191442" y="4869"/>
                  </a:lnTo>
                  <a:lnTo>
                    <a:pt x="239775" y="0"/>
                  </a:lnTo>
                  <a:lnTo>
                    <a:pt x="6936740" y="0"/>
                  </a:lnTo>
                  <a:lnTo>
                    <a:pt x="6985073" y="4869"/>
                  </a:lnTo>
                  <a:lnTo>
                    <a:pt x="7030086" y="18837"/>
                  </a:lnTo>
                  <a:lnTo>
                    <a:pt x="7070817" y="40940"/>
                  </a:lnTo>
                  <a:lnTo>
                    <a:pt x="7106300" y="70215"/>
                  </a:lnTo>
                  <a:lnTo>
                    <a:pt x="7135575" y="105698"/>
                  </a:lnTo>
                  <a:lnTo>
                    <a:pt x="7157678" y="146429"/>
                  </a:lnTo>
                  <a:lnTo>
                    <a:pt x="7171646" y="191442"/>
                  </a:lnTo>
                  <a:lnTo>
                    <a:pt x="7176516" y="239775"/>
                  </a:lnTo>
                  <a:lnTo>
                    <a:pt x="7176516" y="1198879"/>
                  </a:lnTo>
                  <a:lnTo>
                    <a:pt x="7171646" y="1247213"/>
                  </a:lnTo>
                  <a:lnTo>
                    <a:pt x="7157678" y="1292226"/>
                  </a:lnTo>
                  <a:lnTo>
                    <a:pt x="7135575" y="1332957"/>
                  </a:lnTo>
                  <a:lnTo>
                    <a:pt x="7106300" y="1368440"/>
                  </a:lnTo>
                  <a:lnTo>
                    <a:pt x="7070817" y="1397715"/>
                  </a:lnTo>
                  <a:lnTo>
                    <a:pt x="7030086" y="1419818"/>
                  </a:lnTo>
                  <a:lnTo>
                    <a:pt x="6985073" y="1433786"/>
                  </a:lnTo>
                  <a:lnTo>
                    <a:pt x="6936740" y="1438656"/>
                  </a:lnTo>
                  <a:lnTo>
                    <a:pt x="239775" y="1438656"/>
                  </a:lnTo>
                  <a:lnTo>
                    <a:pt x="191442" y="1433786"/>
                  </a:lnTo>
                  <a:lnTo>
                    <a:pt x="146429" y="1419818"/>
                  </a:lnTo>
                  <a:lnTo>
                    <a:pt x="105698" y="1397715"/>
                  </a:lnTo>
                  <a:lnTo>
                    <a:pt x="70215" y="1368440"/>
                  </a:lnTo>
                  <a:lnTo>
                    <a:pt x="40940" y="1332957"/>
                  </a:lnTo>
                  <a:lnTo>
                    <a:pt x="18837" y="1292226"/>
                  </a:lnTo>
                  <a:lnTo>
                    <a:pt x="4869" y="1247213"/>
                  </a:lnTo>
                  <a:lnTo>
                    <a:pt x="0" y="1198879"/>
                  </a:lnTo>
                  <a:lnTo>
                    <a:pt x="0" y="239775"/>
                  </a:lnTo>
                  <a:close/>
                </a:path>
              </a:pathLst>
            </a:custGeom>
            <a:ln w="25907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05832" y="3681806"/>
            <a:ext cx="6180455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Coordination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: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Dissociation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haut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corps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corps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(cross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crawl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et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spc="-10" dirty="0">
                <a:latin typeface="Calibri"/>
                <a:cs typeface="Calibri"/>
              </a:rPr>
              <a:t>quadrupédie)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05832" y="4340733"/>
            <a:ext cx="584517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Endurance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uniquement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jeux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matchs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Vivacité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relais.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85944" y="4957571"/>
            <a:ext cx="7160259" cy="1755775"/>
            <a:chOff x="4885944" y="4957571"/>
            <a:chExt cx="7160259" cy="1755775"/>
          </a:xfrm>
        </p:grpSpPr>
        <p:sp>
          <p:nvSpPr>
            <p:cNvPr id="39" name="object 39"/>
            <p:cNvSpPr/>
            <p:nvPr/>
          </p:nvSpPr>
          <p:spPr>
            <a:xfrm>
              <a:off x="4898898" y="4970525"/>
              <a:ext cx="7134225" cy="1729739"/>
            </a:xfrm>
            <a:custGeom>
              <a:avLst/>
              <a:gdLst/>
              <a:ahLst/>
              <a:cxnLst/>
              <a:rect l="l" t="t" r="r" b="b"/>
              <a:pathLst>
                <a:path w="7134225" h="1729740">
                  <a:moveTo>
                    <a:pt x="6845554" y="0"/>
                  </a:moveTo>
                  <a:lnTo>
                    <a:pt x="288289" y="0"/>
                  </a:lnTo>
                  <a:lnTo>
                    <a:pt x="241518" y="3772"/>
                  </a:lnTo>
                  <a:lnTo>
                    <a:pt x="197152" y="14693"/>
                  </a:lnTo>
                  <a:lnTo>
                    <a:pt x="155786" y="32170"/>
                  </a:lnTo>
                  <a:lnTo>
                    <a:pt x="118012" y="55611"/>
                  </a:lnTo>
                  <a:lnTo>
                    <a:pt x="84423" y="84423"/>
                  </a:lnTo>
                  <a:lnTo>
                    <a:pt x="55611" y="118012"/>
                  </a:lnTo>
                  <a:lnTo>
                    <a:pt x="32170" y="155786"/>
                  </a:lnTo>
                  <a:lnTo>
                    <a:pt x="14693" y="197152"/>
                  </a:lnTo>
                  <a:lnTo>
                    <a:pt x="3772" y="241518"/>
                  </a:lnTo>
                  <a:lnTo>
                    <a:pt x="0" y="288290"/>
                  </a:lnTo>
                  <a:lnTo>
                    <a:pt x="0" y="1441450"/>
                  </a:lnTo>
                  <a:lnTo>
                    <a:pt x="3772" y="1488212"/>
                  </a:lnTo>
                  <a:lnTo>
                    <a:pt x="14693" y="1532572"/>
                  </a:lnTo>
                  <a:lnTo>
                    <a:pt x="32170" y="1573936"/>
                  </a:lnTo>
                  <a:lnTo>
                    <a:pt x="55611" y="1611711"/>
                  </a:lnTo>
                  <a:lnTo>
                    <a:pt x="84423" y="1645302"/>
                  </a:lnTo>
                  <a:lnTo>
                    <a:pt x="118012" y="1674117"/>
                  </a:lnTo>
                  <a:lnTo>
                    <a:pt x="155786" y="1697561"/>
                  </a:lnTo>
                  <a:lnTo>
                    <a:pt x="197152" y="1715042"/>
                  </a:lnTo>
                  <a:lnTo>
                    <a:pt x="241518" y="1725966"/>
                  </a:lnTo>
                  <a:lnTo>
                    <a:pt x="288289" y="1729740"/>
                  </a:lnTo>
                  <a:lnTo>
                    <a:pt x="6845554" y="1729740"/>
                  </a:lnTo>
                  <a:lnTo>
                    <a:pt x="6892325" y="1725966"/>
                  </a:lnTo>
                  <a:lnTo>
                    <a:pt x="6936691" y="1715042"/>
                  </a:lnTo>
                  <a:lnTo>
                    <a:pt x="6978057" y="1697561"/>
                  </a:lnTo>
                  <a:lnTo>
                    <a:pt x="7015831" y="1674117"/>
                  </a:lnTo>
                  <a:lnTo>
                    <a:pt x="7049420" y="1645302"/>
                  </a:lnTo>
                  <a:lnTo>
                    <a:pt x="7078232" y="1611711"/>
                  </a:lnTo>
                  <a:lnTo>
                    <a:pt x="7101673" y="1573936"/>
                  </a:lnTo>
                  <a:lnTo>
                    <a:pt x="7119150" y="1532572"/>
                  </a:lnTo>
                  <a:lnTo>
                    <a:pt x="7130071" y="1488212"/>
                  </a:lnTo>
                  <a:lnTo>
                    <a:pt x="7133844" y="1441450"/>
                  </a:lnTo>
                  <a:lnTo>
                    <a:pt x="7133844" y="288290"/>
                  </a:lnTo>
                  <a:lnTo>
                    <a:pt x="7130071" y="241518"/>
                  </a:lnTo>
                  <a:lnTo>
                    <a:pt x="7119150" y="197152"/>
                  </a:lnTo>
                  <a:lnTo>
                    <a:pt x="7101673" y="155786"/>
                  </a:lnTo>
                  <a:lnTo>
                    <a:pt x="7078232" y="118012"/>
                  </a:lnTo>
                  <a:lnTo>
                    <a:pt x="7049420" y="84423"/>
                  </a:lnTo>
                  <a:lnTo>
                    <a:pt x="7015831" y="55611"/>
                  </a:lnTo>
                  <a:lnTo>
                    <a:pt x="6978057" y="32170"/>
                  </a:lnTo>
                  <a:lnTo>
                    <a:pt x="6936691" y="14693"/>
                  </a:lnTo>
                  <a:lnTo>
                    <a:pt x="6892325" y="3772"/>
                  </a:lnTo>
                  <a:lnTo>
                    <a:pt x="6845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98898" y="4970525"/>
              <a:ext cx="7134225" cy="1729739"/>
            </a:xfrm>
            <a:custGeom>
              <a:avLst/>
              <a:gdLst/>
              <a:ahLst/>
              <a:cxnLst/>
              <a:rect l="l" t="t" r="r" b="b"/>
              <a:pathLst>
                <a:path w="7134225" h="1729740">
                  <a:moveTo>
                    <a:pt x="0" y="288290"/>
                  </a:moveTo>
                  <a:lnTo>
                    <a:pt x="3772" y="241518"/>
                  </a:lnTo>
                  <a:lnTo>
                    <a:pt x="14693" y="197152"/>
                  </a:lnTo>
                  <a:lnTo>
                    <a:pt x="32170" y="155786"/>
                  </a:lnTo>
                  <a:lnTo>
                    <a:pt x="55611" y="118012"/>
                  </a:lnTo>
                  <a:lnTo>
                    <a:pt x="84423" y="84423"/>
                  </a:lnTo>
                  <a:lnTo>
                    <a:pt x="118012" y="55611"/>
                  </a:lnTo>
                  <a:lnTo>
                    <a:pt x="155786" y="32170"/>
                  </a:lnTo>
                  <a:lnTo>
                    <a:pt x="197152" y="14693"/>
                  </a:lnTo>
                  <a:lnTo>
                    <a:pt x="241518" y="3772"/>
                  </a:lnTo>
                  <a:lnTo>
                    <a:pt x="288289" y="0"/>
                  </a:lnTo>
                  <a:lnTo>
                    <a:pt x="6845554" y="0"/>
                  </a:lnTo>
                  <a:lnTo>
                    <a:pt x="6892325" y="3772"/>
                  </a:lnTo>
                  <a:lnTo>
                    <a:pt x="6936691" y="14693"/>
                  </a:lnTo>
                  <a:lnTo>
                    <a:pt x="6978057" y="32170"/>
                  </a:lnTo>
                  <a:lnTo>
                    <a:pt x="7015831" y="55611"/>
                  </a:lnTo>
                  <a:lnTo>
                    <a:pt x="7049420" y="84423"/>
                  </a:lnTo>
                  <a:lnTo>
                    <a:pt x="7078232" y="118012"/>
                  </a:lnTo>
                  <a:lnTo>
                    <a:pt x="7101673" y="155786"/>
                  </a:lnTo>
                  <a:lnTo>
                    <a:pt x="7119150" y="197152"/>
                  </a:lnTo>
                  <a:lnTo>
                    <a:pt x="7130071" y="241518"/>
                  </a:lnTo>
                  <a:lnTo>
                    <a:pt x="7133844" y="288290"/>
                  </a:lnTo>
                  <a:lnTo>
                    <a:pt x="7133844" y="1441450"/>
                  </a:lnTo>
                  <a:lnTo>
                    <a:pt x="7130071" y="1488212"/>
                  </a:lnTo>
                  <a:lnTo>
                    <a:pt x="7119150" y="1532572"/>
                  </a:lnTo>
                  <a:lnTo>
                    <a:pt x="7101673" y="1573936"/>
                  </a:lnTo>
                  <a:lnTo>
                    <a:pt x="7078232" y="1611711"/>
                  </a:lnTo>
                  <a:lnTo>
                    <a:pt x="7049420" y="1645302"/>
                  </a:lnTo>
                  <a:lnTo>
                    <a:pt x="7015831" y="1674117"/>
                  </a:lnTo>
                  <a:lnTo>
                    <a:pt x="6978057" y="1697561"/>
                  </a:lnTo>
                  <a:lnTo>
                    <a:pt x="6936691" y="1715042"/>
                  </a:lnTo>
                  <a:lnTo>
                    <a:pt x="6892325" y="1725966"/>
                  </a:lnTo>
                  <a:lnTo>
                    <a:pt x="6845554" y="1729740"/>
                  </a:lnTo>
                  <a:lnTo>
                    <a:pt x="288289" y="1729740"/>
                  </a:lnTo>
                  <a:lnTo>
                    <a:pt x="241518" y="1725966"/>
                  </a:lnTo>
                  <a:lnTo>
                    <a:pt x="197152" y="1715042"/>
                  </a:lnTo>
                  <a:lnTo>
                    <a:pt x="155786" y="1697561"/>
                  </a:lnTo>
                  <a:lnTo>
                    <a:pt x="118012" y="1674117"/>
                  </a:lnTo>
                  <a:lnTo>
                    <a:pt x="84423" y="1645302"/>
                  </a:lnTo>
                  <a:lnTo>
                    <a:pt x="55611" y="1611711"/>
                  </a:lnTo>
                  <a:lnTo>
                    <a:pt x="32170" y="1573936"/>
                  </a:lnTo>
                  <a:lnTo>
                    <a:pt x="14693" y="1532572"/>
                  </a:lnTo>
                  <a:lnTo>
                    <a:pt x="3772" y="1488212"/>
                  </a:lnTo>
                  <a:lnTo>
                    <a:pt x="0" y="1441450"/>
                  </a:lnTo>
                  <a:lnTo>
                    <a:pt x="0" y="28829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061330" y="5323458"/>
            <a:ext cx="68091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Donner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éducation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sportive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basée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politesse,,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respect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fair-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play.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Rechercher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qualité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jeux.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Développer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d’autonomie.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Insister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groupe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815840" y="1552955"/>
            <a:ext cx="7225665" cy="826135"/>
            <a:chOff x="4815840" y="1552955"/>
            <a:chExt cx="7225665" cy="826135"/>
          </a:xfrm>
        </p:grpSpPr>
        <p:sp>
          <p:nvSpPr>
            <p:cNvPr id="43" name="object 43"/>
            <p:cNvSpPr/>
            <p:nvPr/>
          </p:nvSpPr>
          <p:spPr>
            <a:xfrm>
              <a:off x="4828794" y="1565909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7066026" y="0"/>
                  </a:moveTo>
                  <a:lnTo>
                    <a:pt x="133350" y="0"/>
                  </a:lnTo>
                  <a:lnTo>
                    <a:pt x="91196" y="6797"/>
                  </a:lnTo>
                  <a:lnTo>
                    <a:pt x="54589" y="25725"/>
                  </a:lnTo>
                  <a:lnTo>
                    <a:pt x="25725" y="54589"/>
                  </a:lnTo>
                  <a:lnTo>
                    <a:pt x="6797" y="91196"/>
                  </a:lnTo>
                  <a:lnTo>
                    <a:pt x="0" y="133350"/>
                  </a:lnTo>
                  <a:lnTo>
                    <a:pt x="0" y="666750"/>
                  </a:lnTo>
                  <a:lnTo>
                    <a:pt x="6797" y="708903"/>
                  </a:lnTo>
                  <a:lnTo>
                    <a:pt x="25725" y="745510"/>
                  </a:lnTo>
                  <a:lnTo>
                    <a:pt x="54589" y="774374"/>
                  </a:lnTo>
                  <a:lnTo>
                    <a:pt x="91196" y="793302"/>
                  </a:lnTo>
                  <a:lnTo>
                    <a:pt x="133350" y="800100"/>
                  </a:lnTo>
                  <a:lnTo>
                    <a:pt x="7066026" y="800100"/>
                  </a:lnTo>
                  <a:lnTo>
                    <a:pt x="7108179" y="793302"/>
                  </a:lnTo>
                  <a:lnTo>
                    <a:pt x="7144786" y="774374"/>
                  </a:lnTo>
                  <a:lnTo>
                    <a:pt x="7173650" y="745510"/>
                  </a:lnTo>
                  <a:lnTo>
                    <a:pt x="7192578" y="708903"/>
                  </a:lnTo>
                  <a:lnTo>
                    <a:pt x="7199376" y="666750"/>
                  </a:lnTo>
                  <a:lnTo>
                    <a:pt x="7199376" y="133350"/>
                  </a:lnTo>
                  <a:lnTo>
                    <a:pt x="7192578" y="91196"/>
                  </a:lnTo>
                  <a:lnTo>
                    <a:pt x="7173650" y="54589"/>
                  </a:lnTo>
                  <a:lnTo>
                    <a:pt x="7144786" y="25725"/>
                  </a:lnTo>
                  <a:lnTo>
                    <a:pt x="7108179" y="6797"/>
                  </a:lnTo>
                  <a:lnTo>
                    <a:pt x="7066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28794" y="1565909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0" y="133350"/>
                  </a:moveTo>
                  <a:lnTo>
                    <a:pt x="6797" y="91196"/>
                  </a:lnTo>
                  <a:lnTo>
                    <a:pt x="25725" y="54589"/>
                  </a:lnTo>
                  <a:lnTo>
                    <a:pt x="54589" y="25725"/>
                  </a:lnTo>
                  <a:lnTo>
                    <a:pt x="91196" y="6797"/>
                  </a:lnTo>
                  <a:lnTo>
                    <a:pt x="133350" y="0"/>
                  </a:lnTo>
                  <a:lnTo>
                    <a:pt x="7066026" y="0"/>
                  </a:lnTo>
                  <a:lnTo>
                    <a:pt x="7108179" y="6797"/>
                  </a:lnTo>
                  <a:lnTo>
                    <a:pt x="7144786" y="25725"/>
                  </a:lnTo>
                  <a:lnTo>
                    <a:pt x="7173650" y="54589"/>
                  </a:lnTo>
                  <a:lnTo>
                    <a:pt x="7192578" y="91196"/>
                  </a:lnTo>
                  <a:lnTo>
                    <a:pt x="7199376" y="133350"/>
                  </a:lnTo>
                  <a:lnTo>
                    <a:pt x="7199376" y="666750"/>
                  </a:lnTo>
                  <a:lnTo>
                    <a:pt x="7192578" y="708903"/>
                  </a:lnTo>
                  <a:lnTo>
                    <a:pt x="7173650" y="745510"/>
                  </a:lnTo>
                  <a:lnTo>
                    <a:pt x="7144786" y="774374"/>
                  </a:lnTo>
                  <a:lnTo>
                    <a:pt x="7108179" y="793302"/>
                  </a:lnTo>
                  <a:lnTo>
                    <a:pt x="7066026" y="800100"/>
                  </a:lnTo>
                  <a:lnTo>
                    <a:pt x="133350" y="800100"/>
                  </a:lnTo>
                  <a:lnTo>
                    <a:pt x="91196" y="793302"/>
                  </a:lnTo>
                  <a:lnTo>
                    <a:pt x="54589" y="774374"/>
                  </a:lnTo>
                  <a:lnTo>
                    <a:pt x="25725" y="745510"/>
                  </a:lnTo>
                  <a:lnTo>
                    <a:pt x="6797" y="708903"/>
                  </a:lnTo>
                  <a:lnTo>
                    <a:pt x="0" y="666750"/>
                  </a:lnTo>
                  <a:lnTo>
                    <a:pt x="0" y="13335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440048" y="1587246"/>
            <a:ext cx="5099685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8285">
              <a:lnSpc>
                <a:spcPts val="179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jonglage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pied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faible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sans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rebond.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Techniques</a:t>
            </a:r>
            <a:endParaRPr sz="1600">
              <a:latin typeface="Calibri"/>
              <a:cs typeface="Calibri"/>
            </a:endParaRPr>
          </a:p>
          <a:p>
            <a:pPr marL="1518285">
              <a:lnSpc>
                <a:spcPts val="1855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contrôle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03504" y="1045463"/>
            <a:ext cx="1035050" cy="457200"/>
            <a:chOff x="603504" y="1045463"/>
            <a:chExt cx="1035050" cy="457200"/>
          </a:xfrm>
        </p:grpSpPr>
        <p:sp>
          <p:nvSpPr>
            <p:cNvPr id="47" name="object 47"/>
            <p:cNvSpPr/>
            <p:nvPr/>
          </p:nvSpPr>
          <p:spPr>
            <a:xfrm>
              <a:off x="616458" y="1058417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937006" y="0"/>
                  </a:moveTo>
                  <a:lnTo>
                    <a:pt x="71882" y="0"/>
                  </a:lnTo>
                  <a:lnTo>
                    <a:pt x="43901" y="5641"/>
                  </a:lnTo>
                  <a:lnTo>
                    <a:pt x="21053" y="21034"/>
                  </a:lnTo>
                  <a:lnTo>
                    <a:pt x="5648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8" y="387411"/>
                  </a:lnTo>
                  <a:lnTo>
                    <a:pt x="21053" y="410257"/>
                  </a:lnTo>
                  <a:lnTo>
                    <a:pt x="43901" y="425650"/>
                  </a:lnTo>
                  <a:lnTo>
                    <a:pt x="71882" y="431292"/>
                  </a:lnTo>
                  <a:lnTo>
                    <a:pt x="937006" y="431292"/>
                  </a:lnTo>
                  <a:lnTo>
                    <a:pt x="965007" y="425650"/>
                  </a:lnTo>
                  <a:lnTo>
                    <a:pt x="987853" y="410257"/>
                  </a:lnTo>
                  <a:lnTo>
                    <a:pt x="1003246" y="387411"/>
                  </a:lnTo>
                  <a:lnTo>
                    <a:pt x="1008888" y="359410"/>
                  </a:lnTo>
                  <a:lnTo>
                    <a:pt x="1008888" y="71882"/>
                  </a:lnTo>
                  <a:lnTo>
                    <a:pt x="1003246" y="43880"/>
                  </a:lnTo>
                  <a:lnTo>
                    <a:pt x="987853" y="21034"/>
                  </a:lnTo>
                  <a:lnTo>
                    <a:pt x="965007" y="5641"/>
                  </a:lnTo>
                  <a:lnTo>
                    <a:pt x="9370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6458" y="1058417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0" y="71882"/>
                  </a:moveTo>
                  <a:lnTo>
                    <a:pt x="5648" y="43880"/>
                  </a:lnTo>
                  <a:lnTo>
                    <a:pt x="21053" y="21034"/>
                  </a:lnTo>
                  <a:lnTo>
                    <a:pt x="43901" y="5641"/>
                  </a:lnTo>
                  <a:lnTo>
                    <a:pt x="71882" y="0"/>
                  </a:lnTo>
                  <a:lnTo>
                    <a:pt x="937006" y="0"/>
                  </a:lnTo>
                  <a:lnTo>
                    <a:pt x="965007" y="5641"/>
                  </a:lnTo>
                  <a:lnTo>
                    <a:pt x="987853" y="21034"/>
                  </a:lnTo>
                  <a:lnTo>
                    <a:pt x="1003246" y="43880"/>
                  </a:lnTo>
                  <a:lnTo>
                    <a:pt x="1008888" y="71882"/>
                  </a:lnTo>
                  <a:lnTo>
                    <a:pt x="1008888" y="359410"/>
                  </a:lnTo>
                  <a:lnTo>
                    <a:pt x="1003246" y="387411"/>
                  </a:lnTo>
                  <a:lnTo>
                    <a:pt x="987853" y="410257"/>
                  </a:lnTo>
                  <a:lnTo>
                    <a:pt x="965007" y="425650"/>
                  </a:lnTo>
                  <a:lnTo>
                    <a:pt x="937006" y="431292"/>
                  </a:lnTo>
                  <a:lnTo>
                    <a:pt x="71882" y="431292"/>
                  </a:lnTo>
                  <a:lnTo>
                    <a:pt x="43901" y="425650"/>
                  </a:lnTo>
                  <a:lnTo>
                    <a:pt x="21053" y="410257"/>
                  </a:lnTo>
                  <a:lnTo>
                    <a:pt x="5648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48664" y="1126617"/>
            <a:ext cx="543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Cycles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820411" y="1045463"/>
            <a:ext cx="7225665" cy="457200"/>
            <a:chOff x="4820411" y="1045463"/>
            <a:chExt cx="7225665" cy="457200"/>
          </a:xfrm>
        </p:grpSpPr>
        <p:sp>
          <p:nvSpPr>
            <p:cNvPr id="51" name="object 51"/>
            <p:cNvSpPr/>
            <p:nvPr/>
          </p:nvSpPr>
          <p:spPr>
            <a:xfrm>
              <a:off x="4833365" y="1058417"/>
              <a:ext cx="7199630" cy="431800"/>
            </a:xfrm>
            <a:custGeom>
              <a:avLst/>
              <a:gdLst/>
              <a:ahLst/>
              <a:cxnLst/>
              <a:rect l="l" t="t" r="r" b="b"/>
              <a:pathLst>
                <a:path w="7199630" h="431800">
                  <a:moveTo>
                    <a:pt x="7127494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2"/>
                  </a:lnTo>
                  <a:lnTo>
                    <a:pt x="7127494" y="431292"/>
                  </a:lnTo>
                  <a:lnTo>
                    <a:pt x="7155495" y="425650"/>
                  </a:lnTo>
                  <a:lnTo>
                    <a:pt x="7178341" y="410257"/>
                  </a:lnTo>
                  <a:lnTo>
                    <a:pt x="7193734" y="387411"/>
                  </a:lnTo>
                  <a:lnTo>
                    <a:pt x="7199376" y="359410"/>
                  </a:lnTo>
                  <a:lnTo>
                    <a:pt x="7199376" y="71882"/>
                  </a:lnTo>
                  <a:lnTo>
                    <a:pt x="7193734" y="43880"/>
                  </a:lnTo>
                  <a:lnTo>
                    <a:pt x="7178341" y="21034"/>
                  </a:lnTo>
                  <a:lnTo>
                    <a:pt x="7155495" y="5641"/>
                  </a:lnTo>
                  <a:lnTo>
                    <a:pt x="712749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33365" y="1058417"/>
              <a:ext cx="7199630" cy="431800"/>
            </a:xfrm>
            <a:custGeom>
              <a:avLst/>
              <a:gdLst/>
              <a:ahLst/>
              <a:cxnLst/>
              <a:rect l="l" t="t" r="r" b="b"/>
              <a:pathLst>
                <a:path w="7199630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7127494" y="0"/>
                  </a:lnTo>
                  <a:lnTo>
                    <a:pt x="7155495" y="5641"/>
                  </a:lnTo>
                  <a:lnTo>
                    <a:pt x="7178341" y="21034"/>
                  </a:lnTo>
                  <a:lnTo>
                    <a:pt x="7193734" y="43880"/>
                  </a:lnTo>
                  <a:lnTo>
                    <a:pt x="7199376" y="71882"/>
                  </a:lnTo>
                  <a:lnTo>
                    <a:pt x="7199376" y="359410"/>
                  </a:lnTo>
                  <a:lnTo>
                    <a:pt x="7193734" y="387411"/>
                  </a:lnTo>
                  <a:lnTo>
                    <a:pt x="7178341" y="410257"/>
                  </a:lnTo>
                  <a:lnTo>
                    <a:pt x="7155495" y="425650"/>
                  </a:lnTo>
                  <a:lnTo>
                    <a:pt x="7127494" y="431292"/>
                  </a:lnTo>
                  <a:lnTo>
                    <a:pt x="71882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684020" y="1036319"/>
            <a:ext cx="3060700" cy="466725"/>
            <a:chOff x="1684020" y="1036319"/>
            <a:chExt cx="3060700" cy="466725"/>
          </a:xfrm>
        </p:grpSpPr>
        <p:sp>
          <p:nvSpPr>
            <p:cNvPr id="54" name="object 54"/>
            <p:cNvSpPr/>
            <p:nvPr/>
          </p:nvSpPr>
          <p:spPr>
            <a:xfrm>
              <a:off x="3138678" y="1049273"/>
              <a:ext cx="1592580" cy="431800"/>
            </a:xfrm>
            <a:custGeom>
              <a:avLst/>
              <a:gdLst/>
              <a:ahLst/>
              <a:cxnLst/>
              <a:rect l="l" t="t" r="r" b="b"/>
              <a:pathLst>
                <a:path w="1592579" h="431800">
                  <a:moveTo>
                    <a:pt x="1520698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1"/>
                  </a:lnTo>
                  <a:lnTo>
                    <a:pt x="1520698" y="431291"/>
                  </a:lnTo>
                  <a:lnTo>
                    <a:pt x="1548699" y="425650"/>
                  </a:lnTo>
                  <a:lnTo>
                    <a:pt x="1571545" y="410257"/>
                  </a:lnTo>
                  <a:lnTo>
                    <a:pt x="1586938" y="387411"/>
                  </a:lnTo>
                  <a:lnTo>
                    <a:pt x="1592580" y="359410"/>
                  </a:lnTo>
                  <a:lnTo>
                    <a:pt x="1592580" y="71881"/>
                  </a:lnTo>
                  <a:lnTo>
                    <a:pt x="1586938" y="43880"/>
                  </a:lnTo>
                  <a:lnTo>
                    <a:pt x="1571545" y="21034"/>
                  </a:lnTo>
                  <a:lnTo>
                    <a:pt x="1548699" y="5641"/>
                  </a:lnTo>
                  <a:lnTo>
                    <a:pt x="152069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38678" y="1049273"/>
              <a:ext cx="1592580" cy="431800"/>
            </a:xfrm>
            <a:custGeom>
              <a:avLst/>
              <a:gdLst/>
              <a:ahLst/>
              <a:cxnLst/>
              <a:rect l="l" t="t" r="r" b="b"/>
              <a:pathLst>
                <a:path w="1592579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1520698" y="0"/>
                  </a:lnTo>
                  <a:lnTo>
                    <a:pt x="1548699" y="5641"/>
                  </a:lnTo>
                  <a:lnTo>
                    <a:pt x="1571545" y="21034"/>
                  </a:lnTo>
                  <a:lnTo>
                    <a:pt x="1586938" y="43880"/>
                  </a:lnTo>
                  <a:lnTo>
                    <a:pt x="1592580" y="71881"/>
                  </a:lnTo>
                  <a:lnTo>
                    <a:pt x="1592580" y="359410"/>
                  </a:lnTo>
                  <a:lnTo>
                    <a:pt x="1586938" y="387411"/>
                  </a:lnTo>
                  <a:lnTo>
                    <a:pt x="1571545" y="410257"/>
                  </a:lnTo>
                  <a:lnTo>
                    <a:pt x="1548699" y="425650"/>
                  </a:lnTo>
                  <a:lnTo>
                    <a:pt x="1520698" y="431291"/>
                  </a:lnTo>
                  <a:lnTo>
                    <a:pt x="71882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1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96974" y="1058417"/>
              <a:ext cx="1382395" cy="431800"/>
            </a:xfrm>
            <a:custGeom>
              <a:avLst/>
              <a:gdLst/>
              <a:ahLst/>
              <a:cxnLst/>
              <a:rect l="l" t="t" r="r" b="b"/>
              <a:pathLst>
                <a:path w="1382395" h="431800">
                  <a:moveTo>
                    <a:pt x="131038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2"/>
                  </a:lnTo>
                  <a:lnTo>
                    <a:pt x="1310386" y="431292"/>
                  </a:lnTo>
                  <a:lnTo>
                    <a:pt x="1338387" y="425650"/>
                  </a:lnTo>
                  <a:lnTo>
                    <a:pt x="1361233" y="410257"/>
                  </a:lnTo>
                  <a:lnTo>
                    <a:pt x="1376626" y="387411"/>
                  </a:lnTo>
                  <a:lnTo>
                    <a:pt x="1382268" y="359410"/>
                  </a:lnTo>
                  <a:lnTo>
                    <a:pt x="1382268" y="71882"/>
                  </a:lnTo>
                  <a:lnTo>
                    <a:pt x="1376626" y="43880"/>
                  </a:lnTo>
                  <a:lnTo>
                    <a:pt x="1361233" y="21034"/>
                  </a:lnTo>
                  <a:lnTo>
                    <a:pt x="1338387" y="5641"/>
                  </a:lnTo>
                  <a:lnTo>
                    <a:pt x="131038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96974" y="1058417"/>
              <a:ext cx="1382395" cy="431800"/>
            </a:xfrm>
            <a:custGeom>
              <a:avLst/>
              <a:gdLst/>
              <a:ahLst/>
              <a:cxnLst/>
              <a:rect l="l" t="t" r="r" b="b"/>
              <a:pathLst>
                <a:path w="1382395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1310386" y="0"/>
                  </a:lnTo>
                  <a:lnTo>
                    <a:pt x="1338387" y="5641"/>
                  </a:lnTo>
                  <a:lnTo>
                    <a:pt x="1361233" y="21034"/>
                  </a:lnTo>
                  <a:lnTo>
                    <a:pt x="1376626" y="43880"/>
                  </a:lnTo>
                  <a:lnTo>
                    <a:pt x="1382268" y="71882"/>
                  </a:lnTo>
                  <a:lnTo>
                    <a:pt x="1382268" y="359410"/>
                  </a:lnTo>
                  <a:lnTo>
                    <a:pt x="1376626" y="387411"/>
                  </a:lnTo>
                  <a:lnTo>
                    <a:pt x="1361233" y="410257"/>
                  </a:lnTo>
                  <a:lnTo>
                    <a:pt x="1338387" y="425650"/>
                  </a:lnTo>
                  <a:lnTo>
                    <a:pt x="1310386" y="431292"/>
                  </a:lnTo>
                  <a:lnTo>
                    <a:pt x="71881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005964" y="475234"/>
            <a:ext cx="840486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34834" algn="l"/>
              </a:tabLst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Programmation</a:t>
            </a:r>
            <a:r>
              <a:rPr sz="2400" spc="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annuelle</a:t>
            </a:r>
            <a:r>
              <a:rPr sz="2400" spc="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	–</a:t>
            </a:r>
            <a:r>
              <a:rPr sz="24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EVEIL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endParaRPr sz="2400">
              <a:latin typeface="Arial Black"/>
              <a:cs typeface="Arial Black"/>
            </a:endParaRPr>
          </a:p>
          <a:p>
            <a:pPr marL="15240">
              <a:lnSpc>
                <a:spcPct val="100000"/>
              </a:lnSpc>
              <a:spcBef>
                <a:spcPts val="2245"/>
              </a:spcBef>
              <a:tabLst>
                <a:tab pos="1419225" algn="l"/>
                <a:tab pos="568134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Périodes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5" baseline="1736" dirty="0">
                <a:solidFill>
                  <a:srgbClr val="FFFFFF"/>
                </a:solidFill>
                <a:latin typeface="Calibri"/>
                <a:cs typeface="Calibri"/>
              </a:rPr>
              <a:t>Dominantes</a:t>
            </a:r>
            <a:r>
              <a:rPr sz="2400" b="1" baseline="173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Thèmes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55904" y="5715000"/>
            <a:ext cx="716280" cy="635635"/>
            <a:chOff x="755904" y="5715000"/>
            <a:chExt cx="716280" cy="635635"/>
          </a:xfrm>
        </p:grpSpPr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858" y="5727953"/>
              <a:ext cx="690372" cy="6096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68858" y="57279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2" y="259758"/>
                  </a:lnTo>
                  <a:lnTo>
                    <a:pt x="14614" y="216768"/>
                  </a:lnTo>
                  <a:lnTo>
                    <a:pt x="32082" y="176303"/>
                  </a:lnTo>
                  <a:lnTo>
                    <a:pt x="55611" y="138832"/>
                  </a:lnTo>
                  <a:lnTo>
                    <a:pt x="84668" y="104827"/>
                  </a:lnTo>
                  <a:lnTo>
                    <a:pt x="118719" y="74761"/>
                  </a:lnTo>
                  <a:lnTo>
                    <a:pt x="157229" y="49104"/>
                  </a:lnTo>
                  <a:lnTo>
                    <a:pt x="199664" y="28328"/>
                  </a:lnTo>
                  <a:lnTo>
                    <a:pt x="245492" y="12904"/>
                  </a:lnTo>
                  <a:lnTo>
                    <a:pt x="294177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77" y="606295"/>
                  </a:lnTo>
                  <a:lnTo>
                    <a:pt x="245492" y="596695"/>
                  </a:lnTo>
                  <a:lnTo>
                    <a:pt x="199664" y="581271"/>
                  </a:lnTo>
                  <a:lnTo>
                    <a:pt x="157229" y="560495"/>
                  </a:lnTo>
                  <a:lnTo>
                    <a:pt x="118719" y="534838"/>
                  </a:lnTo>
                  <a:lnTo>
                    <a:pt x="84668" y="504772"/>
                  </a:lnTo>
                  <a:lnTo>
                    <a:pt x="55611" y="470767"/>
                  </a:lnTo>
                  <a:lnTo>
                    <a:pt x="32082" y="433296"/>
                  </a:lnTo>
                  <a:lnTo>
                    <a:pt x="14614" y="392831"/>
                  </a:lnTo>
                  <a:lnTo>
                    <a:pt x="3742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977595" y="5812332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093957" y="646521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69925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7344" y="1557464"/>
            <a:ext cx="1033780" cy="5136515"/>
            <a:chOff x="597344" y="1557464"/>
            <a:chExt cx="1033780" cy="5136515"/>
          </a:xfrm>
        </p:grpSpPr>
        <p:sp>
          <p:nvSpPr>
            <p:cNvPr id="6" name="object 6"/>
            <p:cNvSpPr/>
            <p:nvPr/>
          </p:nvSpPr>
          <p:spPr>
            <a:xfrm>
              <a:off x="610361" y="1570482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839469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4942078"/>
                  </a:lnTo>
                  <a:lnTo>
                    <a:pt x="5997" y="4986709"/>
                  </a:lnTo>
                  <a:lnTo>
                    <a:pt x="22923" y="5026816"/>
                  </a:lnTo>
                  <a:lnTo>
                    <a:pt x="49175" y="5060796"/>
                  </a:lnTo>
                  <a:lnTo>
                    <a:pt x="83155" y="5087048"/>
                  </a:lnTo>
                  <a:lnTo>
                    <a:pt x="123262" y="5103974"/>
                  </a:lnTo>
                  <a:lnTo>
                    <a:pt x="167894" y="5109971"/>
                  </a:lnTo>
                  <a:lnTo>
                    <a:pt x="839469" y="5109971"/>
                  </a:lnTo>
                  <a:lnTo>
                    <a:pt x="884097" y="5103974"/>
                  </a:lnTo>
                  <a:lnTo>
                    <a:pt x="924202" y="5087048"/>
                  </a:lnTo>
                  <a:lnTo>
                    <a:pt x="958183" y="5060796"/>
                  </a:lnTo>
                  <a:lnTo>
                    <a:pt x="984438" y="5026816"/>
                  </a:lnTo>
                  <a:lnTo>
                    <a:pt x="1001365" y="4986709"/>
                  </a:lnTo>
                  <a:lnTo>
                    <a:pt x="1007363" y="4942078"/>
                  </a:lnTo>
                  <a:lnTo>
                    <a:pt x="1007363" y="167893"/>
                  </a:lnTo>
                  <a:lnTo>
                    <a:pt x="1001365" y="123266"/>
                  </a:lnTo>
                  <a:lnTo>
                    <a:pt x="984438" y="83161"/>
                  </a:lnTo>
                  <a:lnTo>
                    <a:pt x="958183" y="49180"/>
                  </a:lnTo>
                  <a:lnTo>
                    <a:pt x="924202" y="22925"/>
                  </a:lnTo>
                  <a:lnTo>
                    <a:pt x="884097" y="5998"/>
                  </a:lnTo>
                  <a:lnTo>
                    <a:pt x="83946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1570482"/>
              <a:ext cx="1007744" cy="5110480"/>
            </a:xfrm>
            <a:custGeom>
              <a:avLst/>
              <a:gdLst/>
              <a:ahLst/>
              <a:cxnLst/>
              <a:rect l="l" t="t" r="r" b="b"/>
              <a:pathLst>
                <a:path w="1007744" h="5110480">
                  <a:moveTo>
                    <a:pt x="0" y="167893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39469" y="0"/>
                  </a:lnTo>
                  <a:lnTo>
                    <a:pt x="884097" y="5998"/>
                  </a:lnTo>
                  <a:lnTo>
                    <a:pt x="924202" y="22925"/>
                  </a:lnTo>
                  <a:lnTo>
                    <a:pt x="958183" y="49180"/>
                  </a:lnTo>
                  <a:lnTo>
                    <a:pt x="984438" y="83161"/>
                  </a:lnTo>
                  <a:lnTo>
                    <a:pt x="1001365" y="123266"/>
                  </a:lnTo>
                  <a:lnTo>
                    <a:pt x="1007363" y="167893"/>
                  </a:lnTo>
                  <a:lnTo>
                    <a:pt x="1007363" y="4942078"/>
                  </a:lnTo>
                  <a:lnTo>
                    <a:pt x="1001365" y="4986709"/>
                  </a:lnTo>
                  <a:lnTo>
                    <a:pt x="984438" y="5026816"/>
                  </a:lnTo>
                  <a:lnTo>
                    <a:pt x="958183" y="5060796"/>
                  </a:lnTo>
                  <a:lnTo>
                    <a:pt x="924202" y="5087048"/>
                  </a:lnTo>
                  <a:lnTo>
                    <a:pt x="884097" y="5103974"/>
                  </a:lnTo>
                  <a:lnTo>
                    <a:pt x="839469" y="5109971"/>
                  </a:lnTo>
                  <a:lnTo>
                    <a:pt x="167894" y="5109971"/>
                  </a:lnTo>
                  <a:lnTo>
                    <a:pt x="123262" y="5103974"/>
                  </a:lnTo>
                  <a:lnTo>
                    <a:pt x="83155" y="5087048"/>
                  </a:lnTo>
                  <a:lnTo>
                    <a:pt x="49175" y="5060796"/>
                  </a:lnTo>
                  <a:lnTo>
                    <a:pt x="22923" y="5026816"/>
                  </a:lnTo>
                  <a:lnTo>
                    <a:pt x="5997" y="4986709"/>
                  </a:lnTo>
                  <a:lnTo>
                    <a:pt x="0" y="4942078"/>
                  </a:lnTo>
                  <a:lnTo>
                    <a:pt x="0" y="167893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0143" y="3153918"/>
            <a:ext cx="6457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Cycle</a:t>
            </a:r>
            <a:r>
              <a:rPr sz="15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800000"/>
                </a:solidFill>
                <a:latin typeface="Calibri"/>
                <a:cs typeface="Calibri"/>
              </a:rPr>
              <a:t>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143" y="4565395"/>
            <a:ext cx="64579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710"/>
              </a:lnSpc>
              <a:spcBef>
                <a:spcPts val="100"/>
              </a:spcBef>
            </a:pPr>
            <a:r>
              <a:rPr sz="1500" b="1" dirty="0">
                <a:solidFill>
                  <a:srgbClr val="800000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10"/>
              </a:lnSpc>
            </a:pPr>
            <a:r>
              <a:rPr sz="1500" b="1" spc="-10" dirty="0">
                <a:solidFill>
                  <a:srgbClr val="800000"/>
                </a:solidFill>
                <a:latin typeface="Calibri"/>
                <a:cs typeface="Calibri"/>
              </a:rPr>
              <a:t>séances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6400" y="1557527"/>
            <a:ext cx="1363980" cy="5135880"/>
            <a:chOff x="1676400" y="1557527"/>
            <a:chExt cx="1363980" cy="5135880"/>
          </a:xfrm>
        </p:grpSpPr>
        <p:sp>
          <p:nvSpPr>
            <p:cNvPr id="11" name="object 11"/>
            <p:cNvSpPr/>
            <p:nvPr/>
          </p:nvSpPr>
          <p:spPr>
            <a:xfrm>
              <a:off x="1689353" y="1570481"/>
              <a:ext cx="1338580" cy="5110480"/>
            </a:xfrm>
            <a:custGeom>
              <a:avLst/>
              <a:gdLst/>
              <a:ahLst/>
              <a:cxnLst/>
              <a:rect l="l" t="t" r="r" b="b"/>
              <a:pathLst>
                <a:path w="1338580" h="5110480">
                  <a:moveTo>
                    <a:pt x="1115059" y="0"/>
                  </a:moveTo>
                  <a:lnTo>
                    <a:pt x="223012" y="0"/>
                  </a:lnTo>
                  <a:lnTo>
                    <a:pt x="178060" y="4529"/>
                  </a:lnTo>
                  <a:lnTo>
                    <a:pt x="136195" y="17522"/>
                  </a:lnTo>
                  <a:lnTo>
                    <a:pt x="98313" y="38080"/>
                  </a:lnTo>
                  <a:lnTo>
                    <a:pt x="65309" y="65309"/>
                  </a:lnTo>
                  <a:lnTo>
                    <a:pt x="38080" y="98313"/>
                  </a:lnTo>
                  <a:lnTo>
                    <a:pt x="17522" y="136195"/>
                  </a:lnTo>
                  <a:lnTo>
                    <a:pt x="4529" y="178060"/>
                  </a:lnTo>
                  <a:lnTo>
                    <a:pt x="0" y="223012"/>
                  </a:lnTo>
                  <a:lnTo>
                    <a:pt x="0" y="4886959"/>
                  </a:lnTo>
                  <a:lnTo>
                    <a:pt x="4529" y="4931904"/>
                  </a:lnTo>
                  <a:lnTo>
                    <a:pt x="17522" y="4973765"/>
                  </a:lnTo>
                  <a:lnTo>
                    <a:pt x="38080" y="5011647"/>
                  </a:lnTo>
                  <a:lnTo>
                    <a:pt x="65309" y="5044652"/>
                  </a:lnTo>
                  <a:lnTo>
                    <a:pt x="98313" y="5071884"/>
                  </a:lnTo>
                  <a:lnTo>
                    <a:pt x="136195" y="5092446"/>
                  </a:lnTo>
                  <a:lnTo>
                    <a:pt x="178060" y="5105441"/>
                  </a:lnTo>
                  <a:lnTo>
                    <a:pt x="223012" y="5109971"/>
                  </a:lnTo>
                  <a:lnTo>
                    <a:pt x="1115059" y="5109971"/>
                  </a:lnTo>
                  <a:lnTo>
                    <a:pt x="1160011" y="5105441"/>
                  </a:lnTo>
                  <a:lnTo>
                    <a:pt x="1201876" y="5092446"/>
                  </a:lnTo>
                  <a:lnTo>
                    <a:pt x="1239758" y="5071884"/>
                  </a:lnTo>
                  <a:lnTo>
                    <a:pt x="1272762" y="5044652"/>
                  </a:lnTo>
                  <a:lnTo>
                    <a:pt x="1299991" y="5011647"/>
                  </a:lnTo>
                  <a:lnTo>
                    <a:pt x="1320549" y="4973765"/>
                  </a:lnTo>
                  <a:lnTo>
                    <a:pt x="1333542" y="4931904"/>
                  </a:lnTo>
                  <a:lnTo>
                    <a:pt x="1338071" y="4886959"/>
                  </a:lnTo>
                  <a:lnTo>
                    <a:pt x="1338071" y="223012"/>
                  </a:lnTo>
                  <a:lnTo>
                    <a:pt x="1333542" y="178060"/>
                  </a:lnTo>
                  <a:lnTo>
                    <a:pt x="1320549" y="136195"/>
                  </a:lnTo>
                  <a:lnTo>
                    <a:pt x="1299991" y="98313"/>
                  </a:lnTo>
                  <a:lnTo>
                    <a:pt x="1272762" y="65309"/>
                  </a:lnTo>
                  <a:lnTo>
                    <a:pt x="1239758" y="38080"/>
                  </a:lnTo>
                  <a:lnTo>
                    <a:pt x="1201876" y="17522"/>
                  </a:lnTo>
                  <a:lnTo>
                    <a:pt x="1160011" y="4529"/>
                  </a:lnTo>
                  <a:lnTo>
                    <a:pt x="11150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9353" y="1570481"/>
              <a:ext cx="1338580" cy="5110480"/>
            </a:xfrm>
            <a:custGeom>
              <a:avLst/>
              <a:gdLst/>
              <a:ahLst/>
              <a:cxnLst/>
              <a:rect l="l" t="t" r="r" b="b"/>
              <a:pathLst>
                <a:path w="1338580" h="5110480">
                  <a:moveTo>
                    <a:pt x="0" y="223012"/>
                  </a:moveTo>
                  <a:lnTo>
                    <a:pt x="4529" y="178060"/>
                  </a:lnTo>
                  <a:lnTo>
                    <a:pt x="17522" y="136195"/>
                  </a:lnTo>
                  <a:lnTo>
                    <a:pt x="38080" y="98313"/>
                  </a:lnTo>
                  <a:lnTo>
                    <a:pt x="65309" y="65309"/>
                  </a:lnTo>
                  <a:lnTo>
                    <a:pt x="98313" y="38080"/>
                  </a:lnTo>
                  <a:lnTo>
                    <a:pt x="136195" y="17522"/>
                  </a:lnTo>
                  <a:lnTo>
                    <a:pt x="178060" y="4529"/>
                  </a:lnTo>
                  <a:lnTo>
                    <a:pt x="223012" y="0"/>
                  </a:lnTo>
                  <a:lnTo>
                    <a:pt x="1115059" y="0"/>
                  </a:lnTo>
                  <a:lnTo>
                    <a:pt x="1160011" y="4529"/>
                  </a:lnTo>
                  <a:lnTo>
                    <a:pt x="1201876" y="17522"/>
                  </a:lnTo>
                  <a:lnTo>
                    <a:pt x="1239758" y="38080"/>
                  </a:lnTo>
                  <a:lnTo>
                    <a:pt x="1272762" y="65309"/>
                  </a:lnTo>
                  <a:lnTo>
                    <a:pt x="1299991" y="98313"/>
                  </a:lnTo>
                  <a:lnTo>
                    <a:pt x="1320549" y="136195"/>
                  </a:lnTo>
                  <a:lnTo>
                    <a:pt x="1333542" y="178060"/>
                  </a:lnTo>
                  <a:lnTo>
                    <a:pt x="1338071" y="223012"/>
                  </a:lnTo>
                  <a:lnTo>
                    <a:pt x="1338071" y="4886959"/>
                  </a:lnTo>
                  <a:lnTo>
                    <a:pt x="1333542" y="4931904"/>
                  </a:lnTo>
                  <a:lnTo>
                    <a:pt x="1320549" y="4973765"/>
                  </a:lnTo>
                  <a:lnTo>
                    <a:pt x="1299991" y="5011647"/>
                  </a:lnTo>
                  <a:lnTo>
                    <a:pt x="1272762" y="5044652"/>
                  </a:lnTo>
                  <a:lnTo>
                    <a:pt x="1239758" y="5071884"/>
                  </a:lnTo>
                  <a:lnTo>
                    <a:pt x="1201876" y="5092446"/>
                  </a:lnTo>
                  <a:lnTo>
                    <a:pt x="1160011" y="5105441"/>
                  </a:lnTo>
                  <a:lnTo>
                    <a:pt x="1115059" y="5109971"/>
                  </a:lnTo>
                  <a:lnTo>
                    <a:pt x="223012" y="5109971"/>
                  </a:lnTo>
                  <a:lnTo>
                    <a:pt x="178060" y="5105441"/>
                  </a:lnTo>
                  <a:lnTo>
                    <a:pt x="136195" y="5092446"/>
                  </a:lnTo>
                  <a:lnTo>
                    <a:pt x="98313" y="5071884"/>
                  </a:lnTo>
                  <a:lnTo>
                    <a:pt x="65309" y="5044652"/>
                  </a:lnTo>
                  <a:lnTo>
                    <a:pt x="38080" y="5011647"/>
                  </a:lnTo>
                  <a:lnTo>
                    <a:pt x="17522" y="4973765"/>
                  </a:lnTo>
                  <a:lnTo>
                    <a:pt x="4529" y="4931904"/>
                  </a:lnTo>
                  <a:lnTo>
                    <a:pt x="0" y="4886959"/>
                  </a:lnTo>
                  <a:lnTo>
                    <a:pt x="0" y="223012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03857" y="3735451"/>
            <a:ext cx="9080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00FF"/>
                </a:solidFill>
                <a:latin typeface="Calibri"/>
                <a:cs typeface="Calibri"/>
              </a:rPr>
              <a:t>D’avril</a:t>
            </a:r>
            <a:r>
              <a:rPr sz="16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Calibri"/>
                <a:cs typeface="Calibri"/>
              </a:rPr>
              <a:t>aux </a:t>
            </a:r>
            <a:r>
              <a:rPr sz="1600" b="1" spc="-10" dirty="0">
                <a:solidFill>
                  <a:srgbClr val="0000FF"/>
                </a:solidFill>
                <a:latin typeface="Calibri"/>
                <a:cs typeface="Calibri"/>
              </a:rPr>
              <a:t>vacances d’été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87623" y="4937759"/>
            <a:ext cx="1694814" cy="1754505"/>
            <a:chOff x="3087623" y="4937759"/>
            <a:chExt cx="1694814" cy="1754505"/>
          </a:xfrm>
        </p:grpSpPr>
        <p:sp>
          <p:nvSpPr>
            <p:cNvPr id="15" name="object 15"/>
            <p:cNvSpPr/>
            <p:nvPr/>
          </p:nvSpPr>
          <p:spPr>
            <a:xfrm>
              <a:off x="3100577" y="4950713"/>
              <a:ext cx="1668780" cy="1728470"/>
            </a:xfrm>
            <a:custGeom>
              <a:avLst/>
              <a:gdLst/>
              <a:ahLst/>
              <a:cxnLst/>
              <a:rect l="l" t="t" r="r" b="b"/>
              <a:pathLst>
                <a:path w="1668779" h="1728470">
                  <a:moveTo>
                    <a:pt x="1390650" y="0"/>
                  </a:moveTo>
                  <a:lnTo>
                    <a:pt x="278130" y="0"/>
                  </a:lnTo>
                  <a:lnTo>
                    <a:pt x="233031" y="3641"/>
                  </a:lnTo>
                  <a:lnTo>
                    <a:pt x="190243" y="14185"/>
                  </a:lnTo>
                  <a:lnTo>
                    <a:pt x="150341" y="31056"/>
                  </a:lnTo>
                  <a:lnTo>
                    <a:pt x="113897" y="53681"/>
                  </a:lnTo>
                  <a:lnTo>
                    <a:pt x="81486" y="81486"/>
                  </a:lnTo>
                  <a:lnTo>
                    <a:pt x="53681" y="113897"/>
                  </a:lnTo>
                  <a:lnTo>
                    <a:pt x="31056" y="150341"/>
                  </a:lnTo>
                  <a:lnTo>
                    <a:pt x="14185" y="190243"/>
                  </a:lnTo>
                  <a:lnTo>
                    <a:pt x="3641" y="233031"/>
                  </a:lnTo>
                  <a:lnTo>
                    <a:pt x="0" y="278130"/>
                  </a:lnTo>
                  <a:lnTo>
                    <a:pt x="0" y="1450073"/>
                  </a:lnTo>
                  <a:lnTo>
                    <a:pt x="3641" y="1495190"/>
                  </a:lnTo>
                  <a:lnTo>
                    <a:pt x="14185" y="1537989"/>
                  </a:lnTo>
                  <a:lnTo>
                    <a:pt x="31056" y="1577898"/>
                  </a:lnTo>
                  <a:lnTo>
                    <a:pt x="53681" y="1614343"/>
                  </a:lnTo>
                  <a:lnTo>
                    <a:pt x="81486" y="1646751"/>
                  </a:lnTo>
                  <a:lnTo>
                    <a:pt x="113897" y="1674552"/>
                  </a:lnTo>
                  <a:lnTo>
                    <a:pt x="150341" y="1697171"/>
                  </a:lnTo>
                  <a:lnTo>
                    <a:pt x="190243" y="1714036"/>
                  </a:lnTo>
                  <a:lnTo>
                    <a:pt x="233031" y="1724575"/>
                  </a:lnTo>
                  <a:lnTo>
                    <a:pt x="278130" y="1728216"/>
                  </a:lnTo>
                  <a:lnTo>
                    <a:pt x="1390650" y="1728216"/>
                  </a:lnTo>
                  <a:lnTo>
                    <a:pt x="1435748" y="1724575"/>
                  </a:lnTo>
                  <a:lnTo>
                    <a:pt x="1478536" y="1714036"/>
                  </a:lnTo>
                  <a:lnTo>
                    <a:pt x="1518438" y="1697171"/>
                  </a:lnTo>
                  <a:lnTo>
                    <a:pt x="1554882" y="1674552"/>
                  </a:lnTo>
                  <a:lnTo>
                    <a:pt x="1587293" y="1646751"/>
                  </a:lnTo>
                  <a:lnTo>
                    <a:pt x="1615098" y="1614343"/>
                  </a:lnTo>
                  <a:lnTo>
                    <a:pt x="1637723" y="1577898"/>
                  </a:lnTo>
                  <a:lnTo>
                    <a:pt x="1654594" y="1537989"/>
                  </a:lnTo>
                  <a:lnTo>
                    <a:pt x="1665138" y="1495190"/>
                  </a:lnTo>
                  <a:lnTo>
                    <a:pt x="1668780" y="1450073"/>
                  </a:lnTo>
                  <a:lnTo>
                    <a:pt x="1668780" y="278130"/>
                  </a:lnTo>
                  <a:lnTo>
                    <a:pt x="1665138" y="233031"/>
                  </a:lnTo>
                  <a:lnTo>
                    <a:pt x="1654594" y="190243"/>
                  </a:lnTo>
                  <a:lnTo>
                    <a:pt x="1637723" y="150341"/>
                  </a:lnTo>
                  <a:lnTo>
                    <a:pt x="1615098" y="113897"/>
                  </a:lnTo>
                  <a:lnTo>
                    <a:pt x="1587293" y="81486"/>
                  </a:lnTo>
                  <a:lnTo>
                    <a:pt x="1554882" y="53681"/>
                  </a:lnTo>
                  <a:lnTo>
                    <a:pt x="1518438" y="31056"/>
                  </a:lnTo>
                  <a:lnTo>
                    <a:pt x="1478536" y="14185"/>
                  </a:lnTo>
                  <a:lnTo>
                    <a:pt x="1435748" y="3641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0577" y="4950713"/>
              <a:ext cx="1668780" cy="1728470"/>
            </a:xfrm>
            <a:custGeom>
              <a:avLst/>
              <a:gdLst/>
              <a:ahLst/>
              <a:cxnLst/>
              <a:rect l="l" t="t" r="r" b="b"/>
              <a:pathLst>
                <a:path w="1668779" h="1728470">
                  <a:moveTo>
                    <a:pt x="0" y="278130"/>
                  </a:moveTo>
                  <a:lnTo>
                    <a:pt x="3641" y="233031"/>
                  </a:lnTo>
                  <a:lnTo>
                    <a:pt x="14185" y="190243"/>
                  </a:lnTo>
                  <a:lnTo>
                    <a:pt x="31056" y="150341"/>
                  </a:lnTo>
                  <a:lnTo>
                    <a:pt x="53681" y="113897"/>
                  </a:lnTo>
                  <a:lnTo>
                    <a:pt x="81486" y="81486"/>
                  </a:lnTo>
                  <a:lnTo>
                    <a:pt x="113897" y="53681"/>
                  </a:lnTo>
                  <a:lnTo>
                    <a:pt x="150341" y="31056"/>
                  </a:lnTo>
                  <a:lnTo>
                    <a:pt x="190243" y="14185"/>
                  </a:lnTo>
                  <a:lnTo>
                    <a:pt x="233031" y="3641"/>
                  </a:lnTo>
                  <a:lnTo>
                    <a:pt x="278130" y="0"/>
                  </a:lnTo>
                  <a:lnTo>
                    <a:pt x="1390650" y="0"/>
                  </a:lnTo>
                  <a:lnTo>
                    <a:pt x="1435748" y="3641"/>
                  </a:lnTo>
                  <a:lnTo>
                    <a:pt x="1478536" y="14185"/>
                  </a:lnTo>
                  <a:lnTo>
                    <a:pt x="1518438" y="31056"/>
                  </a:lnTo>
                  <a:lnTo>
                    <a:pt x="1554882" y="53681"/>
                  </a:lnTo>
                  <a:lnTo>
                    <a:pt x="1587293" y="81486"/>
                  </a:lnTo>
                  <a:lnTo>
                    <a:pt x="1615098" y="113897"/>
                  </a:lnTo>
                  <a:lnTo>
                    <a:pt x="1637723" y="150341"/>
                  </a:lnTo>
                  <a:lnTo>
                    <a:pt x="1654594" y="190243"/>
                  </a:lnTo>
                  <a:lnTo>
                    <a:pt x="1665138" y="233031"/>
                  </a:lnTo>
                  <a:lnTo>
                    <a:pt x="1668780" y="278130"/>
                  </a:lnTo>
                  <a:lnTo>
                    <a:pt x="1668780" y="1450073"/>
                  </a:lnTo>
                  <a:lnTo>
                    <a:pt x="1665138" y="1495190"/>
                  </a:lnTo>
                  <a:lnTo>
                    <a:pt x="1654594" y="1537989"/>
                  </a:lnTo>
                  <a:lnTo>
                    <a:pt x="1637723" y="1577898"/>
                  </a:lnTo>
                  <a:lnTo>
                    <a:pt x="1615098" y="1614343"/>
                  </a:lnTo>
                  <a:lnTo>
                    <a:pt x="1587293" y="1646751"/>
                  </a:lnTo>
                  <a:lnTo>
                    <a:pt x="1554882" y="1674552"/>
                  </a:lnTo>
                  <a:lnTo>
                    <a:pt x="1518438" y="1697171"/>
                  </a:lnTo>
                  <a:lnTo>
                    <a:pt x="1478536" y="1714036"/>
                  </a:lnTo>
                  <a:lnTo>
                    <a:pt x="1435748" y="1724575"/>
                  </a:lnTo>
                  <a:lnTo>
                    <a:pt x="1390650" y="1728216"/>
                  </a:lnTo>
                  <a:lnTo>
                    <a:pt x="278130" y="1728216"/>
                  </a:lnTo>
                  <a:lnTo>
                    <a:pt x="233031" y="1724575"/>
                  </a:lnTo>
                  <a:lnTo>
                    <a:pt x="190243" y="1714036"/>
                  </a:lnTo>
                  <a:lnTo>
                    <a:pt x="150341" y="1697171"/>
                  </a:lnTo>
                  <a:lnTo>
                    <a:pt x="113897" y="1674552"/>
                  </a:lnTo>
                  <a:lnTo>
                    <a:pt x="81486" y="1646751"/>
                  </a:lnTo>
                  <a:lnTo>
                    <a:pt x="53681" y="1614343"/>
                  </a:lnTo>
                  <a:lnTo>
                    <a:pt x="31056" y="1577898"/>
                  </a:lnTo>
                  <a:lnTo>
                    <a:pt x="14185" y="1537989"/>
                  </a:lnTo>
                  <a:lnTo>
                    <a:pt x="3641" y="1495190"/>
                  </a:lnTo>
                  <a:lnTo>
                    <a:pt x="0" y="1450073"/>
                  </a:lnTo>
                  <a:lnTo>
                    <a:pt x="0" y="2781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27805" y="5668771"/>
            <a:ext cx="812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Mentales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90608" y="1546796"/>
            <a:ext cx="1659889" cy="824865"/>
            <a:chOff x="3090608" y="1546796"/>
            <a:chExt cx="1659889" cy="824865"/>
          </a:xfrm>
        </p:grpSpPr>
        <p:sp>
          <p:nvSpPr>
            <p:cNvPr id="19" name="object 19"/>
            <p:cNvSpPr/>
            <p:nvPr/>
          </p:nvSpPr>
          <p:spPr>
            <a:xfrm>
              <a:off x="3103625" y="1559813"/>
              <a:ext cx="1633855" cy="798830"/>
            </a:xfrm>
            <a:custGeom>
              <a:avLst/>
              <a:gdLst/>
              <a:ahLst/>
              <a:cxnLst/>
              <a:rect l="l" t="t" r="r" b="b"/>
              <a:pathLst>
                <a:path w="1633854" h="798830">
                  <a:moveTo>
                    <a:pt x="1500632" y="0"/>
                  </a:moveTo>
                  <a:lnTo>
                    <a:pt x="133096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80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6" y="798576"/>
                  </a:lnTo>
                  <a:lnTo>
                    <a:pt x="1500632" y="798576"/>
                  </a:lnTo>
                  <a:lnTo>
                    <a:pt x="1542710" y="791793"/>
                  </a:lnTo>
                  <a:lnTo>
                    <a:pt x="1579248" y="772903"/>
                  </a:lnTo>
                  <a:lnTo>
                    <a:pt x="1608055" y="744096"/>
                  </a:lnTo>
                  <a:lnTo>
                    <a:pt x="1626945" y="707558"/>
                  </a:lnTo>
                  <a:lnTo>
                    <a:pt x="1633727" y="665480"/>
                  </a:lnTo>
                  <a:lnTo>
                    <a:pt x="1633727" y="133096"/>
                  </a:lnTo>
                  <a:lnTo>
                    <a:pt x="1626945" y="91017"/>
                  </a:lnTo>
                  <a:lnTo>
                    <a:pt x="1608055" y="54479"/>
                  </a:lnTo>
                  <a:lnTo>
                    <a:pt x="1579248" y="25672"/>
                  </a:lnTo>
                  <a:lnTo>
                    <a:pt x="1542710" y="6782"/>
                  </a:lnTo>
                  <a:lnTo>
                    <a:pt x="1500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3625" y="1559813"/>
              <a:ext cx="1633855" cy="798830"/>
            </a:xfrm>
            <a:custGeom>
              <a:avLst/>
              <a:gdLst/>
              <a:ahLst/>
              <a:cxnLst/>
              <a:rect l="l" t="t" r="r" b="b"/>
              <a:pathLst>
                <a:path w="1633854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lnTo>
                    <a:pt x="1500632" y="0"/>
                  </a:lnTo>
                  <a:lnTo>
                    <a:pt x="1542710" y="6782"/>
                  </a:lnTo>
                  <a:lnTo>
                    <a:pt x="1579248" y="25672"/>
                  </a:lnTo>
                  <a:lnTo>
                    <a:pt x="1608055" y="54479"/>
                  </a:lnTo>
                  <a:lnTo>
                    <a:pt x="1626945" y="91017"/>
                  </a:lnTo>
                  <a:lnTo>
                    <a:pt x="1633727" y="133096"/>
                  </a:lnTo>
                  <a:lnTo>
                    <a:pt x="1633727" y="665480"/>
                  </a:lnTo>
                  <a:lnTo>
                    <a:pt x="1626945" y="707558"/>
                  </a:lnTo>
                  <a:lnTo>
                    <a:pt x="1608055" y="744096"/>
                  </a:lnTo>
                  <a:lnTo>
                    <a:pt x="1579248" y="772903"/>
                  </a:lnTo>
                  <a:lnTo>
                    <a:pt x="1542710" y="791793"/>
                  </a:lnTo>
                  <a:lnTo>
                    <a:pt x="1500632" y="798576"/>
                  </a:lnTo>
                  <a:lnTo>
                    <a:pt x="133096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80"/>
                  </a:lnTo>
                  <a:lnTo>
                    <a:pt x="0" y="13309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110420" y="3418268"/>
            <a:ext cx="1664335" cy="1466215"/>
            <a:chOff x="3110420" y="3418268"/>
            <a:chExt cx="1664335" cy="1466215"/>
          </a:xfrm>
        </p:grpSpPr>
        <p:sp>
          <p:nvSpPr>
            <p:cNvPr id="22" name="object 22"/>
            <p:cNvSpPr/>
            <p:nvPr/>
          </p:nvSpPr>
          <p:spPr>
            <a:xfrm>
              <a:off x="3123437" y="3431285"/>
              <a:ext cx="1638300" cy="1440180"/>
            </a:xfrm>
            <a:custGeom>
              <a:avLst/>
              <a:gdLst/>
              <a:ahLst/>
              <a:cxnLst/>
              <a:rect l="l" t="t" r="r" b="b"/>
              <a:pathLst>
                <a:path w="1638300" h="1440179">
                  <a:moveTo>
                    <a:pt x="1398270" y="0"/>
                  </a:moveTo>
                  <a:lnTo>
                    <a:pt x="240029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150"/>
                  </a:lnTo>
                  <a:lnTo>
                    <a:pt x="4875" y="1248531"/>
                  </a:lnTo>
                  <a:lnTo>
                    <a:pt x="18859" y="1293590"/>
                  </a:lnTo>
                  <a:lnTo>
                    <a:pt x="40987" y="1334363"/>
                  </a:lnTo>
                  <a:lnTo>
                    <a:pt x="70294" y="1369885"/>
                  </a:lnTo>
                  <a:lnTo>
                    <a:pt x="105816" y="1399192"/>
                  </a:lnTo>
                  <a:lnTo>
                    <a:pt x="146589" y="1421320"/>
                  </a:lnTo>
                  <a:lnTo>
                    <a:pt x="191648" y="1435304"/>
                  </a:lnTo>
                  <a:lnTo>
                    <a:pt x="240029" y="1440180"/>
                  </a:lnTo>
                  <a:lnTo>
                    <a:pt x="1398270" y="1440180"/>
                  </a:lnTo>
                  <a:lnTo>
                    <a:pt x="1446651" y="1435304"/>
                  </a:lnTo>
                  <a:lnTo>
                    <a:pt x="1491710" y="1421320"/>
                  </a:lnTo>
                  <a:lnTo>
                    <a:pt x="1532483" y="1399192"/>
                  </a:lnTo>
                  <a:lnTo>
                    <a:pt x="1568005" y="1369885"/>
                  </a:lnTo>
                  <a:lnTo>
                    <a:pt x="1597312" y="1334363"/>
                  </a:lnTo>
                  <a:lnTo>
                    <a:pt x="1619440" y="1293590"/>
                  </a:lnTo>
                  <a:lnTo>
                    <a:pt x="1633424" y="1248531"/>
                  </a:lnTo>
                  <a:lnTo>
                    <a:pt x="1638300" y="1200150"/>
                  </a:lnTo>
                  <a:lnTo>
                    <a:pt x="1638300" y="240030"/>
                  </a:lnTo>
                  <a:lnTo>
                    <a:pt x="1633424" y="191648"/>
                  </a:lnTo>
                  <a:lnTo>
                    <a:pt x="1619440" y="146589"/>
                  </a:lnTo>
                  <a:lnTo>
                    <a:pt x="1597312" y="105816"/>
                  </a:lnTo>
                  <a:lnTo>
                    <a:pt x="1568005" y="70294"/>
                  </a:lnTo>
                  <a:lnTo>
                    <a:pt x="1532483" y="40987"/>
                  </a:lnTo>
                  <a:lnTo>
                    <a:pt x="1491710" y="18859"/>
                  </a:lnTo>
                  <a:lnTo>
                    <a:pt x="1446651" y="4875"/>
                  </a:lnTo>
                  <a:lnTo>
                    <a:pt x="1398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3437" y="3431285"/>
              <a:ext cx="1638300" cy="1440180"/>
            </a:xfrm>
            <a:custGeom>
              <a:avLst/>
              <a:gdLst/>
              <a:ahLst/>
              <a:cxnLst/>
              <a:rect l="l" t="t" r="r" b="b"/>
              <a:pathLst>
                <a:path w="1638300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1398270" y="0"/>
                  </a:lnTo>
                  <a:lnTo>
                    <a:pt x="1446651" y="4875"/>
                  </a:lnTo>
                  <a:lnTo>
                    <a:pt x="1491710" y="18859"/>
                  </a:lnTo>
                  <a:lnTo>
                    <a:pt x="1532483" y="40987"/>
                  </a:lnTo>
                  <a:lnTo>
                    <a:pt x="1568005" y="70294"/>
                  </a:lnTo>
                  <a:lnTo>
                    <a:pt x="1597312" y="105816"/>
                  </a:lnTo>
                  <a:lnTo>
                    <a:pt x="1619440" y="146589"/>
                  </a:lnTo>
                  <a:lnTo>
                    <a:pt x="1633424" y="191648"/>
                  </a:lnTo>
                  <a:lnTo>
                    <a:pt x="1638300" y="240030"/>
                  </a:lnTo>
                  <a:lnTo>
                    <a:pt x="1638300" y="1200150"/>
                  </a:lnTo>
                  <a:lnTo>
                    <a:pt x="1633424" y="1248531"/>
                  </a:lnTo>
                  <a:lnTo>
                    <a:pt x="1619440" y="1293590"/>
                  </a:lnTo>
                  <a:lnTo>
                    <a:pt x="1597312" y="1334363"/>
                  </a:lnTo>
                  <a:lnTo>
                    <a:pt x="1568005" y="1369885"/>
                  </a:lnTo>
                  <a:lnTo>
                    <a:pt x="1532483" y="1399192"/>
                  </a:lnTo>
                  <a:lnTo>
                    <a:pt x="1491710" y="1421320"/>
                  </a:lnTo>
                  <a:lnTo>
                    <a:pt x="1446651" y="1435304"/>
                  </a:lnTo>
                  <a:lnTo>
                    <a:pt x="1398270" y="1440180"/>
                  </a:lnTo>
                  <a:lnTo>
                    <a:pt x="240029" y="1440180"/>
                  </a:lnTo>
                  <a:lnTo>
                    <a:pt x="191648" y="1435304"/>
                  </a:lnTo>
                  <a:lnTo>
                    <a:pt x="146589" y="1421320"/>
                  </a:lnTo>
                  <a:lnTo>
                    <a:pt x="105816" y="1399192"/>
                  </a:lnTo>
                  <a:lnTo>
                    <a:pt x="70294" y="1369885"/>
                  </a:lnTo>
                  <a:lnTo>
                    <a:pt x="40987" y="1334363"/>
                  </a:lnTo>
                  <a:lnTo>
                    <a:pt x="18859" y="1293590"/>
                  </a:lnTo>
                  <a:lnTo>
                    <a:pt x="4875" y="1248531"/>
                  </a:lnTo>
                  <a:lnTo>
                    <a:pt x="0" y="1200150"/>
                  </a:lnTo>
                  <a:lnTo>
                    <a:pt x="0" y="24003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10153" y="3992372"/>
            <a:ext cx="863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Physiques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99752" y="2420048"/>
            <a:ext cx="1663064" cy="962025"/>
            <a:chOff x="3099752" y="2420048"/>
            <a:chExt cx="1663064" cy="962025"/>
          </a:xfrm>
        </p:grpSpPr>
        <p:sp>
          <p:nvSpPr>
            <p:cNvPr id="26" name="object 26"/>
            <p:cNvSpPr/>
            <p:nvPr/>
          </p:nvSpPr>
          <p:spPr>
            <a:xfrm>
              <a:off x="3112769" y="2433065"/>
              <a:ext cx="1637030" cy="935990"/>
            </a:xfrm>
            <a:custGeom>
              <a:avLst/>
              <a:gdLst/>
              <a:ahLst/>
              <a:cxnLst/>
              <a:rect l="l" t="t" r="r" b="b"/>
              <a:pathLst>
                <a:path w="1637029" h="935989">
                  <a:moveTo>
                    <a:pt x="1480820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1480820" y="935736"/>
                  </a:lnTo>
                  <a:lnTo>
                    <a:pt x="1530104" y="927782"/>
                  </a:lnTo>
                  <a:lnTo>
                    <a:pt x="1572914" y="905638"/>
                  </a:lnTo>
                  <a:lnTo>
                    <a:pt x="1606678" y="871874"/>
                  </a:lnTo>
                  <a:lnTo>
                    <a:pt x="1628822" y="829064"/>
                  </a:lnTo>
                  <a:lnTo>
                    <a:pt x="1636776" y="779780"/>
                  </a:lnTo>
                  <a:lnTo>
                    <a:pt x="1636776" y="155956"/>
                  </a:lnTo>
                  <a:lnTo>
                    <a:pt x="1628822" y="106671"/>
                  </a:lnTo>
                  <a:lnTo>
                    <a:pt x="1606678" y="63861"/>
                  </a:lnTo>
                  <a:lnTo>
                    <a:pt x="1572914" y="30097"/>
                  </a:lnTo>
                  <a:lnTo>
                    <a:pt x="1530104" y="7953"/>
                  </a:lnTo>
                  <a:lnTo>
                    <a:pt x="1480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12769" y="2433065"/>
              <a:ext cx="1637030" cy="935990"/>
            </a:xfrm>
            <a:custGeom>
              <a:avLst/>
              <a:gdLst/>
              <a:ahLst/>
              <a:cxnLst/>
              <a:rect l="l" t="t" r="r" b="b"/>
              <a:pathLst>
                <a:path w="1637029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480820" y="0"/>
                  </a:lnTo>
                  <a:lnTo>
                    <a:pt x="1530104" y="7953"/>
                  </a:lnTo>
                  <a:lnTo>
                    <a:pt x="1572914" y="30097"/>
                  </a:lnTo>
                  <a:lnTo>
                    <a:pt x="1606678" y="63861"/>
                  </a:lnTo>
                  <a:lnTo>
                    <a:pt x="1628822" y="106671"/>
                  </a:lnTo>
                  <a:lnTo>
                    <a:pt x="1636776" y="155956"/>
                  </a:lnTo>
                  <a:lnTo>
                    <a:pt x="1636776" y="779780"/>
                  </a:lnTo>
                  <a:lnTo>
                    <a:pt x="1628822" y="829064"/>
                  </a:lnTo>
                  <a:lnTo>
                    <a:pt x="1606678" y="871874"/>
                  </a:lnTo>
                  <a:lnTo>
                    <a:pt x="1572914" y="905638"/>
                  </a:lnTo>
                  <a:lnTo>
                    <a:pt x="1530104" y="927782"/>
                  </a:lnTo>
                  <a:lnTo>
                    <a:pt x="1480820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21455" y="2742056"/>
            <a:ext cx="81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Tactiques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50828" y="2439860"/>
            <a:ext cx="7181215" cy="963294"/>
            <a:chOff x="4850828" y="2439860"/>
            <a:chExt cx="7181215" cy="963294"/>
          </a:xfrm>
        </p:grpSpPr>
        <p:sp>
          <p:nvSpPr>
            <p:cNvPr id="30" name="object 30"/>
            <p:cNvSpPr/>
            <p:nvPr/>
          </p:nvSpPr>
          <p:spPr>
            <a:xfrm>
              <a:off x="4863845" y="2452878"/>
              <a:ext cx="7155180" cy="937260"/>
            </a:xfrm>
            <a:custGeom>
              <a:avLst/>
              <a:gdLst/>
              <a:ahLst/>
              <a:cxnLst/>
              <a:rect l="l" t="t" r="r" b="b"/>
              <a:pathLst>
                <a:path w="7155180" h="937260">
                  <a:moveTo>
                    <a:pt x="6998970" y="0"/>
                  </a:moveTo>
                  <a:lnTo>
                    <a:pt x="156209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09" y="937260"/>
                  </a:lnTo>
                  <a:lnTo>
                    <a:pt x="6998970" y="937260"/>
                  </a:lnTo>
                  <a:lnTo>
                    <a:pt x="7048329" y="929292"/>
                  </a:lnTo>
                  <a:lnTo>
                    <a:pt x="7091208" y="907109"/>
                  </a:lnTo>
                  <a:lnTo>
                    <a:pt x="7125029" y="873288"/>
                  </a:lnTo>
                  <a:lnTo>
                    <a:pt x="7147212" y="830409"/>
                  </a:lnTo>
                  <a:lnTo>
                    <a:pt x="7155180" y="781050"/>
                  </a:lnTo>
                  <a:lnTo>
                    <a:pt x="7155180" y="156210"/>
                  </a:lnTo>
                  <a:lnTo>
                    <a:pt x="7147212" y="106850"/>
                  </a:lnTo>
                  <a:lnTo>
                    <a:pt x="7125029" y="63971"/>
                  </a:lnTo>
                  <a:lnTo>
                    <a:pt x="7091208" y="30150"/>
                  </a:lnTo>
                  <a:lnTo>
                    <a:pt x="7048329" y="7967"/>
                  </a:lnTo>
                  <a:lnTo>
                    <a:pt x="699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3845" y="2452878"/>
              <a:ext cx="7155180" cy="937260"/>
            </a:xfrm>
            <a:custGeom>
              <a:avLst/>
              <a:gdLst/>
              <a:ahLst/>
              <a:cxnLst/>
              <a:rect l="l" t="t" r="r" b="b"/>
              <a:pathLst>
                <a:path w="7155180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6998970" y="0"/>
                  </a:lnTo>
                  <a:lnTo>
                    <a:pt x="7048329" y="7967"/>
                  </a:lnTo>
                  <a:lnTo>
                    <a:pt x="7091208" y="30150"/>
                  </a:lnTo>
                  <a:lnTo>
                    <a:pt x="7125029" y="63971"/>
                  </a:lnTo>
                  <a:lnTo>
                    <a:pt x="7147212" y="106850"/>
                  </a:lnTo>
                  <a:lnTo>
                    <a:pt x="7155180" y="156210"/>
                  </a:lnTo>
                  <a:lnTo>
                    <a:pt x="7155180" y="781050"/>
                  </a:lnTo>
                  <a:lnTo>
                    <a:pt x="7147212" y="830409"/>
                  </a:lnTo>
                  <a:lnTo>
                    <a:pt x="7125029" y="873288"/>
                  </a:lnTo>
                  <a:lnTo>
                    <a:pt x="7091208" y="907109"/>
                  </a:lnTo>
                  <a:lnTo>
                    <a:pt x="7048329" y="929292"/>
                  </a:lnTo>
                  <a:lnTo>
                    <a:pt x="6998970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87544" y="2652775"/>
            <a:ext cx="507873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Jouer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ensemble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phase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offensive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défensive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Préparer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joueurs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2ème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année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aux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exigences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foot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43271" y="3438144"/>
            <a:ext cx="7202805" cy="1464945"/>
            <a:chOff x="4843271" y="3438144"/>
            <a:chExt cx="7202805" cy="1464945"/>
          </a:xfrm>
        </p:grpSpPr>
        <p:sp>
          <p:nvSpPr>
            <p:cNvPr id="34" name="object 34"/>
            <p:cNvSpPr/>
            <p:nvPr/>
          </p:nvSpPr>
          <p:spPr>
            <a:xfrm>
              <a:off x="4856225" y="3451098"/>
              <a:ext cx="7176770" cy="1438910"/>
            </a:xfrm>
            <a:custGeom>
              <a:avLst/>
              <a:gdLst/>
              <a:ahLst/>
              <a:cxnLst/>
              <a:rect l="l" t="t" r="r" b="b"/>
              <a:pathLst>
                <a:path w="7176770" h="1438910">
                  <a:moveTo>
                    <a:pt x="6936740" y="0"/>
                  </a:moveTo>
                  <a:lnTo>
                    <a:pt x="239775" y="0"/>
                  </a:lnTo>
                  <a:lnTo>
                    <a:pt x="191442" y="4869"/>
                  </a:lnTo>
                  <a:lnTo>
                    <a:pt x="146429" y="18837"/>
                  </a:lnTo>
                  <a:lnTo>
                    <a:pt x="105698" y="40940"/>
                  </a:lnTo>
                  <a:lnTo>
                    <a:pt x="70215" y="70215"/>
                  </a:lnTo>
                  <a:lnTo>
                    <a:pt x="40940" y="105698"/>
                  </a:lnTo>
                  <a:lnTo>
                    <a:pt x="18837" y="146429"/>
                  </a:lnTo>
                  <a:lnTo>
                    <a:pt x="4869" y="191442"/>
                  </a:lnTo>
                  <a:lnTo>
                    <a:pt x="0" y="239775"/>
                  </a:lnTo>
                  <a:lnTo>
                    <a:pt x="0" y="1198879"/>
                  </a:lnTo>
                  <a:lnTo>
                    <a:pt x="4869" y="1247213"/>
                  </a:lnTo>
                  <a:lnTo>
                    <a:pt x="18837" y="1292226"/>
                  </a:lnTo>
                  <a:lnTo>
                    <a:pt x="40940" y="1332957"/>
                  </a:lnTo>
                  <a:lnTo>
                    <a:pt x="70215" y="1368440"/>
                  </a:lnTo>
                  <a:lnTo>
                    <a:pt x="105698" y="1397715"/>
                  </a:lnTo>
                  <a:lnTo>
                    <a:pt x="146429" y="1419818"/>
                  </a:lnTo>
                  <a:lnTo>
                    <a:pt x="191442" y="1433786"/>
                  </a:lnTo>
                  <a:lnTo>
                    <a:pt x="239775" y="1438656"/>
                  </a:lnTo>
                  <a:lnTo>
                    <a:pt x="6936740" y="1438656"/>
                  </a:lnTo>
                  <a:lnTo>
                    <a:pt x="6985073" y="1433786"/>
                  </a:lnTo>
                  <a:lnTo>
                    <a:pt x="7030086" y="1419818"/>
                  </a:lnTo>
                  <a:lnTo>
                    <a:pt x="7070817" y="1397715"/>
                  </a:lnTo>
                  <a:lnTo>
                    <a:pt x="7106300" y="1368440"/>
                  </a:lnTo>
                  <a:lnTo>
                    <a:pt x="7135575" y="1332957"/>
                  </a:lnTo>
                  <a:lnTo>
                    <a:pt x="7157678" y="1292226"/>
                  </a:lnTo>
                  <a:lnTo>
                    <a:pt x="7171646" y="1247213"/>
                  </a:lnTo>
                  <a:lnTo>
                    <a:pt x="7176516" y="1198879"/>
                  </a:lnTo>
                  <a:lnTo>
                    <a:pt x="7176516" y="239775"/>
                  </a:lnTo>
                  <a:lnTo>
                    <a:pt x="7171646" y="191442"/>
                  </a:lnTo>
                  <a:lnTo>
                    <a:pt x="7157678" y="146429"/>
                  </a:lnTo>
                  <a:lnTo>
                    <a:pt x="7135575" y="105698"/>
                  </a:lnTo>
                  <a:lnTo>
                    <a:pt x="7106300" y="70215"/>
                  </a:lnTo>
                  <a:lnTo>
                    <a:pt x="7070817" y="40940"/>
                  </a:lnTo>
                  <a:lnTo>
                    <a:pt x="7030086" y="18837"/>
                  </a:lnTo>
                  <a:lnTo>
                    <a:pt x="6985073" y="4869"/>
                  </a:lnTo>
                  <a:lnTo>
                    <a:pt x="693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56225" y="3451098"/>
              <a:ext cx="7176770" cy="1438910"/>
            </a:xfrm>
            <a:custGeom>
              <a:avLst/>
              <a:gdLst/>
              <a:ahLst/>
              <a:cxnLst/>
              <a:rect l="l" t="t" r="r" b="b"/>
              <a:pathLst>
                <a:path w="7176770" h="1438910">
                  <a:moveTo>
                    <a:pt x="0" y="239775"/>
                  </a:moveTo>
                  <a:lnTo>
                    <a:pt x="4869" y="191442"/>
                  </a:lnTo>
                  <a:lnTo>
                    <a:pt x="18837" y="146429"/>
                  </a:lnTo>
                  <a:lnTo>
                    <a:pt x="40940" y="105698"/>
                  </a:lnTo>
                  <a:lnTo>
                    <a:pt x="70215" y="70215"/>
                  </a:lnTo>
                  <a:lnTo>
                    <a:pt x="105698" y="40940"/>
                  </a:lnTo>
                  <a:lnTo>
                    <a:pt x="146429" y="18837"/>
                  </a:lnTo>
                  <a:lnTo>
                    <a:pt x="191442" y="4869"/>
                  </a:lnTo>
                  <a:lnTo>
                    <a:pt x="239775" y="0"/>
                  </a:lnTo>
                  <a:lnTo>
                    <a:pt x="6936740" y="0"/>
                  </a:lnTo>
                  <a:lnTo>
                    <a:pt x="6985073" y="4869"/>
                  </a:lnTo>
                  <a:lnTo>
                    <a:pt x="7030086" y="18837"/>
                  </a:lnTo>
                  <a:lnTo>
                    <a:pt x="7070817" y="40940"/>
                  </a:lnTo>
                  <a:lnTo>
                    <a:pt x="7106300" y="70215"/>
                  </a:lnTo>
                  <a:lnTo>
                    <a:pt x="7135575" y="105698"/>
                  </a:lnTo>
                  <a:lnTo>
                    <a:pt x="7157678" y="146429"/>
                  </a:lnTo>
                  <a:lnTo>
                    <a:pt x="7171646" y="191442"/>
                  </a:lnTo>
                  <a:lnTo>
                    <a:pt x="7176516" y="239775"/>
                  </a:lnTo>
                  <a:lnTo>
                    <a:pt x="7176516" y="1198879"/>
                  </a:lnTo>
                  <a:lnTo>
                    <a:pt x="7171646" y="1247213"/>
                  </a:lnTo>
                  <a:lnTo>
                    <a:pt x="7157678" y="1292226"/>
                  </a:lnTo>
                  <a:lnTo>
                    <a:pt x="7135575" y="1332957"/>
                  </a:lnTo>
                  <a:lnTo>
                    <a:pt x="7106300" y="1368440"/>
                  </a:lnTo>
                  <a:lnTo>
                    <a:pt x="7070817" y="1397715"/>
                  </a:lnTo>
                  <a:lnTo>
                    <a:pt x="7030086" y="1419818"/>
                  </a:lnTo>
                  <a:lnTo>
                    <a:pt x="6985073" y="1433786"/>
                  </a:lnTo>
                  <a:lnTo>
                    <a:pt x="6936740" y="1438656"/>
                  </a:lnTo>
                  <a:lnTo>
                    <a:pt x="239775" y="1438656"/>
                  </a:lnTo>
                  <a:lnTo>
                    <a:pt x="191442" y="1433786"/>
                  </a:lnTo>
                  <a:lnTo>
                    <a:pt x="146429" y="1419818"/>
                  </a:lnTo>
                  <a:lnTo>
                    <a:pt x="105698" y="1397715"/>
                  </a:lnTo>
                  <a:lnTo>
                    <a:pt x="70215" y="1368440"/>
                  </a:lnTo>
                  <a:lnTo>
                    <a:pt x="40940" y="1332957"/>
                  </a:lnTo>
                  <a:lnTo>
                    <a:pt x="18837" y="1292226"/>
                  </a:lnTo>
                  <a:lnTo>
                    <a:pt x="4869" y="1247213"/>
                  </a:lnTo>
                  <a:lnTo>
                    <a:pt x="0" y="1198879"/>
                  </a:lnTo>
                  <a:lnTo>
                    <a:pt x="0" y="239775"/>
                  </a:lnTo>
                  <a:close/>
                </a:path>
              </a:pathLst>
            </a:custGeom>
            <a:ln w="25907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05832" y="3572383"/>
            <a:ext cx="301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Coordination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: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Développer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l’agilité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05832" y="4011548"/>
            <a:ext cx="5845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Endurance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uniquement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jeux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matchs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05832" y="4450460"/>
            <a:ext cx="2409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Vivacité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à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travers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relais.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885944" y="4957571"/>
            <a:ext cx="7160259" cy="1755775"/>
            <a:chOff x="4885944" y="4957571"/>
            <a:chExt cx="7160259" cy="1755775"/>
          </a:xfrm>
        </p:grpSpPr>
        <p:sp>
          <p:nvSpPr>
            <p:cNvPr id="40" name="object 40"/>
            <p:cNvSpPr/>
            <p:nvPr/>
          </p:nvSpPr>
          <p:spPr>
            <a:xfrm>
              <a:off x="4898898" y="4970525"/>
              <a:ext cx="7134225" cy="1729739"/>
            </a:xfrm>
            <a:custGeom>
              <a:avLst/>
              <a:gdLst/>
              <a:ahLst/>
              <a:cxnLst/>
              <a:rect l="l" t="t" r="r" b="b"/>
              <a:pathLst>
                <a:path w="7134225" h="1729740">
                  <a:moveTo>
                    <a:pt x="6845554" y="0"/>
                  </a:moveTo>
                  <a:lnTo>
                    <a:pt x="288289" y="0"/>
                  </a:lnTo>
                  <a:lnTo>
                    <a:pt x="241518" y="3772"/>
                  </a:lnTo>
                  <a:lnTo>
                    <a:pt x="197152" y="14693"/>
                  </a:lnTo>
                  <a:lnTo>
                    <a:pt x="155786" y="32170"/>
                  </a:lnTo>
                  <a:lnTo>
                    <a:pt x="118012" y="55611"/>
                  </a:lnTo>
                  <a:lnTo>
                    <a:pt x="84423" y="84423"/>
                  </a:lnTo>
                  <a:lnTo>
                    <a:pt x="55611" y="118012"/>
                  </a:lnTo>
                  <a:lnTo>
                    <a:pt x="32170" y="155786"/>
                  </a:lnTo>
                  <a:lnTo>
                    <a:pt x="14693" y="197152"/>
                  </a:lnTo>
                  <a:lnTo>
                    <a:pt x="3772" y="241518"/>
                  </a:lnTo>
                  <a:lnTo>
                    <a:pt x="0" y="288290"/>
                  </a:lnTo>
                  <a:lnTo>
                    <a:pt x="0" y="1441450"/>
                  </a:lnTo>
                  <a:lnTo>
                    <a:pt x="3772" y="1488212"/>
                  </a:lnTo>
                  <a:lnTo>
                    <a:pt x="14693" y="1532572"/>
                  </a:lnTo>
                  <a:lnTo>
                    <a:pt x="32170" y="1573936"/>
                  </a:lnTo>
                  <a:lnTo>
                    <a:pt x="55611" y="1611711"/>
                  </a:lnTo>
                  <a:lnTo>
                    <a:pt x="84423" y="1645302"/>
                  </a:lnTo>
                  <a:lnTo>
                    <a:pt x="118012" y="1674117"/>
                  </a:lnTo>
                  <a:lnTo>
                    <a:pt x="155786" y="1697561"/>
                  </a:lnTo>
                  <a:lnTo>
                    <a:pt x="197152" y="1715042"/>
                  </a:lnTo>
                  <a:lnTo>
                    <a:pt x="241518" y="1725966"/>
                  </a:lnTo>
                  <a:lnTo>
                    <a:pt x="288289" y="1729740"/>
                  </a:lnTo>
                  <a:lnTo>
                    <a:pt x="6845554" y="1729740"/>
                  </a:lnTo>
                  <a:lnTo>
                    <a:pt x="6892325" y="1725966"/>
                  </a:lnTo>
                  <a:lnTo>
                    <a:pt x="6936691" y="1715042"/>
                  </a:lnTo>
                  <a:lnTo>
                    <a:pt x="6978057" y="1697561"/>
                  </a:lnTo>
                  <a:lnTo>
                    <a:pt x="7015831" y="1674117"/>
                  </a:lnTo>
                  <a:lnTo>
                    <a:pt x="7049420" y="1645302"/>
                  </a:lnTo>
                  <a:lnTo>
                    <a:pt x="7078232" y="1611711"/>
                  </a:lnTo>
                  <a:lnTo>
                    <a:pt x="7101673" y="1573936"/>
                  </a:lnTo>
                  <a:lnTo>
                    <a:pt x="7119150" y="1532572"/>
                  </a:lnTo>
                  <a:lnTo>
                    <a:pt x="7130071" y="1488212"/>
                  </a:lnTo>
                  <a:lnTo>
                    <a:pt x="7133844" y="1441450"/>
                  </a:lnTo>
                  <a:lnTo>
                    <a:pt x="7133844" y="288290"/>
                  </a:lnTo>
                  <a:lnTo>
                    <a:pt x="7130071" y="241518"/>
                  </a:lnTo>
                  <a:lnTo>
                    <a:pt x="7119150" y="197152"/>
                  </a:lnTo>
                  <a:lnTo>
                    <a:pt x="7101673" y="155786"/>
                  </a:lnTo>
                  <a:lnTo>
                    <a:pt x="7078232" y="118012"/>
                  </a:lnTo>
                  <a:lnTo>
                    <a:pt x="7049420" y="84423"/>
                  </a:lnTo>
                  <a:lnTo>
                    <a:pt x="7015831" y="55611"/>
                  </a:lnTo>
                  <a:lnTo>
                    <a:pt x="6978057" y="32170"/>
                  </a:lnTo>
                  <a:lnTo>
                    <a:pt x="6936691" y="14693"/>
                  </a:lnTo>
                  <a:lnTo>
                    <a:pt x="6892325" y="3772"/>
                  </a:lnTo>
                  <a:lnTo>
                    <a:pt x="6845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98898" y="4970525"/>
              <a:ext cx="7134225" cy="1729739"/>
            </a:xfrm>
            <a:custGeom>
              <a:avLst/>
              <a:gdLst/>
              <a:ahLst/>
              <a:cxnLst/>
              <a:rect l="l" t="t" r="r" b="b"/>
              <a:pathLst>
                <a:path w="7134225" h="1729740">
                  <a:moveTo>
                    <a:pt x="0" y="288290"/>
                  </a:moveTo>
                  <a:lnTo>
                    <a:pt x="3772" y="241518"/>
                  </a:lnTo>
                  <a:lnTo>
                    <a:pt x="14693" y="197152"/>
                  </a:lnTo>
                  <a:lnTo>
                    <a:pt x="32170" y="155786"/>
                  </a:lnTo>
                  <a:lnTo>
                    <a:pt x="55611" y="118012"/>
                  </a:lnTo>
                  <a:lnTo>
                    <a:pt x="84423" y="84423"/>
                  </a:lnTo>
                  <a:lnTo>
                    <a:pt x="118012" y="55611"/>
                  </a:lnTo>
                  <a:lnTo>
                    <a:pt x="155786" y="32170"/>
                  </a:lnTo>
                  <a:lnTo>
                    <a:pt x="197152" y="14693"/>
                  </a:lnTo>
                  <a:lnTo>
                    <a:pt x="241518" y="3772"/>
                  </a:lnTo>
                  <a:lnTo>
                    <a:pt x="288289" y="0"/>
                  </a:lnTo>
                  <a:lnTo>
                    <a:pt x="6845554" y="0"/>
                  </a:lnTo>
                  <a:lnTo>
                    <a:pt x="6892325" y="3772"/>
                  </a:lnTo>
                  <a:lnTo>
                    <a:pt x="6936691" y="14693"/>
                  </a:lnTo>
                  <a:lnTo>
                    <a:pt x="6978057" y="32170"/>
                  </a:lnTo>
                  <a:lnTo>
                    <a:pt x="7015831" y="55611"/>
                  </a:lnTo>
                  <a:lnTo>
                    <a:pt x="7049420" y="84423"/>
                  </a:lnTo>
                  <a:lnTo>
                    <a:pt x="7078232" y="118012"/>
                  </a:lnTo>
                  <a:lnTo>
                    <a:pt x="7101673" y="155786"/>
                  </a:lnTo>
                  <a:lnTo>
                    <a:pt x="7119150" y="197152"/>
                  </a:lnTo>
                  <a:lnTo>
                    <a:pt x="7130071" y="241518"/>
                  </a:lnTo>
                  <a:lnTo>
                    <a:pt x="7133844" y="288290"/>
                  </a:lnTo>
                  <a:lnTo>
                    <a:pt x="7133844" y="1441450"/>
                  </a:lnTo>
                  <a:lnTo>
                    <a:pt x="7130071" y="1488212"/>
                  </a:lnTo>
                  <a:lnTo>
                    <a:pt x="7119150" y="1532572"/>
                  </a:lnTo>
                  <a:lnTo>
                    <a:pt x="7101673" y="1573936"/>
                  </a:lnTo>
                  <a:lnTo>
                    <a:pt x="7078232" y="1611711"/>
                  </a:lnTo>
                  <a:lnTo>
                    <a:pt x="7049420" y="1645302"/>
                  </a:lnTo>
                  <a:lnTo>
                    <a:pt x="7015831" y="1674117"/>
                  </a:lnTo>
                  <a:lnTo>
                    <a:pt x="6978057" y="1697561"/>
                  </a:lnTo>
                  <a:lnTo>
                    <a:pt x="6936691" y="1715042"/>
                  </a:lnTo>
                  <a:lnTo>
                    <a:pt x="6892325" y="1725966"/>
                  </a:lnTo>
                  <a:lnTo>
                    <a:pt x="6845554" y="1729740"/>
                  </a:lnTo>
                  <a:lnTo>
                    <a:pt x="288289" y="1729740"/>
                  </a:lnTo>
                  <a:lnTo>
                    <a:pt x="241518" y="1725966"/>
                  </a:lnTo>
                  <a:lnTo>
                    <a:pt x="197152" y="1715042"/>
                  </a:lnTo>
                  <a:lnTo>
                    <a:pt x="155786" y="1697561"/>
                  </a:lnTo>
                  <a:lnTo>
                    <a:pt x="118012" y="1674117"/>
                  </a:lnTo>
                  <a:lnTo>
                    <a:pt x="84423" y="1645302"/>
                  </a:lnTo>
                  <a:lnTo>
                    <a:pt x="55611" y="1611711"/>
                  </a:lnTo>
                  <a:lnTo>
                    <a:pt x="32170" y="1573936"/>
                  </a:lnTo>
                  <a:lnTo>
                    <a:pt x="14693" y="1532572"/>
                  </a:lnTo>
                  <a:lnTo>
                    <a:pt x="3772" y="1488212"/>
                  </a:lnTo>
                  <a:lnTo>
                    <a:pt x="0" y="1441450"/>
                  </a:lnTo>
                  <a:lnTo>
                    <a:pt x="0" y="28829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061330" y="5323458"/>
            <a:ext cx="68091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Donner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éducation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sportive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basée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politesse,,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respect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fair-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play.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Rechercher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qualité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dans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exercices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les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jeux.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Développer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d’autonomie.</a:t>
            </a: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Insister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notion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groupe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815840" y="1552955"/>
            <a:ext cx="7225665" cy="826135"/>
            <a:chOff x="4815840" y="1552955"/>
            <a:chExt cx="7225665" cy="826135"/>
          </a:xfrm>
        </p:grpSpPr>
        <p:sp>
          <p:nvSpPr>
            <p:cNvPr id="44" name="object 44"/>
            <p:cNvSpPr/>
            <p:nvPr/>
          </p:nvSpPr>
          <p:spPr>
            <a:xfrm>
              <a:off x="4828794" y="1565909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7066026" y="0"/>
                  </a:moveTo>
                  <a:lnTo>
                    <a:pt x="133350" y="0"/>
                  </a:lnTo>
                  <a:lnTo>
                    <a:pt x="91196" y="6797"/>
                  </a:lnTo>
                  <a:lnTo>
                    <a:pt x="54589" y="25725"/>
                  </a:lnTo>
                  <a:lnTo>
                    <a:pt x="25725" y="54589"/>
                  </a:lnTo>
                  <a:lnTo>
                    <a:pt x="6797" y="91196"/>
                  </a:lnTo>
                  <a:lnTo>
                    <a:pt x="0" y="133350"/>
                  </a:lnTo>
                  <a:lnTo>
                    <a:pt x="0" y="666750"/>
                  </a:lnTo>
                  <a:lnTo>
                    <a:pt x="6797" y="708903"/>
                  </a:lnTo>
                  <a:lnTo>
                    <a:pt x="25725" y="745510"/>
                  </a:lnTo>
                  <a:lnTo>
                    <a:pt x="54589" y="774374"/>
                  </a:lnTo>
                  <a:lnTo>
                    <a:pt x="91196" y="793302"/>
                  </a:lnTo>
                  <a:lnTo>
                    <a:pt x="133350" y="800100"/>
                  </a:lnTo>
                  <a:lnTo>
                    <a:pt x="7066026" y="800100"/>
                  </a:lnTo>
                  <a:lnTo>
                    <a:pt x="7108179" y="793302"/>
                  </a:lnTo>
                  <a:lnTo>
                    <a:pt x="7144786" y="774374"/>
                  </a:lnTo>
                  <a:lnTo>
                    <a:pt x="7173650" y="745510"/>
                  </a:lnTo>
                  <a:lnTo>
                    <a:pt x="7192578" y="708903"/>
                  </a:lnTo>
                  <a:lnTo>
                    <a:pt x="7199376" y="666750"/>
                  </a:lnTo>
                  <a:lnTo>
                    <a:pt x="7199376" y="133350"/>
                  </a:lnTo>
                  <a:lnTo>
                    <a:pt x="7192578" y="91196"/>
                  </a:lnTo>
                  <a:lnTo>
                    <a:pt x="7173650" y="54589"/>
                  </a:lnTo>
                  <a:lnTo>
                    <a:pt x="7144786" y="25725"/>
                  </a:lnTo>
                  <a:lnTo>
                    <a:pt x="7108179" y="6797"/>
                  </a:lnTo>
                  <a:lnTo>
                    <a:pt x="7066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28794" y="1565909"/>
              <a:ext cx="7199630" cy="800100"/>
            </a:xfrm>
            <a:custGeom>
              <a:avLst/>
              <a:gdLst/>
              <a:ahLst/>
              <a:cxnLst/>
              <a:rect l="l" t="t" r="r" b="b"/>
              <a:pathLst>
                <a:path w="7199630" h="800100">
                  <a:moveTo>
                    <a:pt x="0" y="133350"/>
                  </a:moveTo>
                  <a:lnTo>
                    <a:pt x="6797" y="91196"/>
                  </a:lnTo>
                  <a:lnTo>
                    <a:pt x="25725" y="54589"/>
                  </a:lnTo>
                  <a:lnTo>
                    <a:pt x="54589" y="25725"/>
                  </a:lnTo>
                  <a:lnTo>
                    <a:pt x="91196" y="6797"/>
                  </a:lnTo>
                  <a:lnTo>
                    <a:pt x="133350" y="0"/>
                  </a:lnTo>
                  <a:lnTo>
                    <a:pt x="7066026" y="0"/>
                  </a:lnTo>
                  <a:lnTo>
                    <a:pt x="7108179" y="6797"/>
                  </a:lnTo>
                  <a:lnTo>
                    <a:pt x="7144786" y="25725"/>
                  </a:lnTo>
                  <a:lnTo>
                    <a:pt x="7173650" y="54589"/>
                  </a:lnTo>
                  <a:lnTo>
                    <a:pt x="7192578" y="91196"/>
                  </a:lnTo>
                  <a:lnTo>
                    <a:pt x="7199376" y="133350"/>
                  </a:lnTo>
                  <a:lnTo>
                    <a:pt x="7199376" y="666750"/>
                  </a:lnTo>
                  <a:lnTo>
                    <a:pt x="7192578" y="708903"/>
                  </a:lnTo>
                  <a:lnTo>
                    <a:pt x="7173650" y="745510"/>
                  </a:lnTo>
                  <a:lnTo>
                    <a:pt x="7144786" y="774374"/>
                  </a:lnTo>
                  <a:lnTo>
                    <a:pt x="7108179" y="793302"/>
                  </a:lnTo>
                  <a:lnTo>
                    <a:pt x="7066026" y="800100"/>
                  </a:lnTo>
                  <a:lnTo>
                    <a:pt x="133350" y="800100"/>
                  </a:lnTo>
                  <a:lnTo>
                    <a:pt x="91196" y="793302"/>
                  </a:lnTo>
                  <a:lnTo>
                    <a:pt x="54589" y="774374"/>
                  </a:lnTo>
                  <a:lnTo>
                    <a:pt x="25725" y="745510"/>
                  </a:lnTo>
                  <a:lnTo>
                    <a:pt x="6797" y="708903"/>
                  </a:lnTo>
                  <a:lnTo>
                    <a:pt x="0" y="666750"/>
                  </a:lnTo>
                  <a:lnTo>
                    <a:pt x="0" y="133350"/>
                  </a:lnTo>
                  <a:close/>
                </a:path>
              </a:pathLst>
            </a:custGeom>
            <a:ln w="2590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440048" y="1367790"/>
            <a:ext cx="3872865" cy="92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8285">
              <a:lnSpc>
                <a:spcPts val="1825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 marL="1518285">
              <a:lnSpc>
                <a:spcPts val="1700"/>
              </a:lnSpc>
            </a:pPr>
            <a:r>
              <a:rPr sz="1600" spc="-10" dirty="0">
                <a:latin typeface="Calibri"/>
                <a:cs typeface="Calibri"/>
              </a:rPr>
              <a:t>-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jonglage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tête.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solidFill>
                  <a:srgbClr val="5C0F7D"/>
                </a:solidFill>
                <a:latin typeface="Calibri"/>
                <a:cs typeface="Calibri"/>
              </a:rPr>
              <a:t>Techniques</a:t>
            </a:r>
            <a:endParaRPr sz="1600">
              <a:latin typeface="Calibri"/>
              <a:cs typeface="Calibri"/>
            </a:endParaRPr>
          </a:p>
          <a:p>
            <a:pPr marL="1518285">
              <a:lnSpc>
                <a:spcPts val="1855"/>
              </a:lnSpc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Éveil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au</a:t>
            </a:r>
            <a:r>
              <a:rPr sz="1600" b="1" spc="-20" dirty="0">
                <a:latin typeface="Calibri"/>
                <a:cs typeface="Calibri"/>
              </a:rPr>
              <a:t> tir.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57780" y="475234"/>
            <a:ext cx="8302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Programmation</a:t>
            </a:r>
            <a:r>
              <a:rPr sz="24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annuelle</a:t>
            </a:r>
            <a:r>
              <a:rPr sz="2400" spc="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r>
              <a:rPr sz="2400" spc="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– EVEIL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03504" y="1045463"/>
            <a:ext cx="1035050" cy="457200"/>
            <a:chOff x="603504" y="1045463"/>
            <a:chExt cx="1035050" cy="457200"/>
          </a:xfrm>
        </p:grpSpPr>
        <p:sp>
          <p:nvSpPr>
            <p:cNvPr id="49" name="object 49"/>
            <p:cNvSpPr/>
            <p:nvPr/>
          </p:nvSpPr>
          <p:spPr>
            <a:xfrm>
              <a:off x="616458" y="1058417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937006" y="0"/>
                  </a:moveTo>
                  <a:lnTo>
                    <a:pt x="71882" y="0"/>
                  </a:lnTo>
                  <a:lnTo>
                    <a:pt x="43901" y="5641"/>
                  </a:lnTo>
                  <a:lnTo>
                    <a:pt x="21053" y="21034"/>
                  </a:lnTo>
                  <a:lnTo>
                    <a:pt x="5648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8" y="387411"/>
                  </a:lnTo>
                  <a:lnTo>
                    <a:pt x="21053" y="410257"/>
                  </a:lnTo>
                  <a:lnTo>
                    <a:pt x="43901" y="425650"/>
                  </a:lnTo>
                  <a:lnTo>
                    <a:pt x="71882" y="431292"/>
                  </a:lnTo>
                  <a:lnTo>
                    <a:pt x="937006" y="431292"/>
                  </a:lnTo>
                  <a:lnTo>
                    <a:pt x="965007" y="425650"/>
                  </a:lnTo>
                  <a:lnTo>
                    <a:pt x="987853" y="410257"/>
                  </a:lnTo>
                  <a:lnTo>
                    <a:pt x="1003246" y="387411"/>
                  </a:lnTo>
                  <a:lnTo>
                    <a:pt x="1008888" y="359410"/>
                  </a:lnTo>
                  <a:lnTo>
                    <a:pt x="1008888" y="71882"/>
                  </a:lnTo>
                  <a:lnTo>
                    <a:pt x="1003246" y="43880"/>
                  </a:lnTo>
                  <a:lnTo>
                    <a:pt x="987853" y="21034"/>
                  </a:lnTo>
                  <a:lnTo>
                    <a:pt x="965007" y="5641"/>
                  </a:lnTo>
                  <a:lnTo>
                    <a:pt x="9370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6458" y="1058417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0" y="71882"/>
                  </a:moveTo>
                  <a:lnTo>
                    <a:pt x="5648" y="43880"/>
                  </a:lnTo>
                  <a:lnTo>
                    <a:pt x="21053" y="21034"/>
                  </a:lnTo>
                  <a:lnTo>
                    <a:pt x="43901" y="5641"/>
                  </a:lnTo>
                  <a:lnTo>
                    <a:pt x="71882" y="0"/>
                  </a:lnTo>
                  <a:lnTo>
                    <a:pt x="937006" y="0"/>
                  </a:lnTo>
                  <a:lnTo>
                    <a:pt x="965007" y="5641"/>
                  </a:lnTo>
                  <a:lnTo>
                    <a:pt x="987853" y="21034"/>
                  </a:lnTo>
                  <a:lnTo>
                    <a:pt x="1003246" y="43880"/>
                  </a:lnTo>
                  <a:lnTo>
                    <a:pt x="1008888" y="71882"/>
                  </a:lnTo>
                  <a:lnTo>
                    <a:pt x="1008888" y="359410"/>
                  </a:lnTo>
                  <a:lnTo>
                    <a:pt x="1003246" y="387411"/>
                  </a:lnTo>
                  <a:lnTo>
                    <a:pt x="987853" y="410257"/>
                  </a:lnTo>
                  <a:lnTo>
                    <a:pt x="965007" y="425650"/>
                  </a:lnTo>
                  <a:lnTo>
                    <a:pt x="937006" y="431292"/>
                  </a:lnTo>
                  <a:lnTo>
                    <a:pt x="71882" y="431292"/>
                  </a:lnTo>
                  <a:lnTo>
                    <a:pt x="43901" y="425650"/>
                  </a:lnTo>
                  <a:lnTo>
                    <a:pt x="21053" y="410257"/>
                  </a:lnTo>
                  <a:lnTo>
                    <a:pt x="5648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48664" y="1126617"/>
            <a:ext cx="543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Cycles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820411" y="1045463"/>
            <a:ext cx="7225665" cy="457200"/>
            <a:chOff x="4820411" y="1045463"/>
            <a:chExt cx="7225665" cy="457200"/>
          </a:xfrm>
        </p:grpSpPr>
        <p:sp>
          <p:nvSpPr>
            <p:cNvPr id="53" name="object 53"/>
            <p:cNvSpPr/>
            <p:nvPr/>
          </p:nvSpPr>
          <p:spPr>
            <a:xfrm>
              <a:off x="4833365" y="1058417"/>
              <a:ext cx="7199630" cy="431800"/>
            </a:xfrm>
            <a:custGeom>
              <a:avLst/>
              <a:gdLst/>
              <a:ahLst/>
              <a:cxnLst/>
              <a:rect l="l" t="t" r="r" b="b"/>
              <a:pathLst>
                <a:path w="7199630" h="431800">
                  <a:moveTo>
                    <a:pt x="7127494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2"/>
                  </a:lnTo>
                  <a:lnTo>
                    <a:pt x="7127494" y="431292"/>
                  </a:lnTo>
                  <a:lnTo>
                    <a:pt x="7155495" y="425650"/>
                  </a:lnTo>
                  <a:lnTo>
                    <a:pt x="7178341" y="410257"/>
                  </a:lnTo>
                  <a:lnTo>
                    <a:pt x="7193734" y="387411"/>
                  </a:lnTo>
                  <a:lnTo>
                    <a:pt x="7199376" y="359410"/>
                  </a:lnTo>
                  <a:lnTo>
                    <a:pt x="7199376" y="71882"/>
                  </a:lnTo>
                  <a:lnTo>
                    <a:pt x="7193734" y="43880"/>
                  </a:lnTo>
                  <a:lnTo>
                    <a:pt x="7178341" y="21034"/>
                  </a:lnTo>
                  <a:lnTo>
                    <a:pt x="7155495" y="5641"/>
                  </a:lnTo>
                  <a:lnTo>
                    <a:pt x="712749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33365" y="1058417"/>
              <a:ext cx="7199630" cy="431800"/>
            </a:xfrm>
            <a:custGeom>
              <a:avLst/>
              <a:gdLst/>
              <a:ahLst/>
              <a:cxnLst/>
              <a:rect l="l" t="t" r="r" b="b"/>
              <a:pathLst>
                <a:path w="7199630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7127494" y="0"/>
                  </a:lnTo>
                  <a:lnTo>
                    <a:pt x="7155495" y="5641"/>
                  </a:lnTo>
                  <a:lnTo>
                    <a:pt x="7178341" y="21034"/>
                  </a:lnTo>
                  <a:lnTo>
                    <a:pt x="7193734" y="43880"/>
                  </a:lnTo>
                  <a:lnTo>
                    <a:pt x="7199376" y="71882"/>
                  </a:lnTo>
                  <a:lnTo>
                    <a:pt x="7199376" y="359410"/>
                  </a:lnTo>
                  <a:lnTo>
                    <a:pt x="7193734" y="387411"/>
                  </a:lnTo>
                  <a:lnTo>
                    <a:pt x="7178341" y="410257"/>
                  </a:lnTo>
                  <a:lnTo>
                    <a:pt x="7155495" y="425650"/>
                  </a:lnTo>
                  <a:lnTo>
                    <a:pt x="7127494" y="431292"/>
                  </a:lnTo>
                  <a:lnTo>
                    <a:pt x="71882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674991" y="1126617"/>
            <a:ext cx="151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Thèmes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684020" y="1036319"/>
            <a:ext cx="3060700" cy="466725"/>
            <a:chOff x="1684020" y="1036319"/>
            <a:chExt cx="3060700" cy="466725"/>
          </a:xfrm>
        </p:grpSpPr>
        <p:sp>
          <p:nvSpPr>
            <p:cNvPr id="57" name="object 57"/>
            <p:cNvSpPr/>
            <p:nvPr/>
          </p:nvSpPr>
          <p:spPr>
            <a:xfrm>
              <a:off x="3138678" y="1049273"/>
              <a:ext cx="1592580" cy="431800"/>
            </a:xfrm>
            <a:custGeom>
              <a:avLst/>
              <a:gdLst/>
              <a:ahLst/>
              <a:cxnLst/>
              <a:rect l="l" t="t" r="r" b="b"/>
              <a:pathLst>
                <a:path w="1592579" h="431800">
                  <a:moveTo>
                    <a:pt x="1520698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1"/>
                  </a:lnTo>
                  <a:lnTo>
                    <a:pt x="1520698" y="431291"/>
                  </a:lnTo>
                  <a:lnTo>
                    <a:pt x="1548699" y="425650"/>
                  </a:lnTo>
                  <a:lnTo>
                    <a:pt x="1571545" y="410257"/>
                  </a:lnTo>
                  <a:lnTo>
                    <a:pt x="1586938" y="387411"/>
                  </a:lnTo>
                  <a:lnTo>
                    <a:pt x="1592580" y="359410"/>
                  </a:lnTo>
                  <a:lnTo>
                    <a:pt x="1592580" y="71881"/>
                  </a:lnTo>
                  <a:lnTo>
                    <a:pt x="1586938" y="43880"/>
                  </a:lnTo>
                  <a:lnTo>
                    <a:pt x="1571545" y="21034"/>
                  </a:lnTo>
                  <a:lnTo>
                    <a:pt x="1548699" y="5641"/>
                  </a:lnTo>
                  <a:lnTo>
                    <a:pt x="152069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38678" y="1049273"/>
              <a:ext cx="1592580" cy="431800"/>
            </a:xfrm>
            <a:custGeom>
              <a:avLst/>
              <a:gdLst/>
              <a:ahLst/>
              <a:cxnLst/>
              <a:rect l="l" t="t" r="r" b="b"/>
              <a:pathLst>
                <a:path w="1592579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1520698" y="0"/>
                  </a:lnTo>
                  <a:lnTo>
                    <a:pt x="1548699" y="5641"/>
                  </a:lnTo>
                  <a:lnTo>
                    <a:pt x="1571545" y="21034"/>
                  </a:lnTo>
                  <a:lnTo>
                    <a:pt x="1586938" y="43880"/>
                  </a:lnTo>
                  <a:lnTo>
                    <a:pt x="1592580" y="71881"/>
                  </a:lnTo>
                  <a:lnTo>
                    <a:pt x="1592580" y="359410"/>
                  </a:lnTo>
                  <a:lnTo>
                    <a:pt x="1586938" y="387411"/>
                  </a:lnTo>
                  <a:lnTo>
                    <a:pt x="1571545" y="410257"/>
                  </a:lnTo>
                  <a:lnTo>
                    <a:pt x="1548699" y="425650"/>
                  </a:lnTo>
                  <a:lnTo>
                    <a:pt x="1520698" y="431291"/>
                  </a:lnTo>
                  <a:lnTo>
                    <a:pt x="71882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1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96974" y="1058417"/>
              <a:ext cx="1382395" cy="431800"/>
            </a:xfrm>
            <a:custGeom>
              <a:avLst/>
              <a:gdLst/>
              <a:ahLst/>
              <a:cxnLst/>
              <a:rect l="l" t="t" r="r" b="b"/>
              <a:pathLst>
                <a:path w="1382395" h="431800">
                  <a:moveTo>
                    <a:pt x="131038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2"/>
                  </a:lnTo>
                  <a:lnTo>
                    <a:pt x="1310386" y="431292"/>
                  </a:lnTo>
                  <a:lnTo>
                    <a:pt x="1338387" y="425650"/>
                  </a:lnTo>
                  <a:lnTo>
                    <a:pt x="1361233" y="410257"/>
                  </a:lnTo>
                  <a:lnTo>
                    <a:pt x="1376626" y="387411"/>
                  </a:lnTo>
                  <a:lnTo>
                    <a:pt x="1382268" y="359410"/>
                  </a:lnTo>
                  <a:lnTo>
                    <a:pt x="1382268" y="71882"/>
                  </a:lnTo>
                  <a:lnTo>
                    <a:pt x="1376626" y="43880"/>
                  </a:lnTo>
                  <a:lnTo>
                    <a:pt x="1361233" y="21034"/>
                  </a:lnTo>
                  <a:lnTo>
                    <a:pt x="1338387" y="5641"/>
                  </a:lnTo>
                  <a:lnTo>
                    <a:pt x="131038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6974" y="1058417"/>
              <a:ext cx="1382395" cy="431800"/>
            </a:xfrm>
            <a:custGeom>
              <a:avLst/>
              <a:gdLst/>
              <a:ahLst/>
              <a:cxnLst/>
              <a:rect l="l" t="t" r="r" b="b"/>
              <a:pathLst>
                <a:path w="1382395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1310386" y="0"/>
                  </a:lnTo>
                  <a:lnTo>
                    <a:pt x="1338387" y="5641"/>
                  </a:lnTo>
                  <a:lnTo>
                    <a:pt x="1361233" y="21034"/>
                  </a:lnTo>
                  <a:lnTo>
                    <a:pt x="1376626" y="43880"/>
                  </a:lnTo>
                  <a:lnTo>
                    <a:pt x="1382268" y="71882"/>
                  </a:lnTo>
                  <a:lnTo>
                    <a:pt x="1382268" y="359410"/>
                  </a:lnTo>
                  <a:lnTo>
                    <a:pt x="1376626" y="387411"/>
                  </a:lnTo>
                  <a:lnTo>
                    <a:pt x="1361233" y="410257"/>
                  </a:lnTo>
                  <a:lnTo>
                    <a:pt x="1338387" y="425650"/>
                  </a:lnTo>
                  <a:lnTo>
                    <a:pt x="1310386" y="431292"/>
                  </a:lnTo>
                  <a:lnTo>
                    <a:pt x="71881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009013" y="1126617"/>
            <a:ext cx="2446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6050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Périodes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15" baseline="1736" dirty="0">
                <a:solidFill>
                  <a:srgbClr val="FFFFFF"/>
                </a:solidFill>
                <a:latin typeface="Calibri"/>
                <a:cs typeface="Calibri"/>
              </a:rPr>
              <a:t>Dominantes</a:t>
            </a:r>
            <a:endParaRPr sz="2400" baseline="1736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81812" y="5766815"/>
            <a:ext cx="716280" cy="635635"/>
            <a:chOff x="781812" y="5766815"/>
            <a:chExt cx="716280" cy="635635"/>
          </a:xfrm>
        </p:grpSpPr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766" y="5779769"/>
              <a:ext cx="690372" cy="60960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94766" y="5779769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799"/>
                  </a:moveTo>
                  <a:lnTo>
                    <a:pt x="3742" y="259758"/>
                  </a:lnTo>
                  <a:lnTo>
                    <a:pt x="14614" y="216768"/>
                  </a:lnTo>
                  <a:lnTo>
                    <a:pt x="32082" y="176303"/>
                  </a:lnTo>
                  <a:lnTo>
                    <a:pt x="55611" y="138832"/>
                  </a:lnTo>
                  <a:lnTo>
                    <a:pt x="84668" y="104827"/>
                  </a:lnTo>
                  <a:lnTo>
                    <a:pt x="118719" y="74761"/>
                  </a:lnTo>
                  <a:lnTo>
                    <a:pt x="157229" y="49104"/>
                  </a:lnTo>
                  <a:lnTo>
                    <a:pt x="199664" y="28328"/>
                  </a:lnTo>
                  <a:lnTo>
                    <a:pt x="245492" y="12904"/>
                  </a:lnTo>
                  <a:lnTo>
                    <a:pt x="294177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799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599"/>
                  </a:lnTo>
                  <a:lnTo>
                    <a:pt x="294177" y="606295"/>
                  </a:lnTo>
                  <a:lnTo>
                    <a:pt x="245492" y="596695"/>
                  </a:lnTo>
                  <a:lnTo>
                    <a:pt x="199664" y="581271"/>
                  </a:lnTo>
                  <a:lnTo>
                    <a:pt x="157229" y="560495"/>
                  </a:lnTo>
                  <a:lnTo>
                    <a:pt x="118719" y="534838"/>
                  </a:lnTo>
                  <a:lnTo>
                    <a:pt x="84668" y="504772"/>
                  </a:lnTo>
                  <a:lnTo>
                    <a:pt x="55611" y="470767"/>
                  </a:lnTo>
                  <a:lnTo>
                    <a:pt x="32082" y="433296"/>
                  </a:lnTo>
                  <a:lnTo>
                    <a:pt x="14614" y="392831"/>
                  </a:lnTo>
                  <a:lnTo>
                    <a:pt x="3742" y="349841"/>
                  </a:lnTo>
                  <a:lnTo>
                    <a:pt x="0" y="30479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002893" y="5863234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5020055"/>
            <a:ext cx="1552956" cy="13731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855464" y="4247388"/>
            <a:ext cx="2534920" cy="2240280"/>
            <a:chOff x="4855464" y="4247388"/>
            <a:chExt cx="2534920" cy="22402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9942" y="4261866"/>
              <a:ext cx="2505456" cy="22113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69942" y="4261866"/>
              <a:ext cx="2505710" cy="2211705"/>
            </a:xfrm>
            <a:custGeom>
              <a:avLst/>
              <a:gdLst/>
              <a:ahLst/>
              <a:cxnLst/>
              <a:rect l="l" t="t" r="r" b="b"/>
              <a:pathLst>
                <a:path w="2505709" h="2211704">
                  <a:moveTo>
                    <a:pt x="0" y="1105661"/>
                  </a:moveTo>
                  <a:lnTo>
                    <a:pt x="1044" y="1060088"/>
                  </a:lnTo>
                  <a:lnTo>
                    <a:pt x="4152" y="1014983"/>
                  </a:lnTo>
                  <a:lnTo>
                    <a:pt x="9282" y="970383"/>
                  </a:lnTo>
                  <a:lnTo>
                    <a:pt x="16395" y="926323"/>
                  </a:lnTo>
                  <a:lnTo>
                    <a:pt x="25449" y="882839"/>
                  </a:lnTo>
                  <a:lnTo>
                    <a:pt x="36405" y="839966"/>
                  </a:lnTo>
                  <a:lnTo>
                    <a:pt x="49223" y="797740"/>
                  </a:lnTo>
                  <a:lnTo>
                    <a:pt x="63861" y="756196"/>
                  </a:lnTo>
                  <a:lnTo>
                    <a:pt x="80281" y="715370"/>
                  </a:lnTo>
                  <a:lnTo>
                    <a:pt x="98440" y="675298"/>
                  </a:lnTo>
                  <a:lnTo>
                    <a:pt x="118300" y="636015"/>
                  </a:lnTo>
                  <a:lnTo>
                    <a:pt x="139820" y="597557"/>
                  </a:lnTo>
                  <a:lnTo>
                    <a:pt x="162960" y="559959"/>
                  </a:lnTo>
                  <a:lnTo>
                    <a:pt x="187679" y="523257"/>
                  </a:lnTo>
                  <a:lnTo>
                    <a:pt x="213937" y="487486"/>
                  </a:lnTo>
                  <a:lnTo>
                    <a:pt x="241694" y="452682"/>
                  </a:lnTo>
                  <a:lnTo>
                    <a:pt x="270909" y="418881"/>
                  </a:lnTo>
                  <a:lnTo>
                    <a:pt x="301542" y="386118"/>
                  </a:lnTo>
                  <a:lnTo>
                    <a:pt x="333554" y="354429"/>
                  </a:lnTo>
                  <a:lnTo>
                    <a:pt x="366902" y="323849"/>
                  </a:lnTo>
                  <a:lnTo>
                    <a:pt x="401549" y="294415"/>
                  </a:lnTo>
                  <a:lnTo>
                    <a:pt x="437452" y="266160"/>
                  </a:lnTo>
                  <a:lnTo>
                    <a:pt x="474572" y="239122"/>
                  </a:lnTo>
                  <a:lnTo>
                    <a:pt x="512868" y="213335"/>
                  </a:lnTo>
                  <a:lnTo>
                    <a:pt x="552301" y="188836"/>
                  </a:lnTo>
                  <a:lnTo>
                    <a:pt x="592829" y="165659"/>
                  </a:lnTo>
                  <a:lnTo>
                    <a:pt x="634413" y="143841"/>
                  </a:lnTo>
                  <a:lnTo>
                    <a:pt x="677012" y="123416"/>
                  </a:lnTo>
                  <a:lnTo>
                    <a:pt x="720586" y="104421"/>
                  </a:lnTo>
                  <a:lnTo>
                    <a:pt x="765095" y="86891"/>
                  </a:lnTo>
                  <a:lnTo>
                    <a:pt x="810498" y="70862"/>
                  </a:lnTo>
                  <a:lnTo>
                    <a:pt x="856756" y="56369"/>
                  </a:lnTo>
                  <a:lnTo>
                    <a:pt x="903827" y="43448"/>
                  </a:lnTo>
                  <a:lnTo>
                    <a:pt x="951672" y="32134"/>
                  </a:lnTo>
                  <a:lnTo>
                    <a:pt x="1000250" y="22464"/>
                  </a:lnTo>
                  <a:lnTo>
                    <a:pt x="1049520" y="14471"/>
                  </a:lnTo>
                  <a:lnTo>
                    <a:pt x="1099444" y="8193"/>
                  </a:lnTo>
                  <a:lnTo>
                    <a:pt x="1149980" y="3665"/>
                  </a:lnTo>
                  <a:lnTo>
                    <a:pt x="1201088" y="922"/>
                  </a:lnTo>
                  <a:lnTo>
                    <a:pt x="1252728" y="0"/>
                  </a:lnTo>
                  <a:lnTo>
                    <a:pt x="1304367" y="922"/>
                  </a:lnTo>
                  <a:lnTo>
                    <a:pt x="1355475" y="3665"/>
                  </a:lnTo>
                  <a:lnTo>
                    <a:pt x="1406011" y="8193"/>
                  </a:lnTo>
                  <a:lnTo>
                    <a:pt x="1455935" y="14471"/>
                  </a:lnTo>
                  <a:lnTo>
                    <a:pt x="1505205" y="22464"/>
                  </a:lnTo>
                  <a:lnTo>
                    <a:pt x="1553783" y="32134"/>
                  </a:lnTo>
                  <a:lnTo>
                    <a:pt x="1601628" y="43448"/>
                  </a:lnTo>
                  <a:lnTo>
                    <a:pt x="1648699" y="56369"/>
                  </a:lnTo>
                  <a:lnTo>
                    <a:pt x="1694957" y="70862"/>
                  </a:lnTo>
                  <a:lnTo>
                    <a:pt x="1740360" y="86891"/>
                  </a:lnTo>
                  <a:lnTo>
                    <a:pt x="1784869" y="104421"/>
                  </a:lnTo>
                  <a:lnTo>
                    <a:pt x="1828443" y="123416"/>
                  </a:lnTo>
                  <a:lnTo>
                    <a:pt x="1871042" y="143841"/>
                  </a:lnTo>
                  <a:lnTo>
                    <a:pt x="1912626" y="165659"/>
                  </a:lnTo>
                  <a:lnTo>
                    <a:pt x="1953154" y="188836"/>
                  </a:lnTo>
                  <a:lnTo>
                    <a:pt x="1992587" y="213335"/>
                  </a:lnTo>
                  <a:lnTo>
                    <a:pt x="2030883" y="239122"/>
                  </a:lnTo>
                  <a:lnTo>
                    <a:pt x="2068003" y="266160"/>
                  </a:lnTo>
                  <a:lnTo>
                    <a:pt x="2103906" y="294415"/>
                  </a:lnTo>
                  <a:lnTo>
                    <a:pt x="2138553" y="323849"/>
                  </a:lnTo>
                  <a:lnTo>
                    <a:pt x="2171901" y="354429"/>
                  </a:lnTo>
                  <a:lnTo>
                    <a:pt x="2203913" y="386118"/>
                  </a:lnTo>
                  <a:lnTo>
                    <a:pt x="2234546" y="418881"/>
                  </a:lnTo>
                  <a:lnTo>
                    <a:pt x="2263761" y="452682"/>
                  </a:lnTo>
                  <a:lnTo>
                    <a:pt x="2291518" y="487486"/>
                  </a:lnTo>
                  <a:lnTo>
                    <a:pt x="2317776" y="523257"/>
                  </a:lnTo>
                  <a:lnTo>
                    <a:pt x="2342495" y="559959"/>
                  </a:lnTo>
                  <a:lnTo>
                    <a:pt x="2365635" y="597557"/>
                  </a:lnTo>
                  <a:lnTo>
                    <a:pt x="2387155" y="636015"/>
                  </a:lnTo>
                  <a:lnTo>
                    <a:pt x="2407015" y="675298"/>
                  </a:lnTo>
                  <a:lnTo>
                    <a:pt x="2425174" y="715370"/>
                  </a:lnTo>
                  <a:lnTo>
                    <a:pt x="2441594" y="756196"/>
                  </a:lnTo>
                  <a:lnTo>
                    <a:pt x="2456232" y="797740"/>
                  </a:lnTo>
                  <a:lnTo>
                    <a:pt x="2469050" y="839966"/>
                  </a:lnTo>
                  <a:lnTo>
                    <a:pt x="2480006" y="882839"/>
                  </a:lnTo>
                  <a:lnTo>
                    <a:pt x="2489060" y="926323"/>
                  </a:lnTo>
                  <a:lnTo>
                    <a:pt x="2496173" y="970383"/>
                  </a:lnTo>
                  <a:lnTo>
                    <a:pt x="2501303" y="1014983"/>
                  </a:lnTo>
                  <a:lnTo>
                    <a:pt x="2504411" y="1060088"/>
                  </a:lnTo>
                  <a:lnTo>
                    <a:pt x="2505456" y="1105661"/>
                  </a:lnTo>
                  <a:lnTo>
                    <a:pt x="2504411" y="1151237"/>
                  </a:lnTo>
                  <a:lnTo>
                    <a:pt x="2501303" y="1196343"/>
                  </a:lnTo>
                  <a:lnTo>
                    <a:pt x="2496173" y="1240945"/>
                  </a:lnTo>
                  <a:lnTo>
                    <a:pt x="2489060" y="1285006"/>
                  </a:lnTo>
                  <a:lnTo>
                    <a:pt x="2480006" y="1328491"/>
                  </a:lnTo>
                  <a:lnTo>
                    <a:pt x="2469050" y="1371365"/>
                  </a:lnTo>
                  <a:lnTo>
                    <a:pt x="2456232" y="1413592"/>
                  </a:lnTo>
                  <a:lnTo>
                    <a:pt x="2441594" y="1455137"/>
                  </a:lnTo>
                  <a:lnTo>
                    <a:pt x="2425174" y="1495963"/>
                  </a:lnTo>
                  <a:lnTo>
                    <a:pt x="2407015" y="1536036"/>
                  </a:lnTo>
                  <a:lnTo>
                    <a:pt x="2387155" y="1575319"/>
                  </a:lnTo>
                  <a:lnTo>
                    <a:pt x="2365635" y="1613777"/>
                  </a:lnTo>
                  <a:lnTo>
                    <a:pt x="2342495" y="1651375"/>
                  </a:lnTo>
                  <a:lnTo>
                    <a:pt x="2317776" y="1688078"/>
                  </a:lnTo>
                  <a:lnTo>
                    <a:pt x="2291518" y="1723848"/>
                  </a:lnTo>
                  <a:lnTo>
                    <a:pt x="2263761" y="1758652"/>
                  </a:lnTo>
                  <a:lnTo>
                    <a:pt x="2234546" y="1792452"/>
                  </a:lnTo>
                  <a:lnTo>
                    <a:pt x="2203913" y="1825215"/>
                  </a:lnTo>
                  <a:lnTo>
                    <a:pt x="2171901" y="1856904"/>
                  </a:lnTo>
                  <a:lnTo>
                    <a:pt x="2138553" y="1887483"/>
                  </a:lnTo>
                  <a:lnTo>
                    <a:pt x="2103906" y="1916917"/>
                  </a:lnTo>
                  <a:lnTo>
                    <a:pt x="2068003" y="1945171"/>
                  </a:lnTo>
                  <a:lnTo>
                    <a:pt x="2030883" y="1972209"/>
                  </a:lnTo>
                  <a:lnTo>
                    <a:pt x="1992587" y="1997995"/>
                  </a:lnTo>
                  <a:lnTo>
                    <a:pt x="1953154" y="2022494"/>
                  </a:lnTo>
                  <a:lnTo>
                    <a:pt x="1912626" y="2045670"/>
                  </a:lnTo>
                  <a:lnTo>
                    <a:pt x="1871042" y="2067488"/>
                  </a:lnTo>
                  <a:lnTo>
                    <a:pt x="1828443" y="2087912"/>
                  </a:lnTo>
                  <a:lnTo>
                    <a:pt x="1784869" y="2106906"/>
                  </a:lnTo>
                  <a:lnTo>
                    <a:pt x="1740360" y="2124435"/>
                  </a:lnTo>
                  <a:lnTo>
                    <a:pt x="1694957" y="2140464"/>
                  </a:lnTo>
                  <a:lnTo>
                    <a:pt x="1648699" y="2154956"/>
                  </a:lnTo>
                  <a:lnTo>
                    <a:pt x="1601628" y="2167877"/>
                  </a:lnTo>
                  <a:lnTo>
                    <a:pt x="1553783" y="2179190"/>
                  </a:lnTo>
                  <a:lnTo>
                    <a:pt x="1505205" y="2188860"/>
                  </a:lnTo>
                  <a:lnTo>
                    <a:pt x="1455935" y="2196852"/>
                  </a:lnTo>
                  <a:lnTo>
                    <a:pt x="1406011" y="2203130"/>
                  </a:lnTo>
                  <a:lnTo>
                    <a:pt x="1355475" y="2207658"/>
                  </a:lnTo>
                  <a:lnTo>
                    <a:pt x="1304367" y="2210401"/>
                  </a:lnTo>
                  <a:lnTo>
                    <a:pt x="1252728" y="2211323"/>
                  </a:lnTo>
                  <a:lnTo>
                    <a:pt x="1201088" y="2210401"/>
                  </a:lnTo>
                  <a:lnTo>
                    <a:pt x="1149980" y="2207658"/>
                  </a:lnTo>
                  <a:lnTo>
                    <a:pt x="1099444" y="2203130"/>
                  </a:lnTo>
                  <a:lnTo>
                    <a:pt x="1049520" y="2196852"/>
                  </a:lnTo>
                  <a:lnTo>
                    <a:pt x="1000250" y="2188860"/>
                  </a:lnTo>
                  <a:lnTo>
                    <a:pt x="951672" y="2179190"/>
                  </a:lnTo>
                  <a:lnTo>
                    <a:pt x="903827" y="2167877"/>
                  </a:lnTo>
                  <a:lnTo>
                    <a:pt x="856756" y="2154956"/>
                  </a:lnTo>
                  <a:lnTo>
                    <a:pt x="810498" y="2140464"/>
                  </a:lnTo>
                  <a:lnTo>
                    <a:pt x="765095" y="2124435"/>
                  </a:lnTo>
                  <a:lnTo>
                    <a:pt x="720586" y="2106906"/>
                  </a:lnTo>
                  <a:lnTo>
                    <a:pt x="677012" y="2087912"/>
                  </a:lnTo>
                  <a:lnTo>
                    <a:pt x="634413" y="2067488"/>
                  </a:lnTo>
                  <a:lnTo>
                    <a:pt x="592829" y="2045670"/>
                  </a:lnTo>
                  <a:lnTo>
                    <a:pt x="552301" y="2022494"/>
                  </a:lnTo>
                  <a:lnTo>
                    <a:pt x="512868" y="1997995"/>
                  </a:lnTo>
                  <a:lnTo>
                    <a:pt x="474572" y="1972209"/>
                  </a:lnTo>
                  <a:lnTo>
                    <a:pt x="437452" y="1945171"/>
                  </a:lnTo>
                  <a:lnTo>
                    <a:pt x="401549" y="1916917"/>
                  </a:lnTo>
                  <a:lnTo>
                    <a:pt x="366903" y="1887483"/>
                  </a:lnTo>
                  <a:lnTo>
                    <a:pt x="333554" y="1856904"/>
                  </a:lnTo>
                  <a:lnTo>
                    <a:pt x="301542" y="1825215"/>
                  </a:lnTo>
                  <a:lnTo>
                    <a:pt x="270909" y="1792452"/>
                  </a:lnTo>
                  <a:lnTo>
                    <a:pt x="241694" y="1758652"/>
                  </a:lnTo>
                  <a:lnTo>
                    <a:pt x="213937" y="1723848"/>
                  </a:lnTo>
                  <a:lnTo>
                    <a:pt x="187679" y="1688078"/>
                  </a:lnTo>
                  <a:lnTo>
                    <a:pt x="162960" y="1651375"/>
                  </a:lnTo>
                  <a:lnTo>
                    <a:pt x="139820" y="1613777"/>
                  </a:lnTo>
                  <a:lnTo>
                    <a:pt x="118300" y="1575319"/>
                  </a:lnTo>
                  <a:lnTo>
                    <a:pt x="98440" y="1536036"/>
                  </a:lnTo>
                  <a:lnTo>
                    <a:pt x="80281" y="1495963"/>
                  </a:lnTo>
                  <a:lnTo>
                    <a:pt x="63861" y="1455137"/>
                  </a:lnTo>
                  <a:lnTo>
                    <a:pt x="49223" y="1413592"/>
                  </a:lnTo>
                  <a:lnTo>
                    <a:pt x="36405" y="1371365"/>
                  </a:lnTo>
                  <a:lnTo>
                    <a:pt x="25449" y="1328491"/>
                  </a:lnTo>
                  <a:lnTo>
                    <a:pt x="16395" y="1285006"/>
                  </a:lnTo>
                  <a:lnTo>
                    <a:pt x="9282" y="1240945"/>
                  </a:lnTo>
                  <a:lnTo>
                    <a:pt x="4152" y="1196343"/>
                  </a:lnTo>
                  <a:lnTo>
                    <a:pt x="1044" y="1151237"/>
                  </a:lnTo>
                  <a:lnTo>
                    <a:pt x="0" y="1105661"/>
                  </a:lnTo>
                  <a:close/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34285" y="1009904"/>
            <a:ext cx="8098155" cy="471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5200" dirty="0">
                <a:solidFill>
                  <a:srgbClr val="800000"/>
                </a:solidFill>
                <a:latin typeface="Arial Black"/>
                <a:cs typeface="Arial Black"/>
              </a:rPr>
              <a:t>CALENDRIER</a:t>
            </a:r>
            <a:r>
              <a:rPr sz="5200" spc="-3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5200" spc="-10" dirty="0">
                <a:solidFill>
                  <a:srgbClr val="800000"/>
                </a:solidFill>
                <a:latin typeface="Arial Black"/>
                <a:cs typeface="Arial Black"/>
              </a:rPr>
              <a:t>ANNUEL </a:t>
            </a:r>
            <a:r>
              <a:rPr sz="5200" spc="-25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endParaRPr sz="5200" dirty="0">
              <a:latin typeface="Arial Black"/>
              <a:cs typeface="Arial Black"/>
            </a:endParaRPr>
          </a:p>
          <a:p>
            <a:pPr marL="721360" marR="715645" algn="ctr">
              <a:lnSpc>
                <a:spcPct val="100000"/>
              </a:lnSpc>
            </a:pPr>
            <a:r>
              <a:rPr sz="5200" spc="-45" dirty="0">
                <a:solidFill>
                  <a:srgbClr val="800000"/>
                </a:solidFill>
                <a:latin typeface="Arial Black"/>
                <a:cs typeface="Arial Black"/>
              </a:rPr>
              <a:t>PROGRAMMATION </a:t>
            </a:r>
            <a:r>
              <a:rPr sz="5200" spc="-1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endParaRPr sz="5200" dirty="0">
              <a:latin typeface="Arial Black"/>
              <a:cs typeface="Arial Black"/>
            </a:endParaRPr>
          </a:p>
          <a:p>
            <a:pPr marL="78740" algn="ctr">
              <a:lnSpc>
                <a:spcPct val="100000"/>
              </a:lnSpc>
              <a:spcBef>
                <a:spcPts val="5935"/>
              </a:spcBef>
            </a:pPr>
            <a:r>
              <a:rPr lang="fr-FR" sz="50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U8/U9</a:t>
            </a:r>
            <a:endParaRPr sz="50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9880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4512" y="479425"/>
            <a:ext cx="1419225" cy="5945505"/>
            <a:chOff x="544512" y="479425"/>
            <a:chExt cx="1419225" cy="5945505"/>
          </a:xfrm>
        </p:grpSpPr>
        <p:sp>
          <p:nvSpPr>
            <p:cNvPr id="7" name="object 7"/>
            <p:cNvSpPr/>
            <p:nvPr/>
          </p:nvSpPr>
          <p:spPr>
            <a:xfrm>
              <a:off x="544512" y="479425"/>
              <a:ext cx="1419225" cy="2134235"/>
            </a:xfrm>
            <a:custGeom>
              <a:avLst/>
              <a:gdLst/>
              <a:ahLst/>
              <a:cxnLst/>
              <a:rect l="l" t="t" r="r" b="b"/>
              <a:pathLst>
                <a:path w="1419225" h="2134235">
                  <a:moveTo>
                    <a:pt x="1419225" y="0"/>
                  </a:moveTo>
                  <a:lnTo>
                    <a:pt x="0" y="0"/>
                  </a:lnTo>
                  <a:lnTo>
                    <a:pt x="0" y="2133727"/>
                  </a:lnTo>
                  <a:lnTo>
                    <a:pt x="1419225" y="2133727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4512" y="2613088"/>
              <a:ext cx="1419225" cy="3811904"/>
            </a:xfrm>
            <a:custGeom>
              <a:avLst/>
              <a:gdLst/>
              <a:ahLst/>
              <a:cxnLst/>
              <a:rect l="l" t="t" r="r" b="b"/>
              <a:pathLst>
                <a:path w="1419225" h="3811904">
                  <a:moveTo>
                    <a:pt x="1419225" y="0"/>
                  </a:moveTo>
                  <a:lnTo>
                    <a:pt x="0" y="0"/>
                  </a:lnTo>
                  <a:lnTo>
                    <a:pt x="0" y="3811524"/>
                  </a:lnTo>
                  <a:lnTo>
                    <a:pt x="1419225" y="3811524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3516" y="6397523"/>
            <a:ext cx="93351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796405" algn="l"/>
              </a:tabLst>
            </a:pPr>
            <a:r>
              <a:rPr sz="2500" i="1" spc="-45" dirty="0">
                <a:solidFill>
                  <a:srgbClr val="800000"/>
                </a:solidFill>
                <a:latin typeface="Arial Black"/>
                <a:cs typeface="Arial Black"/>
              </a:rPr>
              <a:t>Proposition</a:t>
            </a:r>
            <a:r>
              <a:rPr sz="2500" i="1" spc="-1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2500" i="1" spc="-1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800000"/>
                </a:solidFill>
                <a:latin typeface="Arial Black"/>
                <a:cs typeface="Arial Black"/>
              </a:rPr>
              <a:t>programmation</a:t>
            </a:r>
            <a:r>
              <a:rPr sz="25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800000"/>
                </a:solidFill>
                <a:latin typeface="Arial Black"/>
                <a:cs typeface="Arial Black"/>
              </a:rPr>
              <a:t>annuelle</a:t>
            </a: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	</a:t>
            </a:r>
            <a:r>
              <a:rPr sz="2500" i="1" spc="-6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3919" y="1790700"/>
            <a:ext cx="716280" cy="4102735"/>
            <a:chOff x="883919" y="1790700"/>
            <a:chExt cx="716280" cy="410273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873" y="1803653"/>
              <a:ext cx="690372" cy="609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6873" y="18036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2" y="259772"/>
                  </a:lnTo>
                  <a:lnTo>
                    <a:pt x="14614" y="216792"/>
                  </a:lnTo>
                  <a:lnTo>
                    <a:pt x="32082" y="176330"/>
                  </a:lnTo>
                  <a:lnTo>
                    <a:pt x="55611" y="138860"/>
                  </a:lnTo>
                  <a:lnTo>
                    <a:pt x="84668" y="104853"/>
                  </a:lnTo>
                  <a:lnTo>
                    <a:pt x="118719" y="74783"/>
                  </a:lnTo>
                  <a:lnTo>
                    <a:pt x="157229" y="49120"/>
                  </a:lnTo>
                  <a:lnTo>
                    <a:pt x="199664" y="28338"/>
                  </a:lnTo>
                  <a:lnTo>
                    <a:pt x="245492" y="12909"/>
                  </a:lnTo>
                  <a:lnTo>
                    <a:pt x="294177" y="3306"/>
                  </a:lnTo>
                  <a:lnTo>
                    <a:pt x="345185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5" y="609600"/>
                  </a:lnTo>
                  <a:lnTo>
                    <a:pt x="294177" y="606293"/>
                  </a:lnTo>
                  <a:lnTo>
                    <a:pt x="245492" y="596690"/>
                  </a:lnTo>
                  <a:lnTo>
                    <a:pt x="199664" y="581261"/>
                  </a:lnTo>
                  <a:lnTo>
                    <a:pt x="157229" y="560479"/>
                  </a:lnTo>
                  <a:lnTo>
                    <a:pt x="118719" y="534816"/>
                  </a:lnTo>
                  <a:lnTo>
                    <a:pt x="84668" y="504746"/>
                  </a:lnTo>
                  <a:lnTo>
                    <a:pt x="55611" y="470739"/>
                  </a:lnTo>
                  <a:lnTo>
                    <a:pt x="32082" y="433269"/>
                  </a:lnTo>
                  <a:lnTo>
                    <a:pt x="14614" y="392807"/>
                  </a:lnTo>
                  <a:lnTo>
                    <a:pt x="3742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873" y="5270753"/>
              <a:ext cx="690372" cy="609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96873" y="52707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2" y="259772"/>
                  </a:lnTo>
                  <a:lnTo>
                    <a:pt x="14614" y="216792"/>
                  </a:lnTo>
                  <a:lnTo>
                    <a:pt x="32082" y="176330"/>
                  </a:lnTo>
                  <a:lnTo>
                    <a:pt x="55611" y="138860"/>
                  </a:lnTo>
                  <a:lnTo>
                    <a:pt x="84668" y="104853"/>
                  </a:lnTo>
                  <a:lnTo>
                    <a:pt x="118719" y="74783"/>
                  </a:lnTo>
                  <a:lnTo>
                    <a:pt x="157229" y="49120"/>
                  </a:lnTo>
                  <a:lnTo>
                    <a:pt x="199664" y="28338"/>
                  </a:lnTo>
                  <a:lnTo>
                    <a:pt x="245492" y="12909"/>
                  </a:lnTo>
                  <a:lnTo>
                    <a:pt x="294177" y="3306"/>
                  </a:lnTo>
                  <a:lnTo>
                    <a:pt x="345185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5" y="609600"/>
                  </a:lnTo>
                  <a:lnTo>
                    <a:pt x="294177" y="606295"/>
                  </a:lnTo>
                  <a:lnTo>
                    <a:pt x="245492" y="596695"/>
                  </a:lnTo>
                  <a:lnTo>
                    <a:pt x="199664" y="581271"/>
                  </a:lnTo>
                  <a:lnTo>
                    <a:pt x="157229" y="560495"/>
                  </a:lnTo>
                  <a:lnTo>
                    <a:pt x="118719" y="534838"/>
                  </a:lnTo>
                  <a:lnTo>
                    <a:pt x="84668" y="504772"/>
                  </a:lnTo>
                  <a:lnTo>
                    <a:pt x="55611" y="470767"/>
                  </a:lnTo>
                  <a:lnTo>
                    <a:pt x="32082" y="433296"/>
                  </a:lnTo>
                  <a:lnTo>
                    <a:pt x="14614" y="392831"/>
                  </a:lnTo>
                  <a:lnTo>
                    <a:pt x="3742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30225" y="465137"/>
          <a:ext cx="10941050" cy="5948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480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 Black"/>
                          <a:cs typeface="Arial Black"/>
                        </a:rPr>
                        <a:t>TECHNIQUE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572770" marR="591185" algn="ctr">
                        <a:lnSpc>
                          <a:spcPct val="100000"/>
                        </a:lnSpc>
                      </a:pPr>
                      <a:r>
                        <a:rPr lang="fr-FR"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U8</a:t>
                      </a:r>
                      <a:r>
                        <a:rPr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U9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Arial Black"/>
                          <a:cs typeface="Arial Black"/>
                        </a:rPr>
                        <a:t>CATEGORIE</a:t>
                      </a:r>
                      <a:r>
                        <a:rPr sz="1400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spc="-25" dirty="0" smtClean="0">
                          <a:latin typeface="Arial Black"/>
                          <a:cs typeface="Arial Black"/>
                        </a:rPr>
                        <a:t>U9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0" dirty="0">
                          <a:latin typeface="Arial Black"/>
                          <a:cs typeface="Arial Black"/>
                        </a:rPr>
                        <a:t>SEPT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OCT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NOV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D</a:t>
                      </a:r>
                      <a:r>
                        <a:rPr sz="2100" b="1" spc="-37" baseline="1984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25" dirty="0">
                          <a:latin typeface="Arial Black"/>
                          <a:cs typeface="Arial Black"/>
                        </a:rPr>
                        <a:t>C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JAN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100" b="1" spc="-37" baseline="1984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25" dirty="0">
                          <a:latin typeface="Arial Black"/>
                          <a:cs typeface="Arial Black"/>
                        </a:rPr>
                        <a:t>V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MAR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AVR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MAI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0" dirty="0">
                          <a:latin typeface="Arial Black"/>
                          <a:cs typeface="Arial Black"/>
                        </a:rPr>
                        <a:t>JUIN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Eveil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jonglage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Eveil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conduite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balle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Eveil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passe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Eveil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dribble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Eveil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contrôle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Eveil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Occup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terr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largeur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Occup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terrain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prof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Occup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terr</a:t>
                      </a:r>
                      <a:r>
                        <a:rPr sz="1400" b="1" spc="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0810" marR="520065" indent="-400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Recherche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jeu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les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côt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offensive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7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 Black"/>
                          <a:cs typeface="Arial Black"/>
                        </a:rPr>
                        <a:t>TACTIQUE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0810" marR="654685" indent="-400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Recherche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jeu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dans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b="1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profondeur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Occup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espace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pour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défendre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Occupation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l’espace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99C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offensive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572770" marR="5911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fr-FR"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U8</a:t>
                      </a:r>
                      <a:r>
                        <a:rPr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300" spc="-25" dirty="0" smtClean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U9</a:t>
                      </a:r>
                      <a:endParaRPr sz="1300" dirty="0">
                        <a:latin typeface="Arial Black"/>
                        <a:cs typeface="Arial Black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0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 marR="3759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Préparer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joueurs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2ème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année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aux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exigences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foot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U11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règles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jeu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 err="1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00" b="1" spc="-25" dirty="0" smtClean="0">
                          <a:latin typeface="Calibri"/>
                          <a:cs typeface="Calibri"/>
                        </a:rPr>
                        <a:t>U9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28219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2287" y="1422400"/>
          <a:ext cx="11109325" cy="397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0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10" dirty="0">
                          <a:latin typeface="Arial Black"/>
                          <a:cs typeface="Arial Black"/>
                        </a:rPr>
                        <a:t>CATEGORIE</a:t>
                      </a:r>
                      <a:r>
                        <a:rPr sz="1400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spc="-25" dirty="0" smtClean="0">
                          <a:latin typeface="Arial Black"/>
                          <a:cs typeface="Arial Black"/>
                        </a:rPr>
                        <a:t>U9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0" dirty="0">
                          <a:latin typeface="Arial Black"/>
                          <a:cs typeface="Arial Black"/>
                        </a:rPr>
                        <a:t>SEPT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OCT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NOV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D</a:t>
                      </a:r>
                      <a:r>
                        <a:rPr sz="2100" b="1" spc="-37" baseline="1984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25" dirty="0">
                          <a:latin typeface="Arial Black"/>
                          <a:cs typeface="Arial Black"/>
                        </a:rPr>
                        <a:t>C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JAN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100" b="1" spc="-37" baseline="1984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25" dirty="0">
                          <a:latin typeface="Arial Black"/>
                          <a:cs typeface="Arial Black"/>
                        </a:rPr>
                        <a:t>V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MAR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AVR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5" dirty="0">
                          <a:latin typeface="Arial Black"/>
                          <a:cs typeface="Arial Black"/>
                        </a:rPr>
                        <a:t>MAI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0" dirty="0">
                          <a:latin typeface="Arial Black"/>
                          <a:cs typeface="Arial Black"/>
                        </a:rPr>
                        <a:t>JUIN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PHYSIQUE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Maîtrise</a:t>
                      </a:r>
                      <a:r>
                        <a:rPr sz="1200" b="1" spc="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appuis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Endurance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(jeux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matchs)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Vivacité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travers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Développement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la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latéralisation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Dissociation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haut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corps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Développer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l’agilité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44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MENTAL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93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Donner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éducation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sportive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basée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politesse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respect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et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fair-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2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Rechercher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qualité dans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exercices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jeux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Développer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notion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d’autonomie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07465" y="5741594"/>
            <a:ext cx="93351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796405" algn="l"/>
              </a:tabLst>
            </a:pPr>
            <a:r>
              <a:rPr sz="2500" i="1" spc="-45" dirty="0">
                <a:solidFill>
                  <a:srgbClr val="800000"/>
                </a:solidFill>
                <a:latin typeface="Arial Black"/>
                <a:cs typeface="Arial Black"/>
              </a:rPr>
              <a:t>Proposition</a:t>
            </a:r>
            <a:r>
              <a:rPr sz="2500" i="1" spc="-1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2500" i="1" spc="-1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800000"/>
                </a:solidFill>
                <a:latin typeface="Arial Black"/>
                <a:cs typeface="Arial Black"/>
              </a:rPr>
              <a:t>programmation</a:t>
            </a:r>
            <a:r>
              <a:rPr sz="2500" i="1" spc="-1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800000"/>
                </a:solidFill>
                <a:latin typeface="Arial Black"/>
                <a:cs typeface="Arial Black"/>
              </a:rPr>
              <a:t>annuelle</a:t>
            </a:r>
            <a:r>
              <a:rPr sz="2500" i="1" dirty="0">
                <a:solidFill>
                  <a:srgbClr val="800000"/>
                </a:solidFill>
                <a:latin typeface="Arial Black"/>
                <a:cs typeface="Arial Black"/>
              </a:rPr>
              <a:t>	</a:t>
            </a:r>
            <a:r>
              <a:rPr sz="2500" i="1" spc="-60" dirty="0">
                <a:solidFill>
                  <a:srgbClr val="800000"/>
                </a:solidFill>
                <a:latin typeface="Arial Black"/>
                <a:cs typeface="Arial Black"/>
              </a:rPr>
              <a:t>d’entraînement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4004" y="1194816"/>
            <a:ext cx="716280" cy="635635"/>
            <a:chOff x="794004" y="1194816"/>
            <a:chExt cx="716280" cy="6356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958" y="1207770"/>
              <a:ext cx="690372" cy="60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6958" y="1207770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2" y="259772"/>
                  </a:lnTo>
                  <a:lnTo>
                    <a:pt x="14614" y="216792"/>
                  </a:lnTo>
                  <a:lnTo>
                    <a:pt x="32082" y="176330"/>
                  </a:lnTo>
                  <a:lnTo>
                    <a:pt x="55611" y="138860"/>
                  </a:lnTo>
                  <a:lnTo>
                    <a:pt x="84668" y="104853"/>
                  </a:lnTo>
                  <a:lnTo>
                    <a:pt x="118719" y="74783"/>
                  </a:lnTo>
                  <a:lnTo>
                    <a:pt x="157229" y="49120"/>
                  </a:lnTo>
                  <a:lnTo>
                    <a:pt x="199664" y="28338"/>
                  </a:lnTo>
                  <a:lnTo>
                    <a:pt x="245492" y="12909"/>
                  </a:lnTo>
                  <a:lnTo>
                    <a:pt x="294177" y="3306"/>
                  </a:lnTo>
                  <a:lnTo>
                    <a:pt x="345186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6" y="609600"/>
                  </a:lnTo>
                  <a:lnTo>
                    <a:pt x="294177" y="606293"/>
                  </a:lnTo>
                  <a:lnTo>
                    <a:pt x="245492" y="596690"/>
                  </a:lnTo>
                  <a:lnTo>
                    <a:pt x="199664" y="581261"/>
                  </a:lnTo>
                  <a:lnTo>
                    <a:pt x="157229" y="560479"/>
                  </a:lnTo>
                  <a:lnTo>
                    <a:pt x="118719" y="534816"/>
                  </a:lnTo>
                  <a:lnTo>
                    <a:pt x="84668" y="504746"/>
                  </a:lnTo>
                  <a:lnTo>
                    <a:pt x="55611" y="470739"/>
                  </a:lnTo>
                  <a:lnTo>
                    <a:pt x="32082" y="433269"/>
                  </a:lnTo>
                  <a:lnTo>
                    <a:pt x="14614" y="392807"/>
                  </a:lnTo>
                  <a:lnTo>
                    <a:pt x="3742" y="349827"/>
                  </a:lnTo>
                  <a:lnTo>
                    <a:pt x="0" y="30480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5695" y="1290066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3957" y="646521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04516" y="1283208"/>
            <a:ext cx="7200900" cy="4281170"/>
            <a:chOff x="2604516" y="1283208"/>
            <a:chExt cx="7200900" cy="42811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7470" y="1296162"/>
              <a:ext cx="7174991" cy="42550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17470" y="1296162"/>
              <a:ext cx="7175500" cy="4255135"/>
            </a:xfrm>
            <a:custGeom>
              <a:avLst/>
              <a:gdLst/>
              <a:ahLst/>
              <a:cxnLst/>
              <a:rect l="l" t="t" r="r" b="b"/>
              <a:pathLst>
                <a:path w="7175500" h="4255135">
                  <a:moveTo>
                    <a:pt x="0" y="709167"/>
                  </a:moveTo>
                  <a:lnTo>
                    <a:pt x="1636" y="660613"/>
                  </a:lnTo>
                  <a:lnTo>
                    <a:pt x="6473" y="612936"/>
                  </a:lnTo>
                  <a:lnTo>
                    <a:pt x="14407" y="566244"/>
                  </a:lnTo>
                  <a:lnTo>
                    <a:pt x="25331" y="520641"/>
                  </a:lnTo>
                  <a:lnTo>
                    <a:pt x="39140" y="476233"/>
                  </a:lnTo>
                  <a:lnTo>
                    <a:pt x="55729" y="433125"/>
                  </a:lnTo>
                  <a:lnTo>
                    <a:pt x="74991" y="391424"/>
                  </a:lnTo>
                  <a:lnTo>
                    <a:pt x="96821" y="351234"/>
                  </a:lnTo>
                  <a:lnTo>
                    <a:pt x="121113" y="312663"/>
                  </a:lnTo>
                  <a:lnTo>
                    <a:pt x="147762" y="275814"/>
                  </a:lnTo>
                  <a:lnTo>
                    <a:pt x="176662" y="240794"/>
                  </a:lnTo>
                  <a:lnTo>
                    <a:pt x="207708" y="207708"/>
                  </a:lnTo>
                  <a:lnTo>
                    <a:pt x="240794" y="176662"/>
                  </a:lnTo>
                  <a:lnTo>
                    <a:pt x="275814" y="147762"/>
                  </a:lnTo>
                  <a:lnTo>
                    <a:pt x="312663" y="121113"/>
                  </a:lnTo>
                  <a:lnTo>
                    <a:pt x="351234" y="96821"/>
                  </a:lnTo>
                  <a:lnTo>
                    <a:pt x="391424" y="74991"/>
                  </a:lnTo>
                  <a:lnTo>
                    <a:pt x="433125" y="55729"/>
                  </a:lnTo>
                  <a:lnTo>
                    <a:pt x="476233" y="39140"/>
                  </a:lnTo>
                  <a:lnTo>
                    <a:pt x="520641" y="25331"/>
                  </a:lnTo>
                  <a:lnTo>
                    <a:pt x="566244" y="14407"/>
                  </a:lnTo>
                  <a:lnTo>
                    <a:pt x="612936" y="6473"/>
                  </a:lnTo>
                  <a:lnTo>
                    <a:pt x="660613" y="1636"/>
                  </a:lnTo>
                  <a:lnTo>
                    <a:pt x="709168" y="0"/>
                  </a:lnTo>
                  <a:lnTo>
                    <a:pt x="6465824" y="0"/>
                  </a:lnTo>
                  <a:lnTo>
                    <a:pt x="6514378" y="1636"/>
                  </a:lnTo>
                  <a:lnTo>
                    <a:pt x="6562055" y="6473"/>
                  </a:lnTo>
                  <a:lnTo>
                    <a:pt x="6608747" y="14407"/>
                  </a:lnTo>
                  <a:lnTo>
                    <a:pt x="6654350" y="25331"/>
                  </a:lnTo>
                  <a:lnTo>
                    <a:pt x="6698758" y="39140"/>
                  </a:lnTo>
                  <a:lnTo>
                    <a:pt x="6741866" y="55729"/>
                  </a:lnTo>
                  <a:lnTo>
                    <a:pt x="6783567" y="74991"/>
                  </a:lnTo>
                  <a:lnTo>
                    <a:pt x="6823757" y="96821"/>
                  </a:lnTo>
                  <a:lnTo>
                    <a:pt x="6862328" y="121113"/>
                  </a:lnTo>
                  <a:lnTo>
                    <a:pt x="6899177" y="147762"/>
                  </a:lnTo>
                  <a:lnTo>
                    <a:pt x="6934197" y="176662"/>
                  </a:lnTo>
                  <a:lnTo>
                    <a:pt x="6967283" y="207708"/>
                  </a:lnTo>
                  <a:lnTo>
                    <a:pt x="6998329" y="240794"/>
                  </a:lnTo>
                  <a:lnTo>
                    <a:pt x="7027229" y="275814"/>
                  </a:lnTo>
                  <a:lnTo>
                    <a:pt x="7053878" y="312663"/>
                  </a:lnTo>
                  <a:lnTo>
                    <a:pt x="7078170" y="351234"/>
                  </a:lnTo>
                  <a:lnTo>
                    <a:pt x="7100000" y="391424"/>
                  </a:lnTo>
                  <a:lnTo>
                    <a:pt x="7119262" y="433125"/>
                  </a:lnTo>
                  <a:lnTo>
                    <a:pt x="7135851" y="476233"/>
                  </a:lnTo>
                  <a:lnTo>
                    <a:pt x="7149660" y="520641"/>
                  </a:lnTo>
                  <a:lnTo>
                    <a:pt x="7160584" y="566244"/>
                  </a:lnTo>
                  <a:lnTo>
                    <a:pt x="7168518" y="612936"/>
                  </a:lnTo>
                  <a:lnTo>
                    <a:pt x="7173355" y="660613"/>
                  </a:lnTo>
                  <a:lnTo>
                    <a:pt x="7174991" y="709167"/>
                  </a:lnTo>
                  <a:lnTo>
                    <a:pt x="7174991" y="3545840"/>
                  </a:lnTo>
                  <a:lnTo>
                    <a:pt x="7173355" y="3594394"/>
                  </a:lnTo>
                  <a:lnTo>
                    <a:pt x="7168518" y="3642071"/>
                  </a:lnTo>
                  <a:lnTo>
                    <a:pt x="7160584" y="3688763"/>
                  </a:lnTo>
                  <a:lnTo>
                    <a:pt x="7149660" y="3734366"/>
                  </a:lnTo>
                  <a:lnTo>
                    <a:pt x="7135851" y="3778774"/>
                  </a:lnTo>
                  <a:lnTo>
                    <a:pt x="7119262" y="3821882"/>
                  </a:lnTo>
                  <a:lnTo>
                    <a:pt x="7100000" y="3863583"/>
                  </a:lnTo>
                  <a:lnTo>
                    <a:pt x="7078170" y="3903773"/>
                  </a:lnTo>
                  <a:lnTo>
                    <a:pt x="7053878" y="3942344"/>
                  </a:lnTo>
                  <a:lnTo>
                    <a:pt x="7027229" y="3979193"/>
                  </a:lnTo>
                  <a:lnTo>
                    <a:pt x="6998329" y="4014213"/>
                  </a:lnTo>
                  <a:lnTo>
                    <a:pt x="6967283" y="4047299"/>
                  </a:lnTo>
                  <a:lnTo>
                    <a:pt x="6934197" y="4078345"/>
                  </a:lnTo>
                  <a:lnTo>
                    <a:pt x="6899177" y="4107245"/>
                  </a:lnTo>
                  <a:lnTo>
                    <a:pt x="6862328" y="4133894"/>
                  </a:lnTo>
                  <a:lnTo>
                    <a:pt x="6823757" y="4158186"/>
                  </a:lnTo>
                  <a:lnTo>
                    <a:pt x="6783567" y="4180016"/>
                  </a:lnTo>
                  <a:lnTo>
                    <a:pt x="6741866" y="4199278"/>
                  </a:lnTo>
                  <a:lnTo>
                    <a:pt x="6698758" y="4215867"/>
                  </a:lnTo>
                  <a:lnTo>
                    <a:pt x="6654350" y="4229676"/>
                  </a:lnTo>
                  <a:lnTo>
                    <a:pt x="6608747" y="4240600"/>
                  </a:lnTo>
                  <a:lnTo>
                    <a:pt x="6562055" y="4248534"/>
                  </a:lnTo>
                  <a:lnTo>
                    <a:pt x="6514378" y="4253371"/>
                  </a:lnTo>
                  <a:lnTo>
                    <a:pt x="6465824" y="4255008"/>
                  </a:lnTo>
                  <a:lnTo>
                    <a:pt x="709168" y="4255008"/>
                  </a:lnTo>
                  <a:lnTo>
                    <a:pt x="660613" y="4253371"/>
                  </a:lnTo>
                  <a:lnTo>
                    <a:pt x="612936" y="4248534"/>
                  </a:lnTo>
                  <a:lnTo>
                    <a:pt x="566244" y="4240600"/>
                  </a:lnTo>
                  <a:lnTo>
                    <a:pt x="520641" y="4229676"/>
                  </a:lnTo>
                  <a:lnTo>
                    <a:pt x="476233" y="4215867"/>
                  </a:lnTo>
                  <a:lnTo>
                    <a:pt x="433125" y="4199278"/>
                  </a:lnTo>
                  <a:lnTo>
                    <a:pt x="391424" y="4180016"/>
                  </a:lnTo>
                  <a:lnTo>
                    <a:pt x="351234" y="4158186"/>
                  </a:lnTo>
                  <a:lnTo>
                    <a:pt x="312663" y="4133894"/>
                  </a:lnTo>
                  <a:lnTo>
                    <a:pt x="275814" y="4107245"/>
                  </a:lnTo>
                  <a:lnTo>
                    <a:pt x="240794" y="4078345"/>
                  </a:lnTo>
                  <a:lnTo>
                    <a:pt x="207708" y="4047299"/>
                  </a:lnTo>
                  <a:lnTo>
                    <a:pt x="176662" y="4014213"/>
                  </a:lnTo>
                  <a:lnTo>
                    <a:pt x="147762" y="3979193"/>
                  </a:lnTo>
                  <a:lnTo>
                    <a:pt x="121113" y="3942344"/>
                  </a:lnTo>
                  <a:lnTo>
                    <a:pt x="96821" y="3903773"/>
                  </a:lnTo>
                  <a:lnTo>
                    <a:pt x="74991" y="3863583"/>
                  </a:lnTo>
                  <a:lnTo>
                    <a:pt x="55729" y="3821882"/>
                  </a:lnTo>
                  <a:lnTo>
                    <a:pt x="39140" y="3778774"/>
                  </a:lnTo>
                  <a:lnTo>
                    <a:pt x="25331" y="3734366"/>
                  </a:lnTo>
                  <a:lnTo>
                    <a:pt x="14407" y="3688763"/>
                  </a:lnTo>
                  <a:lnTo>
                    <a:pt x="6473" y="3642071"/>
                  </a:lnTo>
                  <a:lnTo>
                    <a:pt x="1636" y="3594394"/>
                  </a:lnTo>
                  <a:lnTo>
                    <a:pt x="0" y="3545840"/>
                  </a:lnTo>
                  <a:lnTo>
                    <a:pt x="0" y="70916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6786" y="3897630"/>
              <a:ext cx="1476756" cy="12999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26786" y="3897630"/>
              <a:ext cx="1477010" cy="1300480"/>
            </a:xfrm>
            <a:custGeom>
              <a:avLst/>
              <a:gdLst/>
              <a:ahLst/>
              <a:cxnLst/>
              <a:rect l="l" t="t" r="r" b="b"/>
              <a:pathLst>
                <a:path w="1477009" h="1300479">
                  <a:moveTo>
                    <a:pt x="0" y="649986"/>
                  </a:moveTo>
                  <a:lnTo>
                    <a:pt x="1703" y="605478"/>
                  </a:lnTo>
                  <a:lnTo>
                    <a:pt x="6740" y="561775"/>
                  </a:lnTo>
                  <a:lnTo>
                    <a:pt x="15001" y="518976"/>
                  </a:lnTo>
                  <a:lnTo>
                    <a:pt x="26375" y="477176"/>
                  </a:lnTo>
                  <a:lnTo>
                    <a:pt x="40753" y="436471"/>
                  </a:lnTo>
                  <a:lnTo>
                    <a:pt x="58025" y="396960"/>
                  </a:lnTo>
                  <a:lnTo>
                    <a:pt x="78080" y="358738"/>
                  </a:lnTo>
                  <a:lnTo>
                    <a:pt x="100809" y="321902"/>
                  </a:lnTo>
                  <a:lnTo>
                    <a:pt x="126102" y="286549"/>
                  </a:lnTo>
                  <a:lnTo>
                    <a:pt x="153849" y="252776"/>
                  </a:lnTo>
                  <a:lnTo>
                    <a:pt x="183940" y="220680"/>
                  </a:lnTo>
                  <a:lnTo>
                    <a:pt x="216265" y="190357"/>
                  </a:lnTo>
                  <a:lnTo>
                    <a:pt x="250713" y="161903"/>
                  </a:lnTo>
                  <a:lnTo>
                    <a:pt x="287176" y="135417"/>
                  </a:lnTo>
                  <a:lnTo>
                    <a:pt x="325542" y="110993"/>
                  </a:lnTo>
                  <a:lnTo>
                    <a:pt x="365703" y="88730"/>
                  </a:lnTo>
                  <a:lnTo>
                    <a:pt x="407548" y="68724"/>
                  </a:lnTo>
                  <a:lnTo>
                    <a:pt x="450967" y="51071"/>
                  </a:lnTo>
                  <a:lnTo>
                    <a:pt x="495850" y="35869"/>
                  </a:lnTo>
                  <a:lnTo>
                    <a:pt x="542087" y="23214"/>
                  </a:lnTo>
                  <a:lnTo>
                    <a:pt x="589568" y="13203"/>
                  </a:lnTo>
                  <a:lnTo>
                    <a:pt x="638184" y="5932"/>
                  </a:lnTo>
                  <a:lnTo>
                    <a:pt x="687823" y="1499"/>
                  </a:lnTo>
                  <a:lnTo>
                    <a:pt x="738377" y="0"/>
                  </a:lnTo>
                  <a:lnTo>
                    <a:pt x="788932" y="1499"/>
                  </a:lnTo>
                  <a:lnTo>
                    <a:pt x="838571" y="5932"/>
                  </a:lnTo>
                  <a:lnTo>
                    <a:pt x="887187" y="13203"/>
                  </a:lnTo>
                  <a:lnTo>
                    <a:pt x="934668" y="23214"/>
                  </a:lnTo>
                  <a:lnTo>
                    <a:pt x="980905" y="35869"/>
                  </a:lnTo>
                  <a:lnTo>
                    <a:pt x="1025788" y="51071"/>
                  </a:lnTo>
                  <a:lnTo>
                    <a:pt x="1069207" y="68724"/>
                  </a:lnTo>
                  <a:lnTo>
                    <a:pt x="1111052" y="88730"/>
                  </a:lnTo>
                  <a:lnTo>
                    <a:pt x="1151213" y="110993"/>
                  </a:lnTo>
                  <a:lnTo>
                    <a:pt x="1189579" y="135417"/>
                  </a:lnTo>
                  <a:lnTo>
                    <a:pt x="1226042" y="161903"/>
                  </a:lnTo>
                  <a:lnTo>
                    <a:pt x="1260490" y="190357"/>
                  </a:lnTo>
                  <a:lnTo>
                    <a:pt x="1292815" y="220680"/>
                  </a:lnTo>
                  <a:lnTo>
                    <a:pt x="1322906" y="252776"/>
                  </a:lnTo>
                  <a:lnTo>
                    <a:pt x="1350653" y="286549"/>
                  </a:lnTo>
                  <a:lnTo>
                    <a:pt x="1375946" y="321902"/>
                  </a:lnTo>
                  <a:lnTo>
                    <a:pt x="1398675" y="358738"/>
                  </a:lnTo>
                  <a:lnTo>
                    <a:pt x="1418730" y="396960"/>
                  </a:lnTo>
                  <a:lnTo>
                    <a:pt x="1436002" y="436471"/>
                  </a:lnTo>
                  <a:lnTo>
                    <a:pt x="1450380" y="477176"/>
                  </a:lnTo>
                  <a:lnTo>
                    <a:pt x="1461754" y="518976"/>
                  </a:lnTo>
                  <a:lnTo>
                    <a:pt x="1470015" y="561775"/>
                  </a:lnTo>
                  <a:lnTo>
                    <a:pt x="1475052" y="605478"/>
                  </a:lnTo>
                  <a:lnTo>
                    <a:pt x="1476756" y="649986"/>
                  </a:lnTo>
                  <a:lnTo>
                    <a:pt x="1475052" y="694493"/>
                  </a:lnTo>
                  <a:lnTo>
                    <a:pt x="1470015" y="738196"/>
                  </a:lnTo>
                  <a:lnTo>
                    <a:pt x="1461754" y="780995"/>
                  </a:lnTo>
                  <a:lnTo>
                    <a:pt x="1450380" y="822795"/>
                  </a:lnTo>
                  <a:lnTo>
                    <a:pt x="1436002" y="863500"/>
                  </a:lnTo>
                  <a:lnTo>
                    <a:pt x="1418730" y="903011"/>
                  </a:lnTo>
                  <a:lnTo>
                    <a:pt x="1398675" y="941233"/>
                  </a:lnTo>
                  <a:lnTo>
                    <a:pt x="1375946" y="978069"/>
                  </a:lnTo>
                  <a:lnTo>
                    <a:pt x="1350653" y="1013422"/>
                  </a:lnTo>
                  <a:lnTo>
                    <a:pt x="1322906" y="1047195"/>
                  </a:lnTo>
                  <a:lnTo>
                    <a:pt x="1292815" y="1079291"/>
                  </a:lnTo>
                  <a:lnTo>
                    <a:pt x="1260490" y="1109614"/>
                  </a:lnTo>
                  <a:lnTo>
                    <a:pt x="1226042" y="1138068"/>
                  </a:lnTo>
                  <a:lnTo>
                    <a:pt x="1189579" y="1164554"/>
                  </a:lnTo>
                  <a:lnTo>
                    <a:pt x="1151213" y="1188978"/>
                  </a:lnTo>
                  <a:lnTo>
                    <a:pt x="1111052" y="1211241"/>
                  </a:lnTo>
                  <a:lnTo>
                    <a:pt x="1069207" y="1231247"/>
                  </a:lnTo>
                  <a:lnTo>
                    <a:pt x="1025788" y="1248900"/>
                  </a:lnTo>
                  <a:lnTo>
                    <a:pt x="980905" y="1264102"/>
                  </a:lnTo>
                  <a:lnTo>
                    <a:pt x="934668" y="1276757"/>
                  </a:lnTo>
                  <a:lnTo>
                    <a:pt x="887187" y="1286768"/>
                  </a:lnTo>
                  <a:lnTo>
                    <a:pt x="838571" y="1294039"/>
                  </a:lnTo>
                  <a:lnTo>
                    <a:pt x="788932" y="1298472"/>
                  </a:lnTo>
                  <a:lnTo>
                    <a:pt x="738377" y="1299972"/>
                  </a:lnTo>
                  <a:lnTo>
                    <a:pt x="687823" y="1298472"/>
                  </a:lnTo>
                  <a:lnTo>
                    <a:pt x="638184" y="1294039"/>
                  </a:lnTo>
                  <a:lnTo>
                    <a:pt x="589568" y="1286768"/>
                  </a:lnTo>
                  <a:lnTo>
                    <a:pt x="542087" y="1276757"/>
                  </a:lnTo>
                  <a:lnTo>
                    <a:pt x="495850" y="1264102"/>
                  </a:lnTo>
                  <a:lnTo>
                    <a:pt x="450967" y="1248900"/>
                  </a:lnTo>
                  <a:lnTo>
                    <a:pt x="407548" y="1231247"/>
                  </a:lnTo>
                  <a:lnTo>
                    <a:pt x="365703" y="1211241"/>
                  </a:lnTo>
                  <a:lnTo>
                    <a:pt x="325542" y="1188978"/>
                  </a:lnTo>
                  <a:lnTo>
                    <a:pt x="287176" y="1164554"/>
                  </a:lnTo>
                  <a:lnTo>
                    <a:pt x="250713" y="1138068"/>
                  </a:lnTo>
                  <a:lnTo>
                    <a:pt x="216265" y="1109614"/>
                  </a:lnTo>
                  <a:lnTo>
                    <a:pt x="183940" y="1079291"/>
                  </a:lnTo>
                  <a:lnTo>
                    <a:pt x="153849" y="1047195"/>
                  </a:lnTo>
                  <a:lnTo>
                    <a:pt x="126102" y="1013422"/>
                  </a:lnTo>
                  <a:lnTo>
                    <a:pt x="100809" y="978069"/>
                  </a:lnTo>
                  <a:lnTo>
                    <a:pt x="78080" y="941233"/>
                  </a:lnTo>
                  <a:lnTo>
                    <a:pt x="58025" y="903011"/>
                  </a:lnTo>
                  <a:lnTo>
                    <a:pt x="40753" y="863500"/>
                  </a:lnTo>
                  <a:lnTo>
                    <a:pt x="26375" y="822795"/>
                  </a:lnTo>
                  <a:lnTo>
                    <a:pt x="15001" y="780995"/>
                  </a:lnTo>
                  <a:lnTo>
                    <a:pt x="6740" y="738196"/>
                  </a:lnTo>
                  <a:lnTo>
                    <a:pt x="1703" y="694493"/>
                  </a:lnTo>
                  <a:lnTo>
                    <a:pt x="0" y="649986"/>
                  </a:lnTo>
                  <a:close/>
                </a:path>
              </a:pathLst>
            </a:custGeom>
            <a:ln w="3200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95496" y="1350009"/>
            <a:ext cx="5448300" cy="367411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R="210185" algn="ctr">
              <a:lnSpc>
                <a:spcPct val="100000"/>
              </a:lnSpc>
              <a:spcBef>
                <a:spcPts val="1365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4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000" dirty="0">
              <a:latin typeface="Arial Black"/>
              <a:cs typeface="Arial Black"/>
            </a:endParaRPr>
          </a:p>
          <a:p>
            <a:pPr marL="12700" marR="5080" algn="ctr">
              <a:lnSpc>
                <a:spcPts val="4800"/>
              </a:lnSpc>
              <a:spcBef>
                <a:spcPts val="1710"/>
              </a:spcBef>
            </a:pPr>
            <a:r>
              <a:rPr sz="4200" i="1" spc="-120" dirty="0">
                <a:solidFill>
                  <a:srgbClr val="FFFFFF"/>
                </a:solidFill>
                <a:latin typeface="Arial Black"/>
                <a:cs typeface="Arial Black"/>
              </a:rPr>
              <a:t>Quelques</a:t>
            </a:r>
            <a:r>
              <a:rPr sz="4200" i="1" spc="-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60" dirty="0">
                <a:solidFill>
                  <a:srgbClr val="FFFFFF"/>
                </a:solidFill>
                <a:latin typeface="Arial Black"/>
                <a:cs typeface="Arial Black"/>
              </a:rPr>
              <a:t>exemples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4200" i="1" spc="-3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85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4200" i="1" spc="-2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25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endParaRPr sz="4200" dirty="0">
              <a:latin typeface="Arial Black"/>
              <a:cs typeface="Arial Black"/>
            </a:endParaRPr>
          </a:p>
          <a:p>
            <a:pPr marL="2364105" marR="2466975" indent="-635" algn="ctr">
              <a:lnSpc>
                <a:spcPct val="100000"/>
              </a:lnSpc>
              <a:spcBef>
                <a:spcPts val="3665"/>
              </a:spcBef>
            </a:pPr>
            <a:r>
              <a:rPr lang="fr-FR" sz="32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32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32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3957" y="6465214"/>
            <a:ext cx="1822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200" spc="-25" dirty="0">
                <a:solidFill>
                  <a:srgbClr val="D1EAED"/>
                </a:solidFill>
                <a:latin typeface="Constantia"/>
                <a:cs typeface="Constantia"/>
              </a:rPr>
              <a:t>56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657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88980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168" y="548640"/>
            <a:ext cx="6140450" cy="384721"/>
          </a:xfrm>
          <a:prstGeom prst="rect">
            <a:avLst/>
          </a:prstGeom>
          <a:solidFill>
            <a:srgbClr val="800000"/>
          </a:solidFill>
          <a:ln w="9144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010"/>
              </a:lnSpc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EXEMPLE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JEU</a:t>
            </a:r>
            <a:r>
              <a:rPr sz="2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D’INITIATION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2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U9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477" y="1344930"/>
            <a:ext cx="4683760" cy="652780"/>
          </a:xfrm>
          <a:prstGeom prst="rect">
            <a:avLst/>
          </a:prstGeom>
          <a:solidFill>
            <a:srgbClr val="00FF00"/>
          </a:solidFill>
          <a:ln w="25907">
            <a:solidFill>
              <a:srgbClr val="0000F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591185" marR="200660" indent="-386080">
              <a:lnSpc>
                <a:spcPct val="91400"/>
              </a:lnSpc>
              <a:spcBef>
                <a:spcPts val="260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Initiation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tactique</a:t>
            </a:r>
            <a:r>
              <a:rPr sz="22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(20</a:t>
            </a:r>
            <a:r>
              <a:rPr sz="17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minutes: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Arial"/>
                <a:cs typeface="Arial"/>
              </a:rPr>
              <a:t>2x10) 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CONSERVATION</a:t>
            </a:r>
            <a:r>
              <a:rPr sz="17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7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Arial"/>
                <a:cs typeface="Arial"/>
              </a:rPr>
              <a:t>PROGRESSION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070" y="2134361"/>
            <a:ext cx="6096000" cy="338455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5"/>
              </a:spcBef>
            </a:pPr>
            <a:r>
              <a:rPr sz="1650" i="1" u="sng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Occupation</a:t>
            </a:r>
            <a:r>
              <a:rPr sz="1650" i="1" u="sng" spc="-10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de</a:t>
            </a:r>
            <a:r>
              <a:rPr sz="1650" i="1" u="sng" spc="-9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l’espace,</a:t>
            </a:r>
            <a:r>
              <a:rPr sz="1650" i="1" u="sng" spc="-9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notion</a:t>
            </a:r>
            <a:r>
              <a:rPr sz="1650" i="1" u="sng" spc="-9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d’appui</a:t>
            </a:r>
            <a:r>
              <a:rPr sz="1650" i="1" u="sng" spc="-9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et</a:t>
            </a:r>
            <a:r>
              <a:rPr sz="1650" i="1" u="sng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de</a:t>
            </a:r>
            <a:r>
              <a:rPr sz="1650" i="1" u="sng" spc="-10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1650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soutien</a:t>
            </a:r>
            <a:endParaRPr sz="165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5079491"/>
            <a:ext cx="193547" cy="1935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" y="5391911"/>
            <a:ext cx="193547" cy="1920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" y="5678423"/>
            <a:ext cx="193547" cy="19354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63295" y="4417314"/>
            <a:ext cx="4619625" cy="2045970"/>
            <a:chOff x="463295" y="4417314"/>
            <a:chExt cx="4619625" cy="2045970"/>
          </a:xfrm>
        </p:grpSpPr>
        <p:sp>
          <p:nvSpPr>
            <p:cNvPr id="13" name="object 13"/>
            <p:cNvSpPr/>
            <p:nvPr/>
          </p:nvSpPr>
          <p:spPr>
            <a:xfrm>
              <a:off x="467867" y="4442460"/>
              <a:ext cx="4610100" cy="2016760"/>
            </a:xfrm>
            <a:custGeom>
              <a:avLst/>
              <a:gdLst/>
              <a:ahLst/>
              <a:cxnLst/>
              <a:rect l="l" t="t" r="r" b="b"/>
              <a:pathLst>
                <a:path w="4610100" h="2016760">
                  <a:moveTo>
                    <a:pt x="4610100" y="0"/>
                  </a:moveTo>
                  <a:lnTo>
                    <a:pt x="0" y="0"/>
                  </a:lnTo>
                  <a:lnTo>
                    <a:pt x="0" y="2016252"/>
                  </a:lnTo>
                  <a:lnTo>
                    <a:pt x="4610100" y="2016252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867" y="4442460"/>
              <a:ext cx="4610100" cy="2016760"/>
            </a:xfrm>
            <a:custGeom>
              <a:avLst/>
              <a:gdLst/>
              <a:ahLst/>
              <a:cxnLst/>
              <a:rect l="l" t="t" r="r" b="b"/>
              <a:pathLst>
                <a:path w="4610100" h="2016760">
                  <a:moveTo>
                    <a:pt x="0" y="2016252"/>
                  </a:moveTo>
                  <a:lnTo>
                    <a:pt x="4610100" y="2016252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20162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9031" y="4719828"/>
              <a:ext cx="193548" cy="1935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4251" y="5945124"/>
              <a:ext cx="193547" cy="1935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4999" y="5440680"/>
              <a:ext cx="193548" cy="1935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4507" y="5295900"/>
              <a:ext cx="193548" cy="1935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8293" y="4417314"/>
              <a:ext cx="3889375" cy="2028825"/>
            </a:xfrm>
            <a:custGeom>
              <a:avLst/>
              <a:gdLst/>
              <a:ahLst/>
              <a:cxnLst/>
              <a:rect l="l" t="t" r="r" b="b"/>
              <a:pathLst>
                <a:path w="3889375" h="2028825">
                  <a:moveTo>
                    <a:pt x="0" y="0"/>
                  </a:moveTo>
                  <a:lnTo>
                    <a:pt x="0" y="2016252"/>
                  </a:lnTo>
                </a:path>
                <a:path w="3889375" h="2028825">
                  <a:moveTo>
                    <a:pt x="3889248" y="12192"/>
                  </a:moveTo>
                  <a:lnTo>
                    <a:pt x="3889248" y="202844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4216" y="5336286"/>
              <a:ext cx="2522855" cy="690245"/>
            </a:xfrm>
            <a:custGeom>
              <a:avLst/>
              <a:gdLst/>
              <a:ahLst/>
              <a:cxnLst/>
              <a:rect l="l" t="t" r="r" b="b"/>
              <a:pathLst>
                <a:path w="2522854" h="690245">
                  <a:moveTo>
                    <a:pt x="435356" y="325374"/>
                  </a:moveTo>
                  <a:lnTo>
                    <a:pt x="352425" y="344919"/>
                  </a:lnTo>
                  <a:lnTo>
                    <a:pt x="372745" y="369316"/>
                  </a:lnTo>
                  <a:lnTo>
                    <a:pt x="0" y="680161"/>
                  </a:lnTo>
                  <a:lnTo>
                    <a:pt x="8128" y="689927"/>
                  </a:lnTo>
                  <a:lnTo>
                    <a:pt x="380873" y="379069"/>
                  </a:lnTo>
                  <a:lnTo>
                    <a:pt x="401193" y="403440"/>
                  </a:lnTo>
                  <a:lnTo>
                    <a:pt x="419684" y="361162"/>
                  </a:lnTo>
                  <a:lnTo>
                    <a:pt x="435356" y="325374"/>
                  </a:lnTo>
                  <a:close/>
                </a:path>
                <a:path w="2522854" h="690245">
                  <a:moveTo>
                    <a:pt x="1888490" y="28194"/>
                  </a:moveTo>
                  <a:lnTo>
                    <a:pt x="1879346" y="28194"/>
                  </a:lnTo>
                  <a:lnTo>
                    <a:pt x="1879346" y="0"/>
                  </a:lnTo>
                  <a:lnTo>
                    <a:pt x="1803146" y="38100"/>
                  </a:lnTo>
                  <a:lnTo>
                    <a:pt x="1879346" y="76200"/>
                  </a:lnTo>
                  <a:lnTo>
                    <a:pt x="1879346" y="48006"/>
                  </a:lnTo>
                  <a:lnTo>
                    <a:pt x="1888490" y="48006"/>
                  </a:lnTo>
                  <a:lnTo>
                    <a:pt x="1888490" y="28194"/>
                  </a:lnTo>
                  <a:close/>
                </a:path>
                <a:path w="2522854" h="690245">
                  <a:moveTo>
                    <a:pt x="1928114" y="28194"/>
                  </a:moveTo>
                  <a:lnTo>
                    <a:pt x="1908302" y="28194"/>
                  </a:lnTo>
                  <a:lnTo>
                    <a:pt x="1908302" y="48006"/>
                  </a:lnTo>
                  <a:lnTo>
                    <a:pt x="1928114" y="48006"/>
                  </a:lnTo>
                  <a:lnTo>
                    <a:pt x="1928114" y="28194"/>
                  </a:lnTo>
                  <a:close/>
                </a:path>
                <a:path w="2522854" h="690245">
                  <a:moveTo>
                    <a:pt x="1967738" y="28194"/>
                  </a:moveTo>
                  <a:lnTo>
                    <a:pt x="1947926" y="28194"/>
                  </a:lnTo>
                  <a:lnTo>
                    <a:pt x="1947926" y="48006"/>
                  </a:lnTo>
                  <a:lnTo>
                    <a:pt x="1967738" y="48006"/>
                  </a:lnTo>
                  <a:lnTo>
                    <a:pt x="1967738" y="28194"/>
                  </a:lnTo>
                  <a:close/>
                </a:path>
                <a:path w="2522854" h="690245">
                  <a:moveTo>
                    <a:pt x="2007362" y="28194"/>
                  </a:moveTo>
                  <a:lnTo>
                    <a:pt x="1987550" y="28194"/>
                  </a:lnTo>
                  <a:lnTo>
                    <a:pt x="1987550" y="48006"/>
                  </a:lnTo>
                  <a:lnTo>
                    <a:pt x="2007362" y="48006"/>
                  </a:lnTo>
                  <a:lnTo>
                    <a:pt x="2007362" y="28194"/>
                  </a:lnTo>
                  <a:close/>
                </a:path>
                <a:path w="2522854" h="690245">
                  <a:moveTo>
                    <a:pt x="2046986" y="28194"/>
                  </a:moveTo>
                  <a:lnTo>
                    <a:pt x="2027174" y="28194"/>
                  </a:lnTo>
                  <a:lnTo>
                    <a:pt x="2027174" y="48006"/>
                  </a:lnTo>
                  <a:lnTo>
                    <a:pt x="2046986" y="48006"/>
                  </a:lnTo>
                  <a:lnTo>
                    <a:pt x="2046986" y="28194"/>
                  </a:lnTo>
                  <a:close/>
                </a:path>
                <a:path w="2522854" h="690245">
                  <a:moveTo>
                    <a:pt x="2086610" y="28194"/>
                  </a:moveTo>
                  <a:lnTo>
                    <a:pt x="2066798" y="28194"/>
                  </a:lnTo>
                  <a:lnTo>
                    <a:pt x="2066798" y="48006"/>
                  </a:lnTo>
                  <a:lnTo>
                    <a:pt x="2086610" y="48006"/>
                  </a:lnTo>
                  <a:lnTo>
                    <a:pt x="2086610" y="28194"/>
                  </a:lnTo>
                  <a:close/>
                </a:path>
                <a:path w="2522854" h="690245">
                  <a:moveTo>
                    <a:pt x="2126234" y="28194"/>
                  </a:moveTo>
                  <a:lnTo>
                    <a:pt x="2106422" y="28194"/>
                  </a:lnTo>
                  <a:lnTo>
                    <a:pt x="2106422" y="48006"/>
                  </a:lnTo>
                  <a:lnTo>
                    <a:pt x="2126234" y="48006"/>
                  </a:lnTo>
                  <a:lnTo>
                    <a:pt x="2126234" y="28194"/>
                  </a:lnTo>
                  <a:close/>
                </a:path>
                <a:path w="2522854" h="690245">
                  <a:moveTo>
                    <a:pt x="2165858" y="28194"/>
                  </a:moveTo>
                  <a:lnTo>
                    <a:pt x="2146046" y="28194"/>
                  </a:lnTo>
                  <a:lnTo>
                    <a:pt x="2146046" y="48006"/>
                  </a:lnTo>
                  <a:lnTo>
                    <a:pt x="2165858" y="48006"/>
                  </a:lnTo>
                  <a:lnTo>
                    <a:pt x="2165858" y="28194"/>
                  </a:lnTo>
                  <a:close/>
                </a:path>
                <a:path w="2522854" h="690245">
                  <a:moveTo>
                    <a:pt x="2205482" y="28194"/>
                  </a:moveTo>
                  <a:lnTo>
                    <a:pt x="2185670" y="28194"/>
                  </a:lnTo>
                  <a:lnTo>
                    <a:pt x="2185670" y="48006"/>
                  </a:lnTo>
                  <a:lnTo>
                    <a:pt x="2205482" y="48006"/>
                  </a:lnTo>
                  <a:lnTo>
                    <a:pt x="2205482" y="28194"/>
                  </a:lnTo>
                  <a:close/>
                </a:path>
                <a:path w="2522854" h="690245">
                  <a:moveTo>
                    <a:pt x="2245106" y="28194"/>
                  </a:moveTo>
                  <a:lnTo>
                    <a:pt x="2225294" y="28194"/>
                  </a:lnTo>
                  <a:lnTo>
                    <a:pt x="2225294" y="48006"/>
                  </a:lnTo>
                  <a:lnTo>
                    <a:pt x="2245106" y="48006"/>
                  </a:lnTo>
                  <a:lnTo>
                    <a:pt x="2245106" y="28194"/>
                  </a:lnTo>
                  <a:close/>
                </a:path>
                <a:path w="2522854" h="690245">
                  <a:moveTo>
                    <a:pt x="2284730" y="28194"/>
                  </a:moveTo>
                  <a:lnTo>
                    <a:pt x="2264918" y="28194"/>
                  </a:lnTo>
                  <a:lnTo>
                    <a:pt x="2264918" y="48006"/>
                  </a:lnTo>
                  <a:lnTo>
                    <a:pt x="2284730" y="48006"/>
                  </a:lnTo>
                  <a:lnTo>
                    <a:pt x="2284730" y="28194"/>
                  </a:lnTo>
                  <a:close/>
                </a:path>
                <a:path w="2522854" h="690245">
                  <a:moveTo>
                    <a:pt x="2324354" y="28194"/>
                  </a:moveTo>
                  <a:lnTo>
                    <a:pt x="2304542" y="28194"/>
                  </a:lnTo>
                  <a:lnTo>
                    <a:pt x="2304542" y="48006"/>
                  </a:lnTo>
                  <a:lnTo>
                    <a:pt x="2324354" y="48006"/>
                  </a:lnTo>
                  <a:lnTo>
                    <a:pt x="2324354" y="28194"/>
                  </a:lnTo>
                  <a:close/>
                </a:path>
                <a:path w="2522854" h="690245">
                  <a:moveTo>
                    <a:pt x="2363978" y="28194"/>
                  </a:moveTo>
                  <a:lnTo>
                    <a:pt x="2344166" y="28194"/>
                  </a:lnTo>
                  <a:lnTo>
                    <a:pt x="2344166" y="48006"/>
                  </a:lnTo>
                  <a:lnTo>
                    <a:pt x="2363978" y="48006"/>
                  </a:lnTo>
                  <a:lnTo>
                    <a:pt x="2363978" y="28194"/>
                  </a:lnTo>
                  <a:close/>
                </a:path>
                <a:path w="2522854" h="690245">
                  <a:moveTo>
                    <a:pt x="2403602" y="28194"/>
                  </a:moveTo>
                  <a:lnTo>
                    <a:pt x="2383790" y="28194"/>
                  </a:lnTo>
                  <a:lnTo>
                    <a:pt x="2383790" y="48006"/>
                  </a:lnTo>
                  <a:lnTo>
                    <a:pt x="2403602" y="48006"/>
                  </a:lnTo>
                  <a:lnTo>
                    <a:pt x="2403602" y="28194"/>
                  </a:lnTo>
                  <a:close/>
                </a:path>
                <a:path w="2522854" h="690245">
                  <a:moveTo>
                    <a:pt x="2443226" y="28194"/>
                  </a:moveTo>
                  <a:lnTo>
                    <a:pt x="2423414" y="28194"/>
                  </a:lnTo>
                  <a:lnTo>
                    <a:pt x="2423414" y="48006"/>
                  </a:lnTo>
                  <a:lnTo>
                    <a:pt x="2443226" y="48006"/>
                  </a:lnTo>
                  <a:lnTo>
                    <a:pt x="2443226" y="28194"/>
                  </a:lnTo>
                  <a:close/>
                </a:path>
                <a:path w="2522854" h="690245">
                  <a:moveTo>
                    <a:pt x="2482850" y="28194"/>
                  </a:moveTo>
                  <a:lnTo>
                    <a:pt x="2463038" y="28194"/>
                  </a:lnTo>
                  <a:lnTo>
                    <a:pt x="2463038" y="48006"/>
                  </a:lnTo>
                  <a:lnTo>
                    <a:pt x="2482850" y="48006"/>
                  </a:lnTo>
                  <a:lnTo>
                    <a:pt x="2482850" y="28194"/>
                  </a:lnTo>
                  <a:close/>
                </a:path>
                <a:path w="2522854" h="690245">
                  <a:moveTo>
                    <a:pt x="2522474" y="28194"/>
                  </a:moveTo>
                  <a:lnTo>
                    <a:pt x="2502662" y="28194"/>
                  </a:lnTo>
                  <a:lnTo>
                    <a:pt x="2502662" y="48006"/>
                  </a:lnTo>
                  <a:lnTo>
                    <a:pt x="2522474" y="48006"/>
                  </a:lnTo>
                  <a:lnTo>
                    <a:pt x="2522474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63105" y="1197800"/>
            <a:ext cx="11508105" cy="5550535"/>
            <a:chOff x="463105" y="1197800"/>
            <a:chExt cx="11508105" cy="5550535"/>
          </a:xfrm>
        </p:grpSpPr>
        <p:sp>
          <p:nvSpPr>
            <p:cNvPr id="22" name="object 22"/>
            <p:cNvSpPr/>
            <p:nvPr/>
          </p:nvSpPr>
          <p:spPr>
            <a:xfrm>
              <a:off x="467868" y="2781300"/>
              <a:ext cx="4610100" cy="1295400"/>
            </a:xfrm>
            <a:custGeom>
              <a:avLst/>
              <a:gdLst/>
              <a:ahLst/>
              <a:cxnLst/>
              <a:rect l="l" t="t" r="r" b="b"/>
              <a:pathLst>
                <a:path w="4610100" h="1295400">
                  <a:moveTo>
                    <a:pt x="46101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4610100" y="1295400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868" y="2781300"/>
              <a:ext cx="4610100" cy="1295400"/>
            </a:xfrm>
            <a:custGeom>
              <a:avLst/>
              <a:gdLst/>
              <a:ahLst/>
              <a:cxnLst/>
              <a:rect l="l" t="t" r="r" b="b"/>
              <a:pathLst>
                <a:path w="4610100" h="1295400">
                  <a:moveTo>
                    <a:pt x="0" y="1295400"/>
                  </a:moveTo>
                  <a:lnTo>
                    <a:pt x="4610100" y="1295400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959" y="2993136"/>
              <a:ext cx="193548" cy="1935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959" y="3496055"/>
              <a:ext cx="82296" cy="807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68540" y="3568700"/>
              <a:ext cx="293370" cy="218440"/>
            </a:xfrm>
            <a:custGeom>
              <a:avLst/>
              <a:gdLst/>
              <a:ahLst/>
              <a:cxnLst/>
              <a:rect l="l" t="t" r="r" b="b"/>
              <a:pathLst>
                <a:path w="293369" h="218439">
                  <a:moveTo>
                    <a:pt x="228223" y="178395"/>
                  </a:moveTo>
                  <a:lnTo>
                    <a:pt x="209384" y="203962"/>
                  </a:lnTo>
                  <a:lnTo>
                    <a:pt x="293331" y="218439"/>
                  </a:lnTo>
                  <a:lnTo>
                    <a:pt x="276716" y="185927"/>
                  </a:lnTo>
                  <a:lnTo>
                    <a:pt x="238442" y="185927"/>
                  </a:lnTo>
                  <a:lnTo>
                    <a:pt x="228223" y="178395"/>
                  </a:lnTo>
                  <a:close/>
                </a:path>
                <a:path w="293369" h="218439">
                  <a:moveTo>
                    <a:pt x="235784" y="168134"/>
                  </a:moveTo>
                  <a:lnTo>
                    <a:pt x="228223" y="178395"/>
                  </a:lnTo>
                  <a:lnTo>
                    <a:pt x="238442" y="185927"/>
                  </a:lnTo>
                  <a:lnTo>
                    <a:pt x="245973" y="175641"/>
                  </a:lnTo>
                  <a:lnTo>
                    <a:pt x="235784" y="168134"/>
                  </a:lnTo>
                  <a:close/>
                </a:path>
                <a:path w="293369" h="218439">
                  <a:moveTo>
                    <a:pt x="254584" y="142620"/>
                  </a:moveTo>
                  <a:lnTo>
                    <a:pt x="235784" y="168134"/>
                  </a:lnTo>
                  <a:lnTo>
                    <a:pt x="245973" y="175641"/>
                  </a:lnTo>
                  <a:lnTo>
                    <a:pt x="238442" y="185927"/>
                  </a:lnTo>
                  <a:lnTo>
                    <a:pt x="276716" y="185927"/>
                  </a:lnTo>
                  <a:lnTo>
                    <a:pt x="254584" y="142620"/>
                  </a:lnTo>
                  <a:close/>
                </a:path>
                <a:path w="293369" h="218439">
                  <a:moveTo>
                    <a:pt x="7543" y="0"/>
                  </a:moveTo>
                  <a:lnTo>
                    <a:pt x="0" y="10160"/>
                  </a:lnTo>
                  <a:lnTo>
                    <a:pt x="228223" y="178395"/>
                  </a:lnTo>
                  <a:lnTo>
                    <a:pt x="235784" y="168134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552" y="3352800"/>
              <a:ext cx="193548" cy="1935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4251" y="3784092"/>
              <a:ext cx="193547" cy="1935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58533" y="1210818"/>
              <a:ext cx="5400040" cy="5524500"/>
            </a:xfrm>
            <a:custGeom>
              <a:avLst/>
              <a:gdLst/>
              <a:ahLst/>
              <a:cxnLst/>
              <a:rect l="l" t="t" r="r" b="b"/>
              <a:pathLst>
                <a:path w="5400040" h="5524500">
                  <a:moveTo>
                    <a:pt x="5399532" y="0"/>
                  </a:moveTo>
                  <a:lnTo>
                    <a:pt x="0" y="0"/>
                  </a:lnTo>
                  <a:lnTo>
                    <a:pt x="0" y="5524500"/>
                  </a:lnTo>
                  <a:lnTo>
                    <a:pt x="5399532" y="5524500"/>
                  </a:lnTo>
                  <a:lnTo>
                    <a:pt x="539953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533" y="1210818"/>
              <a:ext cx="5400040" cy="5524500"/>
            </a:xfrm>
            <a:custGeom>
              <a:avLst/>
              <a:gdLst/>
              <a:ahLst/>
              <a:cxnLst/>
              <a:rect l="l" t="t" r="r" b="b"/>
              <a:pathLst>
                <a:path w="5400040" h="5524500">
                  <a:moveTo>
                    <a:pt x="0" y="5524500"/>
                  </a:moveTo>
                  <a:lnTo>
                    <a:pt x="5399532" y="5524500"/>
                  </a:lnTo>
                  <a:lnTo>
                    <a:pt x="5399532" y="0"/>
                  </a:lnTo>
                  <a:lnTo>
                    <a:pt x="0" y="0"/>
                  </a:lnTo>
                  <a:lnTo>
                    <a:pt x="0" y="5524500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37401" y="1204976"/>
            <a:ext cx="1480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Consignes</a:t>
            </a:r>
            <a:r>
              <a:rPr sz="2000" b="1" i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37401" y="1662176"/>
            <a:ext cx="49244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8000" marR="5080" indent="-495300">
              <a:lnSpc>
                <a:spcPts val="1939"/>
              </a:lnSpc>
              <a:spcBef>
                <a:spcPts val="345"/>
              </a:spcBef>
              <a:tabLst>
                <a:tab pos="507365" algn="l"/>
              </a:tabLst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Pendant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minutes,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vague,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exercice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déplacement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avec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ballon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37401" y="2403094"/>
            <a:ext cx="475996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8000" marR="5080" indent="-495300">
              <a:lnSpc>
                <a:spcPts val="1939"/>
              </a:lnSpc>
              <a:spcBef>
                <a:spcPts val="345"/>
              </a:spcBef>
              <a:tabLst>
                <a:tab pos="507365" algn="l"/>
              </a:tabLst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L’objectif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étant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progresser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occupant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bien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l’espace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largeur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37401" y="3637229"/>
            <a:ext cx="5163820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08000" marR="5080" indent="-495300">
              <a:lnSpc>
                <a:spcPct val="90100"/>
              </a:lnSpc>
              <a:spcBef>
                <a:spcPts val="315"/>
              </a:spcBef>
              <a:tabLst>
                <a:tab pos="507365" algn="l"/>
              </a:tabLst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10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stop-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ball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 contre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Une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équipe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attaque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l’autre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défend.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chaque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rôles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sont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inversés.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37401" y="4625467"/>
            <a:ext cx="406272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8000" marR="5080" indent="-495300">
              <a:lnSpc>
                <a:spcPts val="1939"/>
              </a:lnSpc>
              <a:spcBef>
                <a:spcPts val="345"/>
              </a:spcBef>
              <a:tabLst>
                <a:tab pos="507365" algn="l"/>
              </a:tabLst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Le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jeu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étant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marquer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immobilisant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ballon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37401" y="5366410"/>
            <a:ext cx="51435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08000" marR="5080" indent="-495300">
              <a:lnSpc>
                <a:spcPts val="1939"/>
              </a:lnSpc>
              <a:spcBef>
                <a:spcPts val="345"/>
              </a:spcBef>
              <a:tabLst>
                <a:tab pos="507365" algn="l"/>
              </a:tabLst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Profiter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supériorité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numérique en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faisant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l’occupation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l’espace.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37401" y="6107074"/>
            <a:ext cx="466026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  <a:tabLst>
                <a:tab pos="507365" algn="l"/>
              </a:tabLst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Si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défenseur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récupère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ballon,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peut</a:t>
            </a:r>
            <a:endParaRPr sz="1800">
              <a:latin typeface="Arial"/>
              <a:cs typeface="Arial"/>
            </a:endParaRPr>
          </a:p>
          <a:p>
            <a:pPr marL="508000">
              <a:lnSpc>
                <a:spcPts val="205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marquer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tour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31891" y="4622291"/>
            <a:ext cx="193548" cy="19354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31891" y="4927091"/>
            <a:ext cx="193548" cy="19354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45608" y="5321808"/>
            <a:ext cx="193548" cy="19354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81600" y="5574791"/>
            <a:ext cx="193548" cy="19354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31308" y="5931408"/>
            <a:ext cx="193548" cy="193547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2687192" y="2931413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1422" y="4617847"/>
            <a:ext cx="147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76928" y="4055364"/>
            <a:ext cx="2320290" cy="706755"/>
          </a:xfrm>
          <a:custGeom>
            <a:avLst/>
            <a:gdLst/>
            <a:ahLst/>
            <a:cxnLst/>
            <a:rect l="l" t="t" r="r" b="b"/>
            <a:pathLst>
              <a:path w="2320290" h="706754">
                <a:moveTo>
                  <a:pt x="62230" y="633730"/>
                </a:moveTo>
                <a:lnTo>
                  <a:pt x="0" y="691896"/>
                </a:lnTo>
                <a:lnTo>
                  <a:pt x="83820" y="706755"/>
                </a:lnTo>
                <a:lnTo>
                  <a:pt x="75897" y="679958"/>
                </a:lnTo>
                <a:lnTo>
                  <a:pt x="62737" y="679958"/>
                </a:lnTo>
                <a:lnTo>
                  <a:pt x="59055" y="667766"/>
                </a:lnTo>
                <a:lnTo>
                  <a:pt x="71228" y="664164"/>
                </a:lnTo>
                <a:lnTo>
                  <a:pt x="62230" y="633730"/>
                </a:lnTo>
                <a:close/>
              </a:path>
              <a:path w="2320290" h="706754">
                <a:moveTo>
                  <a:pt x="71228" y="664164"/>
                </a:moveTo>
                <a:lnTo>
                  <a:pt x="59055" y="667766"/>
                </a:lnTo>
                <a:lnTo>
                  <a:pt x="62737" y="679958"/>
                </a:lnTo>
                <a:lnTo>
                  <a:pt x="74838" y="676377"/>
                </a:lnTo>
                <a:lnTo>
                  <a:pt x="71228" y="664164"/>
                </a:lnTo>
                <a:close/>
              </a:path>
              <a:path w="2320290" h="706754">
                <a:moveTo>
                  <a:pt x="74838" y="676377"/>
                </a:moveTo>
                <a:lnTo>
                  <a:pt x="62737" y="679958"/>
                </a:lnTo>
                <a:lnTo>
                  <a:pt x="75897" y="679958"/>
                </a:lnTo>
                <a:lnTo>
                  <a:pt x="74838" y="676377"/>
                </a:lnTo>
                <a:close/>
              </a:path>
              <a:path w="2320290" h="706754">
                <a:moveTo>
                  <a:pt x="2316226" y="0"/>
                </a:moveTo>
                <a:lnTo>
                  <a:pt x="71228" y="664164"/>
                </a:lnTo>
                <a:lnTo>
                  <a:pt x="74838" y="676377"/>
                </a:lnTo>
                <a:lnTo>
                  <a:pt x="2319781" y="12192"/>
                </a:lnTo>
                <a:lnTo>
                  <a:pt x="23162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4462271" y="2747772"/>
            <a:ext cx="2463165" cy="3921760"/>
            <a:chOff x="4462271" y="2747772"/>
            <a:chExt cx="2463165" cy="3921760"/>
          </a:xfrm>
        </p:grpSpPr>
        <p:sp>
          <p:nvSpPr>
            <p:cNvPr id="47" name="object 47"/>
            <p:cNvSpPr/>
            <p:nvPr/>
          </p:nvSpPr>
          <p:spPr>
            <a:xfrm>
              <a:off x="4462271" y="2747772"/>
              <a:ext cx="2463165" cy="646430"/>
            </a:xfrm>
            <a:custGeom>
              <a:avLst/>
              <a:gdLst/>
              <a:ahLst/>
              <a:cxnLst/>
              <a:rect l="l" t="t" r="r" b="b"/>
              <a:pathLst>
                <a:path w="2463165" h="646429">
                  <a:moveTo>
                    <a:pt x="64515" y="572262"/>
                  </a:moveTo>
                  <a:lnTo>
                    <a:pt x="0" y="627888"/>
                  </a:lnTo>
                  <a:lnTo>
                    <a:pt x="83185" y="646176"/>
                  </a:lnTo>
                  <a:lnTo>
                    <a:pt x="76192" y="618489"/>
                  </a:lnTo>
                  <a:lnTo>
                    <a:pt x="63118" y="618489"/>
                  </a:lnTo>
                  <a:lnTo>
                    <a:pt x="59943" y="606170"/>
                  </a:lnTo>
                  <a:lnTo>
                    <a:pt x="72292" y="603051"/>
                  </a:lnTo>
                  <a:lnTo>
                    <a:pt x="64515" y="572262"/>
                  </a:lnTo>
                  <a:close/>
                </a:path>
                <a:path w="2463165" h="646429">
                  <a:moveTo>
                    <a:pt x="72292" y="603051"/>
                  </a:moveTo>
                  <a:lnTo>
                    <a:pt x="59943" y="606170"/>
                  </a:lnTo>
                  <a:lnTo>
                    <a:pt x="63118" y="618489"/>
                  </a:lnTo>
                  <a:lnTo>
                    <a:pt x="75407" y="615385"/>
                  </a:lnTo>
                  <a:lnTo>
                    <a:pt x="72292" y="603051"/>
                  </a:lnTo>
                  <a:close/>
                </a:path>
                <a:path w="2463165" h="646429">
                  <a:moveTo>
                    <a:pt x="75407" y="615385"/>
                  </a:moveTo>
                  <a:lnTo>
                    <a:pt x="63118" y="618489"/>
                  </a:lnTo>
                  <a:lnTo>
                    <a:pt x="76192" y="618489"/>
                  </a:lnTo>
                  <a:lnTo>
                    <a:pt x="75407" y="615385"/>
                  </a:lnTo>
                  <a:close/>
                </a:path>
                <a:path w="2463165" h="646429">
                  <a:moveTo>
                    <a:pt x="2459735" y="0"/>
                  </a:moveTo>
                  <a:lnTo>
                    <a:pt x="72292" y="603051"/>
                  </a:lnTo>
                  <a:lnTo>
                    <a:pt x="75407" y="615385"/>
                  </a:lnTo>
                  <a:lnTo>
                    <a:pt x="2462783" y="12191"/>
                  </a:lnTo>
                  <a:lnTo>
                    <a:pt x="24597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93257" y="6046469"/>
              <a:ext cx="690371" cy="60960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493257" y="6046469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799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1" y="304799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599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799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702553" y="6129934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3105" y="2919793"/>
            <a:ext cx="4619625" cy="2889885"/>
            <a:chOff x="463105" y="2919793"/>
            <a:chExt cx="4619625" cy="2889885"/>
          </a:xfrm>
        </p:grpSpPr>
        <p:sp>
          <p:nvSpPr>
            <p:cNvPr id="7" name="object 7"/>
            <p:cNvSpPr/>
            <p:nvPr/>
          </p:nvSpPr>
          <p:spPr>
            <a:xfrm>
              <a:off x="467868" y="2924555"/>
              <a:ext cx="4610100" cy="2880360"/>
            </a:xfrm>
            <a:custGeom>
              <a:avLst/>
              <a:gdLst/>
              <a:ahLst/>
              <a:cxnLst/>
              <a:rect l="l" t="t" r="r" b="b"/>
              <a:pathLst>
                <a:path w="4610100" h="2880360">
                  <a:moveTo>
                    <a:pt x="4610100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4610100" y="2880360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868" y="2924555"/>
              <a:ext cx="4610100" cy="2880360"/>
            </a:xfrm>
            <a:custGeom>
              <a:avLst/>
              <a:gdLst/>
              <a:ahLst/>
              <a:cxnLst/>
              <a:rect l="l" t="t" r="r" b="b"/>
              <a:pathLst>
                <a:path w="4610100" h="2880360">
                  <a:moveTo>
                    <a:pt x="0" y="2880360"/>
                  </a:moveTo>
                  <a:lnTo>
                    <a:pt x="4610100" y="2880360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9547" y="5009388"/>
              <a:ext cx="193548" cy="19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547" y="5440679"/>
              <a:ext cx="193548" cy="1935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0323" y="4072127"/>
              <a:ext cx="193548" cy="1935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2803" y="5224272"/>
              <a:ext cx="193548" cy="193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6395" y="4719827"/>
              <a:ext cx="193548" cy="1935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8630" y="4357116"/>
              <a:ext cx="4610100" cy="20320"/>
            </a:xfrm>
            <a:custGeom>
              <a:avLst/>
              <a:gdLst/>
              <a:ahLst/>
              <a:cxnLst/>
              <a:rect l="l" t="t" r="r" b="b"/>
              <a:pathLst>
                <a:path w="4610100" h="20320">
                  <a:moveTo>
                    <a:pt x="0" y="19811"/>
                  </a:moveTo>
                  <a:lnTo>
                    <a:pt x="4610100" y="19811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2065" y="4222241"/>
              <a:ext cx="368300" cy="510540"/>
            </a:xfrm>
            <a:custGeom>
              <a:avLst/>
              <a:gdLst/>
              <a:ahLst/>
              <a:cxnLst/>
              <a:rect l="l" t="t" r="r" b="b"/>
              <a:pathLst>
                <a:path w="368300" h="510539">
                  <a:moveTo>
                    <a:pt x="44195" y="62102"/>
                  </a:moveTo>
                  <a:lnTo>
                    <a:pt x="40751" y="74209"/>
                  </a:lnTo>
                  <a:lnTo>
                    <a:pt x="351535" y="510158"/>
                  </a:lnTo>
                  <a:lnTo>
                    <a:pt x="367791" y="498728"/>
                  </a:lnTo>
                  <a:lnTo>
                    <a:pt x="56987" y="62802"/>
                  </a:lnTo>
                  <a:lnTo>
                    <a:pt x="44195" y="62102"/>
                  </a:lnTo>
                  <a:close/>
                </a:path>
                <a:path w="368300" h="510539">
                  <a:moveTo>
                    <a:pt x="0" y="0"/>
                  </a:moveTo>
                  <a:lnTo>
                    <a:pt x="21970" y="140207"/>
                  </a:lnTo>
                  <a:lnTo>
                    <a:pt x="40751" y="74209"/>
                  </a:lnTo>
                  <a:lnTo>
                    <a:pt x="36194" y="67817"/>
                  </a:lnTo>
                  <a:lnTo>
                    <a:pt x="52323" y="56260"/>
                  </a:lnTo>
                  <a:lnTo>
                    <a:pt x="106079" y="56260"/>
                  </a:lnTo>
                  <a:lnTo>
                    <a:pt x="0" y="0"/>
                  </a:lnTo>
                  <a:close/>
                </a:path>
                <a:path w="368300" h="510539">
                  <a:moveTo>
                    <a:pt x="52323" y="56260"/>
                  </a:moveTo>
                  <a:lnTo>
                    <a:pt x="36194" y="67817"/>
                  </a:lnTo>
                  <a:lnTo>
                    <a:pt x="40751" y="74209"/>
                  </a:lnTo>
                  <a:lnTo>
                    <a:pt x="44195" y="62102"/>
                  </a:lnTo>
                  <a:lnTo>
                    <a:pt x="56489" y="62102"/>
                  </a:lnTo>
                  <a:lnTo>
                    <a:pt x="52323" y="56260"/>
                  </a:lnTo>
                  <a:close/>
                </a:path>
                <a:path w="368300" h="510539">
                  <a:moveTo>
                    <a:pt x="106079" y="56260"/>
                  </a:moveTo>
                  <a:lnTo>
                    <a:pt x="52323" y="56260"/>
                  </a:lnTo>
                  <a:lnTo>
                    <a:pt x="56987" y="62802"/>
                  </a:lnTo>
                  <a:lnTo>
                    <a:pt x="125475" y="66547"/>
                  </a:lnTo>
                  <a:lnTo>
                    <a:pt x="106079" y="56260"/>
                  </a:lnTo>
                  <a:close/>
                </a:path>
                <a:path w="368300" h="510539">
                  <a:moveTo>
                    <a:pt x="56489" y="62102"/>
                  </a:moveTo>
                  <a:lnTo>
                    <a:pt x="44195" y="62102"/>
                  </a:lnTo>
                  <a:lnTo>
                    <a:pt x="56987" y="62802"/>
                  </a:lnTo>
                  <a:lnTo>
                    <a:pt x="56489" y="62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8592" y="4072127"/>
              <a:ext cx="79248" cy="1356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5956" y="4736591"/>
              <a:ext cx="82296" cy="1371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46605" y="3861053"/>
              <a:ext cx="561975" cy="793750"/>
            </a:xfrm>
            <a:custGeom>
              <a:avLst/>
              <a:gdLst/>
              <a:ahLst/>
              <a:cxnLst/>
              <a:rect l="l" t="t" r="r" b="b"/>
              <a:pathLst>
                <a:path w="561975" h="793750">
                  <a:moveTo>
                    <a:pt x="438277" y="0"/>
                  </a:moveTo>
                  <a:lnTo>
                    <a:pt x="297434" y="17780"/>
                  </a:lnTo>
                  <a:lnTo>
                    <a:pt x="362826" y="38582"/>
                  </a:lnTo>
                  <a:lnTo>
                    <a:pt x="0" y="281305"/>
                  </a:lnTo>
                  <a:lnTo>
                    <a:pt x="10922" y="297815"/>
                  </a:lnTo>
                  <a:lnTo>
                    <a:pt x="373837" y="55003"/>
                  </a:lnTo>
                  <a:lnTo>
                    <a:pt x="368046" y="123444"/>
                  </a:lnTo>
                  <a:lnTo>
                    <a:pt x="418833" y="34163"/>
                  </a:lnTo>
                  <a:lnTo>
                    <a:pt x="438277" y="0"/>
                  </a:lnTo>
                  <a:close/>
                </a:path>
                <a:path w="561975" h="793750">
                  <a:moveTo>
                    <a:pt x="450088" y="773811"/>
                  </a:moveTo>
                  <a:lnTo>
                    <a:pt x="430403" y="771779"/>
                  </a:lnTo>
                  <a:lnTo>
                    <a:pt x="428371" y="791464"/>
                  </a:lnTo>
                  <a:lnTo>
                    <a:pt x="448183" y="793496"/>
                  </a:lnTo>
                  <a:lnTo>
                    <a:pt x="450088" y="773811"/>
                  </a:lnTo>
                  <a:close/>
                </a:path>
                <a:path w="561975" h="793750">
                  <a:moveTo>
                    <a:pt x="454152" y="734314"/>
                  </a:moveTo>
                  <a:lnTo>
                    <a:pt x="434467" y="732409"/>
                  </a:lnTo>
                  <a:lnTo>
                    <a:pt x="432435" y="752094"/>
                  </a:lnTo>
                  <a:lnTo>
                    <a:pt x="452120" y="753999"/>
                  </a:lnTo>
                  <a:lnTo>
                    <a:pt x="454152" y="734314"/>
                  </a:lnTo>
                  <a:close/>
                </a:path>
                <a:path w="561975" h="793750">
                  <a:moveTo>
                    <a:pt x="458216" y="694944"/>
                  </a:moveTo>
                  <a:lnTo>
                    <a:pt x="438404" y="692912"/>
                  </a:lnTo>
                  <a:lnTo>
                    <a:pt x="436499" y="712597"/>
                  </a:lnTo>
                  <a:lnTo>
                    <a:pt x="456184" y="714629"/>
                  </a:lnTo>
                  <a:lnTo>
                    <a:pt x="458216" y="694944"/>
                  </a:lnTo>
                  <a:close/>
                </a:path>
                <a:path w="561975" h="793750">
                  <a:moveTo>
                    <a:pt x="462153" y="655447"/>
                  </a:moveTo>
                  <a:lnTo>
                    <a:pt x="442468" y="653542"/>
                  </a:lnTo>
                  <a:lnTo>
                    <a:pt x="440436" y="673227"/>
                  </a:lnTo>
                  <a:lnTo>
                    <a:pt x="460121" y="675259"/>
                  </a:lnTo>
                  <a:lnTo>
                    <a:pt x="462153" y="655447"/>
                  </a:lnTo>
                  <a:close/>
                </a:path>
                <a:path w="561975" h="793750">
                  <a:moveTo>
                    <a:pt x="466217" y="616077"/>
                  </a:moveTo>
                  <a:lnTo>
                    <a:pt x="446405" y="614045"/>
                  </a:lnTo>
                  <a:lnTo>
                    <a:pt x="444500" y="633857"/>
                  </a:lnTo>
                  <a:lnTo>
                    <a:pt x="464185" y="635762"/>
                  </a:lnTo>
                  <a:lnTo>
                    <a:pt x="466217" y="616077"/>
                  </a:lnTo>
                  <a:close/>
                </a:path>
                <a:path w="561975" h="793750">
                  <a:moveTo>
                    <a:pt x="470154" y="576707"/>
                  </a:moveTo>
                  <a:lnTo>
                    <a:pt x="450469" y="574675"/>
                  </a:lnTo>
                  <a:lnTo>
                    <a:pt x="448437" y="594360"/>
                  </a:lnTo>
                  <a:lnTo>
                    <a:pt x="468122" y="596392"/>
                  </a:lnTo>
                  <a:lnTo>
                    <a:pt x="470154" y="576707"/>
                  </a:lnTo>
                  <a:close/>
                </a:path>
                <a:path w="561975" h="793750">
                  <a:moveTo>
                    <a:pt x="474218" y="537210"/>
                  </a:moveTo>
                  <a:lnTo>
                    <a:pt x="454533" y="535305"/>
                  </a:lnTo>
                  <a:lnTo>
                    <a:pt x="452501" y="554990"/>
                  </a:lnTo>
                  <a:lnTo>
                    <a:pt x="472186" y="556895"/>
                  </a:lnTo>
                  <a:lnTo>
                    <a:pt x="474218" y="537210"/>
                  </a:lnTo>
                  <a:close/>
                </a:path>
                <a:path w="561975" h="793750">
                  <a:moveTo>
                    <a:pt x="478155" y="497840"/>
                  </a:moveTo>
                  <a:lnTo>
                    <a:pt x="458470" y="495808"/>
                  </a:lnTo>
                  <a:lnTo>
                    <a:pt x="456438" y="515493"/>
                  </a:lnTo>
                  <a:lnTo>
                    <a:pt x="476250" y="517525"/>
                  </a:lnTo>
                  <a:lnTo>
                    <a:pt x="478155" y="497840"/>
                  </a:lnTo>
                  <a:close/>
                </a:path>
                <a:path w="561975" h="793750">
                  <a:moveTo>
                    <a:pt x="482219" y="458470"/>
                  </a:moveTo>
                  <a:lnTo>
                    <a:pt x="462534" y="456438"/>
                  </a:lnTo>
                  <a:lnTo>
                    <a:pt x="460502" y="476123"/>
                  </a:lnTo>
                  <a:lnTo>
                    <a:pt x="480187" y="478155"/>
                  </a:lnTo>
                  <a:lnTo>
                    <a:pt x="482219" y="458470"/>
                  </a:lnTo>
                  <a:close/>
                </a:path>
                <a:path w="561975" h="793750">
                  <a:moveTo>
                    <a:pt x="486156" y="418973"/>
                  </a:moveTo>
                  <a:lnTo>
                    <a:pt x="466471" y="416941"/>
                  </a:lnTo>
                  <a:lnTo>
                    <a:pt x="464439" y="436753"/>
                  </a:lnTo>
                  <a:lnTo>
                    <a:pt x="484251" y="438658"/>
                  </a:lnTo>
                  <a:lnTo>
                    <a:pt x="486156" y="418973"/>
                  </a:lnTo>
                  <a:close/>
                </a:path>
                <a:path w="561975" h="793750">
                  <a:moveTo>
                    <a:pt x="490220" y="379603"/>
                  </a:moveTo>
                  <a:lnTo>
                    <a:pt x="470535" y="377571"/>
                  </a:lnTo>
                  <a:lnTo>
                    <a:pt x="468503" y="397256"/>
                  </a:lnTo>
                  <a:lnTo>
                    <a:pt x="488188" y="399288"/>
                  </a:lnTo>
                  <a:lnTo>
                    <a:pt x="490220" y="379603"/>
                  </a:lnTo>
                  <a:close/>
                </a:path>
                <a:path w="561975" h="793750">
                  <a:moveTo>
                    <a:pt x="494284" y="340106"/>
                  </a:moveTo>
                  <a:lnTo>
                    <a:pt x="474472" y="338201"/>
                  </a:lnTo>
                  <a:lnTo>
                    <a:pt x="472567" y="357886"/>
                  </a:lnTo>
                  <a:lnTo>
                    <a:pt x="492252" y="359918"/>
                  </a:lnTo>
                  <a:lnTo>
                    <a:pt x="494284" y="340106"/>
                  </a:lnTo>
                  <a:close/>
                </a:path>
                <a:path w="561975" h="793750">
                  <a:moveTo>
                    <a:pt x="498221" y="300736"/>
                  </a:moveTo>
                  <a:lnTo>
                    <a:pt x="478536" y="298704"/>
                  </a:lnTo>
                  <a:lnTo>
                    <a:pt x="476504" y="318389"/>
                  </a:lnTo>
                  <a:lnTo>
                    <a:pt x="496189" y="320421"/>
                  </a:lnTo>
                  <a:lnTo>
                    <a:pt x="498221" y="300736"/>
                  </a:lnTo>
                  <a:close/>
                </a:path>
                <a:path w="561975" h="793750">
                  <a:moveTo>
                    <a:pt x="502285" y="261366"/>
                  </a:moveTo>
                  <a:lnTo>
                    <a:pt x="482600" y="259334"/>
                  </a:lnTo>
                  <a:lnTo>
                    <a:pt x="480568" y="279019"/>
                  </a:lnTo>
                  <a:lnTo>
                    <a:pt x="500253" y="281051"/>
                  </a:lnTo>
                  <a:lnTo>
                    <a:pt x="502285" y="261366"/>
                  </a:lnTo>
                  <a:close/>
                </a:path>
                <a:path w="561975" h="793750">
                  <a:moveTo>
                    <a:pt x="506222" y="221869"/>
                  </a:moveTo>
                  <a:lnTo>
                    <a:pt x="486537" y="219837"/>
                  </a:lnTo>
                  <a:lnTo>
                    <a:pt x="484505" y="239649"/>
                  </a:lnTo>
                  <a:lnTo>
                    <a:pt x="504317" y="241554"/>
                  </a:lnTo>
                  <a:lnTo>
                    <a:pt x="506222" y="221869"/>
                  </a:lnTo>
                  <a:close/>
                </a:path>
                <a:path w="561975" h="793750">
                  <a:moveTo>
                    <a:pt x="510286" y="182499"/>
                  </a:moveTo>
                  <a:lnTo>
                    <a:pt x="490601" y="180467"/>
                  </a:lnTo>
                  <a:lnTo>
                    <a:pt x="488569" y="200152"/>
                  </a:lnTo>
                  <a:lnTo>
                    <a:pt x="508254" y="202184"/>
                  </a:lnTo>
                  <a:lnTo>
                    <a:pt x="510286" y="182499"/>
                  </a:lnTo>
                  <a:close/>
                </a:path>
                <a:path w="561975" h="793750">
                  <a:moveTo>
                    <a:pt x="561721" y="205867"/>
                  </a:moveTo>
                  <a:lnTo>
                    <a:pt x="539775" y="147955"/>
                  </a:lnTo>
                  <a:lnTo>
                    <a:pt x="511429" y="73152"/>
                  </a:lnTo>
                  <a:lnTo>
                    <a:pt x="435356" y="193040"/>
                  </a:lnTo>
                  <a:lnTo>
                    <a:pt x="493039" y="155841"/>
                  </a:lnTo>
                  <a:lnTo>
                    <a:pt x="492506" y="160782"/>
                  </a:lnTo>
                  <a:lnTo>
                    <a:pt x="512318" y="162814"/>
                  </a:lnTo>
                  <a:lnTo>
                    <a:pt x="512800" y="157924"/>
                  </a:lnTo>
                  <a:lnTo>
                    <a:pt x="561721" y="2058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80894" y="3505961"/>
              <a:ext cx="239395" cy="403860"/>
            </a:xfrm>
            <a:custGeom>
              <a:avLst/>
              <a:gdLst/>
              <a:ahLst/>
              <a:cxnLst/>
              <a:rect l="l" t="t" r="r" b="b"/>
              <a:pathLst>
                <a:path w="239394" h="403860">
                  <a:moveTo>
                    <a:pt x="0" y="403860"/>
                  </a:moveTo>
                  <a:lnTo>
                    <a:pt x="49720" y="399462"/>
                  </a:lnTo>
                  <a:lnTo>
                    <a:pt x="98298" y="392683"/>
                  </a:lnTo>
                  <a:lnTo>
                    <a:pt x="139033" y="379809"/>
                  </a:lnTo>
                  <a:lnTo>
                    <a:pt x="187118" y="349660"/>
                  </a:lnTo>
                  <a:lnTo>
                    <a:pt x="208375" y="331517"/>
                  </a:lnTo>
                  <a:lnTo>
                    <a:pt x="226060" y="310969"/>
                  </a:lnTo>
                  <a:lnTo>
                    <a:pt x="239268" y="282956"/>
                  </a:lnTo>
                  <a:lnTo>
                    <a:pt x="234230" y="234532"/>
                  </a:lnTo>
                  <a:lnTo>
                    <a:pt x="228054" y="186313"/>
                  </a:lnTo>
                  <a:lnTo>
                    <a:pt x="219852" y="138525"/>
                  </a:lnTo>
                  <a:lnTo>
                    <a:pt x="208740" y="91392"/>
                  </a:lnTo>
                  <a:lnTo>
                    <a:pt x="193833" y="45142"/>
                  </a:lnTo>
                  <a:lnTo>
                    <a:pt x="174244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34970" y="4349242"/>
            <a:ext cx="2603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9570" y="3628390"/>
            <a:ext cx="2603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Arial"/>
                <a:cs typeface="Arial"/>
              </a:rPr>
              <a:t>B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21407" y="2560320"/>
            <a:ext cx="1015365" cy="874394"/>
            <a:chOff x="2121407" y="2560320"/>
            <a:chExt cx="1015365" cy="874394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2699" y="2919984"/>
              <a:ext cx="193548" cy="1935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125979" y="2564892"/>
              <a:ext cx="1005840" cy="361315"/>
            </a:xfrm>
            <a:custGeom>
              <a:avLst/>
              <a:gdLst/>
              <a:ahLst/>
              <a:cxnLst/>
              <a:rect l="l" t="t" r="r" b="b"/>
              <a:pathLst>
                <a:path w="1005839" h="361314">
                  <a:moveTo>
                    <a:pt x="1005840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1005840" y="361188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25979" y="2564892"/>
              <a:ext cx="1005840" cy="361315"/>
            </a:xfrm>
            <a:custGeom>
              <a:avLst/>
              <a:gdLst/>
              <a:ahLst/>
              <a:cxnLst/>
              <a:rect l="l" t="t" r="r" b="b"/>
              <a:pathLst>
                <a:path w="1005839" h="361314">
                  <a:moveTo>
                    <a:pt x="0" y="361188"/>
                  </a:moveTo>
                  <a:lnTo>
                    <a:pt x="1005840" y="361188"/>
                  </a:lnTo>
                  <a:lnTo>
                    <a:pt x="1005840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8137" y="3284982"/>
              <a:ext cx="82042" cy="14922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733288" y="917447"/>
            <a:ext cx="6250305" cy="5577840"/>
            <a:chOff x="5733288" y="917447"/>
            <a:chExt cx="6250305" cy="5577840"/>
          </a:xfrm>
        </p:grpSpPr>
        <p:sp>
          <p:nvSpPr>
            <p:cNvPr id="28" name="object 28"/>
            <p:cNvSpPr/>
            <p:nvPr/>
          </p:nvSpPr>
          <p:spPr>
            <a:xfrm>
              <a:off x="5746242" y="930401"/>
              <a:ext cx="6224270" cy="5552440"/>
            </a:xfrm>
            <a:custGeom>
              <a:avLst/>
              <a:gdLst/>
              <a:ahLst/>
              <a:cxnLst/>
              <a:rect l="l" t="t" r="r" b="b"/>
              <a:pathLst>
                <a:path w="6224270" h="5552440">
                  <a:moveTo>
                    <a:pt x="6224016" y="0"/>
                  </a:moveTo>
                  <a:lnTo>
                    <a:pt x="0" y="0"/>
                  </a:lnTo>
                  <a:lnTo>
                    <a:pt x="0" y="5551932"/>
                  </a:lnTo>
                  <a:lnTo>
                    <a:pt x="6224016" y="5551932"/>
                  </a:lnTo>
                  <a:lnTo>
                    <a:pt x="6224016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46242" y="930401"/>
              <a:ext cx="6224270" cy="5552440"/>
            </a:xfrm>
            <a:custGeom>
              <a:avLst/>
              <a:gdLst/>
              <a:ahLst/>
              <a:cxnLst/>
              <a:rect l="l" t="t" r="r" b="b"/>
              <a:pathLst>
                <a:path w="6224270" h="5552440">
                  <a:moveTo>
                    <a:pt x="0" y="5551932"/>
                  </a:moveTo>
                  <a:lnTo>
                    <a:pt x="6224016" y="5551932"/>
                  </a:lnTo>
                  <a:lnTo>
                    <a:pt x="6224016" y="0"/>
                  </a:lnTo>
                  <a:lnTo>
                    <a:pt x="0" y="0"/>
                  </a:lnTo>
                  <a:lnTo>
                    <a:pt x="0" y="5551932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24473" y="925449"/>
            <a:ext cx="1480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Consignes</a:t>
            </a:r>
            <a:r>
              <a:rPr sz="2000" b="1" i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24473" y="1382648"/>
            <a:ext cx="577913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  <a:tabLst>
                <a:tab pos="507365" algn="l"/>
              </a:tabLst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Utilisation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coup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pied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frappe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tabLst>
                <a:tab pos="507365" algn="l"/>
              </a:tabLst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Le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joueur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s’appuie sur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faire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deux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1800">
              <a:latin typeface="Arial"/>
              <a:cs typeface="Arial"/>
            </a:endParaRPr>
          </a:p>
          <a:p>
            <a:pPr marL="508000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finir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tabLst>
                <a:tab pos="507365" algn="l"/>
              </a:tabLst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Idem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l’angle de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passe.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24473" y="2617470"/>
            <a:ext cx="516953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pied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droit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pied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gauche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point pour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l’équipe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24473" y="3852164"/>
            <a:ext cx="266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Pour</a:t>
            </a:r>
            <a:r>
              <a:rPr sz="1800" b="1" i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une bonne</a:t>
            </a:r>
            <a:r>
              <a:rPr sz="1800" b="1" i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frappe </a:t>
            </a:r>
            <a:r>
              <a:rPr sz="1800" b="1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24473" y="4345940"/>
            <a:ext cx="5916930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08000" marR="5080" indent="-495300">
              <a:lnSpc>
                <a:spcPct val="9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Insister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l’utilisation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coup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pied,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blocage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cheville,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pied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d’appui,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l’orientation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épaules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l’utilisation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bras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4473" y="5329224"/>
            <a:ext cx="1467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-</a:t>
            </a:r>
            <a:r>
              <a:rPr sz="2000" b="1" i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Variantes</a:t>
            </a:r>
            <a:r>
              <a:rPr sz="2000" b="1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24473" y="5855004"/>
            <a:ext cx="3627754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Varier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l’angle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frappe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Avec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sans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contrôle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tir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0" y="548640"/>
            <a:ext cx="5497195" cy="384721"/>
          </a:xfrm>
          <a:prstGeom prst="rect">
            <a:avLst/>
          </a:prstGeom>
          <a:solidFill>
            <a:srgbClr val="800000"/>
          </a:solidFill>
          <a:ln w="9144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1959">
              <a:lnSpc>
                <a:spcPts val="3010"/>
              </a:lnSpc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EXEMPLE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JEU</a:t>
            </a:r>
            <a:r>
              <a:rPr sz="2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D’INITIATION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2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U9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2524" y="1976627"/>
            <a:ext cx="4887595" cy="445134"/>
            <a:chOff x="382524" y="1976627"/>
            <a:chExt cx="4887595" cy="445134"/>
          </a:xfrm>
        </p:grpSpPr>
        <p:sp>
          <p:nvSpPr>
            <p:cNvPr id="39" name="object 39"/>
            <p:cNvSpPr/>
            <p:nvPr/>
          </p:nvSpPr>
          <p:spPr>
            <a:xfrm>
              <a:off x="395478" y="1989581"/>
              <a:ext cx="4861560" cy="419100"/>
            </a:xfrm>
            <a:custGeom>
              <a:avLst/>
              <a:gdLst/>
              <a:ahLst/>
              <a:cxnLst/>
              <a:rect l="l" t="t" r="r" b="b"/>
              <a:pathLst>
                <a:path w="4861560" h="419100">
                  <a:moveTo>
                    <a:pt x="486156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4861560" y="419100"/>
                  </a:lnTo>
                  <a:lnTo>
                    <a:pt x="4861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5478" y="1989581"/>
              <a:ext cx="4861560" cy="419100"/>
            </a:xfrm>
            <a:custGeom>
              <a:avLst/>
              <a:gdLst/>
              <a:ahLst/>
              <a:cxnLst/>
              <a:rect l="l" t="t" r="r" b="b"/>
              <a:pathLst>
                <a:path w="4861560" h="419100">
                  <a:moveTo>
                    <a:pt x="0" y="419100"/>
                  </a:moveTo>
                  <a:lnTo>
                    <a:pt x="4861560" y="419100"/>
                  </a:lnTo>
                  <a:lnTo>
                    <a:pt x="486156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372360" y="1957353"/>
            <a:ext cx="90868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Le</a:t>
            </a:r>
            <a:r>
              <a:rPr sz="2300" i="1" u="sng" spc="-17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 </a:t>
            </a:r>
            <a:r>
              <a:rPr sz="2300" i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Tir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5561" y="1197102"/>
            <a:ext cx="5149850" cy="419100"/>
          </a:xfrm>
          <a:prstGeom prst="rect">
            <a:avLst/>
          </a:prstGeom>
          <a:solidFill>
            <a:srgbClr val="00FF00"/>
          </a:solidFill>
          <a:ln w="25907">
            <a:solidFill>
              <a:srgbClr val="0000F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30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Initiation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technique</a:t>
            </a:r>
            <a:r>
              <a:rPr sz="22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(20</a:t>
            </a:r>
            <a:r>
              <a:rPr sz="17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minutes:</a:t>
            </a:r>
            <a:r>
              <a:rPr sz="17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Arial"/>
                <a:cs typeface="Arial"/>
              </a:rPr>
              <a:t>2x10)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617720" y="6019800"/>
            <a:ext cx="716280" cy="635635"/>
            <a:chOff x="4617720" y="6019800"/>
            <a:chExt cx="716280" cy="635635"/>
          </a:xfrm>
        </p:grpSpPr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0674" y="6032753"/>
              <a:ext cx="690372" cy="6096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630674" y="60327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6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838827" y="6117132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657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391668"/>
            <a:ext cx="12230100" cy="500380"/>
            <a:chOff x="-18288" y="391668"/>
            <a:chExt cx="12230100" cy="500380"/>
          </a:xfrm>
        </p:grpSpPr>
        <p:sp>
          <p:nvSpPr>
            <p:cNvPr id="4" name="object 4"/>
            <p:cNvSpPr/>
            <p:nvPr/>
          </p:nvSpPr>
          <p:spPr>
            <a:xfrm>
              <a:off x="761" y="410718"/>
              <a:ext cx="12192000" cy="462280"/>
            </a:xfrm>
            <a:custGeom>
              <a:avLst/>
              <a:gdLst/>
              <a:ahLst/>
              <a:cxnLst/>
              <a:rect l="l" t="t" r="r" b="b"/>
              <a:pathLst>
                <a:path w="12192000" h="462280">
                  <a:moveTo>
                    <a:pt x="1219200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2192000" y="46177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10718"/>
              <a:ext cx="12192000" cy="462280"/>
            </a:xfrm>
            <a:custGeom>
              <a:avLst/>
              <a:gdLst/>
              <a:ahLst/>
              <a:cxnLst/>
              <a:rect l="l" t="t" r="r" b="b"/>
              <a:pathLst>
                <a:path w="12192000" h="462280">
                  <a:moveTo>
                    <a:pt x="0" y="461772"/>
                  </a:moveTo>
                  <a:lnTo>
                    <a:pt x="12192000" y="46177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38099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811" y="422909"/>
            <a:ext cx="1217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Occupation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du</a:t>
            </a:r>
            <a:r>
              <a:rPr sz="2400" spc="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terrain quand</a:t>
            </a:r>
            <a:r>
              <a:rPr sz="2400" spc="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mon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équipe</a:t>
            </a:r>
            <a:r>
              <a:rPr sz="2400" spc="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a le </a:t>
            </a:r>
            <a:r>
              <a:rPr sz="2400" spc="-10" dirty="0">
                <a:latin typeface="Arial Black"/>
                <a:cs typeface="Arial Black"/>
              </a:rPr>
              <a:t>ballon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4700" y="1071372"/>
            <a:ext cx="3890772" cy="18379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4700" y="2965704"/>
            <a:ext cx="3890772" cy="19065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68945" y="1191005"/>
            <a:ext cx="4343400" cy="34366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650"/>
              </a:spcBef>
            </a:pPr>
            <a:r>
              <a:rPr sz="1600" b="1" i="1" dirty="0">
                <a:latin typeface="Arial"/>
                <a:cs typeface="Arial"/>
              </a:rPr>
              <a:t>10’</a:t>
            </a:r>
            <a:r>
              <a:rPr sz="1600" b="1" i="1" spc="-7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jeu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à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thème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+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jeu</a:t>
            </a:r>
            <a:r>
              <a:rPr sz="1600" b="1" i="1" spc="-2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libre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25" dirty="0">
                <a:latin typeface="Arial"/>
                <a:cs typeface="Arial"/>
              </a:rPr>
              <a:t>10’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R="58419" algn="ctr">
              <a:lnSpc>
                <a:spcPct val="100000"/>
              </a:lnSpc>
            </a:pPr>
            <a:r>
              <a:rPr sz="18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Consignes</a:t>
            </a:r>
            <a:r>
              <a:rPr sz="1800" b="1" i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67030" marR="362585" indent="990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avec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GdB </a:t>
            </a:r>
            <a:r>
              <a:rPr sz="1800" b="1" dirty="0">
                <a:latin typeface="Arial"/>
                <a:cs typeface="Arial"/>
              </a:rPr>
              <a:t>Lorsqu’une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équipe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ballon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les</a:t>
            </a:r>
            <a:endParaRPr sz="1800">
              <a:latin typeface="Arial"/>
              <a:cs typeface="Arial"/>
            </a:endParaRPr>
          </a:p>
          <a:p>
            <a:pPr marL="61594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3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zones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doivent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être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occupées</a:t>
            </a:r>
            <a:endParaRPr sz="1800">
              <a:latin typeface="Arial"/>
              <a:cs typeface="Arial"/>
            </a:endParaRPr>
          </a:p>
          <a:p>
            <a:pPr marL="6223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par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moins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joueur.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652145" marR="645795" indent="-641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 n’est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 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jeu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arrêté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ballon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donné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l’adversaire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4700" y="4943855"/>
            <a:ext cx="3890772" cy="18699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568945" y="4932426"/>
            <a:ext cx="4343400" cy="18262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233045" marR="229235" algn="ctr">
              <a:lnSpc>
                <a:spcPct val="100000"/>
              </a:lnSpc>
              <a:spcBef>
                <a:spcPts val="1745"/>
              </a:spcBef>
            </a:pPr>
            <a:r>
              <a:rPr sz="1800" b="1" dirty="0">
                <a:latin typeface="Arial"/>
                <a:cs typeface="Arial"/>
              </a:rPr>
              <a:t>Sans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zone,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joueurs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doivent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bien </a:t>
            </a:r>
            <a:r>
              <a:rPr sz="1800" b="1" dirty="0">
                <a:latin typeface="Arial"/>
                <a:cs typeface="Arial"/>
              </a:rPr>
              <a:t>occuper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terrain.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 n’est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 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arrêté</a:t>
            </a:r>
            <a:endParaRPr sz="1800">
              <a:latin typeface="Arial"/>
              <a:cs typeface="Arial"/>
            </a:endParaRPr>
          </a:p>
          <a:p>
            <a:pPr marL="6096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ballon donné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 </a:t>
            </a:r>
            <a:r>
              <a:rPr sz="1800" b="1" spc="-10" dirty="0">
                <a:latin typeface="Arial"/>
                <a:cs typeface="Arial"/>
              </a:rPr>
              <a:t>l’adversaire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3212" y="2002472"/>
            <a:ext cx="2642870" cy="4551045"/>
            <a:chOff x="303212" y="2002472"/>
            <a:chExt cx="2642870" cy="4551045"/>
          </a:xfrm>
        </p:grpSpPr>
        <p:sp>
          <p:nvSpPr>
            <p:cNvPr id="13" name="object 13"/>
            <p:cNvSpPr/>
            <p:nvPr/>
          </p:nvSpPr>
          <p:spPr>
            <a:xfrm>
              <a:off x="316229" y="2015490"/>
              <a:ext cx="2616835" cy="4525010"/>
            </a:xfrm>
            <a:custGeom>
              <a:avLst/>
              <a:gdLst/>
              <a:ahLst/>
              <a:cxnLst/>
              <a:rect l="l" t="t" r="r" b="b"/>
              <a:pathLst>
                <a:path w="2616835" h="4525009">
                  <a:moveTo>
                    <a:pt x="2180590" y="0"/>
                  </a:moveTo>
                  <a:lnTo>
                    <a:pt x="436130" y="0"/>
                  </a:lnTo>
                  <a:lnTo>
                    <a:pt x="388609" y="2558"/>
                  </a:lnTo>
                  <a:lnTo>
                    <a:pt x="342570" y="10056"/>
                  </a:lnTo>
                  <a:lnTo>
                    <a:pt x="298279" y="22228"/>
                  </a:lnTo>
                  <a:lnTo>
                    <a:pt x="256003" y="38807"/>
                  </a:lnTo>
                  <a:lnTo>
                    <a:pt x="216007" y="59530"/>
                  </a:lnTo>
                  <a:lnTo>
                    <a:pt x="178557" y="84128"/>
                  </a:lnTo>
                  <a:lnTo>
                    <a:pt x="143920" y="112338"/>
                  </a:lnTo>
                  <a:lnTo>
                    <a:pt x="112361" y="143893"/>
                  </a:lnTo>
                  <a:lnTo>
                    <a:pt x="84147" y="178527"/>
                  </a:lnTo>
                  <a:lnTo>
                    <a:pt x="59544" y="215975"/>
                  </a:lnTo>
                  <a:lnTo>
                    <a:pt x="38818" y="255970"/>
                  </a:lnTo>
                  <a:lnTo>
                    <a:pt x="22234" y="298248"/>
                  </a:lnTo>
                  <a:lnTo>
                    <a:pt x="10059" y="342543"/>
                  </a:lnTo>
                  <a:lnTo>
                    <a:pt x="2559" y="388588"/>
                  </a:lnTo>
                  <a:lnTo>
                    <a:pt x="0" y="436118"/>
                  </a:lnTo>
                  <a:lnTo>
                    <a:pt x="0" y="4088625"/>
                  </a:lnTo>
                  <a:lnTo>
                    <a:pt x="2559" y="4136146"/>
                  </a:lnTo>
                  <a:lnTo>
                    <a:pt x="10059" y="4182185"/>
                  </a:lnTo>
                  <a:lnTo>
                    <a:pt x="22234" y="4226476"/>
                  </a:lnTo>
                  <a:lnTo>
                    <a:pt x="38818" y="4268752"/>
                  </a:lnTo>
                  <a:lnTo>
                    <a:pt x="59544" y="4308748"/>
                  </a:lnTo>
                  <a:lnTo>
                    <a:pt x="84147" y="4346198"/>
                  </a:lnTo>
                  <a:lnTo>
                    <a:pt x="112361" y="4380835"/>
                  </a:lnTo>
                  <a:lnTo>
                    <a:pt x="143920" y="4412394"/>
                  </a:lnTo>
                  <a:lnTo>
                    <a:pt x="178557" y="4440608"/>
                  </a:lnTo>
                  <a:lnTo>
                    <a:pt x="216007" y="4465211"/>
                  </a:lnTo>
                  <a:lnTo>
                    <a:pt x="256003" y="4485937"/>
                  </a:lnTo>
                  <a:lnTo>
                    <a:pt x="298279" y="4502521"/>
                  </a:lnTo>
                  <a:lnTo>
                    <a:pt x="342570" y="4514696"/>
                  </a:lnTo>
                  <a:lnTo>
                    <a:pt x="388609" y="4522196"/>
                  </a:lnTo>
                  <a:lnTo>
                    <a:pt x="436130" y="4524756"/>
                  </a:lnTo>
                  <a:lnTo>
                    <a:pt x="2180590" y="4524756"/>
                  </a:lnTo>
                  <a:lnTo>
                    <a:pt x="2228119" y="4522196"/>
                  </a:lnTo>
                  <a:lnTo>
                    <a:pt x="2274164" y="4514696"/>
                  </a:lnTo>
                  <a:lnTo>
                    <a:pt x="2318459" y="4502521"/>
                  </a:lnTo>
                  <a:lnTo>
                    <a:pt x="2360737" y="4485937"/>
                  </a:lnTo>
                  <a:lnTo>
                    <a:pt x="2400732" y="4465211"/>
                  </a:lnTo>
                  <a:lnTo>
                    <a:pt x="2438180" y="4440608"/>
                  </a:lnTo>
                  <a:lnTo>
                    <a:pt x="2472814" y="4412394"/>
                  </a:lnTo>
                  <a:lnTo>
                    <a:pt x="2504369" y="4380835"/>
                  </a:lnTo>
                  <a:lnTo>
                    <a:pt x="2532579" y="4346198"/>
                  </a:lnTo>
                  <a:lnTo>
                    <a:pt x="2557177" y="4308748"/>
                  </a:lnTo>
                  <a:lnTo>
                    <a:pt x="2577900" y="4268752"/>
                  </a:lnTo>
                  <a:lnTo>
                    <a:pt x="2594479" y="4226476"/>
                  </a:lnTo>
                  <a:lnTo>
                    <a:pt x="2606651" y="4182185"/>
                  </a:lnTo>
                  <a:lnTo>
                    <a:pt x="2614149" y="4136146"/>
                  </a:lnTo>
                  <a:lnTo>
                    <a:pt x="2616708" y="4088625"/>
                  </a:lnTo>
                  <a:lnTo>
                    <a:pt x="2616708" y="436118"/>
                  </a:lnTo>
                  <a:lnTo>
                    <a:pt x="2614149" y="388588"/>
                  </a:lnTo>
                  <a:lnTo>
                    <a:pt x="2606651" y="342543"/>
                  </a:lnTo>
                  <a:lnTo>
                    <a:pt x="2594479" y="298248"/>
                  </a:lnTo>
                  <a:lnTo>
                    <a:pt x="2577900" y="255970"/>
                  </a:lnTo>
                  <a:lnTo>
                    <a:pt x="2557177" y="215975"/>
                  </a:lnTo>
                  <a:lnTo>
                    <a:pt x="2532579" y="178527"/>
                  </a:lnTo>
                  <a:lnTo>
                    <a:pt x="2504369" y="143893"/>
                  </a:lnTo>
                  <a:lnTo>
                    <a:pt x="2472814" y="112338"/>
                  </a:lnTo>
                  <a:lnTo>
                    <a:pt x="2438180" y="84128"/>
                  </a:lnTo>
                  <a:lnTo>
                    <a:pt x="2400732" y="59530"/>
                  </a:lnTo>
                  <a:lnTo>
                    <a:pt x="2360737" y="38807"/>
                  </a:lnTo>
                  <a:lnTo>
                    <a:pt x="2318459" y="22228"/>
                  </a:lnTo>
                  <a:lnTo>
                    <a:pt x="2274164" y="10056"/>
                  </a:lnTo>
                  <a:lnTo>
                    <a:pt x="2228119" y="2558"/>
                  </a:lnTo>
                  <a:lnTo>
                    <a:pt x="2180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229" y="2015490"/>
              <a:ext cx="2616835" cy="4525010"/>
            </a:xfrm>
            <a:custGeom>
              <a:avLst/>
              <a:gdLst/>
              <a:ahLst/>
              <a:cxnLst/>
              <a:rect l="l" t="t" r="r" b="b"/>
              <a:pathLst>
                <a:path w="2616835" h="4525009">
                  <a:moveTo>
                    <a:pt x="0" y="436118"/>
                  </a:moveTo>
                  <a:lnTo>
                    <a:pt x="2559" y="388588"/>
                  </a:lnTo>
                  <a:lnTo>
                    <a:pt x="10059" y="342543"/>
                  </a:lnTo>
                  <a:lnTo>
                    <a:pt x="22234" y="298248"/>
                  </a:lnTo>
                  <a:lnTo>
                    <a:pt x="38818" y="255970"/>
                  </a:lnTo>
                  <a:lnTo>
                    <a:pt x="59544" y="215975"/>
                  </a:lnTo>
                  <a:lnTo>
                    <a:pt x="84147" y="178527"/>
                  </a:lnTo>
                  <a:lnTo>
                    <a:pt x="112361" y="143893"/>
                  </a:lnTo>
                  <a:lnTo>
                    <a:pt x="143920" y="112338"/>
                  </a:lnTo>
                  <a:lnTo>
                    <a:pt x="178557" y="84128"/>
                  </a:lnTo>
                  <a:lnTo>
                    <a:pt x="216007" y="59530"/>
                  </a:lnTo>
                  <a:lnTo>
                    <a:pt x="256003" y="38807"/>
                  </a:lnTo>
                  <a:lnTo>
                    <a:pt x="298279" y="22228"/>
                  </a:lnTo>
                  <a:lnTo>
                    <a:pt x="342570" y="10056"/>
                  </a:lnTo>
                  <a:lnTo>
                    <a:pt x="388609" y="2558"/>
                  </a:lnTo>
                  <a:lnTo>
                    <a:pt x="436130" y="0"/>
                  </a:lnTo>
                  <a:lnTo>
                    <a:pt x="2180590" y="0"/>
                  </a:lnTo>
                  <a:lnTo>
                    <a:pt x="2228119" y="2558"/>
                  </a:lnTo>
                  <a:lnTo>
                    <a:pt x="2274164" y="10056"/>
                  </a:lnTo>
                  <a:lnTo>
                    <a:pt x="2318459" y="22228"/>
                  </a:lnTo>
                  <a:lnTo>
                    <a:pt x="2360737" y="38807"/>
                  </a:lnTo>
                  <a:lnTo>
                    <a:pt x="2400732" y="59530"/>
                  </a:lnTo>
                  <a:lnTo>
                    <a:pt x="2438180" y="84128"/>
                  </a:lnTo>
                  <a:lnTo>
                    <a:pt x="2472814" y="112338"/>
                  </a:lnTo>
                  <a:lnTo>
                    <a:pt x="2504369" y="143893"/>
                  </a:lnTo>
                  <a:lnTo>
                    <a:pt x="2532579" y="178527"/>
                  </a:lnTo>
                  <a:lnTo>
                    <a:pt x="2557177" y="215975"/>
                  </a:lnTo>
                  <a:lnTo>
                    <a:pt x="2577900" y="255970"/>
                  </a:lnTo>
                  <a:lnTo>
                    <a:pt x="2594479" y="298248"/>
                  </a:lnTo>
                  <a:lnTo>
                    <a:pt x="2606651" y="342543"/>
                  </a:lnTo>
                  <a:lnTo>
                    <a:pt x="2614149" y="388588"/>
                  </a:lnTo>
                  <a:lnTo>
                    <a:pt x="2616708" y="436118"/>
                  </a:lnTo>
                  <a:lnTo>
                    <a:pt x="2616708" y="4088625"/>
                  </a:lnTo>
                  <a:lnTo>
                    <a:pt x="2614149" y="4136146"/>
                  </a:lnTo>
                  <a:lnTo>
                    <a:pt x="2606651" y="4182185"/>
                  </a:lnTo>
                  <a:lnTo>
                    <a:pt x="2594479" y="4226476"/>
                  </a:lnTo>
                  <a:lnTo>
                    <a:pt x="2577900" y="4268752"/>
                  </a:lnTo>
                  <a:lnTo>
                    <a:pt x="2557177" y="4308748"/>
                  </a:lnTo>
                  <a:lnTo>
                    <a:pt x="2532579" y="4346198"/>
                  </a:lnTo>
                  <a:lnTo>
                    <a:pt x="2504369" y="4380835"/>
                  </a:lnTo>
                  <a:lnTo>
                    <a:pt x="2472814" y="4412394"/>
                  </a:lnTo>
                  <a:lnTo>
                    <a:pt x="2438180" y="4440608"/>
                  </a:lnTo>
                  <a:lnTo>
                    <a:pt x="2400732" y="4465211"/>
                  </a:lnTo>
                  <a:lnTo>
                    <a:pt x="2360737" y="4485937"/>
                  </a:lnTo>
                  <a:lnTo>
                    <a:pt x="2318459" y="4502521"/>
                  </a:lnTo>
                  <a:lnTo>
                    <a:pt x="2274164" y="4514696"/>
                  </a:lnTo>
                  <a:lnTo>
                    <a:pt x="2228119" y="4522196"/>
                  </a:lnTo>
                  <a:lnTo>
                    <a:pt x="2180590" y="4524756"/>
                  </a:lnTo>
                  <a:lnTo>
                    <a:pt x="436130" y="4524756"/>
                  </a:lnTo>
                  <a:lnTo>
                    <a:pt x="388609" y="4522196"/>
                  </a:lnTo>
                  <a:lnTo>
                    <a:pt x="342570" y="4514696"/>
                  </a:lnTo>
                  <a:lnTo>
                    <a:pt x="298279" y="4502521"/>
                  </a:lnTo>
                  <a:lnTo>
                    <a:pt x="256003" y="4485937"/>
                  </a:lnTo>
                  <a:lnTo>
                    <a:pt x="216007" y="4465211"/>
                  </a:lnTo>
                  <a:lnTo>
                    <a:pt x="178557" y="4440608"/>
                  </a:lnTo>
                  <a:lnTo>
                    <a:pt x="143920" y="4412394"/>
                  </a:lnTo>
                  <a:lnTo>
                    <a:pt x="112361" y="4380835"/>
                  </a:lnTo>
                  <a:lnTo>
                    <a:pt x="84147" y="4346198"/>
                  </a:lnTo>
                  <a:lnTo>
                    <a:pt x="59544" y="4308748"/>
                  </a:lnTo>
                  <a:lnTo>
                    <a:pt x="38818" y="4268752"/>
                  </a:lnTo>
                  <a:lnTo>
                    <a:pt x="22234" y="4226476"/>
                  </a:lnTo>
                  <a:lnTo>
                    <a:pt x="10059" y="4182185"/>
                  </a:lnTo>
                  <a:lnTo>
                    <a:pt x="2559" y="4136146"/>
                  </a:lnTo>
                  <a:lnTo>
                    <a:pt x="0" y="4088625"/>
                  </a:lnTo>
                  <a:lnTo>
                    <a:pt x="0" y="436118"/>
                  </a:lnTo>
                  <a:close/>
                </a:path>
              </a:pathLst>
            </a:custGeom>
            <a:ln w="25907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3930" y="3435858"/>
            <a:ext cx="17164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 marR="5080" indent="-416559">
              <a:lnSpc>
                <a:spcPct val="100000"/>
              </a:lnSpc>
              <a:spcBef>
                <a:spcPts val="95"/>
              </a:spcBef>
            </a:pP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Occupation</a:t>
            </a:r>
            <a:r>
              <a:rPr sz="1900" b="1" i="1" u="sng" spc="-7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du</a:t>
            </a:r>
            <a:r>
              <a:rPr sz="19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900" b="1" i="1" u="sng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terrain</a:t>
            </a:r>
            <a:r>
              <a:rPr sz="1900" b="1" i="1" u="sng" spc="-6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spc="-5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5266" y="4229557"/>
            <a:ext cx="1677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600" spc="4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largeur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670" y="4931155"/>
            <a:ext cx="2068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600" spc="4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 profondeur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290" y="5388355"/>
            <a:ext cx="2054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600" b="1" u="sng" spc="40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En</a:t>
            </a:r>
            <a:r>
              <a:rPr sz="1600" b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phase</a:t>
            </a:r>
            <a:r>
              <a:rPr sz="1600" b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offensive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2336" y="1482852"/>
            <a:ext cx="2444750" cy="387350"/>
            <a:chOff x="402336" y="1482852"/>
            <a:chExt cx="2444750" cy="387350"/>
          </a:xfrm>
        </p:grpSpPr>
        <p:sp>
          <p:nvSpPr>
            <p:cNvPr id="20" name="object 20"/>
            <p:cNvSpPr/>
            <p:nvPr/>
          </p:nvSpPr>
          <p:spPr>
            <a:xfrm>
              <a:off x="415290" y="1495806"/>
              <a:ext cx="2418715" cy="361315"/>
            </a:xfrm>
            <a:custGeom>
              <a:avLst/>
              <a:gdLst/>
              <a:ahLst/>
              <a:cxnLst/>
              <a:rect l="l" t="t" r="r" b="b"/>
              <a:pathLst>
                <a:path w="2418715" h="361314">
                  <a:moveTo>
                    <a:pt x="2358390" y="0"/>
                  </a:moveTo>
                  <a:lnTo>
                    <a:pt x="60197" y="0"/>
                  </a:lnTo>
                  <a:lnTo>
                    <a:pt x="36765" y="4726"/>
                  </a:lnTo>
                  <a:lnTo>
                    <a:pt x="17630" y="17621"/>
                  </a:lnTo>
                  <a:lnTo>
                    <a:pt x="4730" y="36754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730" y="324433"/>
                  </a:lnTo>
                  <a:lnTo>
                    <a:pt x="17630" y="343566"/>
                  </a:lnTo>
                  <a:lnTo>
                    <a:pt x="36765" y="356461"/>
                  </a:lnTo>
                  <a:lnTo>
                    <a:pt x="60197" y="361188"/>
                  </a:lnTo>
                  <a:lnTo>
                    <a:pt x="2358390" y="361188"/>
                  </a:lnTo>
                  <a:lnTo>
                    <a:pt x="2381833" y="356461"/>
                  </a:lnTo>
                  <a:lnTo>
                    <a:pt x="2400966" y="343566"/>
                  </a:lnTo>
                  <a:lnTo>
                    <a:pt x="2413861" y="324433"/>
                  </a:lnTo>
                  <a:lnTo>
                    <a:pt x="2418588" y="300990"/>
                  </a:lnTo>
                  <a:lnTo>
                    <a:pt x="2418588" y="60198"/>
                  </a:lnTo>
                  <a:lnTo>
                    <a:pt x="2413861" y="36754"/>
                  </a:lnTo>
                  <a:lnTo>
                    <a:pt x="2400966" y="17621"/>
                  </a:lnTo>
                  <a:lnTo>
                    <a:pt x="2381833" y="4726"/>
                  </a:lnTo>
                  <a:lnTo>
                    <a:pt x="2358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5290" y="1495806"/>
              <a:ext cx="2418715" cy="361315"/>
            </a:xfrm>
            <a:custGeom>
              <a:avLst/>
              <a:gdLst/>
              <a:ahLst/>
              <a:cxnLst/>
              <a:rect l="l" t="t" r="r" b="b"/>
              <a:pathLst>
                <a:path w="2418715" h="361314">
                  <a:moveTo>
                    <a:pt x="0" y="60198"/>
                  </a:moveTo>
                  <a:lnTo>
                    <a:pt x="4730" y="36754"/>
                  </a:lnTo>
                  <a:lnTo>
                    <a:pt x="17630" y="17621"/>
                  </a:lnTo>
                  <a:lnTo>
                    <a:pt x="36765" y="4726"/>
                  </a:lnTo>
                  <a:lnTo>
                    <a:pt x="60197" y="0"/>
                  </a:lnTo>
                  <a:lnTo>
                    <a:pt x="2358390" y="0"/>
                  </a:lnTo>
                  <a:lnTo>
                    <a:pt x="2381833" y="4726"/>
                  </a:lnTo>
                  <a:lnTo>
                    <a:pt x="2400966" y="17621"/>
                  </a:lnTo>
                  <a:lnTo>
                    <a:pt x="2413861" y="36754"/>
                  </a:lnTo>
                  <a:lnTo>
                    <a:pt x="2418588" y="60198"/>
                  </a:lnTo>
                  <a:lnTo>
                    <a:pt x="2418588" y="300990"/>
                  </a:lnTo>
                  <a:lnTo>
                    <a:pt x="2413861" y="324433"/>
                  </a:lnTo>
                  <a:lnTo>
                    <a:pt x="2400966" y="343566"/>
                  </a:lnTo>
                  <a:lnTo>
                    <a:pt x="2381833" y="356461"/>
                  </a:lnTo>
                  <a:lnTo>
                    <a:pt x="2358390" y="361188"/>
                  </a:lnTo>
                  <a:lnTo>
                    <a:pt x="60197" y="361188"/>
                  </a:lnTo>
                  <a:lnTo>
                    <a:pt x="36765" y="356461"/>
                  </a:lnTo>
                  <a:lnTo>
                    <a:pt x="17630" y="343566"/>
                  </a:lnTo>
                  <a:lnTo>
                    <a:pt x="4730" y="324433"/>
                  </a:lnTo>
                  <a:lnTo>
                    <a:pt x="0" y="300990"/>
                  </a:lnTo>
                  <a:lnTo>
                    <a:pt x="0" y="60198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35507" y="1520190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TACTIQUE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26223" y="2258567"/>
            <a:ext cx="428625" cy="495300"/>
            <a:chOff x="7126223" y="2258567"/>
            <a:chExt cx="428625" cy="495300"/>
          </a:xfrm>
        </p:grpSpPr>
        <p:sp>
          <p:nvSpPr>
            <p:cNvPr id="27" name="object 27"/>
            <p:cNvSpPr/>
            <p:nvPr/>
          </p:nvSpPr>
          <p:spPr>
            <a:xfrm>
              <a:off x="7130795" y="2263139"/>
              <a:ext cx="419100" cy="486409"/>
            </a:xfrm>
            <a:custGeom>
              <a:avLst/>
              <a:gdLst/>
              <a:ahLst/>
              <a:cxnLst/>
              <a:rect l="l" t="t" r="r" b="b"/>
              <a:pathLst>
                <a:path w="419100" h="486410">
                  <a:moveTo>
                    <a:pt x="209550" y="0"/>
                  </a:moveTo>
                  <a:lnTo>
                    <a:pt x="0" y="243077"/>
                  </a:lnTo>
                  <a:lnTo>
                    <a:pt x="209550" y="486156"/>
                  </a:lnTo>
                  <a:lnTo>
                    <a:pt x="209550" y="364617"/>
                  </a:lnTo>
                  <a:lnTo>
                    <a:pt x="419100" y="364617"/>
                  </a:lnTo>
                  <a:lnTo>
                    <a:pt x="419100" y="121538"/>
                  </a:lnTo>
                  <a:lnTo>
                    <a:pt x="209550" y="121538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30795" y="2263139"/>
              <a:ext cx="419100" cy="486409"/>
            </a:xfrm>
            <a:custGeom>
              <a:avLst/>
              <a:gdLst/>
              <a:ahLst/>
              <a:cxnLst/>
              <a:rect l="l" t="t" r="r" b="b"/>
              <a:pathLst>
                <a:path w="419100" h="486410">
                  <a:moveTo>
                    <a:pt x="209550" y="0"/>
                  </a:moveTo>
                  <a:lnTo>
                    <a:pt x="209550" y="121538"/>
                  </a:lnTo>
                  <a:lnTo>
                    <a:pt x="419100" y="121538"/>
                  </a:lnTo>
                  <a:lnTo>
                    <a:pt x="419100" y="364617"/>
                  </a:lnTo>
                  <a:lnTo>
                    <a:pt x="209550" y="364617"/>
                  </a:lnTo>
                  <a:lnTo>
                    <a:pt x="209550" y="486156"/>
                  </a:lnTo>
                  <a:lnTo>
                    <a:pt x="0" y="243077"/>
                  </a:lnTo>
                  <a:lnTo>
                    <a:pt x="20955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126223" y="3134867"/>
            <a:ext cx="428625" cy="494030"/>
            <a:chOff x="7126223" y="3134867"/>
            <a:chExt cx="428625" cy="494030"/>
          </a:xfrm>
        </p:grpSpPr>
        <p:sp>
          <p:nvSpPr>
            <p:cNvPr id="30" name="object 30"/>
            <p:cNvSpPr/>
            <p:nvPr/>
          </p:nvSpPr>
          <p:spPr>
            <a:xfrm>
              <a:off x="7130795" y="3139439"/>
              <a:ext cx="419100" cy="485140"/>
            </a:xfrm>
            <a:custGeom>
              <a:avLst/>
              <a:gdLst/>
              <a:ahLst/>
              <a:cxnLst/>
              <a:rect l="l" t="t" r="r" b="b"/>
              <a:pathLst>
                <a:path w="419100" h="485139">
                  <a:moveTo>
                    <a:pt x="209550" y="0"/>
                  </a:moveTo>
                  <a:lnTo>
                    <a:pt x="0" y="242315"/>
                  </a:lnTo>
                  <a:lnTo>
                    <a:pt x="209550" y="484632"/>
                  </a:lnTo>
                  <a:lnTo>
                    <a:pt x="209550" y="363474"/>
                  </a:lnTo>
                  <a:lnTo>
                    <a:pt x="419100" y="363474"/>
                  </a:lnTo>
                  <a:lnTo>
                    <a:pt x="419100" y="121158"/>
                  </a:lnTo>
                  <a:lnTo>
                    <a:pt x="209550" y="121158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30795" y="3139439"/>
              <a:ext cx="419100" cy="485140"/>
            </a:xfrm>
            <a:custGeom>
              <a:avLst/>
              <a:gdLst/>
              <a:ahLst/>
              <a:cxnLst/>
              <a:rect l="l" t="t" r="r" b="b"/>
              <a:pathLst>
                <a:path w="419100" h="485139">
                  <a:moveTo>
                    <a:pt x="209550" y="0"/>
                  </a:moveTo>
                  <a:lnTo>
                    <a:pt x="209550" y="121158"/>
                  </a:lnTo>
                  <a:lnTo>
                    <a:pt x="419100" y="121158"/>
                  </a:lnTo>
                  <a:lnTo>
                    <a:pt x="419100" y="363474"/>
                  </a:lnTo>
                  <a:lnTo>
                    <a:pt x="209550" y="363474"/>
                  </a:lnTo>
                  <a:lnTo>
                    <a:pt x="209550" y="484632"/>
                  </a:lnTo>
                  <a:lnTo>
                    <a:pt x="0" y="242315"/>
                  </a:lnTo>
                  <a:lnTo>
                    <a:pt x="20955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144511" y="6024371"/>
            <a:ext cx="428625" cy="494030"/>
            <a:chOff x="7144511" y="6024371"/>
            <a:chExt cx="428625" cy="494030"/>
          </a:xfrm>
        </p:grpSpPr>
        <p:sp>
          <p:nvSpPr>
            <p:cNvPr id="33" name="object 33"/>
            <p:cNvSpPr/>
            <p:nvPr/>
          </p:nvSpPr>
          <p:spPr>
            <a:xfrm>
              <a:off x="7149083" y="6028943"/>
              <a:ext cx="419100" cy="485140"/>
            </a:xfrm>
            <a:custGeom>
              <a:avLst/>
              <a:gdLst/>
              <a:ahLst/>
              <a:cxnLst/>
              <a:rect l="l" t="t" r="r" b="b"/>
              <a:pathLst>
                <a:path w="419100" h="485140">
                  <a:moveTo>
                    <a:pt x="209550" y="0"/>
                  </a:moveTo>
                  <a:lnTo>
                    <a:pt x="0" y="242315"/>
                  </a:lnTo>
                  <a:lnTo>
                    <a:pt x="209550" y="484631"/>
                  </a:lnTo>
                  <a:lnTo>
                    <a:pt x="209550" y="363473"/>
                  </a:lnTo>
                  <a:lnTo>
                    <a:pt x="419100" y="363473"/>
                  </a:lnTo>
                  <a:lnTo>
                    <a:pt x="419100" y="121157"/>
                  </a:lnTo>
                  <a:lnTo>
                    <a:pt x="209550" y="121157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49083" y="6028943"/>
              <a:ext cx="419100" cy="485140"/>
            </a:xfrm>
            <a:custGeom>
              <a:avLst/>
              <a:gdLst/>
              <a:ahLst/>
              <a:cxnLst/>
              <a:rect l="l" t="t" r="r" b="b"/>
              <a:pathLst>
                <a:path w="419100" h="485140">
                  <a:moveTo>
                    <a:pt x="209550" y="0"/>
                  </a:moveTo>
                  <a:lnTo>
                    <a:pt x="209550" y="121157"/>
                  </a:lnTo>
                  <a:lnTo>
                    <a:pt x="419100" y="121157"/>
                  </a:lnTo>
                  <a:lnTo>
                    <a:pt x="419100" y="363473"/>
                  </a:lnTo>
                  <a:lnTo>
                    <a:pt x="209550" y="363473"/>
                  </a:lnTo>
                  <a:lnTo>
                    <a:pt x="209550" y="484631"/>
                  </a:lnTo>
                  <a:lnTo>
                    <a:pt x="0" y="242315"/>
                  </a:lnTo>
                  <a:lnTo>
                    <a:pt x="20955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200911" y="2464307"/>
            <a:ext cx="716280" cy="635635"/>
            <a:chOff x="1200911" y="2464307"/>
            <a:chExt cx="716280" cy="63563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865" y="2477261"/>
              <a:ext cx="690372" cy="6096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13865" y="2477261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6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6" y="609600"/>
                  </a:lnTo>
                  <a:lnTo>
                    <a:pt x="294180" y="606293"/>
                  </a:lnTo>
                  <a:lnTo>
                    <a:pt x="245496" y="596690"/>
                  </a:lnTo>
                  <a:lnTo>
                    <a:pt x="199670" y="581261"/>
                  </a:lnTo>
                  <a:lnTo>
                    <a:pt x="157234" y="560479"/>
                  </a:lnTo>
                  <a:lnTo>
                    <a:pt x="118724" y="534816"/>
                  </a:lnTo>
                  <a:lnTo>
                    <a:pt x="84673" y="504746"/>
                  </a:lnTo>
                  <a:lnTo>
                    <a:pt x="55615" y="470739"/>
                  </a:lnTo>
                  <a:lnTo>
                    <a:pt x="32084" y="433269"/>
                  </a:lnTo>
                  <a:lnTo>
                    <a:pt x="14615" y="392807"/>
                  </a:lnTo>
                  <a:lnTo>
                    <a:pt x="3743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422272" y="2560447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657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402336"/>
            <a:ext cx="12230100" cy="500380"/>
            <a:chOff x="-18288" y="402336"/>
            <a:chExt cx="12230100" cy="500380"/>
          </a:xfrm>
        </p:grpSpPr>
        <p:sp>
          <p:nvSpPr>
            <p:cNvPr id="4" name="object 4"/>
            <p:cNvSpPr/>
            <p:nvPr/>
          </p:nvSpPr>
          <p:spPr>
            <a:xfrm>
              <a:off x="761" y="421386"/>
              <a:ext cx="12192000" cy="462280"/>
            </a:xfrm>
            <a:custGeom>
              <a:avLst/>
              <a:gdLst/>
              <a:ahLst/>
              <a:cxnLst/>
              <a:rect l="l" t="t" r="r" b="b"/>
              <a:pathLst>
                <a:path w="12192000" h="462280">
                  <a:moveTo>
                    <a:pt x="1219200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2192000" y="46177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21386"/>
              <a:ext cx="12192000" cy="462280"/>
            </a:xfrm>
            <a:custGeom>
              <a:avLst/>
              <a:gdLst/>
              <a:ahLst/>
              <a:cxnLst/>
              <a:rect l="l" t="t" r="r" b="b"/>
              <a:pathLst>
                <a:path w="12192000" h="462280">
                  <a:moveTo>
                    <a:pt x="0" y="461772"/>
                  </a:moveTo>
                  <a:lnTo>
                    <a:pt x="12192000" y="46177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38099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811" y="434085"/>
            <a:ext cx="1217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8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Occupation du</a:t>
            </a:r>
            <a:r>
              <a:rPr sz="2400" spc="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terrain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quand</a:t>
            </a:r>
            <a:r>
              <a:rPr sz="2400" spc="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mon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équipe</a:t>
            </a:r>
            <a:r>
              <a:rPr sz="2400" spc="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a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perdu</a:t>
            </a:r>
            <a:r>
              <a:rPr sz="2400" spc="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le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ballon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026" y="1043177"/>
            <a:ext cx="4663440" cy="18700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2075" marR="314579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10’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+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jeu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libre</a:t>
            </a:r>
            <a:r>
              <a:rPr sz="1400" b="1" i="1" spc="-25" dirty="0">
                <a:latin typeface="Arial"/>
                <a:cs typeface="Arial"/>
              </a:rPr>
              <a:t> 10’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Consignes</a:t>
            </a:r>
            <a:r>
              <a:rPr sz="1400" b="1" i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5c5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avec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GdB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terrain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avec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ligne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médiane.</a:t>
            </a:r>
            <a:endParaRPr sz="1400">
              <a:latin typeface="Arial"/>
              <a:cs typeface="Arial"/>
            </a:endParaRPr>
          </a:p>
          <a:p>
            <a:pPr marL="140970" marR="313055" indent="-4889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perte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ballon,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tous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joueurs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doivent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être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leur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moitié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terrain.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n’est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qu’il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but,,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celui-</a:t>
            </a:r>
            <a:r>
              <a:rPr sz="1400" b="1" spc="-25" dirty="0">
                <a:latin typeface="Arial"/>
                <a:cs typeface="Arial"/>
              </a:rPr>
              <a:t>ci</a:t>
            </a:r>
            <a:endParaRPr sz="14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compte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double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1276" y="1042416"/>
            <a:ext cx="3921252" cy="18699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1276" y="4911850"/>
            <a:ext cx="3921252" cy="18196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351276" y="2987039"/>
            <a:ext cx="3921760" cy="1871980"/>
            <a:chOff x="3351276" y="2987039"/>
            <a:chExt cx="3921760" cy="18719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1276" y="2987039"/>
              <a:ext cx="3921252" cy="18714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2000" y="3127247"/>
              <a:ext cx="2463165" cy="302260"/>
            </a:xfrm>
            <a:custGeom>
              <a:avLst/>
              <a:gdLst/>
              <a:ahLst/>
              <a:cxnLst/>
              <a:rect l="l" t="t" r="r" b="b"/>
              <a:pathLst>
                <a:path w="2463165" h="302260">
                  <a:moveTo>
                    <a:pt x="246278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462783" y="301751"/>
                  </a:lnTo>
                  <a:lnTo>
                    <a:pt x="24627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0" y="3127247"/>
              <a:ext cx="2463165" cy="302260"/>
            </a:xfrm>
            <a:custGeom>
              <a:avLst/>
              <a:gdLst/>
              <a:ahLst/>
              <a:cxnLst/>
              <a:rect l="l" t="t" r="r" b="b"/>
              <a:pathLst>
                <a:path w="2463165" h="302260">
                  <a:moveTo>
                    <a:pt x="0" y="301751"/>
                  </a:moveTo>
                  <a:lnTo>
                    <a:pt x="2462783" y="301751"/>
                  </a:lnTo>
                  <a:lnTo>
                    <a:pt x="2462783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47026" y="4976621"/>
            <a:ext cx="4663440" cy="172847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Consignes</a:t>
            </a:r>
            <a:r>
              <a:rPr sz="1400" b="1" i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2075" marR="10604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5c5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avec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GdB.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Veiller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que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joueurs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se </a:t>
            </a:r>
            <a:r>
              <a:rPr sz="1400" b="1" dirty="0">
                <a:latin typeface="Arial"/>
                <a:cs typeface="Arial"/>
              </a:rPr>
              <a:t>déplacent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ensemble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phase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offensive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défensive. </a:t>
            </a:r>
            <a:r>
              <a:rPr sz="1400" b="1" dirty="0">
                <a:latin typeface="Arial"/>
                <a:cs typeface="Arial"/>
              </a:rPr>
              <a:t>Si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n’est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hésiter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arrêter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25" dirty="0">
                <a:latin typeface="Arial"/>
                <a:cs typeface="Arial"/>
              </a:rPr>
              <a:t> jeu </a:t>
            </a:r>
            <a:r>
              <a:rPr sz="1400" b="1" dirty="0">
                <a:latin typeface="Arial"/>
                <a:cs typeface="Arial"/>
              </a:rPr>
              <a:t>pour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faire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constater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aux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joueurs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7026" y="2987801"/>
            <a:ext cx="4663440" cy="1915795"/>
          </a:xfrm>
          <a:prstGeom prst="rect">
            <a:avLst/>
          </a:prstGeom>
          <a:solidFill>
            <a:srgbClr val="FFFFFF"/>
          </a:solidFill>
          <a:ln w="38100">
            <a:solidFill>
              <a:srgbClr val="0303C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92075" marR="175895">
              <a:lnSpc>
                <a:spcPct val="100000"/>
              </a:lnSpc>
            </a:pP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</a:t>
            </a:r>
            <a:r>
              <a:rPr sz="1400" b="1" i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l’espace</a:t>
            </a:r>
            <a:r>
              <a:rPr sz="1400" b="1" i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pour</a:t>
            </a:r>
            <a:r>
              <a:rPr sz="14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défendre</a:t>
            </a:r>
            <a:r>
              <a:rPr sz="1400" b="1" i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10’</a:t>
            </a:r>
            <a:r>
              <a:rPr sz="1400" b="1" i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+</a:t>
            </a:r>
            <a:r>
              <a:rPr sz="14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jeu</a:t>
            </a:r>
            <a:r>
              <a:rPr sz="1400" b="1" i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libre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5’</a:t>
            </a:r>
            <a:endParaRPr sz="1400">
              <a:latin typeface="Arial"/>
              <a:cs typeface="Arial"/>
            </a:endParaRPr>
          </a:p>
          <a:p>
            <a:pPr marL="92075" marR="70231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5c5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terrain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avec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zones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longitudinales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perte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du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ballon,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insister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pour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défendre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en </a:t>
            </a:r>
            <a:r>
              <a:rPr sz="1400" b="1" dirty="0">
                <a:latin typeface="Arial"/>
                <a:cs typeface="Arial"/>
              </a:rPr>
              <a:t>fonction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perte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ballon.</a:t>
            </a:r>
            <a:endParaRPr sz="1400">
              <a:latin typeface="Arial"/>
              <a:cs typeface="Arial"/>
            </a:endParaRPr>
          </a:p>
          <a:p>
            <a:pPr marL="92075" marR="10604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Ex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ballon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situe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zone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gauche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il</a:t>
            </a:r>
            <a:r>
              <a:rPr sz="1400" b="1" spc="4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inutile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d’avoir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défenseur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zone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droite.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9184" y="1833372"/>
            <a:ext cx="2763520" cy="4716780"/>
            <a:chOff x="329184" y="1833372"/>
            <a:chExt cx="2763520" cy="4716780"/>
          </a:xfrm>
        </p:grpSpPr>
        <p:sp>
          <p:nvSpPr>
            <p:cNvPr id="17" name="object 17"/>
            <p:cNvSpPr/>
            <p:nvPr/>
          </p:nvSpPr>
          <p:spPr>
            <a:xfrm>
              <a:off x="348234" y="1852422"/>
              <a:ext cx="2725420" cy="4678680"/>
            </a:xfrm>
            <a:custGeom>
              <a:avLst/>
              <a:gdLst/>
              <a:ahLst/>
              <a:cxnLst/>
              <a:rect l="l" t="t" r="r" b="b"/>
              <a:pathLst>
                <a:path w="2725420" h="4678680">
                  <a:moveTo>
                    <a:pt x="2270760" y="0"/>
                  </a:moveTo>
                  <a:lnTo>
                    <a:pt x="454164" y="0"/>
                  </a:lnTo>
                  <a:lnTo>
                    <a:pt x="407729" y="2344"/>
                  </a:lnTo>
                  <a:lnTo>
                    <a:pt x="362635" y="9226"/>
                  </a:lnTo>
                  <a:lnTo>
                    <a:pt x="319111" y="20417"/>
                  </a:lnTo>
                  <a:lnTo>
                    <a:pt x="277384" y="35688"/>
                  </a:lnTo>
                  <a:lnTo>
                    <a:pt x="237684" y="54812"/>
                  </a:lnTo>
                  <a:lnTo>
                    <a:pt x="200238" y="77561"/>
                  </a:lnTo>
                  <a:lnTo>
                    <a:pt x="165275" y="103705"/>
                  </a:lnTo>
                  <a:lnTo>
                    <a:pt x="133022" y="133016"/>
                  </a:lnTo>
                  <a:lnTo>
                    <a:pt x="103710" y="165267"/>
                  </a:lnTo>
                  <a:lnTo>
                    <a:pt x="77565" y="200229"/>
                  </a:lnTo>
                  <a:lnTo>
                    <a:pt x="54815" y="237674"/>
                  </a:lnTo>
                  <a:lnTo>
                    <a:pt x="35690" y="277373"/>
                  </a:lnTo>
                  <a:lnTo>
                    <a:pt x="20418" y="319099"/>
                  </a:lnTo>
                  <a:lnTo>
                    <a:pt x="9227" y="362623"/>
                  </a:lnTo>
                  <a:lnTo>
                    <a:pt x="2344" y="407716"/>
                  </a:lnTo>
                  <a:lnTo>
                    <a:pt x="0" y="454151"/>
                  </a:lnTo>
                  <a:lnTo>
                    <a:pt x="0" y="4224515"/>
                  </a:lnTo>
                  <a:lnTo>
                    <a:pt x="2344" y="4270950"/>
                  </a:lnTo>
                  <a:lnTo>
                    <a:pt x="9227" y="4316044"/>
                  </a:lnTo>
                  <a:lnTo>
                    <a:pt x="20418" y="4359568"/>
                  </a:lnTo>
                  <a:lnTo>
                    <a:pt x="35690" y="4401295"/>
                  </a:lnTo>
                  <a:lnTo>
                    <a:pt x="54815" y="4440995"/>
                  </a:lnTo>
                  <a:lnTo>
                    <a:pt x="77565" y="4478441"/>
                  </a:lnTo>
                  <a:lnTo>
                    <a:pt x="103710" y="4513404"/>
                  </a:lnTo>
                  <a:lnTo>
                    <a:pt x="133022" y="4545657"/>
                  </a:lnTo>
                  <a:lnTo>
                    <a:pt x="165275" y="4574969"/>
                  </a:lnTo>
                  <a:lnTo>
                    <a:pt x="200238" y="4601114"/>
                  </a:lnTo>
                  <a:lnTo>
                    <a:pt x="237684" y="4623864"/>
                  </a:lnTo>
                  <a:lnTo>
                    <a:pt x="277384" y="4642989"/>
                  </a:lnTo>
                  <a:lnTo>
                    <a:pt x="319111" y="4658261"/>
                  </a:lnTo>
                  <a:lnTo>
                    <a:pt x="362635" y="4669452"/>
                  </a:lnTo>
                  <a:lnTo>
                    <a:pt x="407729" y="4676335"/>
                  </a:lnTo>
                  <a:lnTo>
                    <a:pt x="454164" y="4678680"/>
                  </a:lnTo>
                  <a:lnTo>
                    <a:pt x="2270760" y="4678680"/>
                  </a:lnTo>
                  <a:lnTo>
                    <a:pt x="2317195" y="4676335"/>
                  </a:lnTo>
                  <a:lnTo>
                    <a:pt x="2362288" y="4669452"/>
                  </a:lnTo>
                  <a:lnTo>
                    <a:pt x="2405812" y="4658261"/>
                  </a:lnTo>
                  <a:lnTo>
                    <a:pt x="2447538" y="4642989"/>
                  </a:lnTo>
                  <a:lnTo>
                    <a:pt x="2487237" y="4623864"/>
                  </a:lnTo>
                  <a:lnTo>
                    <a:pt x="2524682" y="4601114"/>
                  </a:lnTo>
                  <a:lnTo>
                    <a:pt x="2559644" y="4574969"/>
                  </a:lnTo>
                  <a:lnTo>
                    <a:pt x="2591895" y="4545657"/>
                  </a:lnTo>
                  <a:lnTo>
                    <a:pt x="2621206" y="4513404"/>
                  </a:lnTo>
                  <a:lnTo>
                    <a:pt x="2647350" y="4478441"/>
                  </a:lnTo>
                  <a:lnTo>
                    <a:pt x="2670099" y="4440995"/>
                  </a:lnTo>
                  <a:lnTo>
                    <a:pt x="2689223" y="4401295"/>
                  </a:lnTo>
                  <a:lnTo>
                    <a:pt x="2704494" y="4359568"/>
                  </a:lnTo>
                  <a:lnTo>
                    <a:pt x="2715685" y="4316044"/>
                  </a:lnTo>
                  <a:lnTo>
                    <a:pt x="2722567" y="4270950"/>
                  </a:lnTo>
                  <a:lnTo>
                    <a:pt x="2724912" y="4224515"/>
                  </a:lnTo>
                  <a:lnTo>
                    <a:pt x="2724912" y="454151"/>
                  </a:lnTo>
                  <a:lnTo>
                    <a:pt x="2722567" y="407716"/>
                  </a:lnTo>
                  <a:lnTo>
                    <a:pt x="2715685" y="362623"/>
                  </a:lnTo>
                  <a:lnTo>
                    <a:pt x="2704494" y="319099"/>
                  </a:lnTo>
                  <a:lnTo>
                    <a:pt x="2689223" y="277373"/>
                  </a:lnTo>
                  <a:lnTo>
                    <a:pt x="2670099" y="237674"/>
                  </a:lnTo>
                  <a:lnTo>
                    <a:pt x="2647350" y="200229"/>
                  </a:lnTo>
                  <a:lnTo>
                    <a:pt x="2621206" y="165267"/>
                  </a:lnTo>
                  <a:lnTo>
                    <a:pt x="2591895" y="133016"/>
                  </a:lnTo>
                  <a:lnTo>
                    <a:pt x="2559644" y="103705"/>
                  </a:lnTo>
                  <a:lnTo>
                    <a:pt x="2524682" y="77561"/>
                  </a:lnTo>
                  <a:lnTo>
                    <a:pt x="2487237" y="54812"/>
                  </a:lnTo>
                  <a:lnTo>
                    <a:pt x="2447538" y="35688"/>
                  </a:lnTo>
                  <a:lnTo>
                    <a:pt x="2405812" y="20417"/>
                  </a:lnTo>
                  <a:lnTo>
                    <a:pt x="2362288" y="9226"/>
                  </a:lnTo>
                  <a:lnTo>
                    <a:pt x="2317195" y="2344"/>
                  </a:lnTo>
                  <a:lnTo>
                    <a:pt x="2270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8234" y="1852422"/>
              <a:ext cx="2725420" cy="4678680"/>
            </a:xfrm>
            <a:custGeom>
              <a:avLst/>
              <a:gdLst/>
              <a:ahLst/>
              <a:cxnLst/>
              <a:rect l="l" t="t" r="r" b="b"/>
              <a:pathLst>
                <a:path w="2725420" h="4678680">
                  <a:moveTo>
                    <a:pt x="0" y="454151"/>
                  </a:moveTo>
                  <a:lnTo>
                    <a:pt x="2344" y="407716"/>
                  </a:lnTo>
                  <a:lnTo>
                    <a:pt x="9227" y="362623"/>
                  </a:lnTo>
                  <a:lnTo>
                    <a:pt x="20418" y="319099"/>
                  </a:lnTo>
                  <a:lnTo>
                    <a:pt x="35690" y="277373"/>
                  </a:lnTo>
                  <a:lnTo>
                    <a:pt x="54815" y="237674"/>
                  </a:lnTo>
                  <a:lnTo>
                    <a:pt x="77565" y="200229"/>
                  </a:lnTo>
                  <a:lnTo>
                    <a:pt x="103710" y="165267"/>
                  </a:lnTo>
                  <a:lnTo>
                    <a:pt x="133022" y="133016"/>
                  </a:lnTo>
                  <a:lnTo>
                    <a:pt x="165275" y="103705"/>
                  </a:lnTo>
                  <a:lnTo>
                    <a:pt x="200238" y="77561"/>
                  </a:lnTo>
                  <a:lnTo>
                    <a:pt x="237684" y="54812"/>
                  </a:lnTo>
                  <a:lnTo>
                    <a:pt x="277384" y="35688"/>
                  </a:lnTo>
                  <a:lnTo>
                    <a:pt x="319111" y="20417"/>
                  </a:lnTo>
                  <a:lnTo>
                    <a:pt x="362635" y="9226"/>
                  </a:lnTo>
                  <a:lnTo>
                    <a:pt x="407729" y="2344"/>
                  </a:lnTo>
                  <a:lnTo>
                    <a:pt x="454164" y="0"/>
                  </a:lnTo>
                  <a:lnTo>
                    <a:pt x="2270760" y="0"/>
                  </a:lnTo>
                  <a:lnTo>
                    <a:pt x="2317195" y="2344"/>
                  </a:lnTo>
                  <a:lnTo>
                    <a:pt x="2362288" y="9226"/>
                  </a:lnTo>
                  <a:lnTo>
                    <a:pt x="2405812" y="20417"/>
                  </a:lnTo>
                  <a:lnTo>
                    <a:pt x="2447538" y="35688"/>
                  </a:lnTo>
                  <a:lnTo>
                    <a:pt x="2487237" y="54812"/>
                  </a:lnTo>
                  <a:lnTo>
                    <a:pt x="2524682" y="77561"/>
                  </a:lnTo>
                  <a:lnTo>
                    <a:pt x="2559644" y="103705"/>
                  </a:lnTo>
                  <a:lnTo>
                    <a:pt x="2591895" y="133016"/>
                  </a:lnTo>
                  <a:lnTo>
                    <a:pt x="2621206" y="165267"/>
                  </a:lnTo>
                  <a:lnTo>
                    <a:pt x="2647350" y="200229"/>
                  </a:lnTo>
                  <a:lnTo>
                    <a:pt x="2670099" y="237674"/>
                  </a:lnTo>
                  <a:lnTo>
                    <a:pt x="2689223" y="277373"/>
                  </a:lnTo>
                  <a:lnTo>
                    <a:pt x="2704494" y="319099"/>
                  </a:lnTo>
                  <a:lnTo>
                    <a:pt x="2715685" y="362623"/>
                  </a:lnTo>
                  <a:lnTo>
                    <a:pt x="2722567" y="407716"/>
                  </a:lnTo>
                  <a:lnTo>
                    <a:pt x="2724912" y="454151"/>
                  </a:lnTo>
                  <a:lnTo>
                    <a:pt x="2724912" y="4224515"/>
                  </a:lnTo>
                  <a:lnTo>
                    <a:pt x="2722567" y="4270950"/>
                  </a:lnTo>
                  <a:lnTo>
                    <a:pt x="2715685" y="4316044"/>
                  </a:lnTo>
                  <a:lnTo>
                    <a:pt x="2704494" y="4359568"/>
                  </a:lnTo>
                  <a:lnTo>
                    <a:pt x="2689223" y="4401295"/>
                  </a:lnTo>
                  <a:lnTo>
                    <a:pt x="2670099" y="4440995"/>
                  </a:lnTo>
                  <a:lnTo>
                    <a:pt x="2647350" y="4478441"/>
                  </a:lnTo>
                  <a:lnTo>
                    <a:pt x="2621206" y="4513404"/>
                  </a:lnTo>
                  <a:lnTo>
                    <a:pt x="2591895" y="4545657"/>
                  </a:lnTo>
                  <a:lnTo>
                    <a:pt x="2559644" y="4574969"/>
                  </a:lnTo>
                  <a:lnTo>
                    <a:pt x="2524682" y="4601114"/>
                  </a:lnTo>
                  <a:lnTo>
                    <a:pt x="2487237" y="4623864"/>
                  </a:lnTo>
                  <a:lnTo>
                    <a:pt x="2447538" y="4642989"/>
                  </a:lnTo>
                  <a:lnTo>
                    <a:pt x="2405812" y="4658261"/>
                  </a:lnTo>
                  <a:lnTo>
                    <a:pt x="2362288" y="4669452"/>
                  </a:lnTo>
                  <a:lnTo>
                    <a:pt x="2317195" y="4676335"/>
                  </a:lnTo>
                  <a:lnTo>
                    <a:pt x="2270760" y="4678680"/>
                  </a:lnTo>
                  <a:lnTo>
                    <a:pt x="454164" y="4678680"/>
                  </a:lnTo>
                  <a:lnTo>
                    <a:pt x="407729" y="4676335"/>
                  </a:lnTo>
                  <a:lnTo>
                    <a:pt x="362635" y="4669452"/>
                  </a:lnTo>
                  <a:lnTo>
                    <a:pt x="319111" y="4658261"/>
                  </a:lnTo>
                  <a:lnTo>
                    <a:pt x="277384" y="4642989"/>
                  </a:lnTo>
                  <a:lnTo>
                    <a:pt x="237684" y="4623864"/>
                  </a:lnTo>
                  <a:lnTo>
                    <a:pt x="200238" y="4601114"/>
                  </a:lnTo>
                  <a:lnTo>
                    <a:pt x="165275" y="4574969"/>
                  </a:lnTo>
                  <a:lnTo>
                    <a:pt x="133022" y="4545657"/>
                  </a:lnTo>
                  <a:lnTo>
                    <a:pt x="103710" y="4513404"/>
                  </a:lnTo>
                  <a:lnTo>
                    <a:pt x="77565" y="4478441"/>
                  </a:lnTo>
                  <a:lnTo>
                    <a:pt x="54815" y="4440995"/>
                  </a:lnTo>
                  <a:lnTo>
                    <a:pt x="35690" y="4401295"/>
                  </a:lnTo>
                  <a:lnTo>
                    <a:pt x="20418" y="4359568"/>
                  </a:lnTo>
                  <a:lnTo>
                    <a:pt x="9227" y="4316044"/>
                  </a:lnTo>
                  <a:lnTo>
                    <a:pt x="2344" y="4270950"/>
                  </a:lnTo>
                  <a:lnTo>
                    <a:pt x="0" y="4224515"/>
                  </a:lnTo>
                  <a:lnTo>
                    <a:pt x="0" y="454151"/>
                  </a:lnTo>
                  <a:close/>
                </a:path>
              </a:pathLst>
            </a:custGeom>
            <a:ln w="38100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0798" y="3181934"/>
            <a:ext cx="1717039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Occupation</a:t>
            </a:r>
            <a:r>
              <a:rPr sz="1900" b="1" i="1" u="sng" spc="-9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du</a:t>
            </a:r>
            <a:endParaRPr sz="19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900" b="1" i="1" u="sng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terrain</a:t>
            </a:r>
            <a:r>
              <a:rPr sz="1900" b="1" i="1" u="sng" spc="-6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spc="-5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0610" y="3976497"/>
            <a:ext cx="1677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600" spc="4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 largeur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582" y="4646752"/>
            <a:ext cx="2126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600" spc="4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600" b="1" spc="4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profondeur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1906" y="5104638"/>
            <a:ext cx="2275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8420" algn="l"/>
              </a:tabLst>
            </a:pPr>
            <a:r>
              <a:rPr sz="16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600" b="1" i="1" u="sng" spc="4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En</a:t>
            </a:r>
            <a:r>
              <a:rPr sz="1600" b="1" i="1" u="sng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sng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phase</a:t>
            </a:r>
            <a:r>
              <a:rPr sz="16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	</a:t>
            </a:r>
            <a:r>
              <a:rPr sz="16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défensive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9184" y="1228344"/>
            <a:ext cx="2763520" cy="469900"/>
            <a:chOff x="329184" y="1228344"/>
            <a:chExt cx="2763520" cy="469900"/>
          </a:xfrm>
        </p:grpSpPr>
        <p:sp>
          <p:nvSpPr>
            <p:cNvPr id="24" name="object 24"/>
            <p:cNvSpPr/>
            <p:nvPr/>
          </p:nvSpPr>
          <p:spPr>
            <a:xfrm>
              <a:off x="348234" y="1247394"/>
              <a:ext cx="2725420" cy="431800"/>
            </a:xfrm>
            <a:custGeom>
              <a:avLst/>
              <a:gdLst/>
              <a:ahLst/>
              <a:cxnLst/>
              <a:rect l="l" t="t" r="r" b="b"/>
              <a:pathLst>
                <a:path w="2725420" h="431800">
                  <a:moveTo>
                    <a:pt x="2653029" y="0"/>
                  </a:moveTo>
                  <a:lnTo>
                    <a:pt x="71881" y="0"/>
                  </a:lnTo>
                  <a:lnTo>
                    <a:pt x="43901" y="5641"/>
                  </a:lnTo>
                  <a:lnTo>
                    <a:pt x="21053" y="21034"/>
                  </a:lnTo>
                  <a:lnTo>
                    <a:pt x="5648" y="43880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8" y="387411"/>
                  </a:lnTo>
                  <a:lnTo>
                    <a:pt x="21053" y="410257"/>
                  </a:lnTo>
                  <a:lnTo>
                    <a:pt x="43901" y="425650"/>
                  </a:lnTo>
                  <a:lnTo>
                    <a:pt x="71881" y="431291"/>
                  </a:lnTo>
                  <a:lnTo>
                    <a:pt x="2653029" y="431291"/>
                  </a:lnTo>
                  <a:lnTo>
                    <a:pt x="2681031" y="425650"/>
                  </a:lnTo>
                  <a:lnTo>
                    <a:pt x="2703877" y="410257"/>
                  </a:lnTo>
                  <a:lnTo>
                    <a:pt x="2719270" y="387411"/>
                  </a:lnTo>
                  <a:lnTo>
                    <a:pt x="2724912" y="359409"/>
                  </a:lnTo>
                  <a:lnTo>
                    <a:pt x="2724912" y="71881"/>
                  </a:lnTo>
                  <a:lnTo>
                    <a:pt x="2719270" y="43880"/>
                  </a:lnTo>
                  <a:lnTo>
                    <a:pt x="2703877" y="21034"/>
                  </a:lnTo>
                  <a:lnTo>
                    <a:pt x="2681031" y="5641"/>
                  </a:lnTo>
                  <a:lnTo>
                    <a:pt x="2653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8234" y="1247394"/>
              <a:ext cx="2725420" cy="431800"/>
            </a:xfrm>
            <a:custGeom>
              <a:avLst/>
              <a:gdLst/>
              <a:ahLst/>
              <a:cxnLst/>
              <a:rect l="l" t="t" r="r" b="b"/>
              <a:pathLst>
                <a:path w="2725420" h="431800">
                  <a:moveTo>
                    <a:pt x="0" y="71881"/>
                  </a:moveTo>
                  <a:lnTo>
                    <a:pt x="5648" y="43880"/>
                  </a:lnTo>
                  <a:lnTo>
                    <a:pt x="21053" y="21034"/>
                  </a:lnTo>
                  <a:lnTo>
                    <a:pt x="43901" y="5641"/>
                  </a:lnTo>
                  <a:lnTo>
                    <a:pt x="71881" y="0"/>
                  </a:lnTo>
                  <a:lnTo>
                    <a:pt x="2653029" y="0"/>
                  </a:lnTo>
                  <a:lnTo>
                    <a:pt x="2681031" y="5641"/>
                  </a:lnTo>
                  <a:lnTo>
                    <a:pt x="2703877" y="21034"/>
                  </a:lnTo>
                  <a:lnTo>
                    <a:pt x="2719270" y="43880"/>
                  </a:lnTo>
                  <a:lnTo>
                    <a:pt x="2724912" y="71881"/>
                  </a:lnTo>
                  <a:lnTo>
                    <a:pt x="2724912" y="359409"/>
                  </a:lnTo>
                  <a:lnTo>
                    <a:pt x="2719270" y="387411"/>
                  </a:lnTo>
                  <a:lnTo>
                    <a:pt x="2703877" y="410257"/>
                  </a:lnTo>
                  <a:lnTo>
                    <a:pt x="2681031" y="425650"/>
                  </a:lnTo>
                  <a:lnTo>
                    <a:pt x="2653029" y="431291"/>
                  </a:lnTo>
                  <a:lnTo>
                    <a:pt x="71881" y="431291"/>
                  </a:lnTo>
                  <a:lnTo>
                    <a:pt x="43901" y="425650"/>
                  </a:lnTo>
                  <a:lnTo>
                    <a:pt x="21053" y="410257"/>
                  </a:lnTo>
                  <a:lnTo>
                    <a:pt x="5648" y="387411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38099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21460" y="1306448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TACTIQUE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8" y="8465"/>
            <a:ext cx="79187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64919" y="2286000"/>
            <a:ext cx="716280" cy="635635"/>
            <a:chOff x="1264919" y="2286000"/>
            <a:chExt cx="716280" cy="63563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7873" y="2298953"/>
              <a:ext cx="690371" cy="6096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277873" y="22989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5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1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5" y="609600"/>
                  </a:lnTo>
                  <a:lnTo>
                    <a:pt x="294180" y="606293"/>
                  </a:lnTo>
                  <a:lnTo>
                    <a:pt x="245496" y="596690"/>
                  </a:lnTo>
                  <a:lnTo>
                    <a:pt x="199670" y="581261"/>
                  </a:lnTo>
                  <a:lnTo>
                    <a:pt x="157234" y="560479"/>
                  </a:lnTo>
                  <a:lnTo>
                    <a:pt x="118724" y="534816"/>
                  </a:lnTo>
                  <a:lnTo>
                    <a:pt x="84673" y="504746"/>
                  </a:lnTo>
                  <a:lnTo>
                    <a:pt x="55615" y="470739"/>
                  </a:lnTo>
                  <a:lnTo>
                    <a:pt x="32084" y="433269"/>
                  </a:lnTo>
                  <a:lnTo>
                    <a:pt x="14615" y="392807"/>
                  </a:lnTo>
                  <a:lnTo>
                    <a:pt x="3743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85646" y="2382088"/>
            <a:ext cx="27241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3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8948" y="792211"/>
            <a:ext cx="729234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4200" i="1" spc="-2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30" dirty="0">
                <a:solidFill>
                  <a:srgbClr val="FFFFFF"/>
                </a:solidFill>
                <a:latin typeface="Arial Black"/>
                <a:cs typeface="Arial Black"/>
              </a:rPr>
              <a:t>Commission</a:t>
            </a:r>
            <a:r>
              <a:rPr sz="4200" i="1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60" dirty="0">
                <a:solidFill>
                  <a:srgbClr val="FFFFFF"/>
                </a:solidFill>
                <a:latin typeface="Arial Black"/>
                <a:cs typeface="Arial Black"/>
              </a:rPr>
              <a:t>Technique</a:t>
            </a:r>
            <a:endParaRPr sz="42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95618" y="5576061"/>
            <a:ext cx="2899410" cy="808355"/>
            <a:chOff x="6595618" y="5576061"/>
            <a:chExt cx="2899410" cy="808355"/>
          </a:xfrm>
        </p:grpSpPr>
        <p:sp>
          <p:nvSpPr>
            <p:cNvPr id="4" name="object 4"/>
            <p:cNvSpPr/>
            <p:nvPr/>
          </p:nvSpPr>
          <p:spPr>
            <a:xfrm>
              <a:off x="6601968" y="5582411"/>
              <a:ext cx="2886710" cy="795655"/>
            </a:xfrm>
            <a:custGeom>
              <a:avLst/>
              <a:gdLst/>
              <a:ahLst/>
              <a:cxnLst/>
              <a:rect l="l" t="t" r="r" b="b"/>
              <a:pathLst>
                <a:path w="2886709" h="795654">
                  <a:moveTo>
                    <a:pt x="2753867" y="0"/>
                  </a:moveTo>
                  <a:lnTo>
                    <a:pt x="132587" y="0"/>
                  </a:lnTo>
                  <a:lnTo>
                    <a:pt x="90659" y="6759"/>
                  </a:lnTo>
                  <a:lnTo>
                    <a:pt x="54260" y="25581"/>
                  </a:lnTo>
                  <a:lnTo>
                    <a:pt x="25566" y="54282"/>
                  </a:lnTo>
                  <a:lnTo>
                    <a:pt x="6754" y="90679"/>
                  </a:lnTo>
                  <a:lnTo>
                    <a:pt x="0" y="132587"/>
                  </a:lnTo>
                  <a:lnTo>
                    <a:pt x="0" y="662940"/>
                  </a:lnTo>
                  <a:lnTo>
                    <a:pt x="6754" y="704848"/>
                  </a:lnTo>
                  <a:lnTo>
                    <a:pt x="25566" y="741245"/>
                  </a:lnTo>
                  <a:lnTo>
                    <a:pt x="54260" y="769946"/>
                  </a:lnTo>
                  <a:lnTo>
                    <a:pt x="90659" y="788768"/>
                  </a:lnTo>
                  <a:lnTo>
                    <a:pt x="132587" y="795528"/>
                  </a:lnTo>
                  <a:lnTo>
                    <a:pt x="2753867" y="795528"/>
                  </a:lnTo>
                  <a:lnTo>
                    <a:pt x="2795796" y="788768"/>
                  </a:lnTo>
                  <a:lnTo>
                    <a:pt x="2832195" y="769946"/>
                  </a:lnTo>
                  <a:lnTo>
                    <a:pt x="2860889" y="741245"/>
                  </a:lnTo>
                  <a:lnTo>
                    <a:pt x="2879701" y="704848"/>
                  </a:lnTo>
                  <a:lnTo>
                    <a:pt x="2886455" y="662940"/>
                  </a:lnTo>
                  <a:lnTo>
                    <a:pt x="2886455" y="132587"/>
                  </a:lnTo>
                  <a:lnTo>
                    <a:pt x="2879701" y="90679"/>
                  </a:lnTo>
                  <a:lnTo>
                    <a:pt x="2860889" y="54282"/>
                  </a:lnTo>
                  <a:lnTo>
                    <a:pt x="2832195" y="25581"/>
                  </a:lnTo>
                  <a:lnTo>
                    <a:pt x="2795796" y="6759"/>
                  </a:lnTo>
                  <a:lnTo>
                    <a:pt x="2753867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01968" y="5582411"/>
              <a:ext cx="2886710" cy="795655"/>
            </a:xfrm>
            <a:custGeom>
              <a:avLst/>
              <a:gdLst/>
              <a:ahLst/>
              <a:cxnLst/>
              <a:rect l="l" t="t" r="r" b="b"/>
              <a:pathLst>
                <a:path w="2886709" h="795654">
                  <a:moveTo>
                    <a:pt x="0" y="132587"/>
                  </a:moveTo>
                  <a:lnTo>
                    <a:pt x="6754" y="90679"/>
                  </a:lnTo>
                  <a:lnTo>
                    <a:pt x="25566" y="54282"/>
                  </a:lnTo>
                  <a:lnTo>
                    <a:pt x="54260" y="25581"/>
                  </a:lnTo>
                  <a:lnTo>
                    <a:pt x="90659" y="6759"/>
                  </a:lnTo>
                  <a:lnTo>
                    <a:pt x="132587" y="0"/>
                  </a:lnTo>
                  <a:lnTo>
                    <a:pt x="2753867" y="0"/>
                  </a:lnTo>
                  <a:lnTo>
                    <a:pt x="2795796" y="6759"/>
                  </a:lnTo>
                  <a:lnTo>
                    <a:pt x="2832195" y="25581"/>
                  </a:lnTo>
                  <a:lnTo>
                    <a:pt x="2860889" y="54282"/>
                  </a:lnTo>
                  <a:lnTo>
                    <a:pt x="2879701" y="90679"/>
                  </a:lnTo>
                  <a:lnTo>
                    <a:pt x="2886455" y="132587"/>
                  </a:lnTo>
                  <a:lnTo>
                    <a:pt x="2886455" y="662940"/>
                  </a:lnTo>
                  <a:lnTo>
                    <a:pt x="2879701" y="704848"/>
                  </a:lnTo>
                  <a:lnTo>
                    <a:pt x="2860889" y="741245"/>
                  </a:lnTo>
                  <a:lnTo>
                    <a:pt x="2832195" y="769946"/>
                  </a:lnTo>
                  <a:lnTo>
                    <a:pt x="2795796" y="788768"/>
                  </a:lnTo>
                  <a:lnTo>
                    <a:pt x="2753867" y="795528"/>
                  </a:lnTo>
                  <a:lnTo>
                    <a:pt x="132587" y="795528"/>
                  </a:lnTo>
                  <a:lnTo>
                    <a:pt x="90659" y="788768"/>
                  </a:lnTo>
                  <a:lnTo>
                    <a:pt x="54260" y="769946"/>
                  </a:lnTo>
                  <a:lnTo>
                    <a:pt x="25566" y="741245"/>
                  </a:lnTo>
                  <a:lnTo>
                    <a:pt x="6754" y="704848"/>
                  </a:lnTo>
                  <a:lnTo>
                    <a:pt x="0" y="662940"/>
                  </a:lnTo>
                  <a:lnTo>
                    <a:pt x="0" y="13258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615684" y="4453128"/>
            <a:ext cx="2885440" cy="946785"/>
            <a:chOff x="6615684" y="4453128"/>
            <a:chExt cx="2885440" cy="946785"/>
          </a:xfrm>
        </p:grpSpPr>
        <p:sp>
          <p:nvSpPr>
            <p:cNvPr id="7" name="object 7"/>
            <p:cNvSpPr/>
            <p:nvPr/>
          </p:nvSpPr>
          <p:spPr>
            <a:xfrm>
              <a:off x="6615684" y="4453128"/>
              <a:ext cx="2885440" cy="946785"/>
            </a:xfrm>
            <a:custGeom>
              <a:avLst/>
              <a:gdLst/>
              <a:ahLst/>
              <a:cxnLst/>
              <a:rect l="l" t="t" r="r" b="b"/>
              <a:pathLst>
                <a:path w="2885440" h="946785">
                  <a:moveTo>
                    <a:pt x="2727198" y="0"/>
                  </a:moveTo>
                  <a:lnTo>
                    <a:pt x="157734" y="0"/>
                  </a:ln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4"/>
                  </a:lnTo>
                  <a:lnTo>
                    <a:pt x="0" y="788670"/>
                  </a:lnTo>
                  <a:lnTo>
                    <a:pt x="8040" y="838529"/>
                  </a:lnTo>
                  <a:lnTo>
                    <a:pt x="30431" y="881829"/>
                  </a:lnTo>
                  <a:lnTo>
                    <a:pt x="64574" y="915972"/>
                  </a:lnTo>
                  <a:lnTo>
                    <a:pt x="107874" y="938363"/>
                  </a:lnTo>
                  <a:lnTo>
                    <a:pt x="157734" y="946404"/>
                  </a:lnTo>
                  <a:lnTo>
                    <a:pt x="2727198" y="946404"/>
                  </a:lnTo>
                  <a:lnTo>
                    <a:pt x="2777057" y="938363"/>
                  </a:lnTo>
                  <a:lnTo>
                    <a:pt x="2820357" y="915972"/>
                  </a:lnTo>
                  <a:lnTo>
                    <a:pt x="2854500" y="881829"/>
                  </a:lnTo>
                  <a:lnTo>
                    <a:pt x="2876891" y="838529"/>
                  </a:lnTo>
                  <a:lnTo>
                    <a:pt x="2884932" y="788670"/>
                  </a:lnTo>
                  <a:lnTo>
                    <a:pt x="2884932" y="157734"/>
                  </a:lnTo>
                  <a:lnTo>
                    <a:pt x="2876891" y="107874"/>
                  </a:lnTo>
                  <a:lnTo>
                    <a:pt x="2854500" y="64574"/>
                  </a:lnTo>
                  <a:lnTo>
                    <a:pt x="2820357" y="30431"/>
                  </a:lnTo>
                  <a:lnTo>
                    <a:pt x="2777057" y="8040"/>
                  </a:lnTo>
                  <a:lnTo>
                    <a:pt x="2727198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Correspondant PEF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Jean Luc Faure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615684" y="4453128"/>
              <a:ext cx="2885440" cy="946785"/>
            </a:xfrm>
            <a:custGeom>
              <a:avLst/>
              <a:gdLst/>
              <a:ahLst/>
              <a:cxnLst/>
              <a:rect l="l" t="t" r="r" b="b"/>
              <a:pathLst>
                <a:path w="2885440" h="946785">
                  <a:moveTo>
                    <a:pt x="0" y="157734"/>
                  </a:moveTo>
                  <a:lnTo>
                    <a:pt x="8040" y="107874"/>
                  </a:lnTo>
                  <a:lnTo>
                    <a:pt x="30431" y="64574"/>
                  </a:lnTo>
                  <a:lnTo>
                    <a:pt x="64574" y="30431"/>
                  </a:lnTo>
                  <a:lnTo>
                    <a:pt x="107874" y="8040"/>
                  </a:lnTo>
                  <a:lnTo>
                    <a:pt x="157734" y="0"/>
                  </a:lnTo>
                  <a:lnTo>
                    <a:pt x="2727198" y="0"/>
                  </a:lnTo>
                  <a:lnTo>
                    <a:pt x="2777057" y="8040"/>
                  </a:lnTo>
                  <a:lnTo>
                    <a:pt x="2820357" y="30431"/>
                  </a:lnTo>
                  <a:lnTo>
                    <a:pt x="2854500" y="64574"/>
                  </a:lnTo>
                  <a:lnTo>
                    <a:pt x="2876891" y="107874"/>
                  </a:lnTo>
                  <a:lnTo>
                    <a:pt x="2884932" y="157734"/>
                  </a:lnTo>
                  <a:lnTo>
                    <a:pt x="2884932" y="788670"/>
                  </a:lnTo>
                  <a:lnTo>
                    <a:pt x="2876891" y="838529"/>
                  </a:lnTo>
                  <a:lnTo>
                    <a:pt x="2854500" y="881829"/>
                  </a:lnTo>
                  <a:lnTo>
                    <a:pt x="2820357" y="915972"/>
                  </a:lnTo>
                  <a:lnTo>
                    <a:pt x="2777057" y="938363"/>
                  </a:lnTo>
                  <a:lnTo>
                    <a:pt x="2727198" y="946404"/>
                  </a:lnTo>
                  <a:lnTo>
                    <a:pt x="157734" y="946404"/>
                  </a:lnTo>
                  <a:lnTo>
                    <a:pt x="107874" y="938363"/>
                  </a:lnTo>
                  <a:lnTo>
                    <a:pt x="64574" y="915972"/>
                  </a:lnTo>
                  <a:lnTo>
                    <a:pt x="30431" y="881829"/>
                  </a:lnTo>
                  <a:lnTo>
                    <a:pt x="8040" y="838529"/>
                  </a:lnTo>
                  <a:lnTo>
                    <a:pt x="0" y="788670"/>
                  </a:lnTo>
                  <a:lnTo>
                    <a:pt x="0" y="15773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601967" y="2011679"/>
            <a:ext cx="2886710" cy="897890"/>
            <a:chOff x="6601967" y="2011679"/>
            <a:chExt cx="2886710" cy="897890"/>
          </a:xfrm>
        </p:grpSpPr>
        <p:sp>
          <p:nvSpPr>
            <p:cNvPr id="11" name="object 11"/>
            <p:cNvSpPr/>
            <p:nvPr/>
          </p:nvSpPr>
          <p:spPr>
            <a:xfrm>
              <a:off x="6601967" y="2011679"/>
              <a:ext cx="2886710" cy="897890"/>
            </a:xfrm>
            <a:custGeom>
              <a:avLst/>
              <a:gdLst/>
              <a:ahLst/>
              <a:cxnLst/>
              <a:rect l="l" t="t" r="r" b="b"/>
              <a:pathLst>
                <a:path w="2886709" h="897889">
                  <a:moveTo>
                    <a:pt x="2736850" y="0"/>
                  </a:moveTo>
                  <a:lnTo>
                    <a:pt x="149605" y="0"/>
                  </a:lnTo>
                  <a:lnTo>
                    <a:pt x="102299" y="7622"/>
                  </a:lnTo>
                  <a:lnTo>
                    <a:pt x="61228" y="28850"/>
                  </a:lnTo>
                  <a:lnTo>
                    <a:pt x="28850" y="61228"/>
                  </a:lnTo>
                  <a:lnTo>
                    <a:pt x="7622" y="102299"/>
                  </a:lnTo>
                  <a:lnTo>
                    <a:pt x="0" y="149606"/>
                  </a:lnTo>
                  <a:lnTo>
                    <a:pt x="0" y="748030"/>
                  </a:lnTo>
                  <a:lnTo>
                    <a:pt x="7622" y="795336"/>
                  </a:lnTo>
                  <a:lnTo>
                    <a:pt x="28850" y="836407"/>
                  </a:lnTo>
                  <a:lnTo>
                    <a:pt x="61228" y="868785"/>
                  </a:lnTo>
                  <a:lnTo>
                    <a:pt x="102299" y="890013"/>
                  </a:lnTo>
                  <a:lnTo>
                    <a:pt x="149605" y="897636"/>
                  </a:lnTo>
                  <a:lnTo>
                    <a:pt x="2736850" y="897636"/>
                  </a:lnTo>
                  <a:lnTo>
                    <a:pt x="2784156" y="890013"/>
                  </a:lnTo>
                  <a:lnTo>
                    <a:pt x="2825227" y="868785"/>
                  </a:lnTo>
                  <a:lnTo>
                    <a:pt x="2857605" y="836407"/>
                  </a:lnTo>
                  <a:lnTo>
                    <a:pt x="2878833" y="795336"/>
                  </a:lnTo>
                  <a:lnTo>
                    <a:pt x="2886455" y="748030"/>
                  </a:lnTo>
                  <a:lnTo>
                    <a:pt x="2886455" y="149606"/>
                  </a:lnTo>
                  <a:lnTo>
                    <a:pt x="2878833" y="102299"/>
                  </a:lnTo>
                  <a:lnTo>
                    <a:pt x="2857605" y="61228"/>
                  </a:lnTo>
                  <a:lnTo>
                    <a:pt x="2825227" y="28850"/>
                  </a:lnTo>
                  <a:lnTo>
                    <a:pt x="2784156" y="7622"/>
                  </a:lnTo>
                  <a:lnTo>
                    <a:pt x="2736850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01967" y="2011679"/>
              <a:ext cx="2886710" cy="897890"/>
            </a:xfrm>
            <a:custGeom>
              <a:avLst/>
              <a:gdLst/>
              <a:ahLst/>
              <a:cxnLst/>
              <a:rect l="l" t="t" r="r" b="b"/>
              <a:pathLst>
                <a:path w="2886709" h="897889">
                  <a:moveTo>
                    <a:pt x="0" y="149606"/>
                  </a:moveTo>
                  <a:lnTo>
                    <a:pt x="7622" y="102299"/>
                  </a:lnTo>
                  <a:lnTo>
                    <a:pt x="28850" y="61228"/>
                  </a:lnTo>
                  <a:lnTo>
                    <a:pt x="61228" y="28850"/>
                  </a:lnTo>
                  <a:lnTo>
                    <a:pt x="102299" y="7622"/>
                  </a:lnTo>
                  <a:lnTo>
                    <a:pt x="149605" y="0"/>
                  </a:lnTo>
                  <a:lnTo>
                    <a:pt x="2736850" y="0"/>
                  </a:lnTo>
                  <a:lnTo>
                    <a:pt x="2784156" y="7622"/>
                  </a:lnTo>
                  <a:lnTo>
                    <a:pt x="2825227" y="28850"/>
                  </a:lnTo>
                  <a:lnTo>
                    <a:pt x="2857605" y="61228"/>
                  </a:lnTo>
                  <a:lnTo>
                    <a:pt x="2878833" y="102299"/>
                  </a:lnTo>
                  <a:lnTo>
                    <a:pt x="2886455" y="149606"/>
                  </a:lnTo>
                  <a:lnTo>
                    <a:pt x="2886455" y="748030"/>
                  </a:lnTo>
                  <a:lnTo>
                    <a:pt x="2878833" y="795336"/>
                  </a:lnTo>
                  <a:lnTo>
                    <a:pt x="2857605" y="836407"/>
                  </a:lnTo>
                  <a:lnTo>
                    <a:pt x="2825227" y="868785"/>
                  </a:lnTo>
                  <a:lnTo>
                    <a:pt x="2784156" y="890013"/>
                  </a:lnTo>
                  <a:lnTo>
                    <a:pt x="2736850" y="897636"/>
                  </a:lnTo>
                  <a:lnTo>
                    <a:pt x="149605" y="897636"/>
                  </a:lnTo>
                  <a:lnTo>
                    <a:pt x="102299" y="890013"/>
                  </a:lnTo>
                  <a:lnTo>
                    <a:pt x="61228" y="868785"/>
                  </a:lnTo>
                  <a:lnTo>
                    <a:pt x="28850" y="836407"/>
                  </a:lnTo>
                  <a:lnTo>
                    <a:pt x="7622" y="795336"/>
                  </a:lnTo>
                  <a:lnTo>
                    <a:pt x="0" y="748030"/>
                  </a:lnTo>
                  <a:lnTo>
                    <a:pt x="0" y="14960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627876" y="3235451"/>
            <a:ext cx="2886710" cy="934719"/>
            <a:chOff x="6627876" y="3235451"/>
            <a:chExt cx="2886710" cy="934719"/>
          </a:xfrm>
        </p:grpSpPr>
        <p:sp>
          <p:nvSpPr>
            <p:cNvPr id="15" name="object 15"/>
            <p:cNvSpPr/>
            <p:nvPr/>
          </p:nvSpPr>
          <p:spPr>
            <a:xfrm>
              <a:off x="6627876" y="3235451"/>
              <a:ext cx="2886710" cy="934719"/>
            </a:xfrm>
            <a:custGeom>
              <a:avLst/>
              <a:gdLst/>
              <a:ahLst/>
              <a:cxnLst/>
              <a:rect l="l" t="t" r="r" b="b"/>
              <a:pathLst>
                <a:path w="2886709" h="934720">
                  <a:moveTo>
                    <a:pt x="2730754" y="0"/>
                  </a:moveTo>
                  <a:lnTo>
                    <a:pt x="155701" y="0"/>
                  </a:lnTo>
                  <a:lnTo>
                    <a:pt x="106493" y="7939"/>
                  </a:lnTo>
                  <a:lnTo>
                    <a:pt x="63751" y="30045"/>
                  </a:lnTo>
                  <a:lnTo>
                    <a:pt x="30045" y="63751"/>
                  </a:lnTo>
                  <a:lnTo>
                    <a:pt x="7939" y="106493"/>
                  </a:lnTo>
                  <a:lnTo>
                    <a:pt x="0" y="155701"/>
                  </a:lnTo>
                  <a:lnTo>
                    <a:pt x="0" y="778510"/>
                  </a:lnTo>
                  <a:lnTo>
                    <a:pt x="7939" y="827718"/>
                  </a:lnTo>
                  <a:lnTo>
                    <a:pt x="30045" y="870460"/>
                  </a:lnTo>
                  <a:lnTo>
                    <a:pt x="63751" y="904166"/>
                  </a:lnTo>
                  <a:lnTo>
                    <a:pt x="106493" y="926272"/>
                  </a:lnTo>
                  <a:lnTo>
                    <a:pt x="155701" y="934212"/>
                  </a:lnTo>
                  <a:lnTo>
                    <a:pt x="2730754" y="934212"/>
                  </a:lnTo>
                  <a:lnTo>
                    <a:pt x="2779962" y="926272"/>
                  </a:lnTo>
                  <a:lnTo>
                    <a:pt x="2822704" y="904166"/>
                  </a:lnTo>
                  <a:lnTo>
                    <a:pt x="2856410" y="870460"/>
                  </a:lnTo>
                  <a:lnTo>
                    <a:pt x="2878516" y="827718"/>
                  </a:lnTo>
                  <a:lnTo>
                    <a:pt x="2886455" y="778510"/>
                  </a:lnTo>
                  <a:lnTo>
                    <a:pt x="2886455" y="155701"/>
                  </a:lnTo>
                  <a:lnTo>
                    <a:pt x="2878516" y="106493"/>
                  </a:lnTo>
                  <a:lnTo>
                    <a:pt x="2856410" y="63751"/>
                  </a:lnTo>
                  <a:lnTo>
                    <a:pt x="2822704" y="30045"/>
                  </a:lnTo>
                  <a:lnTo>
                    <a:pt x="2779962" y="7939"/>
                  </a:lnTo>
                  <a:lnTo>
                    <a:pt x="2730754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7876" y="3235451"/>
              <a:ext cx="2886710" cy="934719"/>
            </a:xfrm>
            <a:custGeom>
              <a:avLst/>
              <a:gdLst/>
              <a:ahLst/>
              <a:cxnLst/>
              <a:rect l="l" t="t" r="r" b="b"/>
              <a:pathLst>
                <a:path w="2886709" h="934720">
                  <a:moveTo>
                    <a:pt x="0" y="155701"/>
                  </a:moveTo>
                  <a:lnTo>
                    <a:pt x="7939" y="106493"/>
                  </a:lnTo>
                  <a:lnTo>
                    <a:pt x="30045" y="63751"/>
                  </a:lnTo>
                  <a:lnTo>
                    <a:pt x="63751" y="30045"/>
                  </a:lnTo>
                  <a:lnTo>
                    <a:pt x="106493" y="7939"/>
                  </a:lnTo>
                  <a:lnTo>
                    <a:pt x="155701" y="0"/>
                  </a:lnTo>
                  <a:lnTo>
                    <a:pt x="2730754" y="0"/>
                  </a:lnTo>
                  <a:lnTo>
                    <a:pt x="2779962" y="7939"/>
                  </a:lnTo>
                  <a:lnTo>
                    <a:pt x="2822704" y="30045"/>
                  </a:lnTo>
                  <a:lnTo>
                    <a:pt x="2856410" y="63751"/>
                  </a:lnTo>
                  <a:lnTo>
                    <a:pt x="2878516" y="106493"/>
                  </a:lnTo>
                  <a:lnTo>
                    <a:pt x="2886455" y="155701"/>
                  </a:lnTo>
                  <a:lnTo>
                    <a:pt x="2886455" y="778510"/>
                  </a:lnTo>
                  <a:lnTo>
                    <a:pt x="2878516" y="827718"/>
                  </a:lnTo>
                  <a:lnTo>
                    <a:pt x="2856410" y="870460"/>
                  </a:lnTo>
                  <a:lnTo>
                    <a:pt x="2822704" y="904166"/>
                  </a:lnTo>
                  <a:lnTo>
                    <a:pt x="2779962" y="926272"/>
                  </a:lnTo>
                  <a:lnTo>
                    <a:pt x="2730754" y="934212"/>
                  </a:lnTo>
                  <a:lnTo>
                    <a:pt x="155701" y="934212"/>
                  </a:lnTo>
                  <a:lnTo>
                    <a:pt x="106493" y="926272"/>
                  </a:lnTo>
                  <a:lnTo>
                    <a:pt x="63751" y="904166"/>
                  </a:lnTo>
                  <a:lnTo>
                    <a:pt x="30045" y="870460"/>
                  </a:lnTo>
                  <a:lnTo>
                    <a:pt x="7939" y="827718"/>
                  </a:lnTo>
                  <a:lnTo>
                    <a:pt x="0" y="778510"/>
                  </a:lnTo>
                  <a:lnTo>
                    <a:pt x="0" y="15570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01967" y="5649874"/>
            <a:ext cx="29493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Entraîneur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Principal</a:t>
            </a:r>
            <a:endParaRPr sz="1800" dirty="0">
              <a:latin typeface="Calibri"/>
              <a:cs typeface="Calibri"/>
            </a:endParaRPr>
          </a:p>
          <a:p>
            <a:pPr marL="52069" algn="ctr">
              <a:lnSpc>
                <a:spcPct val="100000"/>
              </a:lnSpc>
            </a:pPr>
            <a:r>
              <a:rPr lang="fr-FR" sz="1800" b="1" dirty="0" err="1" smtClean="0">
                <a:solidFill>
                  <a:srgbClr val="FFFFFF"/>
                </a:solidFill>
                <a:latin typeface="Calibri"/>
                <a:cs typeface="Calibri"/>
              </a:rPr>
              <a:t>Cazolive</a:t>
            </a:r>
            <a:r>
              <a:rPr lang="fr-FR" sz="1800" b="1" dirty="0" smtClean="0">
                <a:solidFill>
                  <a:srgbClr val="FFFFFF"/>
                </a:solidFill>
                <a:latin typeface="Calibri"/>
                <a:cs typeface="Calibri"/>
              </a:rPr>
              <a:t> Laurent, Michel </a:t>
            </a:r>
            <a:r>
              <a:rPr lang="fr-FR" sz="1800" b="1" dirty="0" err="1" smtClean="0">
                <a:solidFill>
                  <a:srgbClr val="FFFFFF"/>
                </a:solidFill>
                <a:latin typeface="Calibri"/>
                <a:cs typeface="Calibri"/>
              </a:rPr>
              <a:t>Saez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4441" y="2122177"/>
            <a:ext cx="1973580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Directeur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Technique</a:t>
            </a:r>
            <a:endParaRPr sz="1800" dirty="0">
              <a:latin typeface="Calibri"/>
              <a:cs typeface="Calibri"/>
            </a:endParaRPr>
          </a:p>
          <a:p>
            <a:pPr marR="13970" algn="ctr">
              <a:lnSpc>
                <a:spcPct val="100000"/>
              </a:lnSpc>
            </a:pPr>
            <a:r>
              <a:rPr lang="fr-FR" sz="1800" b="1" dirty="0" smtClean="0">
                <a:solidFill>
                  <a:srgbClr val="FFFFFF"/>
                </a:solidFill>
                <a:latin typeface="Calibri"/>
                <a:cs typeface="Calibri"/>
              </a:rPr>
              <a:t>Pascal </a:t>
            </a:r>
            <a:r>
              <a:rPr lang="fr-FR" sz="1800" b="1" dirty="0" err="1" smtClean="0">
                <a:solidFill>
                  <a:srgbClr val="FFFFFF"/>
                </a:solidFill>
                <a:latin typeface="Calibri"/>
                <a:cs typeface="Calibri"/>
              </a:rPr>
              <a:t>Decuyper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Responsable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École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 smtClean="0">
                <a:solidFill>
                  <a:srgbClr val="FFFFFF"/>
                </a:solidFill>
                <a:latin typeface="Calibri"/>
                <a:cs typeface="Calibri"/>
              </a:rPr>
              <a:t>foot</a:t>
            </a:r>
            <a:endParaRPr lang="fr-FR" sz="1800" spc="-2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09220" marR="229870" indent="-50800" algn="ctr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63723" y="1900427"/>
            <a:ext cx="2854960" cy="4208145"/>
            <a:chOff x="2363723" y="1900427"/>
            <a:chExt cx="2854960" cy="420814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3723" y="1900427"/>
              <a:ext cx="2854452" cy="42077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8629" y="5325618"/>
              <a:ext cx="832104" cy="73151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278629" y="5325618"/>
              <a:ext cx="832485" cy="731520"/>
            </a:xfrm>
            <a:custGeom>
              <a:avLst/>
              <a:gdLst/>
              <a:ahLst/>
              <a:cxnLst/>
              <a:rect l="l" t="t" r="r" b="b"/>
              <a:pathLst>
                <a:path w="832485" h="731520">
                  <a:moveTo>
                    <a:pt x="0" y="365759"/>
                  </a:moveTo>
                  <a:lnTo>
                    <a:pt x="3242" y="319869"/>
                  </a:lnTo>
                  <a:lnTo>
                    <a:pt x="12708" y="275682"/>
                  </a:lnTo>
                  <a:lnTo>
                    <a:pt x="28009" y="233542"/>
                  </a:lnTo>
                  <a:lnTo>
                    <a:pt x="48754" y="193790"/>
                  </a:lnTo>
                  <a:lnTo>
                    <a:pt x="74552" y="156770"/>
                  </a:lnTo>
                  <a:lnTo>
                    <a:pt x="105014" y="122822"/>
                  </a:lnTo>
                  <a:lnTo>
                    <a:pt x="139749" y="92291"/>
                  </a:lnTo>
                  <a:lnTo>
                    <a:pt x="178368" y="65517"/>
                  </a:lnTo>
                  <a:lnTo>
                    <a:pt x="220479" y="42844"/>
                  </a:lnTo>
                  <a:lnTo>
                    <a:pt x="265694" y="24613"/>
                  </a:lnTo>
                  <a:lnTo>
                    <a:pt x="313621" y="11167"/>
                  </a:lnTo>
                  <a:lnTo>
                    <a:pt x="363870" y="2848"/>
                  </a:lnTo>
                  <a:lnTo>
                    <a:pt x="416052" y="0"/>
                  </a:lnTo>
                  <a:lnTo>
                    <a:pt x="468233" y="2848"/>
                  </a:lnTo>
                  <a:lnTo>
                    <a:pt x="518482" y="11167"/>
                  </a:lnTo>
                  <a:lnTo>
                    <a:pt x="566409" y="24613"/>
                  </a:lnTo>
                  <a:lnTo>
                    <a:pt x="611624" y="42844"/>
                  </a:lnTo>
                  <a:lnTo>
                    <a:pt x="653735" y="65517"/>
                  </a:lnTo>
                  <a:lnTo>
                    <a:pt x="692354" y="92291"/>
                  </a:lnTo>
                  <a:lnTo>
                    <a:pt x="727089" y="122822"/>
                  </a:lnTo>
                  <a:lnTo>
                    <a:pt x="757551" y="156770"/>
                  </a:lnTo>
                  <a:lnTo>
                    <a:pt x="783349" y="193790"/>
                  </a:lnTo>
                  <a:lnTo>
                    <a:pt x="804094" y="233542"/>
                  </a:lnTo>
                  <a:lnTo>
                    <a:pt x="819395" y="275682"/>
                  </a:lnTo>
                  <a:lnTo>
                    <a:pt x="828861" y="319869"/>
                  </a:lnTo>
                  <a:lnTo>
                    <a:pt x="832104" y="365759"/>
                  </a:lnTo>
                  <a:lnTo>
                    <a:pt x="828861" y="411640"/>
                  </a:lnTo>
                  <a:lnTo>
                    <a:pt x="819395" y="455820"/>
                  </a:lnTo>
                  <a:lnTo>
                    <a:pt x="804094" y="497956"/>
                  </a:lnTo>
                  <a:lnTo>
                    <a:pt x="783349" y="537706"/>
                  </a:lnTo>
                  <a:lnTo>
                    <a:pt x="757551" y="574727"/>
                  </a:lnTo>
                  <a:lnTo>
                    <a:pt x="727089" y="608676"/>
                  </a:lnTo>
                  <a:lnTo>
                    <a:pt x="692354" y="639211"/>
                  </a:lnTo>
                  <a:lnTo>
                    <a:pt x="653735" y="665988"/>
                  </a:lnTo>
                  <a:lnTo>
                    <a:pt x="611624" y="688665"/>
                  </a:lnTo>
                  <a:lnTo>
                    <a:pt x="566409" y="706900"/>
                  </a:lnTo>
                  <a:lnTo>
                    <a:pt x="518482" y="720349"/>
                  </a:lnTo>
                  <a:lnTo>
                    <a:pt x="468233" y="728670"/>
                  </a:lnTo>
                  <a:lnTo>
                    <a:pt x="416052" y="731519"/>
                  </a:lnTo>
                  <a:lnTo>
                    <a:pt x="363870" y="728670"/>
                  </a:lnTo>
                  <a:lnTo>
                    <a:pt x="313621" y="720349"/>
                  </a:lnTo>
                  <a:lnTo>
                    <a:pt x="265694" y="706900"/>
                  </a:lnTo>
                  <a:lnTo>
                    <a:pt x="220479" y="688665"/>
                  </a:lnTo>
                  <a:lnTo>
                    <a:pt x="178368" y="665988"/>
                  </a:lnTo>
                  <a:lnTo>
                    <a:pt x="139749" y="639211"/>
                  </a:lnTo>
                  <a:lnTo>
                    <a:pt x="105014" y="608676"/>
                  </a:lnTo>
                  <a:lnTo>
                    <a:pt x="74552" y="574727"/>
                  </a:lnTo>
                  <a:lnTo>
                    <a:pt x="48754" y="537706"/>
                  </a:lnTo>
                  <a:lnTo>
                    <a:pt x="28009" y="497956"/>
                  </a:lnTo>
                  <a:lnTo>
                    <a:pt x="12708" y="455820"/>
                  </a:lnTo>
                  <a:lnTo>
                    <a:pt x="3242" y="411640"/>
                  </a:lnTo>
                  <a:lnTo>
                    <a:pt x="0" y="36575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8575" y="61476"/>
            <a:ext cx="197358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SAISON</a:t>
            </a:r>
            <a:r>
              <a:rPr sz="1450" i="1" spc="-70" dirty="0">
                <a:latin typeface="Arial Black"/>
                <a:cs typeface="Arial Black"/>
              </a:rPr>
              <a:t> </a:t>
            </a:r>
            <a:r>
              <a:rPr sz="1450" i="1" spc="-20" dirty="0">
                <a:latin typeface="Arial Black"/>
                <a:cs typeface="Arial Black"/>
              </a:rPr>
              <a:t>2017</a:t>
            </a:r>
            <a:r>
              <a:rPr sz="1450" i="1" spc="-65" dirty="0">
                <a:latin typeface="Arial Black"/>
                <a:cs typeface="Arial Black"/>
              </a:rPr>
              <a:t> </a:t>
            </a:r>
            <a:r>
              <a:rPr sz="1450" i="1" dirty="0">
                <a:latin typeface="Arial Black"/>
                <a:cs typeface="Arial Black"/>
              </a:rPr>
              <a:t>-</a:t>
            </a:r>
            <a:r>
              <a:rPr sz="1450" i="1" spc="-75" dirty="0">
                <a:latin typeface="Arial Black"/>
                <a:cs typeface="Arial Black"/>
              </a:rPr>
              <a:t> </a:t>
            </a:r>
            <a:r>
              <a:rPr sz="1450" i="1" spc="-20" dirty="0">
                <a:latin typeface="Arial Black"/>
                <a:cs typeface="Arial Black"/>
              </a:rPr>
              <a:t>2018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97493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50258" y="5544718"/>
            <a:ext cx="690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U8/U9</a:t>
            </a:r>
            <a:endParaRPr sz="16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6518249"/>
            <a:ext cx="735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onstantia"/>
                <a:cs typeface="Constantia"/>
              </a:rPr>
              <a:t>09/12/2022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6657" y="6477914"/>
            <a:ext cx="47752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337185" algn="l"/>
              </a:tabLst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	</a:t>
            </a:r>
            <a:r>
              <a:rPr sz="1800" b="1" spc="-37" baseline="-32407" dirty="0">
                <a:latin typeface="Constantia"/>
                <a:cs typeface="Constantia"/>
              </a:rPr>
              <a:t>61</a:t>
            </a:r>
            <a:endParaRPr sz="1800" baseline="-32407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904" y="1641284"/>
            <a:ext cx="2632075" cy="5081270"/>
            <a:chOff x="124904" y="1641284"/>
            <a:chExt cx="2632075" cy="5081270"/>
          </a:xfrm>
        </p:grpSpPr>
        <p:sp>
          <p:nvSpPr>
            <p:cNvPr id="5" name="object 5"/>
            <p:cNvSpPr/>
            <p:nvPr/>
          </p:nvSpPr>
          <p:spPr>
            <a:xfrm>
              <a:off x="145542" y="1661922"/>
              <a:ext cx="2590800" cy="5039995"/>
            </a:xfrm>
            <a:custGeom>
              <a:avLst/>
              <a:gdLst/>
              <a:ahLst/>
              <a:cxnLst/>
              <a:rect l="l" t="t" r="r" b="b"/>
              <a:pathLst>
                <a:path w="2590800" h="5039995">
                  <a:moveTo>
                    <a:pt x="2159000" y="0"/>
                  </a:moveTo>
                  <a:lnTo>
                    <a:pt x="431812" y="0"/>
                  </a:lnTo>
                  <a:lnTo>
                    <a:pt x="384762" y="2533"/>
                  </a:lnTo>
                  <a:lnTo>
                    <a:pt x="339179" y="9958"/>
                  </a:lnTo>
                  <a:lnTo>
                    <a:pt x="295327" y="22010"/>
                  </a:lnTo>
                  <a:lnTo>
                    <a:pt x="253469" y="38427"/>
                  </a:lnTo>
                  <a:lnTo>
                    <a:pt x="213869" y="58946"/>
                  </a:lnTo>
                  <a:lnTo>
                    <a:pt x="176791" y="83303"/>
                  </a:lnTo>
                  <a:lnTo>
                    <a:pt x="142496" y="111235"/>
                  </a:lnTo>
                  <a:lnTo>
                    <a:pt x="111250" y="142479"/>
                  </a:lnTo>
                  <a:lnTo>
                    <a:pt x="83315" y="176771"/>
                  </a:lnTo>
                  <a:lnTo>
                    <a:pt x="58955" y="213849"/>
                  </a:lnTo>
                  <a:lnTo>
                    <a:pt x="38434" y="253448"/>
                  </a:lnTo>
                  <a:lnTo>
                    <a:pt x="22014" y="295306"/>
                  </a:lnTo>
                  <a:lnTo>
                    <a:pt x="9959" y="339159"/>
                  </a:lnTo>
                  <a:lnTo>
                    <a:pt x="2533" y="384745"/>
                  </a:lnTo>
                  <a:lnTo>
                    <a:pt x="0" y="431800"/>
                  </a:lnTo>
                  <a:lnTo>
                    <a:pt x="0" y="4608055"/>
                  </a:lnTo>
                  <a:lnTo>
                    <a:pt x="2533" y="4655105"/>
                  </a:lnTo>
                  <a:lnTo>
                    <a:pt x="9959" y="4700688"/>
                  </a:lnTo>
                  <a:lnTo>
                    <a:pt x="22014" y="4744540"/>
                  </a:lnTo>
                  <a:lnTo>
                    <a:pt x="38434" y="4786398"/>
                  </a:lnTo>
                  <a:lnTo>
                    <a:pt x="58955" y="4825998"/>
                  </a:lnTo>
                  <a:lnTo>
                    <a:pt x="83315" y="4863076"/>
                  </a:lnTo>
                  <a:lnTo>
                    <a:pt x="111250" y="4897371"/>
                  </a:lnTo>
                  <a:lnTo>
                    <a:pt x="142496" y="4928617"/>
                  </a:lnTo>
                  <a:lnTo>
                    <a:pt x="176791" y="4956552"/>
                  </a:lnTo>
                  <a:lnTo>
                    <a:pt x="213869" y="4980912"/>
                  </a:lnTo>
                  <a:lnTo>
                    <a:pt x="253469" y="5001433"/>
                  </a:lnTo>
                  <a:lnTo>
                    <a:pt x="295327" y="5017853"/>
                  </a:lnTo>
                  <a:lnTo>
                    <a:pt x="339179" y="5029908"/>
                  </a:lnTo>
                  <a:lnTo>
                    <a:pt x="384762" y="5037334"/>
                  </a:lnTo>
                  <a:lnTo>
                    <a:pt x="431812" y="5039868"/>
                  </a:lnTo>
                  <a:lnTo>
                    <a:pt x="2159000" y="5039868"/>
                  </a:lnTo>
                  <a:lnTo>
                    <a:pt x="2206054" y="5037334"/>
                  </a:lnTo>
                  <a:lnTo>
                    <a:pt x="2251640" y="5029908"/>
                  </a:lnTo>
                  <a:lnTo>
                    <a:pt x="2295493" y="5017853"/>
                  </a:lnTo>
                  <a:lnTo>
                    <a:pt x="2337351" y="5001433"/>
                  </a:lnTo>
                  <a:lnTo>
                    <a:pt x="2376950" y="4980912"/>
                  </a:lnTo>
                  <a:lnTo>
                    <a:pt x="2414028" y="4956552"/>
                  </a:lnTo>
                  <a:lnTo>
                    <a:pt x="2448320" y="4928617"/>
                  </a:lnTo>
                  <a:lnTo>
                    <a:pt x="2479564" y="4897371"/>
                  </a:lnTo>
                  <a:lnTo>
                    <a:pt x="2507496" y="4863076"/>
                  </a:lnTo>
                  <a:lnTo>
                    <a:pt x="2531853" y="4825998"/>
                  </a:lnTo>
                  <a:lnTo>
                    <a:pt x="2552372" y="4786398"/>
                  </a:lnTo>
                  <a:lnTo>
                    <a:pt x="2568789" y="4744540"/>
                  </a:lnTo>
                  <a:lnTo>
                    <a:pt x="2580841" y="4700688"/>
                  </a:lnTo>
                  <a:lnTo>
                    <a:pt x="2588266" y="4655105"/>
                  </a:lnTo>
                  <a:lnTo>
                    <a:pt x="2590800" y="4608055"/>
                  </a:lnTo>
                  <a:lnTo>
                    <a:pt x="2590800" y="431800"/>
                  </a:lnTo>
                  <a:lnTo>
                    <a:pt x="2588266" y="384745"/>
                  </a:lnTo>
                  <a:lnTo>
                    <a:pt x="2580841" y="339159"/>
                  </a:lnTo>
                  <a:lnTo>
                    <a:pt x="2568789" y="295306"/>
                  </a:lnTo>
                  <a:lnTo>
                    <a:pt x="2552372" y="253448"/>
                  </a:lnTo>
                  <a:lnTo>
                    <a:pt x="2531853" y="213849"/>
                  </a:lnTo>
                  <a:lnTo>
                    <a:pt x="2507496" y="176771"/>
                  </a:lnTo>
                  <a:lnTo>
                    <a:pt x="2479564" y="142479"/>
                  </a:lnTo>
                  <a:lnTo>
                    <a:pt x="2448320" y="111235"/>
                  </a:lnTo>
                  <a:lnTo>
                    <a:pt x="2414028" y="83303"/>
                  </a:lnTo>
                  <a:lnTo>
                    <a:pt x="2376950" y="58946"/>
                  </a:lnTo>
                  <a:lnTo>
                    <a:pt x="2337351" y="38427"/>
                  </a:lnTo>
                  <a:lnTo>
                    <a:pt x="2295493" y="22010"/>
                  </a:lnTo>
                  <a:lnTo>
                    <a:pt x="2251640" y="9958"/>
                  </a:lnTo>
                  <a:lnTo>
                    <a:pt x="2206054" y="2533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542" y="1661922"/>
              <a:ext cx="2590800" cy="5039995"/>
            </a:xfrm>
            <a:custGeom>
              <a:avLst/>
              <a:gdLst/>
              <a:ahLst/>
              <a:cxnLst/>
              <a:rect l="l" t="t" r="r" b="b"/>
              <a:pathLst>
                <a:path w="2590800" h="5039995">
                  <a:moveTo>
                    <a:pt x="0" y="431800"/>
                  </a:moveTo>
                  <a:lnTo>
                    <a:pt x="2533" y="384745"/>
                  </a:lnTo>
                  <a:lnTo>
                    <a:pt x="9959" y="339159"/>
                  </a:lnTo>
                  <a:lnTo>
                    <a:pt x="22014" y="295306"/>
                  </a:lnTo>
                  <a:lnTo>
                    <a:pt x="38434" y="253448"/>
                  </a:lnTo>
                  <a:lnTo>
                    <a:pt x="58955" y="213849"/>
                  </a:lnTo>
                  <a:lnTo>
                    <a:pt x="83315" y="176771"/>
                  </a:lnTo>
                  <a:lnTo>
                    <a:pt x="111250" y="142479"/>
                  </a:lnTo>
                  <a:lnTo>
                    <a:pt x="142496" y="111235"/>
                  </a:lnTo>
                  <a:lnTo>
                    <a:pt x="176791" y="83303"/>
                  </a:lnTo>
                  <a:lnTo>
                    <a:pt x="213869" y="58946"/>
                  </a:lnTo>
                  <a:lnTo>
                    <a:pt x="253469" y="38427"/>
                  </a:lnTo>
                  <a:lnTo>
                    <a:pt x="295327" y="22010"/>
                  </a:lnTo>
                  <a:lnTo>
                    <a:pt x="339179" y="9958"/>
                  </a:lnTo>
                  <a:lnTo>
                    <a:pt x="384762" y="2533"/>
                  </a:lnTo>
                  <a:lnTo>
                    <a:pt x="431812" y="0"/>
                  </a:lnTo>
                  <a:lnTo>
                    <a:pt x="2159000" y="0"/>
                  </a:lnTo>
                  <a:lnTo>
                    <a:pt x="2206054" y="2533"/>
                  </a:lnTo>
                  <a:lnTo>
                    <a:pt x="2251640" y="9958"/>
                  </a:lnTo>
                  <a:lnTo>
                    <a:pt x="2295493" y="22010"/>
                  </a:lnTo>
                  <a:lnTo>
                    <a:pt x="2337351" y="38427"/>
                  </a:lnTo>
                  <a:lnTo>
                    <a:pt x="2376950" y="58946"/>
                  </a:lnTo>
                  <a:lnTo>
                    <a:pt x="2414028" y="83303"/>
                  </a:lnTo>
                  <a:lnTo>
                    <a:pt x="2448320" y="111235"/>
                  </a:lnTo>
                  <a:lnTo>
                    <a:pt x="2479564" y="142479"/>
                  </a:lnTo>
                  <a:lnTo>
                    <a:pt x="2507496" y="176771"/>
                  </a:lnTo>
                  <a:lnTo>
                    <a:pt x="2531853" y="213849"/>
                  </a:lnTo>
                  <a:lnTo>
                    <a:pt x="2552372" y="253448"/>
                  </a:lnTo>
                  <a:lnTo>
                    <a:pt x="2568789" y="295306"/>
                  </a:lnTo>
                  <a:lnTo>
                    <a:pt x="2580841" y="339159"/>
                  </a:lnTo>
                  <a:lnTo>
                    <a:pt x="2588266" y="384745"/>
                  </a:lnTo>
                  <a:lnTo>
                    <a:pt x="2590800" y="431800"/>
                  </a:lnTo>
                  <a:lnTo>
                    <a:pt x="2590800" y="4608055"/>
                  </a:lnTo>
                  <a:lnTo>
                    <a:pt x="2588266" y="4655105"/>
                  </a:lnTo>
                  <a:lnTo>
                    <a:pt x="2580841" y="4700688"/>
                  </a:lnTo>
                  <a:lnTo>
                    <a:pt x="2568789" y="4744540"/>
                  </a:lnTo>
                  <a:lnTo>
                    <a:pt x="2552372" y="4786398"/>
                  </a:lnTo>
                  <a:lnTo>
                    <a:pt x="2531853" y="4825998"/>
                  </a:lnTo>
                  <a:lnTo>
                    <a:pt x="2507496" y="4863076"/>
                  </a:lnTo>
                  <a:lnTo>
                    <a:pt x="2479564" y="4897371"/>
                  </a:lnTo>
                  <a:lnTo>
                    <a:pt x="2448320" y="4928617"/>
                  </a:lnTo>
                  <a:lnTo>
                    <a:pt x="2414028" y="4956552"/>
                  </a:lnTo>
                  <a:lnTo>
                    <a:pt x="2376950" y="4980912"/>
                  </a:lnTo>
                  <a:lnTo>
                    <a:pt x="2337351" y="5001433"/>
                  </a:lnTo>
                  <a:lnTo>
                    <a:pt x="2295493" y="5017853"/>
                  </a:lnTo>
                  <a:lnTo>
                    <a:pt x="2251640" y="5029908"/>
                  </a:lnTo>
                  <a:lnTo>
                    <a:pt x="2206054" y="5037334"/>
                  </a:lnTo>
                  <a:lnTo>
                    <a:pt x="2159000" y="5039868"/>
                  </a:lnTo>
                  <a:lnTo>
                    <a:pt x="431812" y="5039868"/>
                  </a:lnTo>
                  <a:lnTo>
                    <a:pt x="384762" y="5037334"/>
                  </a:lnTo>
                  <a:lnTo>
                    <a:pt x="339179" y="5029908"/>
                  </a:lnTo>
                  <a:lnTo>
                    <a:pt x="295327" y="5017853"/>
                  </a:lnTo>
                  <a:lnTo>
                    <a:pt x="253469" y="5001433"/>
                  </a:lnTo>
                  <a:lnTo>
                    <a:pt x="213869" y="4980912"/>
                  </a:lnTo>
                  <a:lnTo>
                    <a:pt x="176791" y="4956552"/>
                  </a:lnTo>
                  <a:lnTo>
                    <a:pt x="142496" y="4928617"/>
                  </a:lnTo>
                  <a:lnTo>
                    <a:pt x="111250" y="4897371"/>
                  </a:lnTo>
                  <a:lnTo>
                    <a:pt x="83315" y="4863076"/>
                  </a:lnTo>
                  <a:lnTo>
                    <a:pt x="58955" y="4825998"/>
                  </a:lnTo>
                  <a:lnTo>
                    <a:pt x="38434" y="4786398"/>
                  </a:lnTo>
                  <a:lnTo>
                    <a:pt x="22014" y="4744540"/>
                  </a:lnTo>
                  <a:lnTo>
                    <a:pt x="9959" y="4700688"/>
                  </a:lnTo>
                  <a:lnTo>
                    <a:pt x="2533" y="4655105"/>
                  </a:lnTo>
                  <a:lnTo>
                    <a:pt x="0" y="4608055"/>
                  </a:lnTo>
                  <a:lnTo>
                    <a:pt x="0" y="431800"/>
                  </a:lnTo>
                  <a:close/>
                </a:path>
              </a:pathLst>
            </a:custGeom>
            <a:ln w="41148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6679" y="3362705"/>
            <a:ext cx="1863089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Acquérir</a:t>
            </a:r>
            <a:r>
              <a:rPr sz="1900" b="1" i="1" u="sng" spc="-7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des</a:t>
            </a:r>
            <a:r>
              <a:rPr sz="19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principes</a:t>
            </a:r>
            <a:r>
              <a:rPr sz="1900" b="1" i="1" u="sng" spc="-5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de</a:t>
            </a:r>
            <a:r>
              <a:rPr sz="1900" b="1" i="1" u="sng" spc="-5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jeu</a:t>
            </a:r>
            <a:r>
              <a:rPr sz="19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9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simples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835" y="4810759"/>
            <a:ext cx="18078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5080" indent="-42545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Mon</a:t>
            </a:r>
            <a:r>
              <a:rPr sz="14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équipe</a:t>
            </a:r>
            <a:r>
              <a:rPr sz="14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balle j’attaque.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707" y="5450840"/>
            <a:ext cx="2111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705">
              <a:lnSpc>
                <a:spcPct val="100000"/>
              </a:lnSpc>
              <a:spcBef>
                <a:spcPts val="100"/>
              </a:spcBef>
            </a:pPr>
            <a:r>
              <a:rPr sz="1800" b="1" i="1" u="sng" spc="45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Recherche</a:t>
            </a:r>
            <a:r>
              <a:rPr sz="1800" b="1" i="1" u="sng" spc="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du</a:t>
            </a:r>
            <a:r>
              <a:rPr sz="1800" b="1" i="1" u="sng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jeu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sur</a:t>
            </a:r>
            <a:r>
              <a:rPr sz="18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les</a:t>
            </a:r>
            <a:r>
              <a:rPr sz="1800" b="1" i="1" u="sng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côtés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6492" y="1141475"/>
            <a:ext cx="2628900" cy="401320"/>
            <a:chOff x="126492" y="1141475"/>
            <a:chExt cx="2628900" cy="401320"/>
          </a:xfrm>
        </p:grpSpPr>
        <p:sp>
          <p:nvSpPr>
            <p:cNvPr id="11" name="object 11"/>
            <p:cNvSpPr/>
            <p:nvPr/>
          </p:nvSpPr>
          <p:spPr>
            <a:xfrm>
              <a:off x="145542" y="1160525"/>
              <a:ext cx="2590800" cy="363220"/>
            </a:xfrm>
            <a:custGeom>
              <a:avLst/>
              <a:gdLst/>
              <a:ahLst/>
              <a:cxnLst/>
              <a:rect l="l" t="t" r="r" b="b"/>
              <a:pathLst>
                <a:path w="2590800" h="363219">
                  <a:moveTo>
                    <a:pt x="2530347" y="0"/>
                  </a:moveTo>
                  <a:lnTo>
                    <a:pt x="60451" y="0"/>
                  </a:lnTo>
                  <a:lnTo>
                    <a:pt x="36920" y="4748"/>
                  </a:lnTo>
                  <a:lnTo>
                    <a:pt x="17705" y="17700"/>
                  </a:lnTo>
                  <a:lnTo>
                    <a:pt x="4750" y="36915"/>
                  </a:lnTo>
                  <a:lnTo>
                    <a:pt x="0" y="60451"/>
                  </a:lnTo>
                  <a:lnTo>
                    <a:pt x="0" y="302260"/>
                  </a:lnTo>
                  <a:lnTo>
                    <a:pt x="4750" y="325796"/>
                  </a:lnTo>
                  <a:lnTo>
                    <a:pt x="17705" y="345011"/>
                  </a:lnTo>
                  <a:lnTo>
                    <a:pt x="36920" y="357963"/>
                  </a:lnTo>
                  <a:lnTo>
                    <a:pt x="60451" y="362712"/>
                  </a:lnTo>
                  <a:lnTo>
                    <a:pt x="2530347" y="362712"/>
                  </a:lnTo>
                  <a:lnTo>
                    <a:pt x="2553884" y="357963"/>
                  </a:lnTo>
                  <a:lnTo>
                    <a:pt x="2573099" y="345011"/>
                  </a:lnTo>
                  <a:lnTo>
                    <a:pt x="2586051" y="325796"/>
                  </a:lnTo>
                  <a:lnTo>
                    <a:pt x="2590800" y="302260"/>
                  </a:lnTo>
                  <a:lnTo>
                    <a:pt x="2590800" y="60451"/>
                  </a:lnTo>
                  <a:lnTo>
                    <a:pt x="2586051" y="36915"/>
                  </a:lnTo>
                  <a:lnTo>
                    <a:pt x="2573099" y="17700"/>
                  </a:lnTo>
                  <a:lnTo>
                    <a:pt x="2553884" y="4748"/>
                  </a:lnTo>
                  <a:lnTo>
                    <a:pt x="253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542" y="1160525"/>
              <a:ext cx="2590800" cy="363220"/>
            </a:xfrm>
            <a:custGeom>
              <a:avLst/>
              <a:gdLst/>
              <a:ahLst/>
              <a:cxnLst/>
              <a:rect l="l" t="t" r="r" b="b"/>
              <a:pathLst>
                <a:path w="2590800" h="363219">
                  <a:moveTo>
                    <a:pt x="0" y="60451"/>
                  </a:moveTo>
                  <a:lnTo>
                    <a:pt x="4750" y="36915"/>
                  </a:lnTo>
                  <a:lnTo>
                    <a:pt x="17705" y="17700"/>
                  </a:lnTo>
                  <a:lnTo>
                    <a:pt x="36920" y="4748"/>
                  </a:lnTo>
                  <a:lnTo>
                    <a:pt x="60451" y="0"/>
                  </a:lnTo>
                  <a:lnTo>
                    <a:pt x="2530347" y="0"/>
                  </a:lnTo>
                  <a:lnTo>
                    <a:pt x="2553884" y="4748"/>
                  </a:lnTo>
                  <a:lnTo>
                    <a:pt x="2573099" y="17700"/>
                  </a:lnTo>
                  <a:lnTo>
                    <a:pt x="2586051" y="36915"/>
                  </a:lnTo>
                  <a:lnTo>
                    <a:pt x="2590800" y="60451"/>
                  </a:lnTo>
                  <a:lnTo>
                    <a:pt x="2590800" y="302260"/>
                  </a:lnTo>
                  <a:lnTo>
                    <a:pt x="2586051" y="325796"/>
                  </a:lnTo>
                  <a:lnTo>
                    <a:pt x="2573099" y="345011"/>
                  </a:lnTo>
                  <a:lnTo>
                    <a:pt x="2553884" y="357963"/>
                  </a:lnTo>
                  <a:lnTo>
                    <a:pt x="2530347" y="362712"/>
                  </a:lnTo>
                  <a:lnTo>
                    <a:pt x="60451" y="362712"/>
                  </a:lnTo>
                  <a:lnTo>
                    <a:pt x="36920" y="357963"/>
                  </a:lnTo>
                  <a:lnTo>
                    <a:pt x="17705" y="345011"/>
                  </a:lnTo>
                  <a:lnTo>
                    <a:pt x="4750" y="325796"/>
                  </a:lnTo>
                  <a:lnTo>
                    <a:pt x="0" y="302260"/>
                  </a:lnTo>
                  <a:lnTo>
                    <a:pt x="0" y="60451"/>
                  </a:lnTo>
                  <a:close/>
                </a:path>
              </a:pathLst>
            </a:custGeom>
            <a:ln w="38100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25703" y="1185798"/>
            <a:ext cx="1228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spc="-30" dirty="0">
                <a:solidFill>
                  <a:srgbClr val="800000"/>
                </a:solidFill>
                <a:latin typeface="Arial"/>
                <a:cs typeface="Arial"/>
              </a:rPr>
              <a:t>TACT</a:t>
            </a:r>
            <a:r>
              <a:rPr sz="1800" b="1" spc="-44" baseline="34722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r>
              <a:rPr sz="1800" b="1" i="1" spc="-30" dirty="0">
                <a:solidFill>
                  <a:srgbClr val="800000"/>
                </a:solidFill>
                <a:latin typeface="Arial"/>
                <a:cs typeface="Arial"/>
              </a:rPr>
              <a:t>IQUE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49523" y="1162811"/>
            <a:ext cx="3766185" cy="3619500"/>
            <a:chOff x="3049523" y="1162811"/>
            <a:chExt cx="3766185" cy="36195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9523" y="1162811"/>
              <a:ext cx="3765804" cy="1769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9523" y="2971800"/>
              <a:ext cx="3765804" cy="18105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4779" y="588263"/>
            <a:ext cx="11678920" cy="4635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latin typeface="Arial Black"/>
                <a:cs typeface="Arial Black"/>
              </a:rPr>
              <a:t>RECHERCHE</a:t>
            </a:r>
            <a:r>
              <a:rPr sz="2400" spc="-4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DU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JEU SUR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LES </a:t>
            </a:r>
            <a:r>
              <a:rPr sz="2400" spc="-10" dirty="0">
                <a:latin typeface="Arial Black"/>
                <a:cs typeface="Arial Black"/>
              </a:rPr>
              <a:t>CÔTES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7445" y="1160525"/>
            <a:ext cx="4826635" cy="17729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431165" marR="476884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chaque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zones offensives</a:t>
            </a:r>
            <a:r>
              <a:rPr sz="1500" spc="-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203835" marR="252729" algn="ctr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Celui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qui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est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trouve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libre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tout </a:t>
            </a:r>
            <a:r>
              <a:rPr sz="1500" b="1" spc="-10" dirty="0">
                <a:latin typeface="Arial"/>
                <a:cs typeface="Arial"/>
              </a:rPr>
              <a:t>marquage.</a:t>
            </a:r>
            <a:endParaRPr sz="1500">
              <a:latin typeface="Arial"/>
              <a:cs typeface="Arial"/>
            </a:endParaRPr>
          </a:p>
          <a:p>
            <a:pPr marL="17018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Une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rotation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toutes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2’</a:t>
            </a:r>
            <a:r>
              <a:rPr sz="1500" b="1" spc="-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pour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changer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0" dirty="0">
                <a:latin typeface="Arial"/>
                <a:cs typeface="Arial"/>
              </a:rPr>
              <a:t> joueur.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97445" y="3039617"/>
            <a:ext cx="4826635" cy="178943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5c5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avec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petits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chaque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côté.</a:t>
            </a:r>
            <a:endParaRPr sz="1600">
              <a:latin typeface="Arial"/>
              <a:cs typeface="Arial"/>
            </a:endParaRPr>
          </a:p>
          <a:p>
            <a:pPr marR="51435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Jeu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libre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avec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possibilité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marquer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sur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buts</a:t>
            </a:r>
            <a:endParaRPr sz="1600">
              <a:latin typeface="Arial"/>
              <a:cs typeface="Arial"/>
            </a:endParaRPr>
          </a:p>
          <a:p>
            <a:pPr marL="324485" marR="317500" algn="ctr">
              <a:lnSpc>
                <a:spcPct val="107500"/>
              </a:lnSpc>
              <a:spcBef>
                <a:spcPts val="434"/>
              </a:spcBef>
            </a:pPr>
            <a:r>
              <a:rPr sz="1600" b="1" dirty="0">
                <a:latin typeface="Arial"/>
                <a:cs typeface="Arial"/>
              </a:rPr>
              <a:t>Une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équipe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peut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marquer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fois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1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suite </a:t>
            </a:r>
            <a:r>
              <a:rPr sz="1600" b="1" dirty="0">
                <a:latin typeface="Arial"/>
                <a:cs typeface="Arial"/>
              </a:rPr>
              <a:t>sur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même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but.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9523" y="4920996"/>
            <a:ext cx="3765804" cy="179984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997445" y="4921758"/>
            <a:ext cx="4826635" cy="17805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5c5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avec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GdB</a:t>
            </a:r>
            <a:endParaRPr sz="1600">
              <a:latin typeface="Arial"/>
              <a:cs typeface="Arial"/>
            </a:endParaRPr>
          </a:p>
          <a:p>
            <a:pPr marR="50800" algn="ctr">
              <a:lnSpc>
                <a:spcPts val="1910"/>
              </a:lnSpc>
            </a:pPr>
            <a:r>
              <a:rPr sz="1600" b="1" dirty="0">
                <a:latin typeface="Arial"/>
                <a:cs typeface="Arial"/>
              </a:rPr>
              <a:t>But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marqué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venant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d’une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passe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2630"/>
              </a:lnSpc>
            </a:pPr>
            <a:r>
              <a:rPr sz="1600" b="1" dirty="0">
                <a:latin typeface="Arial"/>
                <a:cs typeface="Arial"/>
              </a:rPr>
              <a:t>d’un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côté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pts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sinon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pt</a:t>
            </a:r>
            <a:r>
              <a:rPr sz="2200" spc="-2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8465"/>
            <a:ext cx="746964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48511" y="2362200"/>
            <a:ext cx="716280" cy="635635"/>
            <a:chOff x="1048511" y="2362200"/>
            <a:chExt cx="716280" cy="63563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465" y="2375153"/>
              <a:ext cx="690372" cy="6096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61465" y="23751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2" y="259772"/>
                  </a:lnTo>
                  <a:lnTo>
                    <a:pt x="14614" y="216792"/>
                  </a:lnTo>
                  <a:lnTo>
                    <a:pt x="32082" y="176330"/>
                  </a:lnTo>
                  <a:lnTo>
                    <a:pt x="55611" y="138860"/>
                  </a:lnTo>
                  <a:lnTo>
                    <a:pt x="84668" y="104853"/>
                  </a:lnTo>
                  <a:lnTo>
                    <a:pt x="118719" y="74783"/>
                  </a:lnTo>
                  <a:lnTo>
                    <a:pt x="157229" y="49120"/>
                  </a:lnTo>
                  <a:lnTo>
                    <a:pt x="199664" y="28338"/>
                  </a:lnTo>
                  <a:lnTo>
                    <a:pt x="245492" y="12909"/>
                  </a:lnTo>
                  <a:lnTo>
                    <a:pt x="294177" y="3306"/>
                  </a:lnTo>
                  <a:lnTo>
                    <a:pt x="345186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6" y="609600"/>
                  </a:lnTo>
                  <a:lnTo>
                    <a:pt x="294177" y="606293"/>
                  </a:lnTo>
                  <a:lnTo>
                    <a:pt x="245492" y="596690"/>
                  </a:lnTo>
                  <a:lnTo>
                    <a:pt x="199664" y="581261"/>
                  </a:lnTo>
                  <a:lnTo>
                    <a:pt x="157229" y="560479"/>
                  </a:lnTo>
                  <a:lnTo>
                    <a:pt x="118719" y="534816"/>
                  </a:lnTo>
                  <a:lnTo>
                    <a:pt x="84668" y="504746"/>
                  </a:lnTo>
                  <a:lnTo>
                    <a:pt x="55611" y="470739"/>
                  </a:lnTo>
                  <a:lnTo>
                    <a:pt x="32082" y="433269"/>
                  </a:lnTo>
                  <a:lnTo>
                    <a:pt x="14614" y="392807"/>
                  </a:lnTo>
                  <a:lnTo>
                    <a:pt x="3742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69619" y="2458973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458723"/>
            <a:ext cx="12230100" cy="500380"/>
            <a:chOff x="-18288" y="458723"/>
            <a:chExt cx="12230100" cy="500380"/>
          </a:xfrm>
        </p:grpSpPr>
        <p:sp>
          <p:nvSpPr>
            <p:cNvPr id="3" name="object 3"/>
            <p:cNvSpPr/>
            <p:nvPr/>
          </p:nvSpPr>
          <p:spPr>
            <a:xfrm>
              <a:off x="761" y="477773"/>
              <a:ext cx="12192000" cy="462280"/>
            </a:xfrm>
            <a:custGeom>
              <a:avLst/>
              <a:gdLst/>
              <a:ahLst/>
              <a:cxnLst/>
              <a:rect l="l" t="t" r="r" b="b"/>
              <a:pathLst>
                <a:path w="12192000" h="462280">
                  <a:moveTo>
                    <a:pt x="1219200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2192000" y="46177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477773"/>
              <a:ext cx="12192000" cy="462280"/>
            </a:xfrm>
            <a:custGeom>
              <a:avLst/>
              <a:gdLst/>
              <a:ahLst/>
              <a:cxnLst/>
              <a:rect l="l" t="t" r="r" b="b"/>
              <a:pathLst>
                <a:path w="12192000" h="462280">
                  <a:moveTo>
                    <a:pt x="0" y="461772"/>
                  </a:moveTo>
                  <a:lnTo>
                    <a:pt x="12192000" y="46177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380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11" y="489584"/>
            <a:ext cx="1217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JOUER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EN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PROFONDEUR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4528" y="1824164"/>
            <a:ext cx="2616835" cy="4633595"/>
            <a:chOff x="164528" y="1824164"/>
            <a:chExt cx="2616835" cy="4633595"/>
          </a:xfrm>
        </p:grpSpPr>
        <p:sp>
          <p:nvSpPr>
            <p:cNvPr id="7" name="object 7"/>
            <p:cNvSpPr/>
            <p:nvPr/>
          </p:nvSpPr>
          <p:spPr>
            <a:xfrm>
              <a:off x="177545" y="1837181"/>
              <a:ext cx="2590800" cy="4607560"/>
            </a:xfrm>
            <a:custGeom>
              <a:avLst/>
              <a:gdLst/>
              <a:ahLst/>
              <a:cxnLst/>
              <a:rect l="l" t="t" r="r" b="b"/>
              <a:pathLst>
                <a:path w="2590800" h="4607560">
                  <a:moveTo>
                    <a:pt x="2159000" y="0"/>
                  </a:moveTo>
                  <a:lnTo>
                    <a:pt x="431812" y="0"/>
                  </a:lnTo>
                  <a:lnTo>
                    <a:pt x="384762" y="2533"/>
                  </a:lnTo>
                  <a:lnTo>
                    <a:pt x="339179" y="9958"/>
                  </a:lnTo>
                  <a:lnTo>
                    <a:pt x="295327" y="22010"/>
                  </a:lnTo>
                  <a:lnTo>
                    <a:pt x="253469" y="38427"/>
                  </a:lnTo>
                  <a:lnTo>
                    <a:pt x="213869" y="58946"/>
                  </a:lnTo>
                  <a:lnTo>
                    <a:pt x="176791" y="83303"/>
                  </a:lnTo>
                  <a:lnTo>
                    <a:pt x="142496" y="111235"/>
                  </a:lnTo>
                  <a:lnTo>
                    <a:pt x="111250" y="142479"/>
                  </a:lnTo>
                  <a:lnTo>
                    <a:pt x="83315" y="176771"/>
                  </a:lnTo>
                  <a:lnTo>
                    <a:pt x="58955" y="213849"/>
                  </a:lnTo>
                  <a:lnTo>
                    <a:pt x="38434" y="253448"/>
                  </a:lnTo>
                  <a:lnTo>
                    <a:pt x="22014" y="295306"/>
                  </a:lnTo>
                  <a:lnTo>
                    <a:pt x="9959" y="339159"/>
                  </a:lnTo>
                  <a:lnTo>
                    <a:pt x="2533" y="384745"/>
                  </a:lnTo>
                  <a:lnTo>
                    <a:pt x="0" y="431800"/>
                  </a:lnTo>
                  <a:lnTo>
                    <a:pt x="0" y="4175239"/>
                  </a:lnTo>
                  <a:lnTo>
                    <a:pt x="2533" y="4222289"/>
                  </a:lnTo>
                  <a:lnTo>
                    <a:pt x="9959" y="4267872"/>
                  </a:lnTo>
                  <a:lnTo>
                    <a:pt x="22014" y="4311724"/>
                  </a:lnTo>
                  <a:lnTo>
                    <a:pt x="38434" y="4353582"/>
                  </a:lnTo>
                  <a:lnTo>
                    <a:pt x="58955" y="4393182"/>
                  </a:lnTo>
                  <a:lnTo>
                    <a:pt x="83315" y="4430260"/>
                  </a:lnTo>
                  <a:lnTo>
                    <a:pt x="111250" y="4464555"/>
                  </a:lnTo>
                  <a:lnTo>
                    <a:pt x="142496" y="4495801"/>
                  </a:lnTo>
                  <a:lnTo>
                    <a:pt x="176791" y="4523736"/>
                  </a:lnTo>
                  <a:lnTo>
                    <a:pt x="213869" y="4548096"/>
                  </a:lnTo>
                  <a:lnTo>
                    <a:pt x="253469" y="4568617"/>
                  </a:lnTo>
                  <a:lnTo>
                    <a:pt x="295327" y="4585037"/>
                  </a:lnTo>
                  <a:lnTo>
                    <a:pt x="339179" y="4597092"/>
                  </a:lnTo>
                  <a:lnTo>
                    <a:pt x="384762" y="4604518"/>
                  </a:lnTo>
                  <a:lnTo>
                    <a:pt x="431812" y="4607052"/>
                  </a:lnTo>
                  <a:lnTo>
                    <a:pt x="2159000" y="4607052"/>
                  </a:lnTo>
                  <a:lnTo>
                    <a:pt x="2206054" y="4604518"/>
                  </a:lnTo>
                  <a:lnTo>
                    <a:pt x="2251640" y="4597092"/>
                  </a:lnTo>
                  <a:lnTo>
                    <a:pt x="2295493" y="4585037"/>
                  </a:lnTo>
                  <a:lnTo>
                    <a:pt x="2337351" y="4568617"/>
                  </a:lnTo>
                  <a:lnTo>
                    <a:pt x="2376950" y="4548096"/>
                  </a:lnTo>
                  <a:lnTo>
                    <a:pt x="2414028" y="4523736"/>
                  </a:lnTo>
                  <a:lnTo>
                    <a:pt x="2448320" y="4495801"/>
                  </a:lnTo>
                  <a:lnTo>
                    <a:pt x="2479564" y="4464555"/>
                  </a:lnTo>
                  <a:lnTo>
                    <a:pt x="2507496" y="4430260"/>
                  </a:lnTo>
                  <a:lnTo>
                    <a:pt x="2531853" y="4393182"/>
                  </a:lnTo>
                  <a:lnTo>
                    <a:pt x="2552372" y="4353582"/>
                  </a:lnTo>
                  <a:lnTo>
                    <a:pt x="2568789" y="4311724"/>
                  </a:lnTo>
                  <a:lnTo>
                    <a:pt x="2580841" y="4267872"/>
                  </a:lnTo>
                  <a:lnTo>
                    <a:pt x="2588266" y="4222289"/>
                  </a:lnTo>
                  <a:lnTo>
                    <a:pt x="2590800" y="4175239"/>
                  </a:lnTo>
                  <a:lnTo>
                    <a:pt x="2590800" y="431800"/>
                  </a:lnTo>
                  <a:lnTo>
                    <a:pt x="2588266" y="384745"/>
                  </a:lnTo>
                  <a:lnTo>
                    <a:pt x="2580841" y="339159"/>
                  </a:lnTo>
                  <a:lnTo>
                    <a:pt x="2568789" y="295306"/>
                  </a:lnTo>
                  <a:lnTo>
                    <a:pt x="2552372" y="253448"/>
                  </a:lnTo>
                  <a:lnTo>
                    <a:pt x="2531853" y="213849"/>
                  </a:lnTo>
                  <a:lnTo>
                    <a:pt x="2507496" y="176771"/>
                  </a:lnTo>
                  <a:lnTo>
                    <a:pt x="2479564" y="142479"/>
                  </a:lnTo>
                  <a:lnTo>
                    <a:pt x="2448320" y="111235"/>
                  </a:lnTo>
                  <a:lnTo>
                    <a:pt x="2414028" y="83303"/>
                  </a:lnTo>
                  <a:lnTo>
                    <a:pt x="2376950" y="58946"/>
                  </a:lnTo>
                  <a:lnTo>
                    <a:pt x="2337351" y="38427"/>
                  </a:lnTo>
                  <a:lnTo>
                    <a:pt x="2295493" y="22010"/>
                  </a:lnTo>
                  <a:lnTo>
                    <a:pt x="2251640" y="9958"/>
                  </a:lnTo>
                  <a:lnTo>
                    <a:pt x="2206054" y="2533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545" y="1837181"/>
              <a:ext cx="2590800" cy="4607560"/>
            </a:xfrm>
            <a:custGeom>
              <a:avLst/>
              <a:gdLst/>
              <a:ahLst/>
              <a:cxnLst/>
              <a:rect l="l" t="t" r="r" b="b"/>
              <a:pathLst>
                <a:path w="2590800" h="4607560">
                  <a:moveTo>
                    <a:pt x="0" y="431800"/>
                  </a:moveTo>
                  <a:lnTo>
                    <a:pt x="2533" y="384745"/>
                  </a:lnTo>
                  <a:lnTo>
                    <a:pt x="9959" y="339159"/>
                  </a:lnTo>
                  <a:lnTo>
                    <a:pt x="22014" y="295306"/>
                  </a:lnTo>
                  <a:lnTo>
                    <a:pt x="38434" y="253448"/>
                  </a:lnTo>
                  <a:lnTo>
                    <a:pt x="58955" y="213849"/>
                  </a:lnTo>
                  <a:lnTo>
                    <a:pt x="83315" y="176771"/>
                  </a:lnTo>
                  <a:lnTo>
                    <a:pt x="111250" y="142479"/>
                  </a:lnTo>
                  <a:lnTo>
                    <a:pt x="142496" y="111235"/>
                  </a:lnTo>
                  <a:lnTo>
                    <a:pt x="176791" y="83303"/>
                  </a:lnTo>
                  <a:lnTo>
                    <a:pt x="213869" y="58946"/>
                  </a:lnTo>
                  <a:lnTo>
                    <a:pt x="253469" y="38427"/>
                  </a:lnTo>
                  <a:lnTo>
                    <a:pt x="295327" y="22010"/>
                  </a:lnTo>
                  <a:lnTo>
                    <a:pt x="339179" y="9958"/>
                  </a:lnTo>
                  <a:lnTo>
                    <a:pt x="384762" y="2533"/>
                  </a:lnTo>
                  <a:lnTo>
                    <a:pt x="431812" y="0"/>
                  </a:lnTo>
                  <a:lnTo>
                    <a:pt x="2159000" y="0"/>
                  </a:lnTo>
                  <a:lnTo>
                    <a:pt x="2206054" y="2533"/>
                  </a:lnTo>
                  <a:lnTo>
                    <a:pt x="2251640" y="9958"/>
                  </a:lnTo>
                  <a:lnTo>
                    <a:pt x="2295493" y="22010"/>
                  </a:lnTo>
                  <a:lnTo>
                    <a:pt x="2337351" y="38427"/>
                  </a:lnTo>
                  <a:lnTo>
                    <a:pt x="2376950" y="58946"/>
                  </a:lnTo>
                  <a:lnTo>
                    <a:pt x="2414028" y="83303"/>
                  </a:lnTo>
                  <a:lnTo>
                    <a:pt x="2448320" y="111235"/>
                  </a:lnTo>
                  <a:lnTo>
                    <a:pt x="2479564" y="142479"/>
                  </a:lnTo>
                  <a:lnTo>
                    <a:pt x="2507496" y="176771"/>
                  </a:lnTo>
                  <a:lnTo>
                    <a:pt x="2531853" y="213849"/>
                  </a:lnTo>
                  <a:lnTo>
                    <a:pt x="2552372" y="253448"/>
                  </a:lnTo>
                  <a:lnTo>
                    <a:pt x="2568789" y="295306"/>
                  </a:lnTo>
                  <a:lnTo>
                    <a:pt x="2580841" y="339159"/>
                  </a:lnTo>
                  <a:lnTo>
                    <a:pt x="2588266" y="384745"/>
                  </a:lnTo>
                  <a:lnTo>
                    <a:pt x="2590800" y="431800"/>
                  </a:lnTo>
                  <a:lnTo>
                    <a:pt x="2590800" y="4175239"/>
                  </a:lnTo>
                  <a:lnTo>
                    <a:pt x="2588266" y="4222289"/>
                  </a:lnTo>
                  <a:lnTo>
                    <a:pt x="2580841" y="4267872"/>
                  </a:lnTo>
                  <a:lnTo>
                    <a:pt x="2568789" y="4311724"/>
                  </a:lnTo>
                  <a:lnTo>
                    <a:pt x="2552372" y="4353582"/>
                  </a:lnTo>
                  <a:lnTo>
                    <a:pt x="2531853" y="4393182"/>
                  </a:lnTo>
                  <a:lnTo>
                    <a:pt x="2507496" y="4430260"/>
                  </a:lnTo>
                  <a:lnTo>
                    <a:pt x="2479564" y="4464555"/>
                  </a:lnTo>
                  <a:lnTo>
                    <a:pt x="2448320" y="4495801"/>
                  </a:lnTo>
                  <a:lnTo>
                    <a:pt x="2414028" y="4523736"/>
                  </a:lnTo>
                  <a:lnTo>
                    <a:pt x="2376950" y="4548096"/>
                  </a:lnTo>
                  <a:lnTo>
                    <a:pt x="2337351" y="4568617"/>
                  </a:lnTo>
                  <a:lnTo>
                    <a:pt x="2295493" y="4585037"/>
                  </a:lnTo>
                  <a:lnTo>
                    <a:pt x="2251640" y="4597092"/>
                  </a:lnTo>
                  <a:lnTo>
                    <a:pt x="2206054" y="4604518"/>
                  </a:lnTo>
                  <a:lnTo>
                    <a:pt x="2159000" y="4607052"/>
                  </a:lnTo>
                  <a:lnTo>
                    <a:pt x="431812" y="4607052"/>
                  </a:lnTo>
                  <a:lnTo>
                    <a:pt x="384762" y="4604518"/>
                  </a:lnTo>
                  <a:lnTo>
                    <a:pt x="339179" y="4597092"/>
                  </a:lnTo>
                  <a:lnTo>
                    <a:pt x="295327" y="4585037"/>
                  </a:lnTo>
                  <a:lnTo>
                    <a:pt x="253469" y="4568617"/>
                  </a:lnTo>
                  <a:lnTo>
                    <a:pt x="213869" y="4548096"/>
                  </a:lnTo>
                  <a:lnTo>
                    <a:pt x="176791" y="4523736"/>
                  </a:lnTo>
                  <a:lnTo>
                    <a:pt x="142496" y="4495801"/>
                  </a:lnTo>
                  <a:lnTo>
                    <a:pt x="111250" y="4464555"/>
                  </a:lnTo>
                  <a:lnTo>
                    <a:pt x="83315" y="4430260"/>
                  </a:lnTo>
                  <a:lnTo>
                    <a:pt x="58955" y="4393182"/>
                  </a:lnTo>
                  <a:lnTo>
                    <a:pt x="38434" y="4353582"/>
                  </a:lnTo>
                  <a:lnTo>
                    <a:pt x="22014" y="4311724"/>
                  </a:lnTo>
                  <a:lnTo>
                    <a:pt x="9959" y="4267872"/>
                  </a:lnTo>
                  <a:lnTo>
                    <a:pt x="2533" y="4222289"/>
                  </a:lnTo>
                  <a:lnTo>
                    <a:pt x="0" y="4175239"/>
                  </a:lnTo>
                  <a:lnTo>
                    <a:pt x="0" y="431800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8378" y="3177286"/>
            <a:ext cx="1863089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Acquérir</a:t>
            </a:r>
            <a:r>
              <a:rPr sz="1900" b="1" i="1" u="sng" spc="-7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des</a:t>
            </a:r>
            <a:r>
              <a:rPr sz="19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principes</a:t>
            </a:r>
            <a:r>
              <a:rPr sz="1900" b="1" i="1" u="sng" spc="-5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de</a:t>
            </a:r>
            <a:r>
              <a:rPr sz="1900" b="1" i="1" u="sng" spc="-5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jeu</a:t>
            </a:r>
            <a:r>
              <a:rPr sz="19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9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simples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406" y="4335907"/>
            <a:ext cx="1960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Mon</a:t>
            </a:r>
            <a:r>
              <a:rPr sz="14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équipe</a:t>
            </a:r>
            <a:r>
              <a:rPr sz="14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balle j’attaque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406" y="4975986"/>
            <a:ext cx="21228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" indent="53340">
              <a:lnSpc>
                <a:spcPct val="100000"/>
              </a:lnSpc>
              <a:spcBef>
                <a:spcPts val="100"/>
              </a:spcBef>
            </a:pPr>
            <a:r>
              <a:rPr sz="1800" b="1" i="1" u="sng" spc="45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Recherche</a:t>
            </a:r>
            <a:r>
              <a:rPr sz="1800" b="1" i="1" u="sng" spc="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du</a:t>
            </a:r>
            <a:r>
              <a:rPr sz="1800" b="1" i="1" u="sng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jeu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vers</a:t>
            </a:r>
            <a:r>
              <a:rPr sz="18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l’avant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(jeu</a:t>
            </a:r>
            <a:r>
              <a:rPr sz="18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en </a:t>
            </a:r>
            <a:r>
              <a:rPr sz="18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profondeur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6408" y="1385316"/>
            <a:ext cx="2513330" cy="386080"/>
            <a:chOff x="216408" y="1385316"/>
            <a:chExt cx="2513330" cy="386080"/>
          </a:xfrm>
        </p:grpSpPr>
        <p:sp>
          <p:nvSpPr>
            <p:cNvPr id="13" name="object 13"/>
            <p:cNvSpPr/>
            <p:nvPr/>
          </p:nvSpPr>
          <p:spPr>
            <a:xfrm>
              <a:off x="229362" y="1398270"/>
              <a:ext cx="2487295" cy="360045"/>
            </a:xfrm>
            <a:custGeom>
              <a:avLst/>
              <a:gdLst/>
              <a:ahLst/>
              <a:cxnLst/>
              <a:rect l="l" t="t" r="r" b="b"/>
              <a:pathLst>
                <a:path w="2487295" h="360044">
                  <a:moveTo>
                    <a:pt x="2427224" y="0"/>
                  </a:moveTo>
                  <a:lnTo>
                    <a:pt x="59944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4" y="359663"/>
                  </a:lnTo>
                  <a:lnTo>
                    <a:pt x="2427224" y="359663"/>
                  </a:lnTo>
                  <a:lnTo>
                    <a:pt x="2450574" y="354959"/>
                  </a:lnTo>
                  <a:lnTo>
                    <a:pt x="2469626" y="342122"/>
                  </a:lnTo>
                  <a:lnTo>
                    <a:pt x="2482463" y="323070"/>
                  </a:lnTo>
                  <a:lnTo>
                    <a:pt x="2487168" y="299719"/>
                  </a:lnTo>
                  <a:lnTo>
                    <a:pt x="2487168" y="59943"/>
                  </a:lnTo>
                  <a:lnTo>
                    <a:pt x="2482463" y="36593"/>
                  </a:lnTo>
                  <a:lnTo>
                    <a:pt x="2469626" y="17541"/>
                  </a:lnTo>
                  <a:lnTo>
                    <a:pt x="2450574" y="4704"/>
                  </a:lnTo>
                  <a:lnTo>
                    <a:pt x="2427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9362" y="1398270"/>
              <a:ext cx="2487295" cy="360045"/>
            </a:xfrm>
            <a:custGeom>
              <a:avLst/>
              <a:gdLst/>
              <a:ahLst/>
              <a:cxnLst/>
              <a:rect l="l" t="t" r="r" b="b"/>
              <a:pathLst>
                <a:path w="2487295" h="360044">
                  <a:moveTo>
                    <a:pt x="0" y="59943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4" y="0"/>
                  </a:lnTo>
                  <a:lnTo>
                    <a:pt x="2427224" y="0"/>
                  </a:lnTo>
                  <a:lnTo>
                    <a:pt x="2450574" y="4704"/>
                  </a:lnTo>
                  <a:lnTo>
                    <a:pt x="2469626" y="17541"/>
                  </a:lnTo>
                  <a:lnTo>
                    <a:pt x="2482463" y="36593"/>
                  </a:lnTo>
                  <a:lnTo>
                    <a:pt x="2487168" y="59943"/>
                  </a:lnTo>
                  <a:lnTo>
                    <a:pt x="2487168" y="299719"/>
                  </a:lnTo>
                  <a:lnTo>
                    <a:pt x="2482463" y="323070"/>
                  </a:lnTo>
                  <a:lnTo>
                    <a:pt x="2469626" y="342122"/>
                  </a:lnTo>
                  <a:lnTo>
                    <a:pt x="2450574" y="354959"/>
                  </a:lnTo>
                  <a:lnTo>
                    <a:pt x="2427224" y="359663"/>
                  </a:lnTo>
                  <a:lnTo>
                    <a:pt x="59944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25907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83411" y="1421638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TACTIQUE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1162811"/>
            <a:ext cx="3913631" cy="188213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873240" y="1144524"/>
            <a:ext cx="5262880" cy="1920239"/>
            <a:chOff x="6873240" y="1144524"/>
            <a:chExt cx="5262880" cy="1920239"/>
          </a:xfrm>
        </p:grpSpPr>
        <p:sp>
          <p:nvSpPr>
            <p:cNvPr id="18" name="object 18"/>
            <p:cNvSpPr/>
            <p:nvPr/>
          </p:nvSpPr>
          <p:spPr>
            <a:xfrm>
              <a:off x="6892290" y="1163574"/>
              <a:ext cx="5224780" cy="1882139"/>
            </a:xfrm>
            <a:custGeom>
              <a:avLst/>
              <a:gdLst/>
              <a:ahLst/>
              <a:cxnLst/>
              <a:rect l="l" t="t" r="r" b="b"/>
              <a:pathLst>
                <a:path w="5224780" h="1882139">
                  <a:moveTo>
                    <a:pt x="4910582" y="0"/>
                  </a:moveTo>
                  <a:lnTo>
                    <a:pt x="313689" y="0"/>
                  </a:lnTo>
                  <a:lnTo>
                    <a:pt x="267339" y="3401"/>
                  </a:lnTo>
                  <a:lnTo>
                    <a:pt x="223098" y="13282"/>
                  </a:lnTo>
                  <a:lnTo>
                    <a:pt x="181454" y="29158"/>
                  </a:lnTo>
                  <a:lnTo>
                    <a:pt x="142890" y="50541"/>
                  </a:lnTo>
                  <a:lnTo>
                    <a:pt x="107893" y="76949"/>
                  </a:lnTo>
                  <a:lnTo>
                    <a:pt x="76949" y="107893"/>
                  </a:lnTo>
                  <a:lnTo>
                    <a:pt x="50541" y="142890"/>
                  </a:lnTo>
                  <a:lnTo>
                    <a:pt x="29158" y="181454"/>
                  </a:lnTo>
                  <a:lnTo>
                    <a:pt x="13282" y="223098"/>
                  </a:lnTo>
                  <a:lnTo>
                    <a:pt x="3401" y="267339"/>
                  </a:lnTo>
                  <a:lnTo>
                    <a:pt x="0" y="313689"/>
                  </a:lnTo>
                  <a:lnTo>
                    <a:pt x="0" y="1568450"/>
                  </a:lnTo>
                  <a:lnTo>
                    <a:pt x="3401" y="1614800"/>
                  </a:lnTo>
                  <a:lnTo>
                    <a:pt x="13282" y="1659041"/>
                  </a:lnTo>
                  <a:lnTo>
                    <a:pt x="29158" y="1700685"/>
                  </a:lnTo>
                  <a:lnTo>
                    <a:pt x="50541" y="1739249"/>
                  </a:lnTo>
                  <a:lnTo>
                    <a:pt x="76949" y="1774246"/>
                  </a:lnTo>
                  <a:lnTo>
                    <a:pt x="107893" y="1805190"/>
                  </a:lnTo>
                  <a:lnTo>
                    <a:pt x="142890" y="1831598"/>
                  </a:lnTo>
                  <a:lnTo>
                    <a:pt x="181454" y="1852981"/>
                  </a:lnTo>
                  <a:lnTo>
                    <a:pt x="223098" y="1868857"/>
                  </a:lnTo>
                  <a:lnTo>
                    <a:pt x="267339" y="1878738"/>
                  </a:lnTo>
                  <a:lnTo>
                    <a:pt x="313689" y="1882139"/>
                  </a:lnTo>
                  <a:lnTo>
                    <a:pt x="4910582" y="1882139"/>
                  </a:lnTo>
                  <a:lnTo>
                    <a:pt x="4956932" y="1878738"/>
                  </a:lnTo>
                  <a:lnTo>
                    <a:pt x="5001173" y="1868857"/>
                  </a:lnTo>
                  <a:lnTo>
                    <a:pt x="5042817" y="1852981"/>
                  </a:lnTo>
                  <a:lnTo>
                    <a:pt x="5081381" y="1831598"/>
                  </a:lnTo>
                  <a:lnTo>
                    <a:pt x="5116378" y="1805190"/>
                  </a:lnTo>
                  <a:lnTo>
                    <a:pt x="5147322" y="1774246"/>
                  </a:lnTo>
                  <a:lnTo>
                    <a:pt x="5173730" y="1739249"/>
                  </a:lnTo>
                  <a:lnTo>
                    <a:pt x="5195113" y="1700685"/>
                  </a:lnTo>
                  <a:lnTo>
                    <a:pt x="5210989" y="1659041"/>
                  </a:lnTo>
                  <a:lnTo>
                    <a:pt x="5220870" y="1614800"/>
                  </a:lnTo>
                  <a:lnTo>
                    <a:pt x="5224271" y="1568450"/>
                  </a:lnTo>
                  <a:lnTo>
                    <a:pt x="5224271" y="313689"/>
                  </a:lnTo>
                  <a:lnTo>
                    <a:pt x="5220870" y="267339"/>
                  </a:lnTo>
                  <a:lnTo>
                    <a:pt x="5210989" y="223098"/>
                  </a:lnTo>
                  <a:lnTo>
                    <a:pt x="5195113" y="181454"/>
                  </a:lnTo>
                  <a:lnTo>
                    <a:pt x="5173730" y="142890"/>
                  </a:lnTo>
                  <a:lnTo>
                    <a:pt x="5147322" y="107893"/>
                  </a:lnTo>
                  <a:lnTo>
                    <a:pt x="5116378" y="76949"/>
                  </a:lnTo>
                  <a:lnTo>
                    <a:pt x="5081381" y="50541"/>
                  </a:lnTo>
                  <a:lnTo>
                    <a:pt x="5042817" y="29158"/>
                  </a:lnTo>
                  <a:lnTo>
                    <a:pt x="5001173" y="13282"/>
                  </a:lnTo>
                  <a:lnTo>
                    <a:pt x="4956932" y="3401"/>
                  </a:lnTo>
                  <a:lnTo>
                    <a:pt x="4910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92290" y="1163574"/>
              <a:ext cx="5224780" cy="1882139"/>
            </a:xfrm>
            <a:custGeom>
              <a:avLst/>
              <a:gdLst/>
              <a:ahLst/>
              <a:cxnLst/>
              <a:rect l="l" t="t" r="r" b="b"/>
              <a:pathLst>
                <a:path w="5224780" h="1882139">
                  <a:moveTo>
                    <a:pt x="0" y="313689"/>
                  </a:moveTo>
                  <a:lnTo>
                    <a:pt x="3401" y="267339"/>
                  </a:lnTo>
                  <a:lnTo>
                    <a:pt x="13282" y="223098"/>
                  </a:lnTo>
                  <a:lnTo>
                    <a:pt x="29158" y="181454"/>
                  </a:lnTo>
                  <a:lnTo>
                    <a:pt x="50541" y="142890"/>
                  </a:lnTo>
                  <a:lnTo>
                    <a:pt x="76949" y="107893"/>
                  </a:lnTo>
                  <a:lnTo>
                    <a:pt x="107893" y="76949"/>
                  </a:lnTo>
                  <a:lnTo>
                    <a:pt x="142890" y="50541"/>
                  </a:lnTo>
                  <a:lnTo>
                    <a:pt x="181454" y="29158"/>
                  </a:lnTo>
                  <a:lnTo>
                    <a:pt x="223098" y="13282"/>
                  </a:lnTo>
                  <a:lnTo>
                    <a:pt x="267339" y="3401"/>
                  </a:lnTo>
                  <a:lnTo>
                    <a:pt x="313689" y="0"/>
                  </a:lnTo>
                  <a:lnTo>
                    <a:pt x="4910582" y="0"/>
                  </a:lnTo>
                  <a:lnTo>
                    <a:pt x="4956932" y="3401"/>
                  </a:lnTo>
                  <a:lnTo>
                    <a:pt x="5001173" y="13282"/>
                  </a:lnTo>
                  <a:lnTo>
                    <a:pt x="5042817" y="29158"/>
                  </a:lnTo>
                  <a:lnTo>
                    <a:pt x="5081381" y="50541"/>
                  </a:lnTo>
                  <a:lnTo>
                    <a:pt x="5116378" y="76949"/>
                  </a:lnTo>
                  <a:lnTo>
                    <a:pt x="5147322" y="107893"/>
                  </a:lnTo>
                  <a:lnTo>
                    <a:pt x="5173730" y="142890"/>
                  </a:lnTo>
                  <a:lnTo>
                    <a:pt x="5195113" y="181454"/>
                  </a:lnTo>
                  <a:lnTo>
                    <a:pt x="5210989" y="223098"/>
                  </a:lnTo>
                  <a:lnTo>
                    <a:pt x="5220870" y="267339"/>
                  </a:lnTo>
                  <a:lnTo>
                    <a:pt x="5224271" y="313689"/>
                  </a:lnTo>
                  <a:lnTo>
                    <a:pt x="5224271" y="1568450"/>
                  </a:lnTo>
                  <a:lnTo>
                    <a:pt x="5220870" y="1614800"/>
                  </a:lnTo>
                  <a:lnTo>
                    <a:pt x="5210989" y="1659041"/>
                  </a:lnTo>
                  <a:lnTo>
                    <a:pt x="5195113" y="1700685"/>
                  </a:lnTo>
                  <a:lnTo>
                    <a:pt x="5173730" y="1739249"/>
                  </a:lnTo>
                  <a:lnTo>
                    <a:pt x="5147322" y="1774246"/>
                  </a:lnTo>
                  <a:lnTo>
                    <a:pt x="5116378" y="1805190"/>
                  </a:lnTo>
                  <a:lnTo>
                    <a:pt x="5081381" y="1831598"/>
                  </a:lnTo>
                  <a:lnTo>
                    <a:pt x="5042817" y="1852981"/>
                  </a:lnTo>
                  <a:lnTo>
                    <a:pt x="5001173" y="1868857"/>
                  </a:lnTo>
                  <a:lnTo>
                    <a:pt x="4956932" y="1878738"/>
                  </a:lnTo>
                  <a:lnTo>
                    <a:pt x="4910582" y="1882139"/>
                  </a:lnTo>
                  <a:lnTo>
                    <a:pt x="313689" y="1882139"/>
                  </a:lnTo>
                  <a:lnTo>
                    <a:pt x="267339" y="1878738"/>
                  </a:lnTo>
                  <a:lnTo>
                    <a:pt x="223098" y="1868857"/>
                  </a:lnTo>
                  <a:lnTo>
                    <a:pt x="181454" y="1852981"/>
                  </a:lnTo>
                  <a:lnTo>
                    <a:pt x="142890" y="1831598"/>
                  </a:lnTo>
                  <a:lnTo>
                    <a:pt x="107893" y="1805190"/>
                  </a:lnTo>
                  <a:lnTo>
                    <a:pt x="76949" y="1774246"/>
                  </a:lnTo>
                  <a:lnTo>
                    <a:pt x="50541" y="1739249"/>
                  </a:lnTo>
                  <a:lnTo>
                    <a:pt x="29158" y="1700685"/>
                  </a:lnTo>
                  <a:lnTo>
                    <a:pt x="13282" y="1659041"/>
                  </a:lnTo>
                  <a:lnTo>
                    <a:pt x="3401" y="1614800"/>
                  </a:lnTo>
                  <a:lnTo>
                    <a:pt x="0" y="1568450"/>
                  </a:lnTo>
                  <a:lnTo>
                    <a:pt x="0" y="313689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62978" y="1286383"/>
            <a:ext cx="498475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5c5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av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GdB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–</a:t>
            </a:r>
            <a:r>
              <a:rPr sz="1500" b="1" spc="3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Thème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10’</a:t>
            </a:r>
            <a:r>
              <a:rPr sz="1500" b="1" spc="-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+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libre</a:t>
            </a:r>
            <a:r>
              <a:rPr sz="1500" b="1" spc="-25" dirty="0">
                <a:latin typeface="Arial"/>
                <a:cs typeface="Arial"/>
              </a:rPr>
              <a:t> 5’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chaque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zones</a:t>
            </a:r>
            <a:r>
              <a:rPr sz="1500" b="1" spc="-10" dirty="0">
                <a:latin typeface="Arial"/>
                <a:cs typeface="Arial"/>
              </a:rPr>
              <a:t> offensives</a:t>
            </a:r>
            <a:endParaRPr sz="1500">
              <a:latin typeface="Arial"/>
              <a:cs typeface="Arial"/>
            </a:endParaRPr>
          </a:p>
          <a:p>
            <a:pPr marL="64135" marR="108585" indent="-52069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Celui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qui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est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trouve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libre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tout </a:t>
            </a:r>
            <a:r>
              <a:rPr sz="1500" b="1" dirty="0">
                <a:latin typeface="Arial"/>
                <a:cs typeface="Arial"/>
              </a:rPr>
              <a:t>marquage.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Toutes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3’</a:t>
            </a:r>
            <a:r>
              <a:rPr sz="1500" b="1" spc="-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effectuer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rotation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afin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que </a:t>
            </a:r>
            <a:r>
              <a:rPr sz="1500" b="1" dirty="0">
                <a:latin typeface="Arial"/>
                <a:cs typeface="Arial"/>
              </a:rPr>
              <a:t>chaque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passe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zone.</a:t>
            </a:r>
            <a:endParaRPr sz="1500">
              <a:latin typeface="Arial"/>
              <a:cs typeface="Arial"/>
            </a:endParaRPr>
          </a:p>
          <a:p>
            <a:pPr marL="64135" marR="5080" indent="-52069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b="1" dirty="0">
                <a:latin typeface="Arial"/>
                <a:cs typeface="Arial"/>
              </a:rPr>
              <a:t>Si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dernier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reçoit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ballon,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il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retrouve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position </a:t>
            </a:r>
            <a:r>
              <a:rPr sz="1500" b="1" dirty="0">
                <a:latin typeface="Arial"/>
                <a:cs typeface="Arial"/>
              </a:rPr>
              <a:t>de tir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face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 </a:t>
            </a:r>
            <a:r>
              <a:rPr sz="1500" b="1" spc="-25" dirty="0">
                <a:latin typeface="Arial"/>
                <a:cs typeface="Arial"/>
              </a:rPr>
              <a:t>Gdb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5976" y="3140964"/>
            <a:ext cx="3913631" cy="1883664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873240" y="3156204"/>
            <a:ext cx="5262880" cy="1827530"/>
            <a:chOff x="6873240" y="3156204"/>
            <a:chExt cx="5262880" cy="1827530"/>
          </a:xfrm>
        </p:grpSpPr>
        <p:sp>
          <p:nvSpPr>
            <p:cNvPr id="23" name="object 23"/>
            <p:cNvSpPr/>
            <p:nvPr/>
          </p:nvSpPr>
          <p:spPr>
            <a:xfrm>
              <a:off x="6892290" y="3175254"/>
              <a:ext cx="5224780" cy="1789430"/>
            </a:xfrm>
            <a:custGeom>
              <a:avLst/>
              <a:gdLst/>
              <a:ahLst/>
              <a:cxnLst/>
              <a:rect l="l" t="t" r="r" b="b"/>
              <a:pathLst>
                <a:path w="5224780" h="1789429">
                  <a:moveTo>
                    <a:pt x="4926076" y="0"/>
                  </a:moveTo>
                  <a:lnTo>
                    <a:pt x="298195" y="0"/>
                  </a:lnTo>
                  <a:lnTo>
                    <a:pt x="249819" y="3902"/>
                  </a:lnTo>
                  <a:lnTo>
                    <a:pt x="203931" y="15199"/>
                  </a:lnTo>
                  <a:lnTo>
                    <a:pt x="161144" y="33278"/>
                  </a:lnTo>
                  <a:lnTo>
                    <a:pt x="122072" y="57525"/>
                  </a:lnTo>
                  <a:lnTo>
                    <a:pt x="87328" y="87328"/>
                  </a:lnTo>
                  <a:lnTo>
                    <a:pt x="57525" y="122072"/>
                  </a:lnTo>
                  <a:lnTo>
                    <a:pt x="33278" y="161144"/>
                  </a:lnTo>
                  <a:lnTo>
                    <a:pt x="15199" y="203931"/>
                  </a:lnTo>
                  <a:lnTo>
                    <a:pt x="3902" y="249819"/>
                  </a:lnTo>
                  <a:lnTo>
                    <a:pt x="0" y="298196"/>
                  </a:lnTo>
                  <a:lnTo>
                    <a:pt x="0" y="1490980"/>
                  </a:lnTo>
                  <a:lnTo>
                    <a:pt x="3902" y="1539356"/>
                  </a:lnTo>
                  <a:lnTo>
                    <a:pt x="15199" y="1585244"/>
                  </a:lnTo>
                  <a:lnTo>
                    <a:pt x="33278" y="1628031"/>
                  </a:lnTo>
                  <a:lnTo>
                    <a:pt x="57525" y="1667103"/>
                  </a:lnTo>
                  <a:lnTo>
                    <a:pt x="87328" y="1701847"/>
                  </a:lnTo>
                  <a:lnTo>
                    <a:pt x="122072" y="1731650"/>
                  </a:lnTo>
                  <a:lnTo>
                    <a:pt x="161144" y="1755897"/>
                  </a:lnTo>
                  <a:lnTo>
                    <a:pt x="203931" y="1773976"/>
                  </a:lnTo>
                  <a:lnTo>
                    <a:pt x="249819" y="1785273"/>
                  </a:lnTo>
                  <a:lnTo>
                    <a:pt x="298195" y="1789176"/>
                  </a:lnTo>
                  <a:lnTo>
                    <a:pt x="4926076" y="1789176"/>
                  </a:lnTo>
                  <a:lnTo>
                    <a:pt x="4974452" y="1785273"/>
                  </a:lnTo>
                  <a:lnTo>
                    <a:pt x="5020340" y="1773976"/>
                  </a:lnTo>
                  <a:lnTo>
                    <a:pt x="5063127" y="1755897"/>
                  </a:lnTo>
                  <a:lnTo>
                    <a:pt x="5102199" y="1731650"/>
                  </a:lnTo>
                  <a:lnTo>
                    <a:pt x="5136943" y="1701847"/>
                  </a:lnTo>
                  <a:lnTo>
                    <a:pt x="5166746" y="1667103"/>
                  </a:lnTo>
                  <a:lnTo>
                    <a:pt x="5190993" y="1628031"/>
                  </a:lnTo>
                  <a:lnTo>
                    <a:pt x="5209072" y="1585244"/>
                  </a:lnTo>
                  <a:lnTo>
                    <a:pt x="5220369" y="1539356"/>
                  </a:lnTo>
                  <a:lnTo>
                    <a:pt x="5224271" y="1490980"/>
                  </a:lnTo>
                  <a:lnTo>
                    <a:pt x="5224271" y="298196"/>
                  </a:lnTo>
                  <a:lnTo>
                    <a:pt x="5220369" y="249819"/>
                  </a:lnTo>
                  <a:lnTo>
                    <a:pt x="5209072" y="203931"/>
                  </a:lnTo>
                  <a:lnTo>
                    <a:pt x="5190993" y="161144"/>
                  </a:lnTo>
                  <a:lnTo>
                    <a:pt x="5166746" y="122072"/>
                  </a:lnTo>
                  <a:lnTo>
                    <a:pt x="5136943" y="87328"/>
                  </a:lnTo>
                  <a:lnTo>
                    <a:pt x="5102199" y="57525"/>
                  </a:lnTo>
                  <a:lnTo>
                    <a:pt x="5063127" y="33278"/>
                  </a:lnTo>
                  <a:lnTo>
                    <a:pt x="5020340" y="15199"/>
                  </a:lnTo>
                  <a:lnTo>
                    <a:pt x="4974452" y="3902"/>
                  </a:lnTo>
                  <a:lnTo>
                    <a:pt x="4926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92290" y="3175254"/>
              <a:ext cx="5224780" cy="1789430"/>
            </a:xfrm>
            <a:custGeom>
              <a:avLst/>
              <a:gdLst/>
              <a:ahLst/>
              <a:cxnLst/>
              <a:rect l="l" t="t" r="r" b="b"/>
              <a:pathLst>
                <a:path w="5224780" h="1789429">
                  <a:moveTo>
                    <a:pt x="0" y="298196"/>
                  </a:moveTo>
                  <a:lnTo>
                    <a:pt x="3902" y="249819"/>
                  </a:lnTo>
                  <a:lnTo>
                    <a:pt x="15199" y="203931"/>
                  </a:lnTo>
                  <a:lnTo>
                    <a:pt x="33278" y="161144"/>
                  </a:lnTo>
                  <a:lnTo>
                    <a:pt x="57525" y="122072"/>
                  </a:lnTo>
                  <a:lnTo>
                    <a:pt x="87328" y="87328"/>
                  </a:lnTo>
                  <a:lnTo>
                    <a:pt x="122072" y="57525"/>
                  </a:lnTo>
                  <a:lnTo>
                    <a:pt x="161144" y="33278"/>
                  </a:lnTo>
                  <a:lnTo>
                    <a:pt x="203931" y="15199"/>
                  </a:lnTo>
                  <a:lnTo>
                    <a:pt x="249819" y="3902"/>
                  </a:lnTo>
                  <a:lnTo>
                    <a:pt x="298195" y="0"/>
                  </a:lnTo>
                  <a:lnTo>
                    <a:pt x="4926076" y="0"/>
                  </a:lnTo>
                  <a:lnTo>
                    <a:pt x="4974452" y="3902"/>
                  </a:lnTo>
                  <a:lnTo>
                    <a:pt x="5020340" y="15199"/>
                  </a:lnTo>
                  <a:lnTo>
                    <a:pt x="5063127" y="33278"/>
                  </a:lnTo>
                  <a:lnTo>
                    <a:pt x="5102199" y="57525"/>
                  </a:lnTo>
                  <a:lnTo>
                    <a:pt x="5136943" y="87328"/>
                  </a:lnTo>
                  <a:lnTo>
                    <a:pt x="5166746" y="122072"/>
                  </a:lnTo>
                  <a:lnTo>
                    <a:pt x="5190993" y="161144"/>
                  </a:lnTo>
                  <a:lnTo>
                    <a:pt x="5209072" y="203931"/>
                  </a:lnTo>
                  <a:lnTo>
                    <a:pt x="5220369" y="249819"/>
                  </a:lnTo>
                  <a:lnTo>
                    <a:pt x="5224271" y="298196"/>
                  </a:lnTo>
                  <a:lnTo>
                    <a:pt x="5224271" y="1490980"/>
                  </a:lnTo>
                  <a:lnTo>
                    <a:pt x="5220369" y="1539356"/>
                  </a:lnTo>
                  <a:lnTo>
                    <a:pt x="5209072" y="1585244"/>
                  </a:lnTo>
                  <a:lnTo>
                    <a:pt x="5190993" y="1628031"/>
                  </a:lnTo>
                  <a:lnTo>
                    <a:pt x="5166746" y="1667103"/>
                  </a:lnTo>
                  <a:lnTo>
                    <a:pt x="5136943" y="1701847"/>
                  </a:lnTo>
                  <a:lnTo>
                    <a:pt x="5102199" y="1731650"/>
                  </a:lnTo>
                  <a:lnTo>
                    <a:pt x="5063127" y="1755897"/>
                  </a:lnTo>
                  <a:lnTo>
                    <a:pt x="5020340" y="1773976"/>
                  </a:lnTo>
                  <a:lnTo>
                    <a:pt x="4974452" y="1785273"/>
                  </a:lnTo>
                  <a:lnTo>
                    <a:pt x="4926076" y="1789176"/>
                  </a:lnTo>
                  <a:lnTo>
                    <a:pt x="298195" y="1789176"/>
                  </a:lnTo>
                  <a:lnTo>
                    <a:pt x="249819" y="1785273"/>
                  </a:lnTo>
                  <a:lnTo>
                    <a:pt x="203931" y="1773976"/>
                  </a:lnTo>
                  <a:lnTo>
                    <a:pt x="161144" y="1755897"/>
                  </a:lnTo>
                  <a:lnTo>
                    <a:pt x="122072" y="1731650"/>
                  </a:lnTo>
                  <a:lnTo>
                    <a:pt x="87328" y="1701847"/>
                  </a:lnTo>
                  <a:lnTo>
                    <a:pt x="57525" y="1667103"/>
                  </a:lnTo>
                  <a:lnTo>
                    <a:pt x="33278" y="1628031"/>
                  </a:lnTo>
                  <a:lnTo>
                    <a:pt x="15199" y="1585244"/>
                  </a:lnTo>
                  <a:lnTo>
                    <a:pt x="3902" y="1539356"/>
                  </a:lnTo>
                  <a:lnTo>
                    <a:pt x="0" y="1490980"/>
                  </a:lnTo>
                  <a:lnTo>
                    <a:pt x="0" y="298196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093966" y="3481578"/>
            <a:ext cx="481647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7385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5c5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avec Gdb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–Thème 10’</a:t>
            </a:r>
            <a:r>
              <a:rPr sz="1500" b="1" spc="-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+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libre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5’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offensives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tracées.</a:t>
            </a:r>
            <a:endParaRPr sz="15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b="1" spc="-20" dirty="0">
                <a:latin typeface="Arial"/>
                <a:cs typeface="Arial"/>
              </a:rPr>
              <a:t>Tout </a:t>
            </a:r>
            <a:r>
              <a:rPr sz="1500" b="1" dirty="0">
                <a:latin typeface="Arial"/>
                <a:cs typeface="Arial"/>
              </a:rPr>
              <a:t>joueur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peut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rentrer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conduite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balle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sa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offensive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retrouve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contre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face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au GdB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73240" y="5056632"/>
            <a:ext cx="5262880" cy="1407160"/>
            <a:chOff x="6873240" y="5056632"/>
            <a:chExt cx="5262880" cy="1407160"/>
          </a:xfrm>
        </p:grpSpPr>
        <p:sp>
          <p:nvSpPr>
            <p:cNvPr id="27" name="object 27"/>
            <p:cNvSpPr/>
            <p:nvPr/>
          </p:nvSpPr>
          <p:spPr>
            <a:xfrm>
              <a:off x="6892290" y="5075682"/>
              <a:ext cx="5224780" cy="1369060"/>
            </a:xfrm>
            <a:custGeom>
              <a:avLst/>
              <a:gdLst/>
              <a:ahLst/>
              <a:cxnLst/>
              <a:rect l="l" t="t" r="r" b="b"/>
              <a:pathLst>
                <a:path w="5224780" h="1369060">
                  <a:moveTo>
                    <a:pt x="4996180" y="0"/>
                  </a:moveTo>
                  <a:lnTo>
                    <a:pt x="228091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2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33" y="1186428"/>
                  </a:lnTo>
                  <a:lnTo>
                    <a:pt x="17922" y="1229243"/>
                  </a:lnTo>
                  <a:lnTo>
                    <a:pt x="38951" y="1267988"/>
                  </a:lnTo>
                  <a:lnTo>
                    <a:pt x="66801" y="1301745"/>
                  </a:lnTo>
                  <a:lnTo>
                    <a:pt x="100558" y="1329597"/>
                  </a:lnTo>
                  <a:lnTo>
                    <a:pt x="139303" y="1350627"/>
                  </a:lnTo>
                  <a:lnTo>
                    <a:pt x="182119" y="1363917"/>
                  </a:lnTo>
                  <a:lnTo>
                    <a:pt x="228091" y="1368552"/>
                  </a:lnTo>
                  <a:lnTo>
                    <a:pt x="4996180" y="1368552"/>
                  </a:lnTo>
                  <a:lnTo>
                    <a:pt x="5042152" y="1363917"/>
                  </a:lnTo>
                  <a:lnTo>
                    <a:pt x="5084968" y="1350627"/>
                  </a:lnTo>
                  <a:lnTo>
                    <a:pt x="5123713" y="1329597"/>
                  </a:lnTo>
                  <a:lnTo>
                    <a:pt x="5157469" y="1301745"/>
                  </a:lnTo>
                  <a:lnTo>
                    <a:pt x="5185320" y="1267988"/>
                  </a:lnTo>
                  <a:lnTo>
                    <a:pt x="5206349" y="1229243"/>
                  </a:lnTo>
                  <a:lnTo>
                    <a:pt x="5219638" y="1186428"/>
                  </a:lnTo>
                  <a:lnTo>
                    <a:pt x="5224271" y="1140460"/>
                  </a:lnTo>
                  <a:lnTo>
                    <a:pt x="5224271" y="228092"/>
                  </a:lnTo>
                  <a:lnTo>
                    <a:pt x="5219638" y="182119"/>
                  </a:lnTo>
                  <a:lnTo>
                    <a:pt x="5206349" y="139303"/>
                  </a:lnTo>
                  <a:lnTo>
                    <a:pt x="5185320" y="100558"/>
                  </a:lnTo>
                  <a:lnTo>
                    <a:pt x="5157469" y="66802"/>
                  </a:lnTo>
                  <a:lnTo>
                    <a:pt x="5123713" y="38951"/>
                  </a:lnTo>
                  <a:lnTo>
                    <a:pt x="5084968" y="17922"/>
                  </a:lnTo>
                  <a:lnTo>
                    <a:pt x="5042152" y="4633"/>
                  </a:lnTo>
                  <a:lnTo>
                    <a:pt x="4996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92290" y="5075682"/>
              <a:ext cx="5224780" cy="1369060"/>
            </a:xfrm>
            <a:custGeom>
              <a:avLst/>
              <a:gdLst/>
              <a:ahLst/>
              <a:cxnLst/>
              <a:rect l="l" t="t" r="r" b="b"/>
              <a:pathLst>
                <a:path w="5224780" h="1369060">
                  <a:moveTo>
                    <a:pt x="0" y="228092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2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1" y="0"/>
                  </a:lnTo>
                  <a:lnTo>
                    <a:pt x="4996180" y="0"/>
                  </a:lnTo>
                  <a:lnTo>
                    <a:pt x="5042152" y="4633"/>
                  </a:lnTo>
                  <a:lnTo>
                    <a:pt x="5084968" y="17922"/>
                  </a:lnTo>
                  <a:lnTo>
                    <a:pt x="5123713" y="38951"/>
                  </a:lnTo>
                  <a:lnTo>
                    <a:pt x="5157469" y="66802"/>
                  </a:lnTo>
                  <a:lnTo>
                    <a:pt x="5185320" y="100558"/>
                  </a:lnTo>
                  <a:lnTo>
                    <a:pt x="5206349" y="139303"/>
                  </a:lnTo>
                  <a:lnTo>
                    <a:pt x="5219638" y="182119"/>
                  </a:lnTo>
                  <a:lnTo>
                    <a:pt x="5224271" y="228092"/>
                  </a:lnTo>
                  <a:lnTo>
                    <a:pt x="5224271" y="1140460"/>
                  </a:lnTo>
                  <a:lnTo>
                    <a:pt x="5219638" y="1186428"/>
                  </a:lnTo>
                  <a:lnTo>
                    <a:pt x="5206349" y="1229243"/>
                  </a:lnTo>
                  <a:lnTo>
                    <a:pt x="5185320" y="1267988"/>
                  </a:lnTo>
                  <a:lnTo>
                    <a:pt x="5157469" y="1301745"/>
                  </a:lnTo>
                  <a:lnTo>
                    <a:pt x="5123713" y="1329597"/>
                  </a:lnTo>
                  <a:lnTo>
                    <a:pt x="5084968" y="1350627"/>
                  </a:lnTo>
                  <a:lnTo>
                    <a:pt x="5042152" y="1363917"/>
                  </a:lnTo>
                  <a:lnTo>
                    <a:pt x="4996180" y="1368552"/>
                  </a:lnTo>
                  <a:lnTo>
                    <a:pt x="228091" y="1368552"/>
                  </a:lnTo>
                  <a:lnTo>
                    <a:pt x="182119" y="1363917"/>
                  </a:lnTo>
                  <a:lnTo>
                    <a:pt x="139303" y="1350627"/>
                  </a:lnTo>
                  <a:lnTo>
                    <a:pt x="100558" y="1329597"/>
                  </a:lnTo>
                  <a:lnTo>
                    <a:pt x="66801" y="1301745"/>
                  </a:lnTo>
                  <a:lnTo>
                    <a:pt x="38951" y="1267988"/>
                  </a:lnTo>
                  <a:lnTo>
                    <a:pt x="17922" y="1229243"/>
                  </a:lnTo>
                  <a:lnTo>
                    <a:pt x="4633" y="1186428"/>
                  </a:lnTo>
                  <a:lnTo>
                    <a:pt x="0" y="1140460"/>
                  </a:lnTo>
                  <a:lnTo>
                    <a:pt x="0" y="228092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542656" y="5400547"/>
            <a:ext cx="39217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5c5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avec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GdB</a:t>
            </a:r>
            <a:endParaRPr sz="15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Constater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l’utilisation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10" dirty="0">
                <a:latin typeface="Arial"/>
                <a:cs typeface="Arial"/>
              </a:rPr>
              <a:t> profondeur </a:t>
            </a:r>
            <a:r>
              <a:rPr sz="1500" b="1" dirty="0">
                <a:latin typeface="Arial"/>
                <a:cs typeface="Arial"/>
              </a:rPr>
              <a:t>sans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zone.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4367" y="5074920"/>
            <a:ext cx="3825239" cy="146456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8739" y="8465"/>
            <a:ext cx="804672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12519" y="2299716"/>
            <a:ext cx="716280" cy="635635"/>
            <a:chOff x="1112519" y="2299716"/>
            <a:chExt cx="716280" cy="635635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473" y="2312670"/>
              <a:ext cx="690371" cy="6096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25473" y="2312670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5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1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5" y="609600"/>
                  </a:lnTo>
                  <a:lnTo>
                    <a:pt x="294180" y="606293"/>
                  </a:lnTo>
                  <a:lnTo>
                    <a:pt x="245496" y="596690"/>
                  </a:lnTo>
                  <a:lnTo>
                    <a:pt x="199670" y="581261"/>
                  </a:lnTo>
                  <a:lnTo>
                    <a:pt x="157234" y="560479"/>
                  </a:lnTo>
                  <a:lnTo>
                    <a:pt x="118724" y="534816"/>
                  </a:lnTo>
                  <a:lnTo>
                    <a:pt x="84673" y="504746"/>
                  </a:lnTo>
                  <a:lnTo>
                    <a:pt x="55615" y="470739"/>
                  </a:lnTo>
                  <a:lnTo>
                    <a:pt x="32084" y="433269"/>
                  </a:lnTo>
                  <a:lnTo>
                    <a:pt x="14615" y="392807"/>
                  </a:lnTo>
                  <a:lnTo>
                    <a:pt x="3743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333246" y="2395219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248" y="1760156"/>
            <a:ext cx="2616835" cy="4349750"/>
            <a:chOff x="210248" y="1760156"/>
            <a:chExt cx="2616835" cy="4349750"/>
          </a:xfrm>
        </p:grpSpPr>
        <p:sp>
          <p:nvSpPr>
            <p:cNvPr id="3" name="object 3"/>
            <p:cNvSpPr/>
            <p:nvPr/>
          </p:nvSpPr>
          <p:spPr>
            <a:xfrm>
              <a:off x="223266" y="1773174"/>
              <a:ext cx="2590800" cy="4323715"/>
            </a:xfrm>
            <a:custGeom>
              <a:avLst/>
              <a:gdLst/>
              <a:ahLst/>
              <a:cxnLst/>
              <a:rect l="l" t="t" r="r" b="b"/>
              <a:pathLst>
                <a:path w="2590800" h="4323715">
                  <a:moveTo>
                    <a:pt x="2159000" y="0"/>
                  </a:moveTo>
                  <a:lnTo>
                    <a:pt x="431800" y="0"/>
                  </a:lnTo>
                  <a:lnTo>
                    <a:pt x="384752" y="2533"/>
                  </a:lnTo>
                  <a:lnTo>
                    <a:pt x="339171" y="9958"/>
                  </a:lnTo>
                  <a:lnTo>
                    <a:pt x="295321" y="22010"/>
                  </a:lnTo>
                  <a:lnTo>
                    <a:pt x="253464" y="38427"/>
                  </a:lnTo>
                  <a:lnTo>
                    <a:pt x="213866" y="58946"/>
                  </a:lnTo>
                  <a:lnTo>
                    <a:pt x="176788" y="83303"/>
                  </a:lnTo>
                  <a:lnTo>
                    <a:pt x="142494" y="111235"/>
                  </a:lnTo>
                  <a:lnTo>
                    <a:pt x="111249" y="142479"/>
                  </a:lnTo>
                  <a:lnTo>
                    <a:pt x="83314" y="176771"/>
                  </a:lnTo>
                  <a:lnTo>
                    <a:pt x="58955" y="213849"/>
                  </a:lnTo>
                  <a:lnTo>
                    <a:pt x="38433" y="253448"/>
                  </a:lnTo>
                  <a:lnTo>
                    <a:pt x="22014" y="295306"/>
                  </a:lnTo>
                  <a:lnTo>
                    <a:pt x="9959" y="339159"/>
                  </a:lnTo>
                  <a:lnTo>
                    <a:pt x="2533" y="384745"/>
                  </a:lnTo>
                  <a:lnTo>
                    <a:pt x="0" y="431800"/>
                  </a:lnTo>
                  <a:lnTo>
                    <a:pt x="0" y="3891788"/>
                  </a:lnTo>
                  <a:lnTo>
                    <a:pt x="2533" y="3938835"/>
                  </a:lnTo>
                  <a:lnTo>
                    <a:pt x="9959" y="3984416"/>
                  </a:lnTo>
                  <a:lnTo>
                    <a:pt x="22014" y="4028266"/>
                  </a:lnTo>
                  <a:lnTo>
                    <a:pt x="38433" y="4070123"/>
                  </a:lnTo>
                  <a:lnTo>
                    <a:pt x="58955" y="4109721"/>
                  </a:lnTo>
                  <a:lnTo>
                    <a:pt x="83314" y="4146799"/>
                  </a:lnTo>
                  <a:lnTo>
                    <a:pt x="111249" y="4181093"/>
                  </a:lnTo>
                  <a:lnTo>
                    <a:pt x="142494" y="4212338"/>
                  </a:lnTo>
                  <a:lnTo>
                    <a:pt x="176788" y="4240273"/>
                  </a:lnTo>
                  <a:lnTo>
                    <a:pt x="213866" y="4264632"/>
                  </a:lnTo>
                  <a:lnTo>
                    <a:pt x="253464" y="4285154"/>
                  </a:lnTo>
                  <a:lnTo>
                    <a:pt x="295321" y="4301573"/>
                  </a:lnTo>
                  <a:lnTo>
                    <a:pt x="339171" y="4313628"/>
                  </a:lnTo>
                  <a:lnTo>
                    <a:pt x="384752" y="4321054"/>
                  </a:lnTo>
                  <a:lnTo>
                    <a:pt x="431800" y="4323588"/>
                  </a:lnTo>
                  <a:lnTo>
                    <a:pt x="2159000" y="4323588"/>
                  </a:lnTo>
                  <a:lnTo>
                    <a:pt x="2206054" y="4321054"/>
                  </a:lnTo>
                  <a:lnTo>
                    <a:pt x="2251640" y="4313628"/>
                  </a:lnTo>
                  <a:lnTo>
                    <a:pt x="2295493" y="4301573"/>
                  </a:lnTo>
                  <a:lnTo>
                    <a:pt x="2337351" y="4285154"/>
                  </a:lnTo>
                  <a:lnTo>
                    <a:pt x="2376950" y="4264632"/>
                  </a:lnTo>
                  <a:lnTo>
                    <a:pt x="2414028" y="4240273"/>
                  </a:lnTo>
                  <a:lnTo>
                    <a:pt x="2448320" y="4212338"/>
                  </a:lnTo>
                  <a:lnTo>
                    <a:pt x="2479564" y="4181093"/>
                  </a:lnTo>
                  <a:lnTo>
                    <a:pt x="2507496" y="4146799"/>
                  </a:lnTo>
                  <a:lnTo>
                    <a:pt x="2531853" y="4109721"/>
                  </a:lnTo>
                  <a:lnTo>
                    <a:pt x="2552372" y="4070123"/>
                  </a:lnTo>
                  <a:lnTo>
                    <a:pt x="2568789" y="4028266"/>
                  </a:lnTo>
                  <a:lnTo>
                    <a:pt x="2580841" y="3984416"/>
                  </a:lnTo>
                  <a:lnTo>
                    <a:pt x="2588266" y="3938835"/>
                  </a:lnTo>
                  <a:lnTo>
                    <a:pt x="2590800" y="3891788"/>
                  </a:lnTo>
                  <a:lnTo>
                    <a:pt x="2590800" y="431800"/>
                  </a:lnTo>
                  <a:lnTo>
                    <a:pt x="2588266" y="384745"/>
                  </a:lnTo>
                  <a:lnTo>
                    <a:pt x="2580841" y="339159"/>
                  </a:lnTo>
                  <a:lnTo>
                    <a:pt x="2568789" y="295306"/>
                  </a:lnTo>
                  <a:lnTo>
                    <a:pt x="2552372" y="253448"/>
                  </a:lnTo>
                  <a:lnTo>
                    <a:pt x="2531853" y="213849"/>
                  </a:lnTo>
                  <a:lnTo>
                    <a:pt x="2507496" y="176771"/>
                  </a:lnTo>
                  <a:lnTo>
                    <a:pt x="2479564" y="142479"/>
                  </a:lnTo>
                  <a:lnTo>
                    <a:pt x="2448320" y="111235"/>
                  </a:lnTo>
                  <a:lnTo>
                    <a:pt x="2414028" y="83303"/>
                  </a:lnTo>
                  <a:lnTo>
                    <a:pt x="2376950" y="58946"/>
                  </a:lnTo>
                  <a:lnTo>
                    <a:pt x="2337351" y="38427"/>
                  </a:lnTo>
                  <a:lnTo>
                    <a:pt x="2295493" y="22010"/>
                  </a:lnTo>
                  <a:lnTo>
                    <a:pt x="2251640" y="9958"/>
                  </a:lnTo>
                  <a:lnTo>
                    <a:pt x="2206054" y="2533"/>
                  </a:lnTo>
                  <a:lnTo>
                    <a:pt x="2159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3266" y="1773174"/>
              <a:ext cx="2590800" cy="4323715"/>
            </a:xfrm>
            <a:custGeom>
              <a:avLst/>
              <a:gdLst/>
              <a:ahLst/>
              <a:cxnLst/>
              <a:rect l="l" t="t" r="r" b="b"/>
              <a:pathLst>
                <a:path w="2590800" h="4323715">
                  <a:moveTo>
                    <a:pt x="0" y="431800"/>
                  </a:moveTo>
                  <a:lnTo>
                    <a:pt x="2533" y="384745"/>
                  </a:lnTo>
                  <a:lnTo>
                    <a:pt x="9959" y="339159"/>
                  </a:lnTo>
                  <a:lnTo>
                    <a:pt x="22014" y="295306"/>
                  </a:lnTo>
                  <a:lnTo>
                    <a:pt x="38433" y="253448"/>
                  </a:lnTo>
                  <a:lnTo>
                    <a:pt x="58955" y="213849"/>
                  </a:lnTo>
                  <a:lnTo>
                    <a:pt x="83314" y="176771"/>
                  </a:lnTo>
                  <a:lnTo>
                    <a:pt x="111249" y="142479"/>
                  </a:lnTo>
                  <a:lnTo>
                    <a:pt x="142494" y="111235"/>
                  </a:lnTo>
                  <a:lnTo>
                    <a:pt x="176788" y="83303"/>
                  </a:lnTo>
                  <a:lnTo>
                    <a:pt x="213866" y="58946"/>
                  </a:lnTo>
                  <a:lnTo>
                    <a:pt x="253464" y="38427"/>
                  </a:lnTo>
                  <a:lnTo>
                    <a:pt x="295321" y="22010"/>
                  </a:lnTo>
                  <a:lnTo>
                    <a:pt x="339171" y="9958"/>
                  </a:lnTo>
                  <a:lnTo>
                    <a:pt x="384752" y="2533"/>
                  </a:lnTo>
                  <a:lnTo>
                    <a:pt x="431800" y="0"/>
                  </a:lnTo>
                  <a:lnTo>
                    <a:pt x="2159000" y="0"/>
                  </a:lnTo>
                  <a:lnTo>
                    <a:pt x="2206054" y="2533"/>
                  </a:lnTo>
                  <a:lnTo>
                    <a:pt x="2251640" y="9958"/>
                  </a:lnTo>
                  <a:lnTo>
                    <a:pt x="2295493" y="22010"/>
                  </a:lnTo>
                  <a:lnTo>
                    <a:pt x="2337351" y="38427"/>
                  </a:lnTo>
                  <a:lnTo>
                    <a:pt x="2376950" y="58946"/>
                  </a:lnTo>
                  <a:lnTo>
                    <a:pt x="2414028" y="83303"/>
                  </a:lnTo>
                  <a:lnTo>
                    <a:pt x="2448320" y="111235"/>
                  </a:lnTo>
                  <a:lnTo>
                    <a:pt x="2479564" y="142479"/>
                  </a:lnTo>
                  <a:lnTo>
                    <a:pt x="2507496" y="176771"/>
                  </a:lnTo>
                  <a:lnTo>
                    <a:pt x="2531853" y="213849"/>
                  </a:lnTo>
                  <a:lnTo>
                    <a:pt x="2552372" y="253448"/>
                  </a:lnTo>
                  <a:lnTo>
                    <a:pt x="2568789" y="295306"/>
                  </a:lnTo>
                  <a:lnTo>
                    <a:pt x="2580841" y="339159"/>
                  </a:lnTo>
                  <a:lnTo>
                    <a:pt x="2588266" y="384745"/>
                  </a:lnTo>
                  <a:lnTo>
                    <a:pt x="2590800" y="431800"/>
                  </a:lnTo>
                  <a:lnTo>
                    <a:pt x="2590800" y="3891788"/>
                  </a:lnTo>
                  <a:lnTo>
                    <a:pt x="2588266" y="3938835"/>
                  </a:lnTo>
                  <a:lnTo>
                    <a:pt x="2580841" y="3984416"/>
                  </a:lnTo>
                  <a:lnTo>
                    <a:pt x="2568789" y="4028266"/>
                  </a:lnTo>
                  <a:lnTo>
                    <a:pt x="2552372" y="4070123"/>
                  </a:lnTo>
                  <a:lnTo>
                    <a:pt x="2531853" y="4109721"/>
                  </a:lnTo>
                  <a:lnTo>
                    <a:pt x="2507496" y="4146799"/>
                  </a:lnTo>
                  <a:lnTo>
                    <a:pt x="2479564" y="4181093"/>
                  </a:lnTo>
                  <a:lnTo>
                    <a:pt x="2448320" y="4212338"/>
                  </a:lnTo>
                  <a:lnTo>
                    <a:pt x="2414028" y="4240273"/>
                  </a:lnTo>
                  <a:lnTo>
                    <a:pt x="2376950" y="4264632"/>
                  </a:lnTo>
                  <a:lnTo>
                    <a:pt x="2337351" y="4285154"/>
                  </a:lnTo>
                  <a:lnTo>
                    <a:pt x="2295493" y="4301573"/>
                  </a:lnTo>
                  <a:lnTo>
                    <a:pt x="2251640" y="4313628"/>
                  </a:lnTo>
                  <a:lnTo>
                    <a:pt x="2206054" y="4321054"/>
                  </a:lnTo>
                  <a:lnTo>
                    <a:pt x="2159000" y="4323588"/>
                  </a:lnTo>
                  <a:lnTo>
                    <a:pt x="431800" y="4323588"/>
                  </a:lnTo>
                  <a:lnTo>
                    <a:pt x="384752" y="4321054"/>
                  </a:lnTo>
                  <a:lnTo>
                    <a:pt x="339171" y="4313628"/>
                  </a:lnTo>
                  <a:lnTo>
                    <a:pt x="295321" y="4301573"/>
                  </a:lnTo>
                  <a:lnTo>
                    <a:pt x="253464" y="4285154"/>
                  </a:lnTo>
                  <a:lnTo>
                    <a:pt x="213866" y="4264632"/>
                  </a:lnTo>
                  <a:lnTo>
                    <a:pt x="176788" y="4240273"/>
                  </a:lnTo>
                  <a:lnTo>
                    <a:pt x="142494" y="4212338"/>
                  </a:lnTo>
                  <a:lnTo>
                    <a:pt x="111249" y="4181093"/>
                  </a:lnTo>
                  <a:lnTo>
                    <a:pt x="83314" y="4146799"/>
                  </a:lnTo>
                  <a:lnTo>
                    <a:pt x="58955" y="4109721"/>
                  </a:lnTo>
                  <a:lnTo>
                    <a:pt x="38433" y="4070123"/>
                  </a:lnTo>
                  <a:lnTo>
                    <a:pt x="22014" y="4028266"/>
                  </a:lnTo>
                  <a:lnTo>
                    <a:pt x="9959" y="3984416"/>
                  </a:lnTo>
                  <a:lnTo>
                    <a:pt x="2533" y="3938835"/>
                  </a:lnTo>
                  <a:lnTo>
                    <a:pt x="0" y="3891788"/>
                  </a:lnTo>
                  <a:lnTo>
                    <a:pt x="0" y="431800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4403" y="3153917"/>
            <a:ext cx="1863089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Acquérir</a:t>
            </a:r>
            <a:r>
              <a:rPr sz="1900" b="1" i="1" u="sng" spc="-7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des</a:t>
            </a:r>
            <a:r>
              <a:rPr sz="19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principes</a:t>
            </a:r>
            <a:r>
              <a:rPr sz="1900" b="1" i="1" u="sng" spc="-5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de</a:t>
            </a:r>
            <a:r>
              <a:rPr sz="1900" b="1" i="1" u="sng" spc="-5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900" b="1" i="1" u="sng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jeu</a:t>
            </a:r>
            <a:r>
              <a:rPr sz="19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9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simples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431" y="4312158"/>
            <a:ext cx="19602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Mon</a:t>
            </a:r>
            <a:r>
              <a:rPr sz="14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équipe</a:t>
            </a:r>
            <a:r>
              <a:rPr sz="14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balle j’attaque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796" y="4952492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48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Jouer </a:t>
            </a:r>
            <a:r>
              <a:rPr sz="18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ensemble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0248" y="1360868"/>
            <a:ext cx="2616835" cy="387350"/>
            <a:chOff x="210248" y="1360868"/>
            <a:chExt cx="2616835" cy="387350"/>
          </a:xfrm>
        </p:grpSpPr>
        <p:sp>
          <p:nvSpPr>
            <p:cNvPr id="9" name="object 9"/>
            <p:cNvSpPr/>
            <p:nvPr/>
          </p:nvSpPr>
          <p:spPr>
            <a:xfrm>
              <a:off x="223266" y="1373885"/>
              <a:ext cx="2590800" cy="361315"/>
            </a:xfrm>
            <a:custGeom>
              <a:avLst/>
              <a:gdLst/>
              <a:ahLst/>
              <a:cxnLst/>
              <a:rect l="l" t="t" r="r" b="b"/>
              <a:pathLst>
                <a:path w="2590800" h="361314">
                  <a:moveTo>
                    <a:pt x="2530602" y="0"/>
                  </a:moveTo>
                  <a:lnTo>
                    <a:pt x="60198" y="0"/>
                  </a:lnTo>
                  <a:lnTo>
                    <a:pt x="36765" y="4726"/>
                  </a:lnTo>
                  <a:lnTo>
                    <a:pt x="17630" y="17621"/>
                  </a:lnTo>
                  <a:lnTo>
                    <a:pt x="4730" y="36754"/>
                  </a:lnTo>
                  <a:lnTo>
                    <a:pt x="0" y="60198"/>
                  </a:lnTo>
                  <a:lnTo>
                    <a:pt x="0" y="300989"/>
                  </a:lnTo>
                  <a:lnTo>
                    <a:pt x="4730" y="324433"/>
                  </a:lnTo>
                  <a:lnTo>
                    <a:pt x="17630" y="343566"/>
                  </a:lnTo>
                  <a:lnTo>
                    <a:pt x="36765" y="356461"/>
                  </a:lnTo>
                  <a:lnTo>
                    <a:pt x="60198" y="361188"/>
                  </a:lnTo>
                  <a:lnTo>
                    <a:pt x="2530602" y="361188"/>
                  </a:lnTo>
                  <a:lnTo>
                    <a:pt x="2554045" y="356461"/>
                  </a:lnTo>
                  <a:lnTo>
                    <a:pt x="2573178" y="343566"/>
                  </a:lnTo>
                  <a:lnTo>
                    <a:pt x="2586073" y="324433"/>
                  </a:lnTo>
                  <a:lnTo>
                    <a:pt x="2590800" y="300989"/>
                  </a:lnTo>
                  <a:lnTo>
                    <a:pt x="2590800" y="60198"/>
                  </a:lnTo>
                  <a:lnTo>
                    <a:pt x="2586073" y="36754"/>
                  </a:lnTo>
                  <a:lnTo>
                    <a:pt x="2573178" y="17621"/>
                  </a:lnTo>
                  <a:lnTo>
                    <a:pt x="2554045" y="4726"/>
                  </a:lnTo>
                  <a:lnTo>
                    <a:pt x="2530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3266" y="1373885"/>
              <a:ext cx="2590800" cy="361315"/>
            </a:xfrm>
            <a:custGeom>
              <a:avLst/>
              <a:gdLst/>
              <a:ahLst/>
              <a:cxnLst/>
              <a:rect l="l" t="t" r="r" b="b"/>
              <a:pathLst>
                <a:path w="2590800" h="361314">
                  <a:moveTo>
                    <a:pt x="0" y="60198"/>
                  </a:moveTo>
                  <a:lnTo>
                    <a:pt x="4730" y="36754"/>
                  </a:lnTo>
                  <a:lnTo>
                    <a:pt x="17630" y="17621"/>
                  </a:lnTo>
                  <a:lnTo>
                    <a:pt x="36765" y="4726"/>
                  </a:lnTo>
                  <a:lnTo>
                    <a:pt x="60198" y="0"/>
                  </a:lnTo>
                  <a:lnTo>
                    <a:pt x="2530602" y="0"/>
                  </a:lnTo>
                  <a:lnTo>
                    <a:pt x="2554045" y="4726"/>
                  </a:lnTo>
                  <a:lnTo>
                    <a:pt x="2573178" y="17621"/>
                  </a:lnTo>
                  <a:lnTo>
                    <a:pt x="2586073" y="36754"/>
                  </a:lnTo>
                  <a:lnTo>
                    <a:pt x="2590800" y="60198"/>
                  </a:lnTo>
                  <a:lnTo>
                    <a:pt x="2590800" y="300989"/>
                  </a:lnTo>
                  <a:lnTo>
                    <a:pt x="2586073" y="324433"/>
                  </a:lnTo>
                  <a:lnTo>
                    <a:pt x="2573178" y="343566"/>
                  </a:lnTo>
                  <a:lnTo>
                    <a:pt x="2554045" y="356461"/>
                  </a:lnTo>
                  <a:lnTo>
                    <a:pt x="2530602" y="361188"/>
                  </a:lnTo>
                  <a:lnTo>
                    <a:pt x="60198" y="361188"/>
                  </a:lnTo>
                  <a:lnTo>
                    <a:pt x="36765" y="356461"/>
                  </a:lnTo>
                  <a:lnTo>
                    <a:pt x="17630" y="343566"/>
                  </a:lnTo>
                  <a:lnTo>
                    <a:pt x="4730" y="324433"/>
                  </a:lnTo>
                  <a:lnTo>
                    <a:pt x="0" y="300989"/>
                  </a:lnTo>
                  <a:lnTo>
                    <a:pt x="0" y="60198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28827" y="1397889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TACTIQUE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8272" y="1554480"/>
            <a:ext cx="4629912" cy="21960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8272" y="3933444"/>
            <a:ext cx="4629912" cy="220675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840980" y="1469136"/>
            <a:ext cx="3933825" cy="4685030"/>
            <a:chOff x="7840980" y="1469136"/>
            <a:chExt cx="3933825" cy="4685030"/>
          </a:xfrm>
        </p:grpSpPr>
        <p:sp>
          <p:nvSpPr>
            <p:cNvPr id="15" name="object 15"/>
            <p:cNvSpPr/>
            <p:nvPr/>
          </p:nvSpPr>
          <p:spPr>
            <a:xfrm>
              <a:off x="7853934" y="1482090"/>
              <a:ext cx="3907790" cy="4658995"/>
            </a:xfrm>
            <a:custGeom>
              <a:avLst/>
              <a:gdLst/>
              <a:ahLst/>
              <a:cxnLst/>
              <a:rect l="l" t="t" r="r" b="b"/>
              <a:pathLst>
                <a:path w="3907790" h="4658995">
                  <a:moveTo>
                    <a:pt x="3256280" y="0"/>
                  </a:moveTo>
                  <a:lnTo>
                    <a:pt x="651256" y="0"/>
                  </a:lnTo>
                  <a:lnTo>
                    <a:pt x="602653" y="1786"/>
                  </a:lnTo>
                  <a:lnTo>
                    <a:pt x="555021" y="7061"/>
                  </a:lnTo>
                  <a:lnTo>
                    <a:pt x="508484" y="15699"/>
                  </a:lnTo>
                  <a:lnTo>
                    <a:pt x="463170" y="27574"/>
                  </a:lnTo>
                  <a:lnTo>
                    <a:pt x="419202" y="42560"/>
                  </a:lnTo>
                  <a:lnTo>
                    <a:pt x="376709" y="60531"/>
                  </a:lnTo>
                  <a:lnTo>
                    <a:pt x="335815" y="81361"/>
                  </a:lnTo>
                  <a:lnTo>
                    <a:pt x="296646" y="104925"/>
                  </a:lnTo>
                  <a:lnTo>
                    <a:pt x="259329" y="131095"/>
                  </a:lnTo>
                  <a:lnTo>
                    <a:pt x="223990" y="159747"/>
                  </a:lnTo>
                  <a:lnTo>
                    <a:pt x="190753" y="190753"/>
                  </a:lnTo>
                  <a:lnTo>
                    <a:pt x="159747" y="223990"/>
                  </a:lnTo>
                  <a:lnTo>
                    <a:pt x="131095" y="259329"/>
                  </a:lnTo>
                  <a:lnTo>
                    <a:pt x="104925" y="296646"/>
                  </a:lnTo>
                  <a:lnTo>
                    <a:pt x="81361" y="335815"/>
                  </a:lnTo>
                  <a:lnTo>
                    <a:pt x="60531" y="376709"/>
                  </a:lnTo>
                  <a:lnTo>
                    <a:pt x="42560" y="419202"/>
                  </a:lnTo>
                  <a:lnTo>
                    <a:pt x="27574" y="463170"/>
                  </a:lnTo>
                  <a:lnTo>
                    <a:pt x="15699" y="508484"/>
                  </a:lnTo>
                  <a:lnTo>
                    <a:pt x="7061" y="555021"/>
                  </a:lnTo>
                  <a:lnTo>
                    <a:pt x="1786" y="602653"/>
                  </a:lnTo>
                  <a:lnTo>
                    <a:pt x="0" y="651256"/>
                  </a:lnTo>
                  <a:lnTo>
                    <a:pt x="0" y="4007612"/>
                  </a:lnTo>
                  <a:lnTo>
                    <a:pt x="1786" y="4056215"/>
                  </a:lnTo>
                  <a:lnTo>
                    <a:pt x="7061" y="4103849"/>
                  </a:lnTo>
                  <a:lnTo>
                    <a:pt x="15699" y="4150386"/>
                  </a:lnTo>
                  <a:lnTo>
                    <a:pt x="27574" y="4195702"/>
                  </a:lnTo>
                  <a:lnTo>
                    <a:pt x="42560" y="4239670"/>
                  </a:lnTo>
                  <a:lnTo>
                    <a:pt x="60531" y="4282164"/>
                  </a:lnTo>
                  <a:lnTo>
                    <a:pt x="81361" y="4323058"/>
                  </a:lnTo>
                  <a:lnTo>
                    <a:pt x="104925" y="4362226"/>
                  </a:lnTo>
                  <a:lnTo>
                    <a:pt x="131095" y="4399543"/>
                  </a:lnTo>
                  <a:lnTo>
                    <a:pt x="159747" y="4434882"/>
                  </a:lnTo>
                  <a:lnTo>
                    <a:pt x="190753" y="4468118"/>
                  </a:lnTo>
                  <a:lnTo>
                    <a:pt x="223990" y="4499125"/>
                  </a:lnTo>
                  <a:lnTo>
                    <a:pt x="259329" y="4527776"/>
                  </a:lnTo>
                  <a:lnTo>
                    <a:pt x="296646" y="4553946"/>
                  </a:lnTo>
                  <a:lnTo>
                    <a:pt x="335815" y="4577508"/>
                  </a:lnTo>
                  <a:lnTo>
                    <a:pt x="376709" y="4598338"/>
                  </a:lnTo>
                  <a:lnTo>
                    <a:pt x="419202" y="4616308"/>
                  </a:lnTo>
                  <a:lnTo>
                    <a:pt x="463170" y="4631294"/>
                  </a:lnTo>
                  <a:lnTo>
                    <a:pt x="508484" y="4643168"/>
                  </a:lnTo>
                  <a:lnTo>
                    <a:pt x="555021" y="4651806"/>
                  </a:lnTo>
                  <a:lnTo>
                    <a:pt x="602653" y="4657081"/>
                  </a:lnTo>
                  <a:lnTo>
                    <a:pt x="651256" y="4658868"/>
                  </a:lnTo>
                  <a:lnTo>
                    <a:pt x="3256280" y="4658868"/>
                  </a:lnTo>
                  <a:lnTo>
                    <a:pt x="3304882" y="4657081"/>
                  </a:lnTo>
                  <a:lnTo>
                    <a:pt x="3352514" y="4651806"/>
                  </a:lnTo>
                  <a:lnTo>
                    <a:pt x="3399051" y="4643168"/>
                  </a:lnTo>
                  <a:lnTo>
                    <a:pt x="3444365" y="4631294"/>
                  </a:lnTo>
                  <a:lnTo>
                    <a:pt x="3488333" y="4616308"/>
                  </a:lnTo>
                  <a:lnTo>
                    <a:pt x="3530826" y="4598338"/>
                  </a:lnTo>
                  <a:lnTo>
                    <a:pt x="3571720" y="4577508"/>
                  </a:lnTo>
                  <a:lnTo>
                    <a:pt x="3610889" y="4553946"/>
                  </a:lnTo>
                  <a:lnTo>
                    <a:pt x="3648206" y="4527776"/>
                  </a:lnTo>
                  <a:lnTo>
                    <a:pt x="3683545" y="4499125"/>
                  </a:lnTo>
                  <a:lnTo>
                    <a:pt x="3716782" y="4468118"/>
                  </a:lnTo>
                  <a:lnTo>
                    <a:pt x="3747788" y="4434882"/>
                  </a:lnTo>
                  <a:lnTo>
                    <a:pt x="3776440" y="4399543"/>
                  </a:lnTo>
                  <a:lnTo>
                    <a:pt x="3802610" y="4362226"/>
                  </a:lnTo>
                  <a:lnTo>
                    <a:pt x="3826174" y="4323058"/>
                  </a:lnTo>
                  <a:lnTo>
                    <a:pt x="3847004" y="4282164"/>
                  </a:lnTo>
                  <a:lnTo>
                    <a:pt x="3864975" y="4239670"/>
                  </a:lnTo>
                  <a:lnTo>
                    <a:pt x="3879961" y="4195702"/>
                  </a:lnTo>
                  <a:lnTo>
                    <a:pt x="3891836" y="4150386"/>
                  </a:lnTo>
                  <a:lnTo>
                    <a:pt x="3900474" y="4103849"/>
                  </a:lnTo>
                  <a:lnTo>
                    <a:pt x="3905749" y="4056215"/>
                  </a:lnTo>
                  <a:lnTo>
                    <a:pt x="3907536" y="4007612"/>
                  </a:lnTo>
                  <a:lnTo>
                    <a:pt x="3907536" y="651256"/>
                  </a:lnTo>
                  <a:lnTo>
                    <a:pt x="3905749" y="602653"/>
                  </a:lnTo>
                  <a:lnTo>
                    <a:pt x="3900474" y="555021"/>
                  </a:lnTo>
                  <a:lnTo>
                    <a:pt x="3891836" y="508484"/>
                  </a:lnTo>
                  <a:lnTo>
                    <a:pt x="3879961" y="463170"/>
                  </a:lnTo>
                  <a:lnTo>
                    <a:pt x="3864975" y="419202"/>
                  </a:lnTo>
                  <a:lnTo>
                    <a:pt x="3847004" y="376709"/>
                  </a:lnTo>
                  <a:lnTo>
                    <a:pt x="3826174" y="335815"/>
                  </a:lnTo>
                  <a:lnTo>
                    <a:pt x="3802610" y="296646"/>
                  </a:lnTo>
                  <a:lnTo>
                    <a:pt x="3776440" y="259329"/>
                  </a:lnTo>
                  <a:lnTo>
                    <a:pt x="3747788" y="223990"/>
                  </a:lnTo>
                  <a:lnTo>
                    <a:pt x="3716782" y="190754"/>
                  </a:lnTo>
                  <a:lnTo>
                    <a:pt x="3683545" y="159747"/>
                  </a:lnTo>
                  <a:lnTo>
                    <a:pt x="3648206" y="131095"/>
                  </a:lnTo>
                  <a:lnTo>
                    <a:pt x="3610889" y="104925"/>
                  </a:lnTo>
                  <a:lnTo>
                    <a:pt x="3571720" y="81361"/>
                  </a:lnTo>
                  <a:lnTo>
                    <a:pt x="3530826" y="60531"/>
                  </a:lnTo>
                  <a:lnTo>
                    <a:pt x="3488333" y="42560"/>
                  </a:lnTo>
                  <a:lnTo>
                    <a:pt x="3444365" y="27574"/>
                  </a:lnTo>
                  <a:lnTo>
                    <a:pt x="3399051" y="15699"/>
                  </a:lnTo>
                  <a:lnTo>
                    <a:pt x="3352514" y="7061"/>
                  </a:lnTo>
                  <a:lnTo>
                    <a:pt x="3304882" y="1786"/>
                  </a:lnTo>
                  <a:lnTo>
                    <a:pt x="3256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3934" y="1482090"/>
              <a:ext cx="3907790" cy="4658995"/>
            </a:xfrm>
            <a:custGeom>
              <a:avLst/>
              <a:gdLst/>
              <a:ahLst/>
              <a:cxnLst/>
              <a:rect l="l" t="t" r="r" b="b"/>
              <a:pathLst>
                <a:path w="3907790" h="4658995">
                  <a:moveTo>
                    <a:pt x="0" y="651256"/>
                  </a:moveTo>
                  <a:lnTo>
                    <a:pt x="1786" y="602653"/>
                  </a:lnTo>
                  <a:lnTo>
                    <a:pt x="7061" y="555021"/>
                  </a:lnTo>
                  <a:lnTo>
                    <a:pt x="15699" y="508484"/>
                  </a:lnTo>
                  <a:lnTo>
                    <a:pt x="27574" y="463170"/>
                  </a:lnTo>
                  <a:lnTo>
                    <a:pt x="42560" y="419202"/>
                  </a:lnTo>
                  <a:lnTo>
                    <a:pt x="60531" y="376709"/>
                  </a:lnTo>
                  <a:lnTo>
                    <a:pt x="81361" y="335815"/>
                  </a:lnTo>
                  <a:lnTo>
                    <a:pt x="104925" y="296646"/>
                  </a:lnTo>
                  <a:lnTo>
                    <a:pt x="131095" y="259329"/>
                  </a:lnTo>
                  <a:lnTo>
                    <a:pt x="159747" y="223990"/>
                  </a:lnTo>
                  <a:lnTo>
                    <a:pt x="190753" y="190753"/>
                  </a:lnTo>
                  <a:lnTo>
                    <a:pt x="223990" y="159747"/>
                  </a:lnTo>
                  <a:lnTo>
                    <a:pt x="259329" y="131095"/>
                  </a:lnTo>
                  <a:lnTo>
                    <a:pt x="296646" y="104925"/>
                  </a:lnTo>
                  <a:lnTo>
                    <a:pt x="335815" y="81361"/>
                  </a:lnTo>
                  <a:lnTo>
                    <a:pt x="376709" y="60531"/>
                  </a:lnTo>
                  <a:lnTo>
                    <a:pt x="419202" y="42560"/>
                  </a:lnTo>
                  <a:lnTo>
                    <a:pt x="463170" y="27574"/>
                  </a:lnTo>
                  <a:lnTo>
                    <a:pt x="508484" y="15699"/>
                  </a:lnTo>
                  <a:lnTo>
                    <a:pt x="555021" y="7061"/>
                  </a:lnTo>
                  <a:lnTo>
                    <a:pt x="602653" y="1786"/>
                  </a:lnTo>
                  <a:lnTo>
                    <a:pt x="651256" y="0"/>
                  </a:lnTo>
                  <a:lnTo>
                    <a:pt x="3256280" y="0"/>
                  </a:lnTo>
                  <a:lnTo>
                    <a:pt x="3304882" y="1786"/>
                  </a:lnTo>
                  <a:lnTo>
                    <a:pt x="3352514" y="7061"/>
                  </a:lnTo>
                  <a:lnTo>
                    <a:pt x="3399051" y="15699"/>
                  </a:lnTo>
                  <a:lnTo>
                    <a:pt x="3444365" y="27574"/>
                  </a:lnTo>
                  <a:lnTo>
                    <a:pt x="3488333" y="42560"/>
                  </a:lnTo>
                  <a:lnTo>
                    <a:pt x="3530826" y="60531"/>
                  </a:lnTo>
                  <a:lnTo>
                    <a:pt x="3571720" y="81361"/>
                  </a:lnTo>
                  <a:lnTo>
                    <a:pt x="3610889" y="104925"/>
                  </a:lnTo>
                  <a:lnTo>
                    <a:pt x="3648206" y="131095"/>
                  </a:lnTo>
                  <a:lnTo>
                    <a:pt x="3683545" y="159747"/>
                  </a:lnTo>
                  <a:lnTo>
                    <a:pt x="3716782" y="190754"/>
                  </a:lnTo>
                  <a:lnTo>
                    <a:pt x="3747788" y="223990"/>
                  </a:lnTo>
                  <a:lnTo>
                    <a:pt x="3776440" y="259329"/>
                  </a:lnTo>
                  <a:lnTo>
                    <a:pt x="3802610" y="296646"/>
                  </a:lnTo>
                  <a:lnTo>
                    <a:pt x="3826174" y="335815"/>
                  </a:lnTo>
                  <a:lnTo>
                    <a:pt x="3847004" y="376709"/>
                  </a:lnTo>
                  <a:lnTo>
                    <a:pt x="3864975" y="419202"/>
                  </a:lnTo>
                  <a:lnTo>
                    <a:pt x="3879961" y="463170"/>
                  </a:lnTo>
                  <a:lnTo>
                    <a:pt x="3891836" y="508484"/>
                  </a:lnTo>
                  <a:lnTo>
                    <a:pt x="3900474" y="555021"/>
                  </a:lnTo>
                  <a:lnTo>
                    <a:pt x="3905749" y="602653"/>
                  </a:lnTo>
                  <a:lnTo>
                    <a:pt x="3907536" y="651256"/>
                  </a:lnTo>
                  <a:lnTo>
                    <a:pt x="3907536" y="4007612"/>
                  </a:lnTo>
                  <a:lnTo>
                    <a:pt x="3905749" y="4056215"/>
                  </a:lnTo>
                  <a:lnTo>
                    <a:pt x="3900474" y="4103849"/>
                  </a:lnTo>
                  <a:lnTo>
                    <a:pt x="3891836" y="4150386"/>
                  </a:lnTo>
                  <a:lnTo>
                    <a:pt x="3879961" y="4195702"/>
                  </a:lnTo>
                  <a:lnTo>
                    <a:pt x="3864975" y="4239670"/>
                  </a:lnTo>
                  <a:lnTo>
                    <a:pt x="3847004" y="4282164"/>
                  </a:lnTo>
                  <a:lnTo>
                    <a:pt x="3826174" y="4323058"/>
                  </a:lnTo>
                  <a:lnTo>
                    <a:pt x="3802610" y="4362226"/>
                  </a:lnTo>
                  <a:lnTo>
                    <a:pt x="3776440" y="4399543"/>
                  </a:lnTo>
                  <a:lnTo>
                    <a:pt x="3747788" y="4434882"/>
                  </a:lnTo>
                  <a:lnTo>
                    <a:pt x="3716782" y="4468118"/>
                  </a:lnTo>
                  <a:lnTo>
                    <a:pt x="3683545" y="4499125"/>
                  </a:lnTo>
                  <a:lnTo>
                    <a:pt x="3648206" y="4527776"/>
                  </a:lnTo>
                  <a:lnTo>
                    <a:pt x="3610889" y="4553946"/>
                  </a:lnTo>
                  <a:lnTo>
                    <a:pt x="3571720" y="4577508"/>
                  </a:lnTo>
                  <a:lnTo>
                    <a:pt x="3530826" y="4598338"/>
                  </a:lnTo>
                  <a:lnTo>
                    <a:pt x="3488333" y="4616308"/>
                  </a:lnTo>
                  <a:lnTo>
                    <a:pt x="3444365" y="4631294"/>
                  </a:lnTo>
                  <a:lnTo>
                    <a:pt x="3399051" y="4643168"/>
                  </a:lnTo>
                  <a:lnTo>
                    <a:pt x="3352514" y="4651806"/>
                  </a:lnTo>
                  <a:lnTo>
                    <a:pt x="3304882" y="4657081"/>
                  </a:lnTo>
                  <a:lnTo>
                    <a:pt x="3256280" y="4658868"/>
                  </a:lnTo>
                  <a:lnTo>
                    <a:pt x="651256" y="4658868"/>
                  </a:lnTo>
                  <a:lnTo>
                    <a:pt x="602653" y="4657081"/>
                  </a:lnTo>
                  <a:lnTo>
                    <a:pt x="555021" y="4651806"/>
                  </a:lnTo>
                  <a:lnTo>
                    <a:pt x="508484" y="4643168"/>
                  </a:lnTo>
                  <a:lnTo>
                    <a:pt x="463170" y="4631294"/>
                  </a:lnTo>
                  <a:lnTo>
                    <a:pt x="419202" y="4616308"/>
                  </a:lnTo>
                  <a:lnTo>
                    <a:pt x="376709" y="4598338"/>
                  </a:lnTo>
                  <a:lnTo>
                    <a:pt x="335815" y="4577508"/>
                  </a:lnTo>
                  <a:lnTo>
                    <a:pt x="296646" y="4553946"/>
                  </a:lnTo>
                  <a:lnTo>
                    <a:pt x="259329" y="4527776"/>
                  </a:lnTo>
                  <a:lnTo>
                    <a:pt x="223990" y="4499125"/>
                  </a:lnTo>
                  <a:lnTo>
                    <a:pt x="190753" y="4468118"/>
                  </a:lnTo>
                  <a:lnTo>
                    <a:pt x="159747" y="4434882"/>
                  </a:lnTo>
                  <a:lnTo>
                    <a:pt x="131095" y="4399543"/>
                  </a:lnTo>
                  <a:lnTo>
                    <a:pt x="104925" y="4362226"/>
                  </a:lnTo>
                  <a:lnTo>
                    <a:pt x="81361" y="4323058"/>
                  </a:lnTo>
                  <a:lnTo>
                    <a:pt x="60531" y="4282164"/>
                  </a:lnTo>
                  <a:lnTo>
                    <a:pt x="42560" y="4239670"/>
                  </a:lnTo>
                  <a:lnTo>
                    <a:pt x="27574" y="4195702"/>
                  </a:lnTo>
                  <a:lnTo>
                    <a:pt x="15699" y="4150386"/>
                  </a:lnTo>
                  <a:lnTo>
                    <a:pt x="7061" y="4103849"/>
                  </a:lnTo>
                  <a:lnTo>
                    <a:pt x="1786" y="4056215"/>
                  </a:lnTo>
                  <a:lnTo>
                    <a:pt x="0" y="4007612"/>
                  </a:lnTo>
                  <a:lnTo>
                    <a:pt x="0" y="651256"/>
                  </a:lnTo>
                  <a:close/>
                </a:path>
              </a:pathLst>
            </a:custGeom>
            <a:ln w="259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24873" y="2283409"/>
            <a:ext cx="1564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5c5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avec </a:t>
            </a:r>
            <a:r>
              <a:rPr sz="1800" b="1" spc="-20" dirty="0">
                <a:latin typeface="Arial"/>
                <a:cs typeface="Arial"/>
              </a:rPr>
              <a:t>Gdb.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93097" y="2832608"/>
            <a:ext cx="10299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Jeu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libre.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3814" y="3381247"/>
            <a:ext cx="32880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Veiller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joueurs</a:t>
            </a:r>
            <a:r>
              <a:rPr sz="1800" b="1" spc="-25" dirty="0">
                <a:latin typeface="Arial"/>
                <a:cs typeface="Arial"/>
              </a:rPr>
              <a:t> se </a:t>
            </a:r>
            <a:r>
              <a:rPr sz="1800" b="1" dirty="0">
                <a:latin typeface="Arial"/>
                <a:cs typeface="Arial"/>
              </a:rPr>
              <a:t>Déplacent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ensemble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phase </a:t>
            </a:r>
            <a:r>
              <a:rPr sz="1800" b="1" dirty="0">
                <a:latin typeface="Arial"/>
                <a:cs typeface="Arial"/>
              </a:rPr>
              <a:t>offensive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défensive.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4293" y="4478782"/>
            <a:ext cx="3226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 n’est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cas, ne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pas </a:t>
            </a:r>
            <a:r>
              <a:rPr sz="1800" b="1" dirty="0">
                <a:latin typeface="Arial"/>
                <a:cs typeface="Arial"/>
              </a:rPr>
              <a:t>hésiter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arrêter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pour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le </a:t>
            </a:r>
            <a:r>
              <a:rPr sz="1800" b="1" dirty="0">
                <a:latin typeface="Arial"/>
                <a:cs typeface="Arial"/>
              </a:rPr>
              <a:t>faire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constater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aux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Joueurs.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8465"/>
            <a:ext cx="850088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265" y="651509"/>
            <a:ext cx="11538585" cy="462280"/>
          </a:xfrm>
          <a:prstGeom prst="rect">
            <a:avLst/>
          </a:prstGeom>
          <a:solidFill>
            <a:srgbClr val="FFFFFF"/>
          </a:solidFill>
          <a:ln w="38100">
            <a:solidFill>
              <a:srgbClr val="4471C4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JOUER</a:t>
            </a:r>
            <a:r>
              <a:rPr sz="2400" spc="-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ENSEMBLE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24711" y="2223516"/>
            <a:ext cx="716280" cy="635635"/>
            <a:chOff x="1124711" y="2223516"/>
            <a:chExt cx="716280" cy="635635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665" y="2236470"/>
              <a:ext cx="690372" cy="6096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37665" y="2236470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6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6" y="609600"/>
                  </a:lnTo>
                  <a:lnTo>
                    <a:pt x="294180" y="606293"/>
                  </a:lnTo>
                  <a:lnTo>
                    <a:pt x="245496" y="596690"/>
                  </a:lnTo>
                  <a:lnTo>
                    <a:pt x="199670" y="581261"/>
                  </a:lnTo>
                  <a:lnTo>
                    <a:pt x="157234" y="560479"/>
                  </a:lnTo>
                  <a:lnTo>
                    <a:pt x="118724" y="534816"/>
                  </a:lnTo>
                  <a:lnTo>
                    <a:pt x="84673" y="504746"/>
                  </a:lnTo>
                  <a:lnTo>
                    <a:pt x="55615" y="470739"/>
                  </a:lnTo>
                  <a:lnTo>
                    <a:pt x="32084" y="433269"/>
                  </a:lnTo>
                  <a:lnTo>
                    <a:pt x="14615" y="392807"/>
                  </a:lnTo>
                  <a:lnTo>
                    <a:pt x="3743" y="349827"/>
                  </a:lnTo>
                  <a:lnTo>
                    <a:pt x="0" y="3048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46072" y="2319019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279" y="5929071"/>
            <a:ext cx="10485120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séance,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faire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retour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calme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qui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permettra</a:t>
            </a:r>
            <a:r>
              <a:rPr sz="18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retourner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tranquillement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aux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vestiaires.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43540"/>
            <a:ext cx="11497310" cy="530733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406400" algn="ctr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CONSEILS</a:t>
            </a:r>
            <a:r>
              <a:rPr sz="24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POUR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BIEN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REUSSIR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SA</a:t>
            </a:r>
            <a:r>
              <a:rPr sz="24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SEANCE</a:t>
            </a:r>
            <a:endParaRPr sz="2400">
              <a:latin typeface="Arial Black"/>
              <a:cs typeface="Arial Black"/>
            </a:endParaRPr>
          </a:p>
          <a:p>
            <a:pPr marL="76200">
              <a:lnSpc>
                <a:spcPct val="100000"/>
              </a:lnSpc>
              <a:spcBef>
                <a:spcPts val="685"/>
              </a:spcBef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Pour</a:t>
            </a: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éviter</a:t>
            </a:r>
            <a:r>
              <a:rPr sz="1800" b="1" spc="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perte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temps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dés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prise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main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du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groupe,</a:t>
            </a:r>
            <a:r>
              <a:rPr sz="1800" b="1" spc="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former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équipes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distribuer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chasubles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bien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différencier.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Bien</a:t>
            </a:r>
            <a:r>
              <a:rPr sz="1800" b="1" spc="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penser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à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spc="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répétition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lors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exercices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techniques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=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pas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colonne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«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interminable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»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joueurs.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Lors</a:t>
            </a:r>
            <a:r>
              <a:rPr sz="18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exercices techniques,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joueurs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doivent</a:t>
            </a:r>
            <a:r>
              <a:rPr sz="1800" b="1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travailler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autant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temps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droit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pied</a:t>
            </a:r>
            <a:endParaRPr sz="2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Arial"/>
                <a:cs typeface="Arial"/>
              </a:rPr>
              <a:t>gauche.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39065" marR="619125" indent="-62865">
              <a:lnSpc>
                <a:spcPct val="100000"/>
              </a:lnSpc>
              <a:tabLst>
                <a:tab pos="6132830" algn="l"/>
              </a:tabLst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l’atelier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«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vivacité »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penser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au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nombre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séries,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répétitions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au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temps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récupération </a:t>
            </a:r>
            <a:r>
              <a:rPr sz="2000" b="1" dirty="0">
                <a:latin typeface="Arial"/>
                <a:cs typeface="Arial"/>
              </a:rPr>
              <a:t>entre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chaque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passage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environ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fois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temps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travail.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Ex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si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joueurs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fait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sprint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800000"/>
                </a:solidFill>
                <a:latin typeface="Arial"/>
                <a:cs typeface="Arial"/>
              </a:rPr>
              <a:t>3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secondes,</a:t>
            </a:r>
            <a:r>
              <a:rPr sz="18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il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pourra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refaire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8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départ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suivant,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avant</a:t>
            </a:r>
            <a:r>
              <a:rPr sz="1800" b="1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	20x3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=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minute.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Entre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exercices</a:t>
            </a:r>
            <a:r>
              <a:rPr sz="18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ou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jeux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permettre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aux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enfants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boire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20979" marR="748665" indent="-82550">
              <a:lnSpc>
                <a:spcPct val="100000"/>
              </a:lnSpc>
              <a:tabLst>
                <a:tab pos="1139190" algn="l"/>
              </a:tabLst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matchs de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fin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d’entraînement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ont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objectifs ou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thèmes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mais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il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faut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toujours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terminer </a:t>
            </a:r>
            <a:r>
              <a:rPr sz="2000" b="1" dirty="0">
                <a:latin typeface="Arial"/>
                <a:cs typeface="Arial"/>
              </a:rPr>
              <a:t>par </a:t>
            </a:r>
            <a:r>
              <a:rPr sz="2000" b="1" spc="-25" dirty="0">
                <a:latin typeface="Arial"/>
                <a:cs typeface="Arial"/>
              </a:rPr>
              <a:t>du</a:t>
            </a:r>
            <a:r>
              <a:rPr sz="2000" b="1" dirty="0">
                <a:latin typeface="Arial"/>
                <a:cs typeface="Arial"/>
              </a:rPr>
              <a:t>	jeu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libre.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132819" y="5676900"/>
            <a:ext cx="716280" cy="635635"/>
            <a:chOff x="11132819" y="5676900"/>
            <a:chExt cx="716280" cy="6356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45773" y="5689853"/>
              <a:ext cx="690372" cy="60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145773" y="56898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58"/>
                  </a:lnTo>
                  <a:lnTo>
                    <a:pt x="14615" y="216768"/>
                  </a:lnTo>
                  <a:lnTo>
                    <a:pt x="32084" y="176303"/>
                  </a:lnTo>
                  <a:lnTo>
                    <a:pt x="55615" y="138832"/>
                  </a:lnTo>
                  <a:lnTo>
                    <a:pt x="84673" y="104827"/>
                  </a:lnTo>
                  <a:lnTo>
                    <a:pt x="118724" y="74761"/>
                  </a:lnTo>
                  <a:lnTo>
                    <a:pt x="157234" y="49104"/>
                  </a:lnTo>
                  <a:lnTo>
                    <a:pt x="199670" y="28328"/>
                  </a:lnTo>
                  <a:lnTo>
                    <a:pt x="245496" y="12904"/>
                  </a:lnTo>
                  <a:lnTo>
                    <a:pt x="294180" y="3304"/>
                  </a:lnTo>
                  <a:lnTo>
                    <a:pt x="345185" y="0"/>
                  </a:lnTo>
                  <a:lnTo>
                    <a:pt x="396191" y="3304"/>
                  </a:lnTo>
                  <a:lnTo>
                    <a:pt x="444875" y="12904"/>
                  </a:lnTo>
                  <a:lnTo>
                    <a:pt x="490701" y="28328"/>
                  </a:lnTo>
                  <a:lnTo>
                    <a:pt x="533137" y="49104"/>
                  </a:lnTo>
                  <a:lnTo>
                    <a:pt x="571647" y="74761"/>
                  </a:lnTo>
                  <a:lnTo>
                    <a:pt x="605698" y="104827"/>
                  </a:lnTo>
                  <a:lnTo>
                    <a:pt x="634756" y="138832"/>
                  </a:lnTo>
                  <a:lnTo>
                    <a:pt x="658287" y="176303"/>
                  </a:lnTo>
                  <a:lnTo>
                    <a:pt x="675756" y="216768"/>
                  </a:lnTo>
                  <a:lnTo>
                    <a:pt x="686628" y="259758"/>
                  </a:lnTo>
                  <a:lnTo>
                    <a:pt x="690372" y="304800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5" y="609600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80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354816" y="5774232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75217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1247" y="635330"/>
            <a:ext cx="9309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J’ENCADRE,</a:t>
            </a:r>
            <a:r>
              <a:rPr sz="2400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JE</a:t>
            </a: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MANAGE,</a:t>
            </a: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J’ENTRAINE,</a:t>
            </a:r>
            <a:r>
              <a:rPr sz="24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J’ACCOMPAGNE</a:t>
            </a:r>
            <a:endParaRPr sz="2400">
              <a:latin typeface="Arial Black"/>
              <a:cs typeface="Arial Black"/>
            </a:endParaRPr>
          </a:p>
          <a:p>
            <a:pPr marL="10160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une</a:t>
            </a:r>
            <a:r>
              <a:rPr sz="24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équipe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  <a:p>
            <a:pPr marL="99060" algn="ctr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JE</a:t>
            </a:r>
            <a:r>
              <a:rPr sz="2400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DOIS</a:t>
            </a: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ABSOLUMENT</a:t>
            </a:r>
            <a:r>
              <a:rPr sz="24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AVOIR</a:t>
            </a:r>
            <a:r>
              <a:rPr sz="2400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EN</a:t>
            </a: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TÊTE</a:t>
            </a:r>
            <a:r>
              <a:rPr sz="24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800000"/>
                </a:solidFill>
                <a:latin typeface="Arial Black"/>
                <a:cs typeface="Arial Black"/>
              </a:rPr>
              <a:t>QUE</a:t>
            </a: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3" y="2145792"/>
            <a:ext cx="12167870" cy="702945"/>
          </a:xfrm>
          <a:custGeom>
            <a:avLst/>
            <a:gdLst/>
            <a:ahLst/>
            <a:cxnLst/>
            <a:rect l="l" t="t" r="r" b="b"/>
            <a:pathLst>
              <a:path w="12167870" h="702944">
                <a:moveTo>
                  <a:pt x="0" y="702563"/>
                </a:moveTo>
                <a:lnTo>
                  <a:pt x="12167616" y="702563"/>
                </a:lnTo>
                <a:lnTo>
                  <a:pt x="12167616" y="0"/>
                </a:lnTo>
                <a:lnTo>
                  <a:pt x="0" y="0"/>
                </a:lnTo>
                <a:lnTo>
                  <a:pt x="0" y="702563"/>
                </a:lnTo>
                <a:close/>
              </a:path>
            </a:pathLst>
          </a:custGeom>
          <a:solidFill>
            <a:srgbClr val="030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9292" y="2162632"/>
            <a:ext cx="1116139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Ce</a:t>
            </a:r>
            <a:r>
              <a:rPr sz="20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que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MES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jeunes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20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VONT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RETENENIR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mon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exercice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ma</a:t>
            </a:r>
            <a:r>
              <a:rPr sz="20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séance</a:t>
            </a:r>
            <a:endParaRPr sz="2000">
              <a:latin typeface="Arial Black"/>
              <a:cs typeface="Arial Black"/>
            </a:endParaRPr>
          </a:p>
          <a:p>
            <a:pPr marL="8318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C’EST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0404" y="3017520"/>
            <a:ext cx="911098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2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ce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que</a:t>
            </a:r>
            <a:r>
              <a:rPr sz="2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2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vais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lui</a:t>
            </a:r>
            <a:r>
              <a:rPr sz="24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faire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lire</a:t>
            </a:r>
            <a:r>
              <a:rPr sz="2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(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Ex</a:t>
            </a:r>
            <a:r>
              <a:rPr sz="20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:</a:t>
            </a:r>
            <a:r>
              <a:rPr sz="20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au</a:t>
            </a:r>
            <a:r>
              <a:rPr sz="20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tableau</a:t>
            </a:r>
            <a:r>
              <a:rPr sz="20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noir,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documents….</a:t>
            </a:r>
            <a:r>
              <a:rPr sz="20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303C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8879" y="3627120"/>
            <a:ext cx="912622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ce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que</a:t>
            </a:r>
            <a:r>
              <a:rPr sz="2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24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vais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lui</a:t>
            </a:r>
            <a:r>
              <a:rPr sz="2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dire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(Ex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: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consignes,</a:t>
            </a:r>
            <a:r>
              <a:rPr sz="20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303C3"/>
                </a:solidFill>
                <a:latin typeface="Arial"/>
                <a:cs typeface="Arial"/>
              </a:rPr>
              <a:t>causerie…)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8879" y="4230623"/>
            <a:ext cx="911860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2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ce</a:t>
            </a:r>
            <a:r>
              <a:rPr sz="24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que</a:t>
            </a:r>
            <a:r>
              <a:rPr sz="24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vais lui</a:t>
            </a:r>
            <a:r>
              <a:rPr sz="2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faire voir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(Ex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: Je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303C3"/>
                </a:solidFill>
                <a:latin typeface="Arial"/>
                <a:cs typeface="Arial"/>
              </a:rPr>
              <a:t>démontre…)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0404" y="4808220"/>
            <a:ext cx="911225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ce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que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24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vais</a:t>
            </a:r>
            <a:r>
              <a:rPr sz="2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lui</a:t>
            </a:r>
            <a:r>
              <a:rPr sz="2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faire</a:t>
            </a:r>
            <a:r>
              <a:rPr sz="2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03C3"/>
                </a:solidFill>
                <a:latin typeface="Arial"/>
                <a:cs typeface="Arial"/>
              </a:rPr>
              <a:t>faire</a:t>
            </a:r>
            <a:r>
              <a:rPr sz="2400" b="1" spc="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(Ex</a:t>
            </a:r>
            <a:r>
              <a:rPr sz="20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: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C’est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le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joueur</a:t>
            </a:r>
            <a:r>
              <a:rPr sz="20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qui</a:t>
            </a:r>
            <a:r>
              <a:rPr sz="20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agit,</a:t>
            </a:r>
            <a:r>
              <a:rPr sz="20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qui</a:t>
            </a:r>
            <a:r>
              <a:rPr sz="20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303C3"/>
                </a:solidFill>
                <a:latin typeface="Arial"/>
                <a:cs typeface="Arial"/>
              </a:rPr>
              <a:t>fait</a:t>
            </a:r>
            <a:r>
              <a:rPr sz="20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303C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0367" y="3035807"/>
            <a:ext cx="929640" cy="457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spc="-25" dirty="0">
                <a:solidFill>
                  <a:srgbClr val="FF0000"/>
                </a:solidFill>
                <a:latin typeface="Arial Black"/>
                <a:cs typeface="Arial Black"/>
              </a:rPr>
              <a:t>20%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6463" y="3595115"/>
            <a:ext cx="928369" cy="457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spc="-25" dirty="0">
                <a:solidFill>
                  <a:srgbClr val="FF3300"/>
                </a:solidFill>
                <a:latin typeface="Arial Black"/>
                <a:cs typeface="Arial Black"/>
              </a:rPr>
              <a:t>30%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1036" y="4166615"/>
            <a:ext cx="929640" cy="457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15"/>
              </a:spcBef>
            </a:pPr>
            <a:r>
              <a:rPr sz="2400" spc="-25" dirty="0">
                <a:solidFill>
                  <a:srgbClr val="009900"/>
                </a:solidFill>
                <a:latin typeface="Arial Black"/>
                <a:cs typeface="Arial Black"/>
              </a:rPr>
              <a:t>50%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5608" y="4750308"/>
            <a:ext cx="928369" cy="457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66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9"/>
              </a:spcBef>
            </a:pPr>
            <a:r>
              <a:rPr sz="2400" spc="-25" dirty="0">
                <a:solidFill>
                  <a:srgbClr val="006600"/>
                </a:solidFill>
                <a:latin typeface="Arial Black"/>
                <a:cs typeface="Arial Black"/>
              </a:rPr>
              <a:t>90%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5969508"/>
            <a:ext cx="12192000" cy="396240"/>
          </a:xfrm>
          <a:custGeom>
            <a:avLst/>
            <a:gdLst/>
            <a:ahLst/>
            <a:cxnLst/>
            <a:rect l="l" t="t" r="r" b="b"/>
            <a:pathLst>
              <a:path w="12192000" h="396239">
                <a:moveTo>
                  <a:pt x="12192000" y="0"/>
                </a:moveTo>
                <a:lnTo>
                  <a:pt x="0" y="0"/>
                </a:lnTo>
                <a:lnTo>
                  <a:pt x="0" y="396239"/>
                </a:lnTo>
                <a:lnTo>
                  <a:pt x="12192000" y="3962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30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61897" y="5412256"/>
            <a:ext cx="9267825" cy="90551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429895" algn="ctr">
              <a:lnSpc>
                <a:spcPct val="100000"/>
              </a:lnSpc>
              <a:spcBef>
                <a:spcPts val="994"/>
              </a:spcBef>
            </a:pPr>
            <a:r>
              <a:rPr sz="2400" spc="-40" dirty="0">
                <a:solidFill>
                  <a:srgbClr val="800000"/>
                </a:solidFill>
                <a:latin typeface="Arial Black"/>
                <a:cs typeface="Arial Black"/>
              </a:rPr>
              <a:t>RESULTAT</a:t>
            </a:r>
            <a:r>
              <a:rPr sz="2400" spc="-1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METTRE</a:t>
            </a:r>
            <a:r>
              <a:rPr sz="20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mes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20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PLUS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RAPIDEMENT</a:t>
            </a:r>
            <a:r>
              <a:rPr sz="20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POSSIBLE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 ACTION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6804" y="3874008"/>
            <a:ext cx="716280" cy="635635"/>
            <a:chOff x="336804" y="3874008"/>
            <a:chExt cx="716280" cy="63563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758" y="3886962"/>
              <a:ext cx="690372" cy="6096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49758" y="3886962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80" h="609600">
                  <a:moveTo>
                    <a:pt x="0" y="304800"/>
                  </a:moveTo>
                  <a:lnTo>
                    <a:pt x="3742" y="259772"/>
                  </a:lnTo>
                  <a:lnTo>
                    <a:pt x="14614" y="216792"/>
                  </a:lnTo>
                  <a:lnTo>
                    <a:pt x="32082" y="176330"/>
                  </a:lnTo>
                  <a:lnTo>
                    <a:pt x="55611" y="138860"/>
                  </a:lnTo>
                  <a:lnTo>
                    <a:pt x="84668" y="104853"/>
                  </a:lnTo>
                  <a:lnTo>
                    <a:pt x="118719" y="74783"/>
                  </a:lnTo>
                  <a:lnTo>
                    <a:pt x="157229" y="49120"/>
                  </a:lnTo>
                  <a:lnTo>
                    <a:pt x="199664" y="28338"/>
                  </a:lnTo>
                  <a:lnTo>
                    <a:pt x="245492" y="12909"/>
                  </a:lnTo>
                  <a:lnTo>
                    <a:pt x="294177" y="3306"/>
                  </a:lnTo>
                  <a:lnTo>
                    <a:pt x="345186" y="0"/>
                  </a:lnTo>
                  <a:lnTo>
                    <a:pt x="396194" y="3306"/>
                  </a:lnTo>
                  <a:lnTo>
                    <a:pt x="444879" y="12909"/>
                  </a:lnTo>
                  <a:lnTo>
                    <a:pt x="490707" y="28338"/>
                  </a:lnTo>
                  <a:lnTo>
                    <a:pt x="533142" y="49120"/>
                  </a:lnTo>
                  <a:lnTo>
                    <a:pt x="571652" y="74783"/>
                  </a:lnTo>
                  <a:lnTo>
                    <a:pt x="605703" y="104853"/>
                  </a:lnTo>
                  <a:lnTo>
                    <a:pt x="634760" y="138860"/>
                  </a:lnTo>
                  <a:lnTo>
                    <a:pt x="658289" y="176330"/>
                  </a:lnTo>
                  <a:lnTo>
                    <a:pt x="675757" y="216792"/>
                  </a:lnTo>
                  <a:lnTo>
                    <a:pt x="686629" y="259772"/>
                  </a:lnTo>
                  <a:lnTo>
                    <a:pt x="690372" y="304800"/>
                  </a:lnTo>
                  <a:lnTo>
                    <a:pt x="686629" y="349827"/>
                  </a:lnTo>
                  <a:lnTo>
                    <a:pt x="675757" y="392807"/>
                  </a:lnTo>
                  <a:lnTo>
                    <a:pt x="658289" y="433269"/>
                  </a:lnTo>
                  <a:lnTo>
                    <a:pt x="634760" y="470739"/>
                  </a:lnTo>
                  <a:lnTo>
                    <a:pt x="605703" y="504746"/>
                  </a:lnTo>
                  <a:lnTo>
                    <a:pt x="571652" y="534816"/>
                  </a:lnTo>
                  <a:lnTo>
                    <a:pt x="533142" y="560479"/>
                  </a:lnTo>
                  <a:lnTo>
                    <a:pt x="490707" y="581261"/>
                  </a:lnTo>
                  <a:lnTo>
                    <a:pt x="444879" y="596690"/>
                  </a:lnTo>
                  <a:lnTo>
                    <a:pt x="396194" y="606293"/>
                  </a:lnTo>
                  <a:lnTo>
                    <a:pt x="345186" y="609600"/>
                  </a:lnTo>
                  <a:lnTo>
                    <a:pt x="294177" y="606293"/>
                  </a:lnTo>
                  <a:lnTo>
                    <a:pt x="245492" y="596690"/>
                  </a:lnTo>
                  <a:lnTo>
                    <a:pt x="199664" y="581261"/>
                  </a:lnTo>
                  <a:lnTo>
                    <a:pt x="157229" y="560479"/>
                  </a:lnTo>
                  <a:lnTo>
                    <a:pt x="118719" y="534816"/>
                  </a:lnTo>
                  <a:lnTo>
                    <a:pt x="84668" y="504746"/>
                  </a:lnTo>
                  <a:lnTo>
                    <a:pt x="55611" y="470739"/>
                  </a:lnTo>
                  <a:lnTo>
                    <a:pt x="32082" y="433269"/>
                  </a:lnTo>
                  <a:lnTo>
                    <a:pt x="14614" y="392807"/>
                  </a:lnTo>
                  <a:lnTo>
                    <a:pt x="3742" y="349827"/>
                  </a:lnTo>
                  <a:lnTo>
                    <a:pt x="0" y="30480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8495" y="3970401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9993" y="1360741"/>
            <a:ext cx="10652125" cy="3874770"/>
            <a:chOff x="709993" y="1360741"/>
            <a:chExt cx="10652125" cy="38747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755" y="1365503"/>
              <a:ext cx="10642092" cy="38648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4755" y="1365503"/>
              <a:ext cx="10642600" cy="3865245"/>
            </a:xfrm>
            <a:custGeom>
              <a:avLst/>
              <a:gdLst/>
              <a:ahLst/>
              <a:cxnLst/>
              <a:rect l="l" t="t" r="r" b="b"/>
              <a:pathLst>
                <a:path w="10642600" h="3865245">
                  <a:moveTo>
                    <a:pt x="0" y="644144"/>
                  </a:moveTo>
                  <a:lnTo>
                    <a:pt x="1766" y="596073"/>
                  </a:lnTo>
                  <a:lnTo>
                    <a:pt x="6984" y="548962"/>
                  </a:lnTo>
                  <a:lnTo>
                    <a:pt x="15528" y="502934"/>
                  </a:lnTo>
                  <a:lnTo>
                    <a:pt x="27273" y="458115"/>
                  </a:lnTo>
                  <a:lnTo>
                    <a:pt x="42095" y="414628"/>
                  </a:lnTo>
                  <a:lnTo>
                    <a:pt x="59870" y="372599"/>
                  </a:lnTo>
                  <a:lnTo>
                    <a:pt x="80472" y="332152"/>
                  </a:lnTo>
                  <a:lnTo>
                    <a:pt x="103778" y="293411"/>
                  </a:lnTo>
                  <a:lnTo>
                    <a:pt x="129662" y="256501"/>
                  </a:lnTo>
                  <a:lnTo>
                    <a:pt x="158001" y="221547"/>
                  </a:lnTo>
                  <a:lnTo>
                    <a:pt x="188669" y="188674"/>
                  </a:lnTo>
                  <a:lnTo>
                    <a:pt x="221542" y="158005"/>
                  </a:lnTo>
                  <a:lnTo>
                    <a:pt x="256496" y="129666"/>
                  </a:lnTo>
                  <a:lnTo>
                    <a:pt x="293405" y="103781"/>
                  </a:lnTo>
                  <a:lnTo>
                    <a:pt x="332146" y="80475"/>
                  </a:lnTo>
                  <a:lnTo>
                    <a:pt x="372593" y="59872"/>
                  </a:lnTo>
                  <a:lnTo>
                    <a:pt x="414623" y="42097"/>
                  </a:lnTo>
                  <a:lnTo>
                    <a:pt x="458110" y="27274"/>
                  </a:lnTo>
                  <a:lnTo>
                    <a:pt x="502930" y="15528"/>
                  </a:lnTo>
                  <a:lnTo>
                    <a:pt x="548959" y="6984"/>
                  </a:lnTo>
                  <a:lnTo>
                    <a:pt x="596072" y="1766"/>
                  </a:lnTo>
                  <a:lnTo>
                    <a:pt x="644144" y="0"/>
                  </a:lnTo>
                  <a:lnTo>
                    <a:pt x="9997948" y="0"/>
                  </a:lnTo>
                  <a:lnTo>
                    <a:pt x="10046018" y="1766"/>
                  </a:lnTo>
                  <a:lnTo>
                    <a:pt x="10093129" y="6984"/>
                  </a:lnTo>
                  <a:lnTo>
                    <a:pt x="10139157" y="15528"/>
                  </a:lnTo>
                  <a:lnTo>
                    <a:pt x="10183976" y="27274"/>
                  </a:lnTo>
                  <a:lnTo>
                    <a:pt x="10227463" y="42097"/>
                  </a:lnTo>
                  <a:lnTo>
                    <a:pt x="10269492" y="59872"/>
                  </a:lnTo>
                  <a:lnTo>
                    <a:pt x="10309939" y="80475"/>
                  </a:lnTo>
                  <a:lnTo>
                    <a:pt x="10348680" y="103781"/>
                  </a:lnTo>
                  <a:lnTo>
                    <a:pt x="10385590" y="129666"/>
                  </a:lnTo>
                  <a:lnTo>
                    <a:pt x="10420544" y="158005"/>
                  </a:lnTo>
                  <a:lnTo>
                    <a:pt x="10453417" y="188674"/>
                  </a:lnTo>
                  <a:lnTo>
                    <a:pt x="10484086" y="221547"/>
                  </a:lnTo>
                  <a:lnTo>
                    <a:pt x="10512425" y="256501"/>
                  </a:lnTo>
                  <a:lnTo>
                    <a:pt x="10538310" y="293411"/>
                  </a:lnTo>
                  <a:lnTo>
                    <a:pt x="10561616" y="332152"/>
                  </a:lnTo>
                  <a:lnTo>
                    <a:pt x="10582219" y="372599"/>
                  </a:lnTo>
                  <a:lnTo>
                    <a:pt x="10599994" y="414628"/>
                  </a:lnTo>
                  <a:lnTo>
                    <a:pt x="10614817" y="458115"/>
                  </a:lnTo>
                  <a:lnTo>
                    <a:pt x="10626563" y="502934"/>
                  </a:lnTo>
                  <a:lnTo>
                    <a:pt x="10635107" y="548962"/>
                  </a:lnTo>
                  <a:lnTo>
                    <a:pt x="10640325" y="596073"/>
                  </a:lnTo>
                  <a:lnTo>
                    <a:pt x="10642092" y="644144"/>
                  </a:lnTo>
                  <a:lnTo>
                    <a:pt x="10642092" y="3220720"/>
                  </a:lnTo>
                  <a:lnTo>
                    <a:pt x="10640325" y="3268790"/>
                  </a:lnTo>
                  <a:lnTo>
                    <a:pt x="10635107" y="3315901"/>
                  </a:lnTo>
                  <a:lnTo>
                    <a:pt x="10626563" y="3361929"/>
                  </a:lnTo>
                  <a:lnTo>
                    <a:pt x="10614817" y="3406748"/>
                  </a:lnTo>
                  <a:lnTo>
                    <a:pt x="10599994" y="3450235"/>
                  </a:lnTo>
                  <a:lnTo>
                    <a:pt x="10582219" y="3492264"/>
                  </a:lnTo>
                  <a:lnTo>
                    <a:pt x="10561616" y="3532711"/>
                  </a:lnTo>
                  <a:lnTo>
                    <a:pt x="10538310" y="3571452"/>
                  </a:lnTo>
                  <a:lnTo>
                    <a:pt x="10512425" y="3608362"/>
                  </a:lnTo>
                  <a:lnTo>
                    <a:pt x="10484086" y="3643316"/>
                  </a:lnTo>
                  <a:lnTo>
                    <a:pt x="10453417" y="3676189"/>
                  </a:lnTo>
                  <a:lnTo>
                    <a:pt x="10420544" y="3706858"/>
                  </a:lnTo>
                  <a:lnTo>
                    <a:pt x="10385590" y="3735197"/>
                  </a:lnTo>
                  <a:lnTo>
                    <a:pt x="10348680" y="3761082"/>
                  </a:lnTo>
                  <a:lnTo>
                    <a:pt x="10309939" y="3784388"/>
                  </a:lnTo>
                  <a:lnTo>
                    <a:pt x="10269492" y="3804991"/>
                  </a:lnTo>
                  <a:lnTo>
                    <a:pt x="10227463" y="3822766"/>
                  </a:lnTo>
                  <a:lnTo>
                    <a:pt x="10183976" y="3837589"/>
                  </a:lnTo>
                  <a:lnTo>
                    <a:pt x="10139157" y="3849335"/>
                  </a:lnTo>
                  <a:lnTo>
                    <a:pt x="10093129" y="3857879"/>
                  </a:lnTo>
                  <a:lnTo>
                    <a:pt x="10046018" y="3863097"/>
                  </a:lnTo>
                  <a:lnTo>
                    <a:pt x="9997948" y="3864864"/>
                  </a:lnTo>
                  <a:lnTo>
                    <a:pt x="644144" y="3864864"/>
                  </a:lnTo>
                  <a:lnTo>
                    <a:pt x="596072" y="3863097"/>
                  </a:lnTo>
                  <a:lnTo>
                    <a:pt x="548959" y="3857879"/>
                  </a:lnTo>
                  <a:lnTo>
                    <a:pt x="502930" y="3849335"/>
                  </a:lnTo>
                  <a:lnTo>
                    <a:pt x="458110" y="3837589"/>
                  </a:lnTo>
                  <a:lnTo>
                    <a:pt x="414623" y="3822766"/>
                  </a:lnTo>
                  <a:lnTo>
                    <a:pt x="372593" y="3804991"/>
                  </a:lnTo>
                  <a:lnTo>
                    <a:pt x="332146" y="3784388"/>
                  </a:lnTo>
                  <a:lnTo>
                    <a:pt x="293405" y="3761082"/>
                  </a:lnTo>
                  <a:lnTo>
                    <a:pt x="256496" y="3735197"/>
                  </a:lnTo>
                  <a:lnTo>
                    <a:pt x="221542" y="3706858"/>
                  </a:lnTo>
                  <a:lnTo>
                    <a:pt x="188669" y="3676189"/>
                  </a:lnTo>
                  <a:lnTo>
                    <a:pt x="158001" y="3643316"/>
                  </a:lnTo>
                  <a:lnTo>
                    <a:pt x="129662" y="3608362"/>
                  </a:lnTo>
                  <a:lnTo>
                    <a:pt x="103778" y="3571452"/>
                  </a:lnTo>
                  <a:lnTo>
                    <a:pt x="80472" y="3532711"/>
                  </a:lnTo>
                  <a:lnTo>
                    <a:pt x="59870" y="3492264"/>
                  </a:lnTo>
                  <a:lnTo>
                    <a:pt x="42095" y="3450235"/>
                  </a:lnTo>
                  <a:lnTo>
                    <a:pt x="27273" y="3406748"/>
                  </a:lnTo>
                  <a:lnTo>
                    <a:pt x="15528" y="3361929"/>
                  </a:lnTo>
                  <a:lnTo>
                    <a:pt x="6984" y="3315901"/>
                  </a:lnTo>
                  <a:lnTo>
                    <a:pt x="1766" y="3268790"/>
                  </a:lnTo>
                  <a:lnTo>
                    <a:pt x="0" y="3220720"/>
                  </a:lnTo>
                  <a:lnTo>
                    <a:pt x="0" y="6441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89098" y="1397620"/>
            <a:ext cx="6523990" cy="3716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9545" algn="ctr">
              <a:lnSpc>
                <a:spcPct val="100000"/>
              </a:lnSpc>
              <a:spcBef>
                <a:spcPts val="110"/>
              </a:spcBef>
            </a:pP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200" i="1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0" dirty="0">
                <a:solidFill>
                  <a:srgbClr val="FFFFFF"/>
                </a:solidFill>
                <a:latin typeface="Arial Black"/>
                <a:cs typeface="Arial Black"/>
              </a:rPr>
              <a:t>10</a:t>
            </a:r>
            <a:r>
              <a:rPr sz="4200" i="1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4200" dirty="0">
              <a:latin typeface="Arial Black"/>
              <a:cs typeface="Arial Black"/>
            </a:endParaRPr>
          </a:p>
          <a:p>
            <a:pPr algn="ctr">
              <a:lnSpc>
                <a:spcPts val="4920"/>
              </a:lnSpc>
              <a:spcBef>
                <a:spcPts val="4565"/>
              </a:spcBef>
            </a:pPr>
            <a:r>
              <a:rPr sz="4200" i="1" spc="-85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4200" i="1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30" dirty="0">
                <a:solidFill>
                  <a:srgbClr val="FFFFFF"/>
                </a:solidFill>
                <a:latin typeface="Arial Black"/>
                <a:cs typeface="Arial Black"/>
              </a:rPr>
              <a:t>SEANCES</a:t>
            </a:r>
            <a:endParaRPr sz="4200" dirty="0">
              <a:latin typeface="Arial Black"/>
              <a:cs typeface="Arial Black"/>
            </a:endParaRPr>
          </a:p>
          <a:p>
            <a:pPr algn="ctr">
              <a:lnSpc>
                <a:spcPts val="4920"/>
              </a:lnSpc>
            </a:pPr>
            <a:r>
              <a:rPr sz="4200" i="1" spc="-120" dirty="0">
                <a:solidFill>
                  <a:srgbClr val="FFFFFF"/>
                </a:solidFill>
                <a:latin typeface="Arial Black"/>
                <a:cs typeface="Arial Black"/>
              </a:rPr>
              <a:t>préconisées</a:t>
            </a:r>
            <a:r>
              <a:rPr sz="4200" i="1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50" dirty="0">
                <a:solidFill>
                  <a:srgbClr val="FFFFFF"/>
                </a:solidFill>
                <a:latin typeface="Arial Black"/>
                <a:cs typeface="Arial Black"/>
              </a:rPr>
              <a:t>par</a:t>
            </a:r>
            <a:r>
              <a:rPr sz="4200" i="1" spc="-2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4200" i="1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73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4200" i="1" spc="-12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4200" i="1" spc="-735" dirty="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sz="4200" i="1" spc="-125" dirty="0">
                <a:solidFill>
                  <a:srgbClr val="FFFFFF"/>
                </a:solidFill>
                <a:latin typeface="Arial Black"/>
                <a:cs typeface="Arial Black"/>
              </a:rPr>
              <a:t>.F</a:t>
            </a:r>
            <a:endParaRPr sz="4200" dirty="0">
              <a:latin typeface="Arial Black"/>
              <a:cs typeface="Arial Black"/>
            </a:endParaRPr>
          </a:p>
          <a:p>
            <a:pPr marL="168910" algn="ctr">
              <a:lnSpc>
                <a:spcPct val="100000"/>
              </a:lnSpc>
              <a:spcBef>
                <a:spcPts val="4560"/>
              </a:spcBef>
            </a:pPr>
            <a:r>
              <a:rPr sz="4200" i="1" spc="-3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4200" i="1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spc="-114" dirty="0" err="1">
                <a:solidFill>
                  <a:srgbClr val="FFFFFF"/>
                </a:solidFill>
                <a:latin typeface="Arial Black"/>
                <a:cs typeface="Arial Black"/>
              </a:rPr>
              <a:t>catégorie</a:t>
            </a:r>
            <a:r>
              <a:rPr sz="4200" i="1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4200" i="1" spc="-30" dirty="0" smtClean="0">
                <a:solidFill>
                  <a:srgbClr val="FFFFFF"/>
                </a:solidFill>
                <a:latin typeface="Arial Black"/>
                <a:cs typeface="Arial Black"/>
              </a:rPr>
              <a:t>U8</a:t>
            </a:r>
            <a:r>
              <a:rPr sz="4200" i="1" spc="-229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i="1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4200" i="1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4200" i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U9</a:t>
            </a:r>
            <a:endParaRPr sz="4200" dirty="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38427" y="4277874"/>
            <a:ext cx="9597390" cy="710565"/>
            <a:chOff x="1138427" y="4277874"/>
            <a:chExt cx="9597390" cy="7105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427" y="4277874"/>
              <a:ext cx="655897" cy="7101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9735" y="4277874"/>
              <a:ext cx="655897" cy="7101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084814" y="6465065"/>
            <a:ext cx="1905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0" dirty="0">
                <a:solidFill>
                  <a:srgbClr val="800000"/>
                </a:solidFill>
                <a:latin typeface="Constantia"/>
                <a:cs typeface="Constantia"/>
              </a:rPr>
              <a:t>6</a:t>
            </a:r>
            <a:r>
              <a:rPr sz="1200" spc="-5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r>
              <a:rPr sz="1200" spc="-635" dirty="0">
                <a:solidFill>
                  <a:srgbClr val="800000"/>
                </a:solidFill>
                <a:latin typeface="Constantia"/>
                <a:cs typeface="Constantia"/>
              </a:rPr>
              <a:t>6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473708"/>
            <a:ext cx="3954779" cy="394970"/>
            <a:chOff x="146304" y="1473708"/>
            <a:chExt cx="3954779" cy="394970"/>
          </a:xfrm>
        </p:grpSpPr>
        <p:sp>
          <p:nvSpPr>
            <p:cNvPr id="3" name="object 3"/>
            <p:cNvSpPr/>
            <p:nvPr/>
          </p:nvSpPr>
          <p:spPr>
            <a:xfrm>
              <a:off x="150876" y="1478280"/>
              <a:ext cx="3945890" cy="386080"/>
            </a:xfrm>
            <a:custGeom>
              <a:avLst/>
              <a:gdLst/>
              <a:ahLst/>
              <a:cxnLst/>
              <a:rect l="l" t="t" r="r" b="b"/>
              <a:pathLst>
                <a:path w="3945890" h="386080">
                  <a:moveTo>
                    <a:pt x="3881374" y="0"/>
                  </a:moveTo>
                  <a:lnTo>
                    <a:pt x="64262" y="0"/>
                  </a:lnTo>
                  <a:lnTo>
                    <a:pt x="39245" y="5058"/>
                  </a:lnTo>
                  <a:lnTo>
                    <a:pt x="18819" y="18843"/>
                  </a:lnTo>
                  <a:lnTo>
                    <a:pt x="5049" y="39272"/>
                  </a:lnTo>
                  <a:lnTo>
                    <a:pt x="0" y="64262"/>
                  </a:lnTo>
                  <a:lnTo>
                    <a:pt x="0" y="321310"/>
                  </a:lnTo>
                  <a:lnTo>
                    <a:pt x="5049" y="346299"/>
                  </a:lnTo>
                  <a:lnTo>
                    <a:pt x="18819" y="366728"/>
                  </a:lnTo>
                  <a:lnTo>
                    <a:pt x="39245" y="380513"/>
                  </a:lnTo>
                  <a:lnTo>
                    <a:pt x="64262" y="385572"/>
                  </a:lnTo>
                  <a:lnTo>
                    <a:pt x="3881374" y="385572"/>
                  </a:lnTo>
                  <a:lnTo>
                    <a:pt x="3906363" y="380513"/>
                  </a:lnTo>
                  <a:lnTo>
                    <a:pt x="3926792" y="366728"/>
                  </a:lnTo>
                  <a:lnTo>
                    <a:pt x="3940577" y="346299"/>
                  </a:lnTo>
                  <a:lnTo>
                    <a:pt x="3945636" y="321310"/>
                  </a:lnTo>
                  <a:lnTo>
                    <a:pt x="3945636" y="64262"/>
                  </a:lnTo>
                  <a:lnTo>
                    <a:pt x="3940577" y="39272"/>
                  </a:lnTo>
                  <a:lnTo>
                    <a:pt x="3926792" y="18843"/>
                  </a:lnTo>
                  <a:lnTo>
                    <a:pt x="3906363" y="5058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6" y="1478280"/>
              <a:ext cx="3945890" cy="386080"/>
            </a:xfrm>
            <a:custGeom>
              <a:avLst/>
              <a:gdLst/>
              <a:ahLst/>
              <a:cxnLst/>
              <a:rect l="l" t="t" r="r" b="b"/>
              <a:pathLst>
                <a:path w="3945890" h="386080">
                  <a:moveTo>
                    <a:pt x="0" y="64262"/>
                  </a:moveTo>
                  <a:lnTo>
                    <a:pt x="5049" y="39272"/>
                  </a:lnTo>
                  <a:lnTo>
                    <a:pt x="18819" y="18843"/>
                  </a:lnTo>
                  <a:lnTo>
                    <a:pt x="39245" y="5058"/>
                  </a:lnTo>
                  <a:lnTo>
                    <a:pt x="64262" y="0"/>
                  </a:lnTo>
                  <a:lnTo>
                    <a:pt x="3881374" y="0"/>
                  </a:lnTo>
                  <a:lnTo>
                    <a:pt x="3906363" y="5058"/>
                  </a:lnTo>
                  <a:lnTo>
                    <a:pt x="3926792" y="18843"/>
                  </a:lnTo>
                  <a:lnTo>
                    <a:pt x="3940577" y="39272"/>
                  </a:lnTo>
                  <a:lnTo>
                    <a:pt x="3945636" y="64262"/>
                  </a:lnTo>
                  <a:lnTo>
                    <a:pt x="3945636" y="321310"/>
                  </a:lnTo>
                  <a:lnTo>
                    <a:pt x="3940577" y="346299"/>
                  </a:lnTo>
                  <a:lnTo>
                    <a:pt x="3926792" y="366728"/>
                  </a:lnTo>
                  <a:lnTo>
                    <a:pt x="3906363" y="380513"/>
                  </a:lnTo>
                  <a:lnTo>
                    <a:pt x="3881374" y="385572"/>
                  </a:lnTo>
                  <a:lnTo>
                    <a:pt x="64262" y="385572"/>
                  </a:lnTo>
                  <a:lnTo>
                    <a:pt x="39245" y="380513"/>
                  </a:lnTo>
                  <a:lnTo>
                    <a:pt x="18819" y="366728"/>
                  </a:lnTo>
                  <a:lnTo>
                    <a:pt x="5049" y="346299"/>
                  </a:lnTo>
                  <a:lnTo>
                    <a:pt x="0" y="321310"/>
                  </a:lnTo>
                  <a:lnTo>
                    <a:pt x="0" y="64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17545" y="48320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9892" y="15262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115" y="1906523"/>
            <a:ext cx="3921760" cy="361315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SEPTEMBRE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TOUSSAINT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452" y="2368295"/>
            <a:ext cx="1237615" cy="439420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6880" marR="363855" indent="-6286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743" y="3465067"/>
            <a:ext cx="28263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51519" y="1228344"/>
            <a:ext cx="3514725" cy="447040"/>
            <a:chOff x="8351519" y="1228344"/>
            <a:chExt cx="3514725" cy="4470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6091" y="1232916"/>
              <a:ext cx="3505200" cy="4373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56091" y="123291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44406" y="1305559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6092" y="1723644"/>
            <a:ext cx="3514725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06375" algn="ctr">
              <a:lnSpc>
                <a:spcPct val="100000"/>
              </a:lnSpc>
              <a:spcBef>
                <a:spcPts val="47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19516" y="3601211"/>
            <a:ext cx="3505200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R="115570" algn="ctr">
              <a:lnSpc>
                <a:spcPct val="100000"/>
              </a:lnSpc>
              <a:spcBef>
                <a:spcPts val="409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890" y="1092835"/>
            <a:ext cx="3833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Occupation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l’espace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3733" y="5330761"/>
            <a:ext cx="12043410" cy="680085"/>
            <a:chOff x="153733" y="5330761"/>
            <a:chExt cx="12043410" cy="68008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5335523"/>
              <a:ext cx="11911584" cy="3261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8495" y="5335523"/>
              <a:ext cx="11911965" cy="326390"/>
            </a:xfrm>
            <a:custGeom>
              <a:avLst/>
              <a:gdLst/>
              <a:ahLst/>
              <a:cxnLst/>
              <a:rect l="l" t="t" r="r" b="b"/>
              <a:pathLst>
                <a:path w="11911965" h="326389">
                  <a:moveTo>
                    <a:pt x="0" y="54356"/>
                  </a:moveTo>
                  <a:lnTo>
                    <a:pt x="4271" y="33218"/>
                  </a:lnTo>
                  <a:lnTo>
                    <a:pt x="15919" y="15938"/>
                  </a:lnTo>
                  <a:lnTo>
                    <a:pt x="33197" y="4278"/>
                  </a:lnTo>
                  <a:lnTo>
                    <a:pt x="54356" y="0"/>
                  </a:lnTo>
                  <a:lnTo>
                    <a:pt x="11857228" y="0"/>
                  </a:lnTo>
                  <a:lnTo>
                    <a:pt x="11878365" y="4278"/>
                  </a:lnTo>
                  <a:lnTo>
                    <a:pt x="11895645" y="15938"/>
                  </a:lnTo>
                  <a:lnTo>
                    <a:pt x="11907305" y="33218"/>
                  </a:lnTo>
                  <a:lnTo>
                    <a:pt x="11911584" y="54356"/>
                  </a:lnTo>
                  <a:lnTo>
                    <a:pt x="11911584" y="271779"/>
                  </a:lnTo>
                  <a:lnTo>
                    <a:pt x="11907305" y="292938"/>
                  </a:lnTo>
                  <a:lnTo>
                    <a:pt x="11895645" y="310216"/>
                  </a:lnTo>
                  <a:lnTo>
                    <a:pt x="11878365" y="321864"/>
                  </a:lnTo>
                  <a:lnTo>
                    <a:pt x="11857228" y="326135"/>
                  </a:lnTo>
                  <a:lnTo>
                    <a:pt x="54356" y="326135"/>
                  </a:lnTo>
                  <a:lnTo>
                    <a:pt x="33197" y="321864"/>
                  </a:lnTo>
                  <a:lnTo>
                    <a:pt x="15919" y="310216"/>
                  </a:lnTo>
                  <a:lnTo>
                    <a:pt x="4271" y="292938"/>
                  </a:lnTo>
                  <a:lnTo>
                    <a:pt x="0" y="271779"/>
                  </a:lnTo>
                  <a:lnTo>
                    <a:pt x="0" y="543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57872" y="5704331"/>
              <a:ext cx="4834255" cy="288290"/>
            </a:xfrm>
            <a:custGeom>
              <a:avLst/>
              <a:gdLst/>
              <a:ahLst/>
              <a:cxnLst/>
              <a:rect l="l" t="t" r="r" b="b"/>
              <a:pathLst>
                <a:path w="4834255" h="288289">
                  <a:moveTo>
                    <a:pt x="4786122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6"/>
                  </a:lnTo>
                  <a:lnTo>
                    <a:pt x="4786122" y="288036"/>
                  </a:lnTo>
                  <a:lnTo>
                    <a:pt x="4804820" y="284264"/>
                  </a:lnTo>
                  <a:lnTo>
                    <a:pt x="4820078" y="273977"/>
                  </a:lnTo>
                  <a:lnTo>
                    <a:pt x="4830359" y="258718"/>
                  </a:lnTo>
                  <a:lnTo>
                    <a:pt x="4834128" y="240030"/>
                  </a:lnTo>
                  <a:lnTo>
                    <a:pt x="4834128" y="48006"/>
                  </a:lnTo>
                  <a:lnTo>
                    <a:pt x="4830359" y="29317"/>
                  </a:lnTo>
                  <a:lnTo>
                    <a:pt x="4820078" y="14058"/>
                  </a:lnTo>
                  <a:lnTo>
                    <a:pt x="4804820" y="3771"/>
                  </a:lnTo>
                  <a:lnTo>
                    <a:pt x="47861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57872" y="5704331"/>
              <a:ext cx="4834255" cy="288290"/>
            </a:xfrm>
            <a:custGeom>
              <a:avLst/>
              <a:gdLst/>
              <a:ahLst/>
              <a:cxnLst/>
              <a:rect l="l" t="t" r="r" b="b"/>
              <a:pathLst>
                <a:path w="4834255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4786122" y="0"/>
                  </a:lnTo>
                  <a:lnTo>
                    <a:pt x="4804820" y="3771"/>
                  </a:lnTo>
                  <a:lnTo>
                    <a:pt x="4820078" y="14058"/>
                  </a:lnTo>
                  <a:lnTo>
                    <a:pt x="4830359" y="29317"/>
                  </a:lnTo>
                  <a:lnTo>
                    <a:pt x="4834128" y="48006"/>
                  </a:lnTo>
                  <a:lnTo>
                    <a:pt x="4834128" y="240030"/>
                  </a:lnTo>
                  <a:lnTo>
                    <a:pt x="4830359" y="258718"/>
                  </a:lnTo>
                  <a:lnTo>
                    <a:pt x="4820078" y="273977"/>
                  </a:lnTo>
                  <a:lnTo>
                    <a:pt x="4804820" y="284264"/>
                  </a:lnTo>
                  <a:lnTo>
                    <a:pt x="4786122" y="288036"/>
                  </a:lnTo>
                  <a:lnTo>
                    <a:pt x="48005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2637028" y="0"/>
                  </a:moveTo>
                  <a:lnTo>
                    <a:pt x="48260" y="0"/>
                  </a:lnTo>
                  <a:lnTo>
                    <a:pt x="29473" y="3791"/>
                  </a:lnTo>
                  <a:lnTo>
                    <a:pt x="14133" y="14133"/>
                  </a:lnTo>
                  <a:lnTo>
                    <a:pt x="3791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1" y="260086"/>
                  </a:lnTo>
                  <a:lnTo>
                    <a:pt x="14133" y="275426"/>
                  </a:lnTo>
                  <a:lnTo>
                    <a:pt x="29473" y="285768"/>
                  </a:lnTo>
                  <a:lnTo>
                    <a:pt x="48260" y="289560"/>
                  </a:lnTo>
                  <a:lnTo>
                    <a:pt x="2637028" y="289560"/>
                  </a:lnTo>
                  <a:lnTo>
                    <a:pt x="2655820" y="285768"/>
                  </a:lnTo>
                  <a:lnTo>
                    <a:pt x="2671159" y="275426"/>
                  </a:lnTo>
                  <a:lnTo>
                    <a:pt x="2681497" y="260086"/>
                  </a:lnTo>
                  <a:lnTo>
                    <a:pt x="2685288" y="241300"/>
                  </a:lnTo>
                  <a:lnTo>
                    <a:pt x="2685288" y="48260"/>
                  </a:lnTo>
                  <a:lnTo>
                    <a:pt x="2681497" y="29473"/>
                  </a:lnTo>
                  <a:lnTo>
                    <a:pt x="2671159" y="14133"/>
                  </a:lnTo>
                  <a:lnTo>
                    <a:pt x="2655820" y="3791"/>
                  </a:lnTo>
                  <a:lnTo>
                    <a:pt x="26370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0" y="48260"/>
                  </a:moveTo>
                  <a:lnTo>
                    <a:pt x="3791" y="29473"/>
                  </a:lnTo>
                  <a:lnTo>
                    <a:pt x="14133" y="14133"/>
                  </a:lnTo>
                  <a:lnTo>
                    <a:pt x="29473" y="3791"/>
                  </a:lnTo>
                  <a:lnTo>
                    <a:pt x="48260" y="0"/>
                  </a:lnTo>
                  <a:lnTo>
                    <a:pt x="2637028" y="0"/>
                  </a:lnTo>
                  <a:lnTo>
                    <a:pt x="2655820" y="3791"/>
                  </a:lnTo>
                  <a:lnTo>
                    <a:pt x="2671159" y="14133"/>
                  </a:lnTo>
                  <a:lnTo>
                    <a:pt x="2681497" y="29473"/>
                  </a:lnTo>
                  <a:lnTo>
                    <a:pt x="2685288" y="48260"/>
                  </a:lnTo>
                  <a:lnTo>
                    <a:pt x="2685288" y="241300"/>
                  </a:lnTo>
                  <a:lnTo>
                    <a:pt x="2681497" y="260086"/>
                  </a:lnTo>
                  <a:lnTo>
                    <a:pt x="2671159" y="275426"/>
                  </a:lnTo>
                  <a:lnTo>
                    <a:pt x="2655820" y="285768"/>
                  </a:lnTo>
                  <a:lnTo>
                    <a:pt x="2637028" y="289560"/>
                  </a:lnTo>
                  <a:lnTo>
                    <a:pt x="48260" y="289560"/>
                  </a:lnTo>
                  <a:lnTo>
                    <a:pt x="29473" y="285768"/>
                  </a:lnTo>
                  <a:lnTo>
                    <a:pt x="14133" y="275426"/>
                  </a:lnTo>
                  <a:lnTo>
                    <a:pt x="3791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71800" y="5704331"/>
              <a:ext cx="1851660" cy="288290"/>
            </a:xfrm>
            <a:custGeom>
              <a:avLst/>
              <a:gdLst/>
              <a:ahLst/>
              <a:cxnLst/>
              <a:rect l="l" t="t" r="r" b="b"/>
              <a:pathLst>
                <a:path w="1851660" h="288289">
                  <a:moveTo>
                    <a:pt x="1803653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6"/>
                  </a:lnTo>
                  <a:lnTo>
                    <a:pt x="1803653" y="288036"/>
                  </a:lnTo>
                  <a:lnTo>
                    <a:pt x="1822352" y="284264"/>
                  </a:lnTo>
                  <a:lnTo>
                    <a:pt x="1837610" y="273977"/>
                  </a:lnTo>
                  <a:lnTo>
                    <a:pt x="1847891" y="258718"/>
                  </a:lnTo>
                  <a:lnTo>
                    <a:pt x="1851660" y="240030"/>
                  </a:lnTo>
                  <a:lnTo>
                    <a:pt x="1851660" y="48006"/>
                  </a:lnTo>
                  <a:lnTo>
                    <a:pt x="1847891" y="29317"/>
                  </a:lnTo>
                  <a:lnTo>
                    <a:pt x="1837610" y="14058"/>
                  </a:lnTo>
                  <a:lnTo>
                    <a:pt x="1822352" y="3771"/>
                  </a:lnTo>
                  <a:lnTo>
                    <a:pt x="180365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71800" y="5704331"/>
              <a:ext cx="1851660" cy="288290"/>
            </a:xfrm>
            <a:custGeom>
              <a:avLst/>
              <a:gdLst/>
              <a:ahLst/>
              <a:cxnLst/>
              <a:rect l="l" t="t" r="r" b="b"/>
              <a:pathLst>
                <a:path w="1851660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1803653" y="0"/>
                  </a:lnTo>
                  <a:lnTo>
                    <a:pt x="1822352" y="3771"/>
                  </a:lnTo>
                  <a:lnTo>
                    <a:pt x="1837610" y="14058"/>
                  </a:lnTo>
                  <a:lnTo>
                    <a:pt x="1847891" y="29317"/>
                  </a:lnTo>
                  <a:lnTo>
                    <a:pt x="1851660" y="48006"/>
                  </a:lnTo>
                  <a:lnTo>
                    <a:pt x="1851660" y="240030"/>
                  </a:lnTo>
                  <a:lnTo>
                    <a:pt x="1847891" y="258718"/>
                  </a:lnTo>
                  <a:lnTo>
                    <a:pt x="1837610" y="273977"/>
                  </a:lnTo>
                  <a:lnTo>
                    <a:pt x="1822352" y="284264"/>
                  </a:lnTo>
                  <a:lnTo>
                    <a:pt x="1803653" y="288036"/>
                  </a:lnTo>
                  <a:lnTo>
                    <a:pt x="48006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81955" y="5716523"/>
              <a:ext cx="2194560" cy="289560"/>
            </a:xfrm>
            <a:custGeom>
              <a:avLst/>
              <a:gdLst/>
              <a:ahLst/>
              <a:cxnLst/>
              <a:rect l="l" t="t" r="r" b="b"/>
              <a:pathLst>
                <a:path w="2194559" h="289560">
                  <a:moveTo>
                    <a:pt x="2146300" y="0"/>
                  </a:moveTo>
                  <a:lnTo>
                    <a:pt x="48260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60" y="289559"/>
                  </a:lnTo>
                  <a:lnTo>
                    <a:pt x="2146300" y="289559"/>
                  </a:lnTo>
                  <a:lnTo>
                    <a:pt x="2165092" y="285768"/>
                  </a:lnTo>
                  <a:lnTo>
                    <a:pt x="2180431" y="275426"/>
                  </a:lnTo>
                  <a:lnTo>
                    <a:pt x="2190769" y="260086"/>
                  </a:lnTo>
                  <a:lnTo>
                    <a:pt x="2194560" y="241300"/>
                  </a:lnTo>
                  <a:lnTo>
                    <a:pt x="2194560" y="48259"/>
                  </a:lnTo>
                  <a:lnTo>
                    <a:pt x="2190769" y="29473"/>
                  </a:lnTo>
                  <a:lnTo>
                    <a:pt x="2180431" y="14133"/>
                  </a:lnTo>
                  <a:lnTo>
                    <a:pt x="2165092" y="3791"/>
                  </a:lnTo>
                  <a:lnTo>
                    <a:pt x="2146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81955" y="5716523"/>
              <a:ext cx="2194560" cy="289560"/>
            </a:xfrm>
            <a:custGeom>
              <a:avLst/>
              <a:gdLst/>
              <a:ahLst/>
              <a:cxnLst/>
              <a:rect l="l" t="t" r="r" b="b"/>
              <a:pathLst>
                <a:path w="2194559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60" y="0"/>
                  </a:lnTo>
                  <a:lnTo>
                    <a:pt x="2146300" y="0"/>
                  </a:lnTo>
                  <a:lnTo>
                    <a:pt x="2165092" y="3791"/>
                  </a:lnTo>
                  <a:lnTo>
                    <a:pt x="2180431" y="14133"/>
                  </a:lnTo>
                  <a:lnTo>
                    <a:pt x="2190769" y="29473"/>
                  </a:lnTo>
                  <a:lnTo>
                    <a:pt x="2194560" y="48259"/>
                  </a:lnTo>
                  <a:lnTo>
                    <a:pt x="2194560" y="241300"/>
                  </a:lnTo>
                  <a:lnTo>
                    <a:pt x="2190769" y="260086"/>
                  </a:lnTo>
                  <a:lnTo>
                    <a:pt x="2180431" y="275426"/>
                  </a:lnTo>
                  <a:lnTo>
                    <a:pt x="2165092" y="285768"/>
                  </a:lnTo>
                  <a:lnTo>
                    <a:pt x="2146300" y="289559"/>
                  </a:lnTo>
                  <a:lnTo>
                    <a:pt x="48260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9761" y="5357571"/>
            <a:ext cx="11868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875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374" y="5711444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69468" y="5748020"/>
            <a:ext cx="4811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844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82771" y="5711444"/>
            <a:ext cx="10331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93592" y="5736742"/>
            <a:ext cx="2171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9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17698" y="5737097"/>
            <a:ext cx="4328160" cy="873760"/>
          </a:xfrm>
          <a:custGeom>
            <a:avLst/>
            <a:gdLst/>
            <a:ahLst/>
            <a:cxnLst/>
            <a:rect l="l" t="t" r="r" b="b"/>
            <a:pathLst>
              <a:path w="4328159" h="873759">
                <a:moveTo>
                  <a:pt x="0" y="0"/>
                </a:moveTo>
                <a:lnTo>
                  <a:pt x="0" y="844549"/>
                </a:lnTo>
              </a:path>
              <a:path w="4328159" h="873759">
                <a:moveTo>
                  <a:pt x="1972055" y="10667"/>
                </a:moveTo>
                <a:lnTo>
                  <a:pt x="1972055" y="855217"/>
                </a:lnTo>
              </a:path>
              <a:path w="4328159" h="873759">
                <a:moveTo>
                  <a:pt x="4328159" y="28955"/>
                </a:moveTo>
                <a:lnTo>
                  <a:pt x="4328159" y="873505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39239" y="2386583"/>
            <a:ext cx="1239520" cy="437515"/>
          </a:xfrm>
          <a:prstGeom prst="rect">
            <a:avLst/>
          </a:prstGeom>
          <a:solidFill>
            <a:srgbClr val="006600"/>
          </a:solidFill>
          <a:ln w="9144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59715" marR="173355" indent="20955">
              <a:lnSpc>
                <a:spcPct val="100000"/>
              </a:lnSpc>
              <a:spcBef>
                <a:spcPts val="21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Conserver progresser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65120" y="2397251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500"/>
              </a:spcBef>
            </a:pPr>
            <a:r>
              <a:rPr sz="1200" spc="-10" dirty="0">
                <a:latin typeface="Arial"/>
                <a:cs typeface="Arial"/>
              </a:rPr>
              <a:t>Déséquilibrer</a:t>
            </a:r>
            <a:endParaRPr sz="12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Finir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4215" y="2900172"/>
            <a:ext cx="1239520" cy="439420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73075" marR="127635" indent="-265430">
              <a:lnSpc>
                <a:spcPct val="100000"/>
              </a:lnSpc>
              <a:spcBef>
                <a:spcPts val="35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28572" y="2889504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31140" marR="114935" indent="-85725">
              <a:lnSpc>
                <a:spcPct val="100000"/>
              </a:lnSpc>
              <a:spcBef>
                <a:spcPts val="225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65120" y="2891027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71755" marR="52069" indent="36195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02879" y="2027681"/>
            <a:ext cx="36969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259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Transmettre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capitaine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mini</a:t>
            </a:r>
            <a:r>
              <a:rPr sz="1600" b="1" spc="-10" dirty="0">
                <a:latin typeface="Arial"/>
                <a:cs typeface="Arial"/>
              </a:rPr>
              <a:t> buts.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Chaque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capitaine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peut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déplacer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en </a:t>
            </a:r>
            <a:r>
              <a:rPr sz="1600" b="1" dirty="0">
                <a:latin typeface="Arial"/>
                <a:cs typeface="Arial"/>
              </a:rPr>
              <a:t>fonction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du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entre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l’un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deux </a:t>
            </a:r>
            <a:r>
              <a:rPr sz="1600" b="1" dirty="0">
                <a:latin typeface="Arial"/>
                <a:cs typeface="Arial"/>
              </a:rPr>
              <a:t>mini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buts.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Jeu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libre,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zone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axiale.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77606" y="3937761"/>
            <a:ext cx="37433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2090">
              <a:lnSpc>
                <a:spcPct val="100000"/>
              </a:lnSpc>
              <a:spcBef>
                <a:spcPts val="10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15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point</a:t>
            </a:r>
            <a:r>
              <a:rPr sz="15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transmettre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au </a:t>
            </a:r>
            <a:r>
              <a:rPr sz="1500" b="1" dirty="0">
                <a:latin typeface="Arial"/>
                <a:cs typeface="Arial"/>
              </a:rPr>
              <a:t>capitaine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situé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mini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buts.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points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si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est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transmis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au </a:t>
            </a:r>
            <a:r>
              <a:rPr sz="1500" b="1" dirty="0">
                <a:latin typeface="Arial"/>
                <a:cs typeface="Arial"/>
              </a:rPr>
              <a:t>capitaine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passant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et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que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soient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occupées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minimum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par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un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joueur.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3215" y="6113170"/>
            <a:ext cx="2355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 6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capitaines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58845" y="6101892"/>
            <a:ext cx="179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passes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maximum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par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53076" y="6059220"/>
            <a:ext cx="567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07656" y="6052820"/>
            <a:ext cx="4086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capitaine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Compter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232084" y="1225105"/>
            <a:ext cx="4001135" cy="3793490"/>
            <a:chOff x="4232084" y="1225105"/>
            <a:chExt cx="4001135" cy="3793490"/>
          </a:xfrm>
        </p:grpSpPr>
        <p:sp>
          <p:nvSpPr>
            <p:cNvPr id="53" name="object 53"/>
            <p:cNvSpPr/>
            <p:nvPr/>
          </p:nvSpPr>
          <p:spPr>
            <a:xfrm>
              <a:off x="4245101" y="1768601"/>
              <a:ext cx="3975100" cy="3237230"/>
            </a:xfrm>
            <a:custGeom>
              <a:avLst/>
              <a:gdLst/>
              <a:ahLst/>
              <a:cxnLst/>
              <a:rect l="l" t="t" r="r" b="b"/>
              <a:pathLst>
                <a:path w="3975100" h="3237229">
                  <a:moveTo>
                    <a:pt x="3974592" y="0"/>
                  </a:moveTo>
                  <a:lnTo>
                    <a:pt x="0" y="0"/>
                  </a:lnTo>
                  <a:lnTo>
                    <a:pt x="0" y="3236976"/>
                  </a:lnTo>
                  <a:lnTo>
                    <a:pt x="3974592" y="3236976"/>
                  </a:lnTo>
                  <a:lnTo>
                    <a:pt x="397459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45101" y="1768601"/>
              <a:ext cx="3975100" cy="3237230"/>
            </a:xfrm>
            <a:custGeom>
              <a:avLst/>
              <a:gdLst/>
              <a:ahLst/>
              <a:cxnLst/>
              <a:rect l="l" t="t" r="r" b="b"/>
              <a:pathLst>
                <a:path w="3975100" h="3237229">
                  <a:moveTo>
                    <a:pt x="0" y="3236976"/>
                  </a:moveTo>
                  <a:lnTo>
                    <a:pt x="3974592" y="3236976"/>
                  </a:lnTo>
                  <a:lnTo>
                    <a:pt x="3974592" y="0"/>
                  </a:lnTo>
                  <a:lnTo>
                    <a:pt x="0" y="0"/>
                  </a:lnTo>
                  <a:lnTo>
                    <a:pt x="0" y="3236976"/>
                  </a:lnTo>
                  <a:close/>
                </a:path>
                <a:path w="3975100" h="3237229">
                  <a:moveTo>
                    <a:pt x="338327" y="2676144"/>
                  </a:moveTo>
                  <a:lnTo>
                    <a:pt x="3727704" y="2676144"/>
                  </a:lnTo>
                  <a:lnTo>
                    <a:pt x="3727704" y="623316"/>
                  </a:lnTo>
                  <a:lnTo>
                    <a:pt x="338327" y="623316"/>
                  </a:lnTo>
                  <a:lnTo>
                    <a:pt x="338327" y="26761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14109" y="2379725"/>
              <a:ext cx="24765" cy="2065020"/>
            </a:xfrm>
            <a:custGeom>
              <a:avLst/>
              <a:gdLst/>
              <a:ahLst/>
              <a:cxnLst/>
              <a:rect l="l" t="t" r="r" b="b"/>
              <a:pathLst>
                <a:path w="24764" h="2065020">
                  <a:moveTo>
                    <a:pt x="0" y="0"/>
                  </a:moveTo>
                  <a:lnTo>
                    <a:pt x="24384" y="2065020"/>
                  </a:lnTo>
                </a:path>
              </a:pathLst>
            </a:custGeom>
            <a:ln w="2590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4207" y="2634995"/>
              <a:ext cx="188976" cy="1828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0659" y="3496055"/>
              <a:ext cx="187451" cy="1813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7007" y="2976372"/>
              <a:ext cx="185928" cy="1828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0491" y="3915155"/>
              <a:ext cx="187452" cy="1813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2719" y="3642360"/>
              <a:ext cx="187451" cy="18135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400543" y="3037332"/>
              <a:ext cx="178435" cy="172720"/>
            </a:xfrm>
            <a:custGeom>
              <a:avLst/>
              <a:gdLst/>
              <a:ahLst/>
              <a:cxnLst/>
              <a:rect l="l" t="t" r="r" b="b"/>
              <a:pathLst>
                <a:path w="178434" h="172719">
                  <a:moveTo>
                    <a:pt x="89153" y="0"/>
                  </a:moveTo>
                  <a:lnTo>
                    <a:pt x="54435" y="6774"/>
                  </a:lnTo>
                  <a:lnTo>
                    <a:pt x="26098" y="25241"/>
                  </a:lnTo>
                  <a:lnTo>
                    <a:pt x="7000" y="52613"/>
                  </a:lnTo>
                  <a:lnTo>
                    <a:pt x="0" y="86105"/>
                  </a:lnTo>
                  <a:lnTo>
                    <a:pt x="7000" y="119598"/>
                  </a:lnTo>
                  <a:lnTo>
                    <a:pt x="26098" y="146970"/>
                  </a:lnTo>
                  <a:lnTo>
                    <a:pt x="54435" y="165437"/>
                  </a:lnTo>
                  <a:lnTo>
                    <a:pt x="89153" y="172212"/>
                  </a:lnTo>
                  <a:lnTo>
                    <a:pt x="123872" y="165437"/>
                  </a:lnTo>
                  <a:lnTo>
                    <a:pt x="152209" y="146970"/>
                  </a:lnTo>
                  <a:lnTo>
                    <a:pt x="171307" y="119598"/>
                  </a:lnTo>
                  <a:lnTo>
                    <a:pt x="178307" y="86105"/>
                  </a:lnTo>
                  <a:lnTo>
                    <a:pt x="171307" y="52613"/>
                  </a:lnTo>
                  <a:lnTo>
                    <a:pt x="152209" y="25241"/>
                  </a:lnTo>
                  <a:lnTo>
                    <a:pt x="123872" y="6774"/>
                  </a:lnTo>
                  <a:lnTo>
                    <a:pt x="891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00543" y="3037332"/>
              <a:ext cx="178435" cy="172720"/>
            </a:xfrm>
            <a:custGeom>
              <a:avLst/>
              <a:gdLst/>
              <a:ahLst/>
              <a:cxnLst/>
              <a:rect l="l" t="t" r="r" b="b"/>
              <a:pathLst>
                <a:path w="178434" h="172719">
                  <a:moveTo>
                    <a:pt x="0" y="86105"/>
                  </a:moveTo>
                  <a:lnTo>
                    <a:pt x="7000" y="52613"/>
                  </a:lnTo>
                  <a:lnTo>
                    <a:pt x="26098" y="25241"/>
                  </a:lnTo>
                  <a:lnTo>
                    <a:pt x="54435" y="6774"/>
                  </a:lnTo>
                  <a:lnTo>
                    <a:pt x="89153" y="0"/>
                  </a:lnTo>
                  <a:lnTo>
                    <a:pt x="123872" y="6774"/>
                  </a:lnTo>
                  <a:lnTo>
                    <a:pt x="152209" y="25241"/>
                  </a:lnTo>
                  <a:lnTo>
                    <a:pt x="171307" y="52613"/>
                  </a:lnTo>
                  <a:lnTo>
                    <a:pt x="178307" y="86105"/>
                  </a:lnTo>
                  <a:lnTo>
                    <a:pt x="171307" y="119598"/>
                  </a:lnTo>
                  <a:lnTo>
                    <a:pt x="152209" y="146970"/>
                  </a:lnTo>
                  <a:lnTo>
                    <a:pt x="123872" y="165437"/>
                  </a:lnTo>
                  <a:lnTo>
                    <a:pt x="89153" y="172212"/>
                  </a:lnTo>
                  <a:lnTo>
                    <a:pt x="54435" y="165437"/>
                  </a:lnTo>
                  <a:lnTo>
                    <a:pt x="26098" y="146970"/>
                  </a:lnTo>
                  <a:lnTo>
                    <a:pt x="7000" y="119598"/>
                  </a:lnTo>
                  <a:lnTo>
                    <a:pt x="0" y="861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0587" y="2823971"/>
              <a:ext cx="185928" cy="1828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9839" y="3281172"/>
              <a:ext cx="185928" cy="1828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3479" y="2170175"/>
              <a:ext cx="184403" cy="19659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4875" y="2174747"/>
              <a:ext cx="185927" cy="19659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65619" y="2186939"/>
              <a:ext cx="185927" cy="19507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68539" y="2191511"/>
              <a:ext cx="184403" cy="19507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70347" y="4273295"/>
              <a:ext cx="185927" cy="19659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3267" y="4279391"/>
              <a:ext cx="184403" cy="19507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58583" y="4250435"/>
              <a:ext cx="184403" cy="19507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59979" y="4255007"/>
              <a:ext cx="184403" cy="19659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48855" y="1964435"/>
              <a:ext cx="188975" cy="18135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66103" y="4698491"/>
              <a:ext cx="187452" cy="1828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376159" y="2921507"/>
              <a:ext cx="100965" cy="113030"/>
            </a:xfrm>
            <a:custGeom>
              <a:avLst/>
              <a:gdLst/>
              <a:ahLst/>
              <a:cxnLst/>
              <a:rect l="l" t="t" r="r" b="b"/>
              <a:pathLst>
                <a:path w="100965" h="113030">
                  <a:moveTo>
                    <a:pt x="50292" y="0"/>
                  </a:moveTo>
                  <a:lnTo>
                    <a:pt x="30700" y="4435"/>
                  </a:lnTo>
                  <a:lnTo>
                    <a:pt x="14716" y="16525"/>
                  </a:lnTo>
                  <a:lnTo>
                    <a:pt x="3946" y="34450"/>
                  </a:lnTo>
                  <a:lnTo>
                    <a:pt x="0" y="56387"/>
                  </a:lnTo>
                  <a:lnTo>
                    <a:pt x="3946" y="78325"/>
                  </a:lnTo>
                  <a:lnTo>
                    <a:pt x="14716" y="96250"/>
                  </a:lnTo>
                  <a:lnTo>
                    <a:pt x="30700" y="108340"/>
                  </a:lnTo>
                  <a:lnTo>
                    <a:pt x="50292" y="112775"/>
                  </a:lnTo>
                  <a:lnTo>
                    <a:pt x="69883" y="108340"/>
                  </a:lnTo>
                  <a:lnTo>
                    <a:pt x="85867" y="96250"/>
                  </a:lnTo>
                  <a:lnTo>
                    <a:pt x="96637" y="78325"/>
                  </a:lnTo>
                  <a:lnTo>
                    <a:pt x="100584" y="56387"/>
                  </a:lnTo>
                  <a:lnTo>
                    <a:pt x="96637" y="34450"/>
                  </a:lnTo>
                  <a:lnTo>
                    <a:pt x="85867" y="16525"/>
                  </a:lnTo>
                  <a:lnTo>
                    <a:pt x="69883" y="4435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76159" y="2921507"/>
              <a:ext cx="100965" cy="113030"/>
            </a:xfrm>
            <a:custGeom>
              <a:avLst/>
              <a:gdLst/>
              <a:ahLst/>
              <a:cxnLst/>
              <a:rect l="l" t="t" r="r" b="b"/>
              <a:pathLst>
                <a:path w="100965" h="113030">
                  <a:moveTo>
                    <a:pt x="0" y="56387"/>
                  </a:moveTo>
                  <a:lnTo>
                    <a:pt x="3946" y="34450"/>
                  </a:lnTo>
                  <a:lnTo>
                    <a:pt x="14716" y="16525"/>
                  </a:lnTo>
                  <a:lnTo>
                    <a:pt x="30700" y="4435"/>
                  </a:lnTo>
                  <a:lnTo>
                    <a:pt x="50292" y="0"/>
                  </a:lnTo>
                  <a:lnTo>
                    <a:pt x="69883" y="4435"/>
                  </a:lnTo>
                  <a:lnTo>
                    <a:pt x="85867" y="16525"/>
                  </a:lnTo>
                  <a:lnTo>
                    <a:pt x="96637" y="34450"/>
                  </a:lnTo>
                  <a:lnTo>
                    <a:pt x="100584" y="56387"/>
                  </a:lnTo>
                  <a:lnTo>
                    <a:pt x="96637" y="78325"/>
                  </a:lnTo>
                  <a:lnTo>
                    <a:pt x="85867" y="96250"/>
                  </a:lnTo>
                  <a:lnTo>
                    <a:pt x="69883" y="108340"/>
                  </a:lnTo>
                  <a:lnTo>
                    <a:pt x="50292" y="112775"/>
                  </a:lnTo>
                  <a:lnTo>
                    <a:pt x="30700" y="108340"/>
                  </a:lnTo>
                  <a:lnTo>
                    <a:pt x="14716" y="96250"/>
                  </a:lnTo>
                  <a:lnTo>
                    <a:pt x="3946" y="78325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63208" y="2000884"/>
              <a:ext cx="1047750" cy="817880"/>
            </a:xfrm>
            <a:custGeom>
              <a:avLst/>
              <a:gdLst/>
              <a:ahLst/>
              <a:cxnLst/>
              <a:rect l="l" t="t" r="r" b="b"/>
              <a:pathLst>
                <a:path w="1047750" h="817880">
                  <a:moveTo>
                    <a:pt x="20320" y="19050"/>
                  </a:moveTo>
                  <a:lnTo>
                    <a:pt x="508" y="18415"/>
                  </a:lnTo>
                  <a:lnTo>
                    <a:pt x="0" y="38227"/>
                  </a:lnTo>
                  <a:lnTo>
                    <a:pt x="19685" y="38862"/>
                  </a:lnTo>
                  <a:lnTo>
                    <a:pt x="20320" y="19050"/>
                  </a:lnTo>
                  <a:close/>
                </a:path>
                <a:path w="1047750" h="817880">
                  <a:moveTo>
                    <a:pt x="59944" y="20320"/>
                  </a:moveTo>
                  <a:lnTo>
                    <a:pt x="40132" y="19685"/>
                  </a:lnTo>
                  <a:lnTo>
                    <a:pt x="39497" y="39497"/>
                  </a:lnTo>
                  <a:lnTo>
                    <a:pt x="59309" y="40132"/>
                  </a:lnTo>
                  <a:lnTo>
                    <a:pt x="59944" y="20320"/>
                  </a:lnTo>
                  <a:close/>
                </a:path>
                <a:path w="1047750" h="817880">
                  <a:moveTo>
                    <a:pt x="99568" y="21590"/>
                  </a:moveTo>
                  <a:lnTo>
                    <a:pt x="79756" y="20955"/>
                  </a:lnTo>
                  <a:lnTo>
                    <a:pt x="79121" y="40767"/>
                  </a:lnTo>
                  <a:lnTo>
                    <a:pt x="98933" y="41402"/>
                  </a:lnTo>
                  <a:lnTo>
                    <a:pt x="99568" y="21590"/>
                  </a:lnTo>
                  <a:close/>
                </a:path>
                <a:path w="1047750" h="817880">
                  <a:moveTo>
                    <a:pt x="139192" y="22860"/>
                  </a:moveTo>
                  <a:lnTo>
                    <a:pt x="119380" y="22225"/>
                  </a:lnTo>
                  <a:lnTo>
                    <a:pt x="118745" y="42037"/>
                  </a:lnTo>
                  <a:lnTo>
                    <a:pt x="138557" y="42545"/>
                  </a:lnTo>
                  <a:lnTo>
                    <a:pt x="139192" y="22860"/>
                  </a:lnTo>
                  <a:close/>
                </a:path>
                <a:path w="1047750" h="817880">
                  <a:moveTo>
                    <a:pt x="178816" y="24003"/>
                  </a:moveTo>
                  <a:lnTo>
                    <a:pt x="158991" y="23368"/>
                  </a:lnTo>
                  <a:lnTo>
                    <a:pt x="158369" y="43180"/>
                  </a:lnTo>
                  <a:lnTo>
                    <a:pt x="178181" y="43815"/>
                  </a:lnTo>
                  <a:lnTo>
                    <a:pt x="178816" y="24003"/>
                  </a:lnTo>
                  <a:close/>
                </a:path>
                <a:path w="1047750" h="817880">
                  <a:moveTo>
                    <a:pt x="218440" y="25273"/>
                  </a:moveTo>
                  <a:lnTo>
                    <a:pt x="198615" y="24638"/>
                  </a:lnTo>
                  <a:lnTo>
                    <a:pt x="197993" y="44450"/>
                  </a:lnTo>
                  <a:lnTo>
                    <a:pt x="217805" y="45085"/>
                  </a:lnTo>
                  <a:lnTo>
                    <a:pt x="218440" y="25273"/>
                  </a:lnTo>
                  <a:close/>
                </a:path>
                <a:path w="1047750" h="817880">
                  <a:moveTo>
                    <a:pt x="257937" y="26543"/>
                  </a:moveTo>
                  <a:lnTo>
                    <a:pt x="238239" y="25908"/>
                  </a:lnTo>
                  <a:lnTo>
                    <a:pt x="237617" y="45720"/>
                  </a:lnTo>
                  <a:lnTo>
                    <a:pt x="257416" y="46355"/>
                  </a:lnTo>
                  <a:lnTo>
                    <a:pt x="257937" y="26543"/>
                  </a:lnTo>
                  <a:close/>
                </a:path>
                <a:path w="1047750" h="817880">
                  <a:moveTo>
                    <a:pt x="297561" y="27813"/>
                  </a:moveTo>
                  <a:lnTo>
                    <a:pt x="277736" y="27178"/>
                  </a:lnTo>
                  <a:lnTo>
                    <a:pt x="277114" y="46990"/>
                  </a:lnTo>
                  <a:lnTo>
                    <a:pt x="296926" y="47625"/>
                  </a:lnTo>
                  <a:lnTo>
                    <a:pt x="297561" y="27813"/>
                  </a:lnTo>
                  <a:close/>
                </a:path>
                <a:path w="1047750" h="817880">
                  <a:moveTo>
                    <a:pt x="385826" y="40513"/>
                  </a:moveTo>
                  <a:lnTo>
                    <a:pt x="363499" y="28448"/>
                  </a:lnTo>
                  <a:lnTo>
                    <a:pt x="310896" y="0"/>
                  </a:lnTo>
                  <a:lnTo>
                    <a:pt x="308483" y="76200"/>
                  </a:lnTo>
                  <a:lnTo>
                    <a:pt x="368757" y="48387"/>
                  </a:lnTo>
                  <a:lnTo>
                    <a:pt x="385826" y="40513"/>
                  </a:lnTo>
                  <a:close/>
                </a:path>
                <a:path w="1047750" h="817880">
                  <a:moveTo>
                    <a:pt x="1047242" y="808736"/>
                  </a:moveTo>
                  <a:lnTo>
                    <a:pt x="828268" y="202247"/>
                  </a:lnTo>
                  <a:lnTo>
                    <a:pt x="852678" y="193421"/>
                  </a:lnTo>
                  <a:lnTo>
                    <a:pt x="849071" y="189992"/>
                  </a:lnTo>
                  <a:lnTo>
                    <a:pt x="789686" y="133477"/>
                  </a:lnTo>
                  <a:lnTo>
                    <a:pt x="779526" y="219837"/>
                  </a:lnTo>
                  <a:lnTo>
                    <a:pt x="803897" y="211048"/>
                  </a:lnTo>
                  <a:lnTo>
                    <a:pt x="1022858" y="817626"/>
                  </a:lnTo>
                  <a:lnTo>
                    <a:pt x="1047242" y="808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282433" y="3068700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09" h="76200">
                  <a:moveTo>
                    <a:pt x="409956" y="253"/>
                  </a:moveTo>
                  <a:lnTo>
                    <a:pt x="374217" y="27407"/>
                  </a:lnTo>
                  <a:lnTo>
                    <a:pt x="335560" y="48520"/>
                  </a:lnTo>
                  <a:lnTo>
                    <a:pt x="294642" y="63591"/>
                  </a:lnTo>
                  <a:lnTo>
                    <a:pt x="252118" y="72621"/>
                  </a:lnTo>
                  <a:lnTo>
                    <a:pt x="208645" y="75612"/>
                  </a:lnTo>
                  <a:lnTo>
                    <a:pt x="164878" y="72564"/>
                  </a:lnTo>
                  <a:lnTo>
                    <a:pt x="121474" y="63478"/>
                  </a:lnTo>
                  <a:lnTo>
                    <a:pt x="79089" y="48355"/>
                  </a:lnTo>
                  <a:lnTo>
                    <a:pt x="38379" y="2719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56698" y="1947544"/>
              <a:ext cx="403860" cy="1106805"/>
            </a:xfrm>
            <a:custGeom>
              <a:avLst/>
              <a:gdLst/>
              <a:ahLst/>
              <a:cxnLst/>
              <a:rect l="l" t="t" r="r" b="b"/>
              <a:pathLst>
                <a:path w="403859" h="1106805">
                  <a:moveTo>
                    <a:pt x="61752" y="1106677"/>
                  </a:moveTo>
                  <a:lnTo>
                    <a:pt x="76691" y="1064268"/>
                  </a:lnTo>
                  <a:lnTo>
                    <a:pt x="97369" y="1025291"/>
                  </a:lnTo>
                  <a:lnTo>
                    <a:pt x="123238" y="990109"/>
                  </a:lnTo>
                  <a:lnTo>
                    <a:pt x="153749" y="959083"/>
                  </a:lnTo>
                  <a:lnTo>
                    <a:pt x="188355" y="932576"/>
                  </a:lnTo>
                  <a:lnTo>
                    <a:pt x="226509" y="910950"/>
                  </a:lnTo>
                  <a:lnTo>
                    <a:pt x="267662" y="894567"/>
                  </a:lnTo>
                  <a:lnTo>
                    <a:pt x="311266" y="883787"/>
                  </a:lnTo>
                  <a:lnTo>
                    <a:pt x="356773" y="878975"/>
                  </a:lnTo>
                  <a:lnTo>
                    <a:pt x="403636" y="880490"/>
                  </a:lnTo>
                </a:path>
                <a:path w="403859" h="1106805">
                  <a:moveTo>
                    <a:pt x="2316" y="338708"/>
                  </a:moveTo>
                  <a:lnTo>
                    <a:pt x="0" y="293906"/>
                  </a:lnTo>
                  <a:lnTo>
                    <a:pt x="4310" y="250082"/>
                  </a:lnTo>
                  <a:lnTo>
                    <a:pt x="14879" y="207780"/>
                  </a:lnTo>
                  <a:lnTo>
                    <a:pt x="31339" y="167545"/>
                  </a:lnTo>
                  <a:lnTo>
                    <a:pt x="53323" y="129921"/>
                  </a:lnTo>
                  <a:lnTo>
                    <a:pt x="80461" y="95451"/>
                  </a:lnTo>
                  <a:lnTo>
                    <a:pt x="112386" y="64680"/>
                  </a:lnTo>
                  <a:lnTo>
                    <a:pt x="148730" y="38151"/>
                  </a:lnTo>
                  <a:lnTo>
                    <a:pt x="189125" y="16410"/>
                  </a:lnTo>
                  <a:lnTo>
                    <a:pt x="23320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29732" y="3211829"/>
              <a:ext cx="1633855" cy="771525"/>
            </a:xfrm>
            <a:custGeom>
              <a:avLst/>
              <a:gdLst/>
              <a:ahLst/>
              <a:cxnLst/>
              <a:rect l="l" t="t" r="r" b="b"/>
              <a:pathLst>
                <a:path w="1633854" h="771525">
                  <a:moveTo>
                    <a:pt x="731266" y="551688"/>
                  </a:moveTo>
                  <a:lnTo>
                    <a:pt x="647446" y="536194"/>
                  </a:lnTo>
                  <a:lnTo>
                    <a:pt x="655294" y="563346"/>
                  </a:lnTo>
                  <a:lnTo>
                    <a:pt x="0" y="752475"/>
                  </a:lnTo>
                  <a:lnTo>
                    <a:pt x="5588" y="771525"/>
                  </a:lnTo>
                  <a:lnTo>
                    <a:pt x="660806" y="582383"/>
                  </a:lnTo>
                  <a:lnTo>
                    <a:pt x="668655" y="609473"/>
                  </a:lnTo>
                  <a:lnTo>
                    <a:pt x="722452" y="559816"/>
                  </a:lnTo>
                  <a:lnTo>
                    <a:pt x="731266" y="551688"/>
                  </a:lnTo>
                  <a:close/>
                </a:path>
                <a:path w="1633854" h="771525">
                  <a:moveTo>
                    <a:pt x="1633474" y="0"/>
                  </a:moveTo>
                  <a:lnTo>
                    <a:pt x="1549146" y="12192"/>
                  </a:lnTo>
                  <a:lnTo>
                    <a:pt x="1565198" y="35356"/>
                  </a:lnTo>
                  <a:lnTo>
                    <a:pt x="1053211" y="391160"/>
                  </a:lnTo>
                  <a:lnTo>
                    <a:pt x="1064641" y="407416"/>
                  </a:lnTo>
                  <a:lnTo>
                    <a:pt x="1576489" y="51625"/>
                  </a:lnTo>
                  <a:lnTo>
                    <a:pt x="1592580" y="74803"/>
                  </a:lnTo>
                  <a:lnTo>
                    <a:pt x="1618119" y="28067"/>
                  </a:lnTo>
                  <a:lnTo>
                    <a:pt x="163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208519" y="1229867"/>
              <a:ext cx="914400" cy="731520"/>
            </a:xfrm>
            <a:custGeom>
              <a:avLst/>
              <a:gdLst/>
              <a:ahLst/>
              <a:cxnLst/>
              <a:rect l="l" t="t" r="r" b="b"/>
              <a:pathLst>
                <a:path w="914400" h="731519">
                  <a:moveTo>
                    <a:pt x="381000" y="609600"/>
                  </a:moveTo>
                  <a:lnTo>
                    <a:pt x="152400" y="609600"/>
                  </a:lnTo>
                  <a:lnTo>
                    <a:pt x="57150" y="731520"/>
                  </a:lnTo>
                  <a:lnTo>
                    <a:pt x="381000" y="609600"/>
                  </a:lnTo>
                  <a:close/>
                </a:path>
                <a:path w="914400" h="731519">
                  <a:moveTo>
                    <a:pt x="81280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812800" y="609600"/>
                  </a:lnTo>
                  <a:lnTo>
                    <a:pt x="852356" y="601618"/>
                  </a:lnTo>
                  <a:lnTo>
                    <a:pt x="884650" y="579850"/>
                  </a:lnTo>
                  <a:lnTo>
                    <a:pt x="906418" y="547556"/>
                  </a:lnTo>
                  <a:lnTo>
                    <a:pt x="914400" y="508000"/>
                  </a:lnTo>
                  <a:lnTo>
                    <a:pt x="914400" y="101600"/>
                  </a:lnTo>
                  <a:lnTo>
                    <a:pt x="906418" y="62043"/>
                  </a:lnTo>
                  <a:lnTo>
                    <a:pt x="884650" y="29749"/>
                  </a:lnTo>
                  <a:lnTo>
                    <a:pt x="852356" y="7981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08519" y="1229867"/>
              <a:ext cx="914400" cy="731520"/>
            </a:xfrm>
            <a:custGeom>
              <a:avLst/>
              <a:gdLst/>
              <a:ahLst/>
              <a:cxnLst/>
              <a:rect l="l" t="t" r="r" b="b"/>
              <a:pathLst>
                <a:path w="914400" h="731519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152400" y="0"/>
                  </a:lnTo>
                  <a:lnTo>
                    <a:pt x="381000" y="0"/>
                  </a:lnTo>
                  <a:lnTo>
                    <a:pt x="812800" y="0"/>
                  </a:lnTo>
                  <a:lnTo>
                    <a:pt x="852356" y="7981"/>
                  </a:lnTo>
                  <a:lnTo>
                    <a:pt x="884650" y="29749"/>
                  </a:lnTo>
                  <a:lnTo>
                    <a:pt x="906418" y="62043"/>
                  </a:lnTo>
                  <a:lnTo>
                    <a:pt x="914400" y="101600"/>
                  </a:lnTo>
                  <a:lnTo>
                    <a:pt x="914400" y="355600"/>
                  </a:lnTo>
                  <a:lnTo>
                    <a:pt x="914400" y="508000"/>
                  </a:lnTo>
                  <a:lnTo>
                    <a:pt x="906418" y="547556"/>
                  </a:lnTo>
                  <a:lnTo>
                    <a:pt x="884650" y="579850"/>
                  </a:lnTo>
                  <a:lnTo>
                    <a:pt x="852356" y="601618"/>
                  </a:lnTo>
                  <a:lnTo>
                    <a:pt x="812800" y="609600"/>
                  </a:lnTo>
                  <a:lnTo>
                    <a:pt x="381000" y="609600"/>
                  </a:lnTo>
                  <a:lnTo>
                    <a:pt x="57150" y="731520"/>
                  </a:lnTo>
                  <a:lnTo>
                    <a:pt x="15240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355600"/>
                  </a:lnTo>
                  <a:lnTo>
                    <a:pt x="0" y="10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368667" y="1288796"/>
            <a:ext cx="596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spc="-10" dirty="0">
                <a:latin typeface="Arial"/>
                <a:cs typeface="Arial"/>
              </a:rPr>
              <a:t>points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4956175" y="2666183"/>
            <a:ext cx="1874520" cy="2240280"/>
            <a:chOff x="4956175" y="2666183"/>
            <a:chExt cx="1874520" cy="2240280"/>
          </a:xfrm>
        </p:grpSpPr>
        <p:sp>
          <p:nvSpPr>
            <p:cNvPr id="85" name="object 85"/>
            <p:cNvSpPr/>
            <p:nvPr/>
          </p:nvSpPr>
          <p:spPr>
            <a:xfrm>
              <a:off x="4968875" y="2678883"/>
              <a:ext cx="771525" cy="542925"/>
            </a:xfrm>
            <a:custGeom>
              <a:avLst/>
              <a:gdLst/>
              <a:ahLst/>
              <a:cxnLst/>
              <a:rect l="l" t="t" r="r" b="b"/>
              <a:pathLst>
                <a:path w="771525" h="542925">
                  <a:moveTo>
                    <a:pt x="363347" y="96066"/>
                  </a:moveTo>
                  <a:lnTo>
                    <a:pt x="396251" y="65532"/>
                  </a:lnTo>
                  <a:lnTo>
                    <a:pt x="432655" y="40723"/>
                  </a:lnTo>
                  <a:lnTo>
                    <a:pt x="471904" y="21702"/>
                  </a:lnTo>
                  <a:lnTo>
                    <a:pt x="513345" y="8532"/>
                  </a:lnTo>
                  <a:lnTo>
                    <a:pt x="556323" y="1277"/>
                  </a:lnTo>
                  <a:lnTo>
                    <a:pt x="600185" y="0"/>
                  </a:lnTo>
                  <a:lnTo>
                    <a:pt x="644278" y="4763"/>
                  </a:lnTo>
                  <a:lnTo>
                    <a:pt x="687946" y="15632"/>
                  </a:lnTo>
                  <a:lnTo>
                    <a:pt x="730538" y="32668"/>
                  </a:lnTo>
                  <a:lnTo>
                    <a:pt x="771398" y="55934"/>
                  </a:lnTo>
                </a:path>
                <a:path w="771525" h="542925">
                  <a:moveTo>
                    <a:pt x="0" y="542598"/>
                  </a:moveTo>
                  <a:lnTo>
                    <a:pt x="10994" y="499023"/>
                  </a:lnTo>
                  <a:lnTo>
                    <a:pt x="28015" y="458336"/>
                  </a:lnTo>
                  <a:lnTo>
                    <a:pt x="50551" y="420949"/>
                  </a:lnTo>
                  <a:lnTo>
                    <a:pt x="78091" y="387272"/>
                  </a:lnTo>
                  <a:lnTo>
                    <a:pt x="110124" y="357718"/>
                  </a:lnTo>
                  <a:lnTo>
                    <a:pt x="146139" y="332698"/>
                  </a:lnTo>
                  <a:lnTo>
                    <a:pt x="185624" y="312623"/>
                  </a:lnTo>
                  <a:lnTo>
                    <a:pt x="228067" y="297905"/>
                  </a:lnTo>
                  <a:lnTo>
                    <a:pt x="272958" y="288955"/>
                  </a:lnTo>
                  <a:lnTo>
                    <a:pt x="319786" y="28618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30393" y="3587242"/>
              <a:ext cx="1387475" cy="543560"/>
            </a:xfrm>
            <a:custGeom>
              <a:avLst/>
              <a:gdLst/>
              <a:ahLst/>
              <a:cxnLst/>
              <a:rect l="l" t="t" r="r" b="b"/>
              <a:pathLst>
                <a:path w="1387475" h="543560">
                  <a:moveTo>
                    <a:pt x="319786" y="543052"/>
                  </a:moveTo>
                  <a:lnTo>
                    <a:pt x="274944" y="541893"/>
                  </a:lnTo>
                  <a:lnTo>
                    <a:pt x="231591" y="534196"/>
                  </a:lnTo>
                  <a:lnTo>
                    <a:pt x="190240" y="520371"/>
                  </a:lnTo>
                  <a:lnTo>
                    <a:pt x="151406" y="500829"/>
                  </a:lnTo>
                  <a:lnTo>
                    <a:pt x="115601" y="475980"/>
                  </a:lnTo>
                  <a:lnTo>
                    <a:pt x="83340" y="446235"/>
                  </a:lnTo>
                  <a:lnTo>
                    <a:pt x="55136" y="412005"/>
                  </a:lnTo>
                  <a:lnTo>
                    <a:pt x="31502" y="373701"/>
                  </a:lnTo>
                  <a:lnTo>
                    <a:pt x="12952" y="331733"/>
                  </a:lnTo>
                  <a:lnTo>
                    <a:pt x="0" y="286512"/>
                  </a:lnTo>
                </a:path>
                <a:path w="1387475" h="543560">
                  <a:moveTo>
                    <a:pt x="1387475" y="224155"/>
                  </a:moveTo>
                  <a:lnTo>
                    <a:pt x="1342726" y="227274"/>
                  </a:lnTo>
                  <a:lnTo>
                    <a:pt x="1298841" y="223763"/>
                  </a:lnTo>
                  <a:lnTo>
                    <a:pt x="1256368" y="213982"/>
                  </a:lnTo>
                  <a:lnTo>
                    <a:pt x="1215858" y="198287"/>
                  </a:lnTo>
                  <a:lnTo>
                    <a:pt x="1177861" y="177037"/>
                  </a:lnTo>
                  <a:lnTo>
                    <a:pt x="1142927" y="150591"/>
                  </a:lnTo>
                  <a:lnTo>
                    <a:pt x="1111607" y="119306"/>
                  </a:lnTo>
                  <a:lnTo>
                    <a:pt x="1084450" y="83540"/>
                  </a:lnTo>
                  <a:lnTo>
                    <a:pt x="1062008" y="43652"/>
                  </a:lnTo>
                  <a:lnTo>
                    <a:pt x="104482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238494" y="3286159"/>
              <a:ext cx="384175" cy="161925"/>
            </a:xfrm>
            <a:custGeom>
              <a:avLst/>
              <a:gdLst/>
              <a:ahLst/>
              <a:cxnLst/>
              <a:rect l="l" t="t" r="r" b="b"/>
              <a:pathLst>
                <a:path w="384175" h="161925">
                  <a:moveTo>
                    <a:pt x="0" y="161763"/>
                  </a:moveTo>
                  <a:lnTo>
                    <a:pt x="23858" y="123759"/>
                  </a:lnTo>
                  <a:lnTo>
                    <a:pt x="52581" y="90370"/>
                  </a:lnTo>
                  <a:lnTo>
                    <a:pt x="85552" y="61828"/>
                  </a:lnTo>
                  <a:lnTo>
                    <a:pt x="122157" y="38368"/>
                  </a:lnTo>
                  <a:lnTo>
                    <a:pt x="161782" y="20221"/>
                  </a:lnTo>
                  <a:lnTo>
                    <a:pt x="203810" y="7623"/>
                  </a:lnTo>
                  <a:lnTo>
                    <a:pt x="247628" y="804"/>
                  </a:lnTo>
                  <a:lnTo>
                    <a:pt x="292620" y="0"/>
                  </a:lnTo>
                  <a:lnTo>
                    <a:pt x="338171" y="5442"/>
                  </a:lnTo>
                  <a:lnTo>
                    <a:pt x="383666" y="1736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143119" y="3502059"/>
              <a:ext cx="384175" cy="161925"/>
            </a:xfrm>
            <a:custGeom>
              <a:avLst/>
              <a:gdLst/>
              <a:ahLst/>
              <a:cxnLst/>
              <a:rect l="l" t="t" r="r" b="b"/>
              <a:pathLst>
                <a:path w="384175" h="161925">
                  <a:moveTo>
                    <a:pt x="0" y="161763"/>
                  </a:moveTo>
                  <a:lnTo>
                    <a:pt x="23858" y="123759"/>
                  </a:lnTo>
                  <a:lnTo>
                    <a:pt x="52581" y="90370"/>
                  </a:lnTo>
                  <a:lnTo>
                    <a:pt x="85552" y="61828"/>
                  </a:lnTo>
                  <a:lnTo>
                    <a:pt x="122157" y="38368"/>
                  </a:lnTo>
                  <a:lnTo>
                    <a:pt x="161782" y="20221"/>
                  </a:lnTo>
                  <a:lnTo>
                    <a:pt x="203810" y="7623"/>
                  </a:lnTo>
                  <a:lnTo>
                    <a:pt x="247628" y="804"/>
                  </a:lnTo>
                  <a:lnTo>
                    <a:pt x="292620" y="0"/>
                  </a:lnTo>
                  <a:lnTo>
                    <a:pt x="338171" y="5442"/>
                  </a:lnTo>
                  <a:lnTo>
                    <a:pt x="383666" y="1736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64758" y="4818126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409955" y="254"/>
                  </a:moveTo>
                  <a:lnTo>
                    <a:pt x="374247" y="27407"/>
                  </a:lnTo>
                  <a:lnTo>
                    <a:pt x="335609" y="48520"/>
                  </a:lnTo>
                  <a:lnTo>
                    <a:pt x="294698" y="63591"/>
                  </a:lnTo>
                  <a:lnTo>
                    <a:pt x="252173" y="72621"/>
                  </a:lnTo>
                  <a:lnTo>
                    <a:pt x="208692" y="75612"/>
                  </a:lnTo>
                  <a:lnTo>
                    <a:pt x="164915" y="72564"/>
                  </a:lnTo>
                  <a:lnTo>
                    <a:pt x="121498" y="63478"/>
                  </a:lnTo>
                  <a:lnTo>
                    <a:pt x="79101" y="48355"/>
                  </a:lnTo>
                  <a:lnTo>
                    <a:pt x="38382" y="27195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4722876" y="3793363"/>
            <a:ext cx="159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572756" y="3663188"/>
            <a:ext cx="159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93" name="object 93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97" name="object 97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7" name="object 10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60835" y="423676"/>
            <a:ext cx="519568" cy="563875"/>
          </a:xfrm>
          <a:prstGeom prst="rect">
            <a:avLst/>
          </a:prstGeom>
        </p:spPr>
      </p:pic>
      <p:sp>
        <p:nvSpPr>
          <p:cNvPr id="108" name="object 108"/>
          <p:cNvSpPr txBox="1"/>
          <p:nvPr/>
        </p:nvSpPr>
        <p:spPr>
          <a:xfrm>
            <a:off x="7407656" y="6250136"/>
            <a:ext cx="4606290" cy="5619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209550">
              <a:lnSpc>
                <a:spcPts val="1440"/>
              </a:lnSpc>
              <a:spcBef>
                <a:spcPts val="3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Occuper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(A/B)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lorsque mon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en </a:t>
            </a:r>
            <a:r>
              <a:rPr sz="1200" b="1" dirty="0">
                <a:latin typeface="Arial"/>
                <a:cs typeface="Arial"/>
              </a:rPr>
              <a:t>possession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minimum dans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chaque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zone </a:t>
            </a:r>
            <a:r>
              <a:rPr sz="1200" b="1" dirty="0">
                <a:latin typeface="Arial"/>
                <a:cs typeface="Arial"/>
              </a:rPr>
              <a:t>(pas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d’obligation)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053076" y="6256537"/>
            <a:ext cx="1948814" cy="3790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sz="1200" b="1" dirty="0">
                <a:latin typeface="Arial"/>
                <a:cs typeface="Arial"/>
              </a:rPr>
              <a:t>• Laisser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Questionner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958845" y="6299209"/>
            <a:ext cx="372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20" dirty="0">
                <a:latin typeface="Arial"/>
                <a:cs typeface="Arial"/>
              </a:rPr>
              <a:t>zone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782297" y="663041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66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473708"/>
            <a:ext cx="3954779" cy="394970"/>
            <a:chOff x="146304" y="1473708"/>
            <a:chExt cx="3954779" cy="394970"/>
          </a:xfrm>
        </p:grpSpPr>
        <p:sp>
          <p:nvSpPr>
            <p:cNvPr id="3" name="object 3"/>
            <p:cNvSpPr/>
            <p:nvPr/>
          </p:nvSpPr>
          <p:spPr>
            <a:xfrm>
              <a:off x="150876" y="1478280"/>
              <a:ext cx="3945890" cy="386080"/>
            </a:xfrm>
            <a:custGeom>
              <a:avLst/>
              <a:gdLst/>
              <a:ahLst/>
              <a:cxnLst/>
              <a:rect l="l" t="t" r="r" b="b"/>
              <a:pathLst>
                <a:path w="3945890" h="386080">
                  <a:moveTo>
                    <a:pt x="3881374" y="0"/>
                  </a:moveTo>
                  <a:lnTo>
                    <a:pt x="64262" y="0"/>
                  </a:lnTo>
                  <a:lnTo>
                    <a:pt x="39245" y="5058"/>
                  </a:lnTo>
                  <a:lnTo>
                    <a:pt x="18819" y="18843"/>
                  </a:lnTo>
                  <a:lnTo>
                    <a:pt x="5049" y="39272"/>
                  </a:lnTo>
                  <a:lnTo>
                    <a:pt x="0" y="64262"/>
                  </a:lnTo>
                  <a:lnTo>
                    <a:pt x="0" y="321310"/>
                  </a:lnTo>
                  <a:lnTo>
                    <a:pt x="5049" y="346299"/>
                  </a:lnTo>
                  <a:lnTo>
                    <a:pt x="18819" y="366728"/>
                  </a:lnTo>
                  <a:lnTo>
                    <a:pt x="39245" y="380513"/>
                  </a:lnTo>
                  <a:lnTo>
                    <a:pt x="64262" y="385572"/>
                  </a:lnTo>
                  <a:lnTo>
                    <a:pt x="3881374" y="385572"/>
                  </a:lnTo>
                  <a:lnTo>
                    <a:pt x="3906363" y="380513"/>
                  </a:lnTo>
                  <a:lnTo>
                    <a:pt x="3926792" y="366728"/>
                  </a:lnTo>
                  <a:lnTo>
                    <a:pt x="3940577" y="346299"/>
                  </a:lnTo>
                  <a:lnTo>
                    <a:pt x="3945636" y="321310"/>
                  </a:lnTo>
                  <a:lnTo>
                    <a:pt x="3945636" y="64262"/>
                  </a:lnTo>
                  <a:lnTo>
                    <a:pt x="3940577" y="39272"/>
                  </a:lnTo>
                  <a:lnTo>
                    <a:pt x="3926792" y="18843"/>
                  </a:lnTo>
                  <a:lnTo>
                    <a:pt x="3906363" y="5058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6" y="1478280"/>
              <a:ext cx="3945890" cy="386080"/>
            </a:xfrm>
            <a:custGeom>
              <a:avLst/>
              <a:gdLst/>
              <a:ahLst/>
              <a:cxnLst/>
              <a:rect l="l" t="t" r="r" b="b"/>
              <a:pathLst>
                <a:path w="3945890" h="386080">
                  <a:moveTo>
                    <a:pt x="0" y="64262"/>
                  </a:moveTo>
                  <a:lnTo>
                    <a:pt x="5049" y="39272"/>
                  </a:lnTo>
                  <a:lnTo>
                    <a:pt x="18819" y="18843"/>
                  </a:lnTo>
                  <a:lnTo>
                    <a:pt x="39245" y="5058"/>
                  </a:lnTo>
                  <a:lnTo>
                    <a:pt x="64262" y="0"/>
                  </a:lnTo>
                  <a:lnTo>
                    <a:pt x="3881374" y="0"/>
                  </a:lnTo>
                  <a:lnTo>
                    <a:pt x="3906363" y="5058"/>
                  </a:lnTo>
                  <a:lnTo>
                    <a:pt x="3926792" y="18843"/>
                  </a:lnTo>
                  <a:lnTo>
                    <a:pt x="3940577" y="39272"/>
                  </a:lnTo>
                  <a:lnTo>
                    <a:pt x="3945636" y="64262"/>
                  </a:lnTo>
                  <a:lnTo>
                    <a:pt x="3945636" y="321310"/>
                  </a:lnTo>
                  <a:lnTo>
                    <a:pt x="3940577" y="346299"/>
                  </a:lnTo>
                  <a:lnTo>
                    <a:pt x="3926792" y="366728"/>
                  </a:lnTo>
                  <a:lnTo>
                    <a:pt x="3906363" y="380513"/>
                  </a:lnTo>
                  <a:lnTo>
                    <a:pt x="3881374" y="385572"/>
                  </a:lnTo>
                  <a:lnTo>
                    <a:pt x="64262" y="385572"/>
                  </a:lnTo>
                  <a:lnTo>
                    <a:pt x="39245" y="380513"/>
                  </a:lnTo>
                  <a:lnTo>
                    <a:pt x="18819" y="366728"/>
                  </a:lnTo>
                  <a:lnTo>
                    <a:pt x="5049" y="346299"/>
                  </a:lnTo>
                  <a:lnTo>
                    <a:pt x="0" y="321310"/>
                  </a:lnTo>
                  <a:lnTo>
                    <a:pt x="0" y="64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17545" y="48320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9892" y="15262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115" y="1906523"/>
            <a:ext cx="3921760" cy="361315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708025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SEPTEMBRE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TOUSSAINT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452" y="2368295"/>
            <a:ext cx="1237615" cy="439420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6880" marR="363855" indent="-6286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51519" y="1075944"/>
            <a:ext cx="3514725" cy="447040"/>
            <a:chOff x="8351519" y="1075944"/>
            <a:chExt cx="3514725" cy="4470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6091" y="1080516"/>
              <a:ext cx="3505200" cy="4373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56091" y="108051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5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85858" y="1153159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45423" y="1559052"/>
            <a:ext cx="35128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47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68283" y="3811523"/>
            <a:ext cx="3505200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R="349885" algn="ctr">
              <a:lnSpc>
                <a:spcPct val="100000"/>
              </a:lnSpc>
              <a:spcBef>
                <a:spcPts val="44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890" y="1092835"/>
            <a:ext cx="3833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2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Occupation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l’espace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3733" y="5330761"/>
            <a:ext cx="12043410" cy="680085"/>
            <a:chOff x="153733" y="5330761"/>
            <a:chExt cx="12043410" cy="68008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5335523"/>
              <a:ext cx="11911584" cy="3261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8495" y="5335523"/>
              <a:ext cx="11911965" cy="326390"/>
            </a:xfrm>
            <a:custGeom>
              <a:avLst/>
              <a:gdLst/>
              <a:ahLst/>
              <a:cxnLst/>
              <a:rect l="l" t="t" r="r" b="b"/>
              <a:pathLst>
                <a:path w="11911965" h="326389">
                  <a:moveTo>
                    <a:pt x="0" y="54356"/>
                  </a:moveTo>
                  <a:lnTo>
                    <a:pt x="4271" y="33218"/>
                  </a:lnTo>
                  <a:lnTo>
                    <a:pt x="15919" y="15938"/>
                  </a:lnTo>
                  <a:lnTo>
                    <a:pt x="33197" y="4278"/>
                  </a:lnTo>
                  <a:lnTo>
                    <a:pt x="54356" y="0"/>
                  </a:lnTo>
                  <a:lnTo>
                    <a:pt x="11857228" y="0"/>
                  </a:lnTo>
                  <a:lnTo>
                    <a:pt x="11878365" y="4278"/>
                  </a:lnTo>
                  <a:lnTo>
                    <a:pt x="11895645" y="15938"/>
                  </a:lnTo>
                  <a:lnTo>
                    <a:pt x="11907305" y="33218"/>
                  </a:lnTo>
                  <a:lnTo>
                    <a:pt x="11911584" y="54356"/>
                  </a:lnTo>
                  <a:lnTo>
                    <a:pt x="11911584" y="271779"/>
                  </a:lnTo>
                  <a:lnTo>
                    <a:pt x="11907305" y="292938"/>
                  </a:lnTo>
                  <a:lnTo>
                    <a:pt x="11895645" y="310216"/>
                  </a:lnTo>
                  <a:lnTo>
                    <a:pt x="11878365" y="321864"/>
                  </a:lnTo>
                  <a:lnTo>
                    <a:pt x="11857228" y="326135"/>
                  </a:lnTo>
                  <a:lnTo>
                    <a:pt x="54356" y="326135"/>
                  </a:lnTo>
                  <a:lnTo>
                    <a:pt x="33197" y="321864"/>
                  </a:lnTo>
                  <a:lnTo>
                    <a:pt x="15919" y="310216"/>
                  </a:lnTo>
                  <a:lnTo>
                    <a:pt x="4271" y="292938"/>
                  </a:lnTo>
                  <a:lnTo>
                    <a:pt x="0" y="271779"/>
                  </a:lnTo>
                  <a:lnTo>
                    <a:pt x="0" y="543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57872" y="5704331"/>
              <a:ext cx="4834255" cy="288290"/>
            </a:xfrm>
            <a:custGeom>
              <a:avLst/>
              <a:gdLst/>
              <a:ahLst/>
              <a:cxnLst/>
              <a:rect l="l" t="t" r="r" b="b"/>
              <a:pathLst>
                <a:path w="4834255" h="288289">
                  <a:moveTo>
                    <a:pt x="4786122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6"/>
                  </a:lnTo>
                  <a:lnTo>
                    <a:pt x="4786122" y="288036"/>
                  </a:lnTo>
                  <a:lnTo>
                    <a:pt x="4804820" y="284264"/>
                  </a:lnTo>
                  <a:lnTo>
                    <a:pt x="4820078" y="273977"/>
                  </a:lnTo>
                  <a:lnTo>
                    <a:pt x="4830359" y="258718"/>
                  </a:lnTo>
                  <a:lnTo>
                    <a:pt x="4834128" y="240030"/>
                  </a:lnTo>
                  <a:lnTo>
                    <a:pt x="4834128" y="48006"/>
                  </a:lnTo>
                  <a:lnTo>
                    <a:pt x="4830359" y="29317"/>
                  </a:lnTo>
                  <a:lnTo>
                    <a:pt x="4820078" y="14058"/>
                  </a:lnTo>
                  <a:lnTo>
                    <a:pt x="4804820" y="3771"/>
                  </a:lnTo>
                  <a:lnTo>
                    <a:pt x="47861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57872" y="5704331"/>
              <a:ext cx="4834255" cy="288290"/>
            </a:xfrm>
            <a:custGeom>
              <a:avLst/>
              <a:gdLst/>
              <a:ahLst/>
              <a:cxnLst/>
              <a:rect l="l" t="t" r="r" b="b"/>
              <a:pathLst>
                <a:path w="4834255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4786122" y="0"/>
                  </a:lnTo>
                  <a:lnTo>
                    <a:pt x="4804820" y="3771"/>
                  </a:lnTo>
                  <a:lnTo>
                    <a:pt x="4820078" y="14058"/>
                  </a:lnTo>
                  <a:lnTo>
                    <a:pt x="4830359" y="29317"/>
                  </a:lnTo>
                  <a:lnTo>
                    <a:pt x="4834128" y="48006"/>
                  </a:lnTo>
                  <a:lnTo>
                    <a:pt x="4834128" y="240030"/>
                  </a:lnTo>
                  <a:lnTo>
                    <a:pt x="4830359" y="258718"/>
                  </a:lnTo>
                  <a:lnTo>
                    <a:pt x="4820078" y="273977"/>
                  </a:lnTo>
                  <a:lnTo>
                    <a:pt x="4804820" y="284264"/>
                  </a:lnTo>
                  <a:lnTo>
                    <a:pt x="4786122" y="288036"/>
                  </a:lnTo>
                  <a:lnTo>
                    <a:pt x="48005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2637028" y="0"/>
                  </a:moveTo>
                  <a:lnTo>
                    <a:pt x="48260" y="0"/>
                  </a:lnTo>
                  <a:lnTo>
                    <a:pt x="29473" y="3791"/>
                  </a:lnTo>
                  <a:lnTo>
                    <a:pt x="14133" y="14133"/>
                  </a:lnTo>
                  <a:lnTo>
                    <a:pt x="3791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1" y="260086"/>
                  </a:lnTo>
                  <a:lnTo>
                    <a:pt x="14133" y="275426"/>
                  </a:lnTo>
                  <a:lnTo>
                    <a:pt x="29473" y="285768"/>
                  </a:lnTo>
                  <a:lnTo>
                    <a:pt x="48260" y="289560"/>
                  </a:lnTo>
                  <a:lnTo>
                    <a:pt x="2637028" y="289560"/>
                  </a:lnTo>
                  <a:lnTo>
                    <a:pt x="2655820" y="285768"/>
                  </a:lnTo>
                  <a:lnTo>
                    <a:pt x="2671159" y="275426"/>
                  </a:lnTo>
                  <a:lnTo>
                    <a:pt x="2681497" y="260086"/>
                  </a:lnTo>
                  <a:lnTo>
                    <a:pt x="2685288" y="241300"/>
                  </a:lnTo>
                  <a:lnTo>
                    <a:pt x="2685288" y="48260"/>
                  </a:lnTo>
                  <a:lnTo>
                    <a:pt x="2681497" y="29473"/>
                  </a:lnTo>
                  <a:lnTo>
                    <a:pt x="2671159" y="14133"/>
                  </a:lnTo>
                  <a:lnTo>
                    <a:pt x="2655820" y="3791"/>
                  </a:lnTo>
                  <a:lnTo>
                    <a:pt x="26370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0" y="48260"/>
                  </a:moveTo>
                  <a:lnTo>
                    <a:pt x="3791" y="29473"/>
                  </a:lnTo>
                  <a:lnTo>
                    <a:pt x="14133" y="14133"/>
                  </a:lnTo>
                  <a:lnTo>
                    <a:pt x="29473" y="3791"/>
                  </a:lnTo>
                  <a:lnTo>
                    <a:pt x="48260" y="0"/>
                  </a:lnTo>
                  <a:lnTo>
                    <a:pt x="2637028" y="0"/>
                  </a:lnTo>
                  <a:lnTo>
                    <a:pt x="2655820" y="3791"/>
                  </a:lnTo>
                  <a:lnTo>
                    <a:pt x="2671159" y="14133"/>
                  </a:lnTo>
                  <a:lnTo>
                    <a:pt x="2681497" y="29473"/>
                  </a:lnTo>
                  <a:lnTo>
                    <a:pt x="2685288" y="48260"/>
                  </a:lnTo>
                  <a:lnTo>
                    <a:pt x="2685288" y="241300"/>
                  </a:lnTo>
                  <a:lnTo>
                    <a:pt x="2681497" y="260086"/>
                  </a:lnTo>
                  <a:lnTo>
                    <a:pt x="2671159" y="275426"/>
                  </a:lnTo>
                  <a:lnTo>
                    <a:pt x="2655820" y="285768"/>
                  </a:lnTo>
                  <a:lnTo>
                    <a:pt x="2637028" y="289560"/>
                  </a:lnTo>
                  <a:lnTo>
                    <a:pt x="48260" y="289560"/>
                  </a:lnTo>
                  <a:lnTo>
                    <a:pt x="29473" y="285768"/>
                  </a:lnTo>
                  <a:lnTo>
                    <a:pt x="14133" y="275426"/>
                  </a:lnTo>
                  <a:lnTo>
                    <a:pt x="3791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71800" y="5704331"/>
              <a:ext cx="1851660" cy="288290"/>
            </a:xfrm>
            <a:custGeom>
              <a:avLst/>
              <a:gdLst/>
              <a:ahLst/>
              <a:cxnLst/>
              <a:rect l="l" t="t" r="r" b="b"/>
              <a:pathLst>
                <a:path w="1851660" h="288289">
                  <a:moveTo>
                    <a:pt x="1803653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6"/>
                  </a:lnTo>
                  <a:lnTo>
                    <a:pt x="1803653" y="288036"/>
                  </a:lnTo>
                  <a:lnTo>
                    <a:pt x="1822352" y="284264"/>
                  </a:lnTo>
                  <a:lnTo>
                    <a:pt x="1837610" y="273977"/>
                  </a:lnTo>
                  <a:lnTo>
                    <a:pt x="1847891" y="258718"/>
                  </a:lnTo>
                  <a:lnTo>
                    <a:pt x="1851660" y="240030"/>
                  </a:lnTo>
                  <a:lnTo>
                    <a:pt x="1851660" y="48006"/>
                  </a:lnTo>
                  <a:lnTo>
                    <a:pt x="1847891" y="29317"/>
                  </a:lnTo>
                  <a:lnTo>
                    <a:pt x="1837610" y="14058"/>
                  </a:lnTo>
                  <a:lnTo>
                    <a:pt x="1822352" y="3771"/>
                  </a:lnTo>
                  <a:lnTo>
                    <a:pt x="180365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71800" y="5704331"/>
              <a:ext cx="1851660" cy="288290"/>
            </a:xfrm>
            <a:custGeom>
              <a:avLst/>
              <a:gdLst/>
              <a:ahLst/>
              <a:cxnLst/>
              <a:rect l="l" t="t" r="r" b="b"/>
              <a:pathLst>
                <a:path w="1851660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1803653" y="0"/>
                  </a:lnTo>
                  <a:lnTo>
                    <a:pt x="1822352" y="3771"/>
                  </a:lnTo>
                  <a:lnTo>
                    <a:pt x="1837610" y="14058"/>
                  </a:lnTo>
                  <a:lnTo>
                    <a:pt x="1847891" y="29317"/>
                  </a:lnTo>
                  <a:lnTo>
                    <a:pt x="1851660" y="48006"/>
                  </a:lnTo>
                  <a:lnTo>
                    <a:pt x="1851660" y="240030"/>
                  </a:lnTo>
                  <a:lnTo>
                    <a:pt x="1847891" y="258718"/>
                  </a:lnTo>
                  <a:lnTo>
                    <a:pt x="1837610" y="273977"/>
                  </a:lnTo>
                  <a:lnTo>
                    <a:pt x="1822352" y="284264"/>
                  </a:lnTo>
                  <a:lnTo>
                    <a:pt x="1803653" y="288036"/>
                  </a:lnTo>
                  <a:lnTo>
                    <a:pt x="48006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81955" y="5716523"/>
              <a:ext cx="2194560" cy="289560"/>
            </a:xfrm>
            <a:custGeom>
              <a:avLst/>
              <a:gdLst/>
              <a:ahLst/>
              <a:cxnLst/>
              <a:rect l="l" t="t" r="r" b="b"/>
              <a:pathLst>
                <a:path w="2194559" h="289560">
                  <a:moveTo>
                    <a:pt x="2146300" y="0"/>
                  </a:moveTo>
                  <a:lnTo>
                    <a:pt x="48260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60" y="289559"/>
                  </a:lnTo>
                  <a:lnTo>
                    <a:pt x="2146300" y="289559"/>
                  </a:lnTo>
                  <a:lnTo>
                    <a:pt x="2165092" y="285768"/>
                  </a:lnTo>
                  <a:lnTo>
                    <a:pt x="2180431" y="275426"/>
                  </a:lnTo>
                  <a:lnTo>
                    <a:pt x="2190769" y="260086"/>
                  </a:lnTo>
                  <a:lnTo>
                    <a:pt x="2194560" y="241300"/>
                  </a:lnTo>
                  <a:lnTo>
                    <a:pt x="2194560" y="48259"/>
                  </a:lnTo>
                  <a:lnTo>
                    <a:pt x="2190769" y="29473"/>
                  </a:lnTo>
                  <a:lnTo>
                    <a:pt x="2180431" y="14133"/>
                  </a:lnTo>
                  <a:lnTo>
                    <a:pt x="2165092" y="3791"/>
                  </a:lnTo>
                  <a:lnTo>
                    <a:pt x="2146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81955" y="5716523"/>
              <a:ext cx="2194560" cy="289560"/>
            </a:xfrm>
            <a:custGeom>
              <a:avLst/>
              <a:gdLst/>
              <a:ahLst/>
              <a:cxnLst/>
              <a:rect l="l" t="t" r="r" b="b"/>
              <a:pathLst>
                <a:path w="2194559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60" y="0"/>
                  </a:lnTo>
                  <a:lnTo>
                    <a:pt x="2146300" y="0"/>
                  </a:lnTo>
                  <a:lnTo>
                    <a:pt x="2165092" y="3791"/>
                  </a:lnTo>
                  <a:lnTo>
                    <a:pt x="2180431" y="14133"/>
                  </a:lnTo>
                  <a:lnTo>
                    <a:pt x="2190769" y="29473"/>
                  </a:lnTo>
                  <a:lnTo>
                    <a:pt x="2194560" y="48259"/>
                  </a:lnTo>
                  <a:lnTo>
                    <a:pt x="2194560" y="241300"/>
                  </a:lnTo>
                  <a:lnTo>
                    <a:pt x="2190769" y="260086"/>
                  </a:lnTo>
                  <a:lnTo>
                    <a:pt x="2180431" y="275426"/>
                  </a:lnTo>
                  <a:lnTo>
                    <a:pt x="2165092" y="285768"/>
                  </a:lnTo>
                  <a:lnTo>
                    <a:pt x="2146300" y="289559"/>
                  </a:lnTo>
                  <a:lnTo>
                    <a:pt x="48260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9761" y="5357571"/>
            <a:ext cx="11868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875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5374" y="5711444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69468" y="5748020"/>
            <a:ext cx="4811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844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82771" y="5711444"/>
            <a:ext cx="10331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93592" y="5736742"/>
            <a:ext cx="2171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9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IMATION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17698" y="5737097"/>
            <a:ext cx="4328160" cy="873760"/>
          </a:xfrm>
          <a:custGeom>
            <a:avLst/>
            <a:gdLst/>
            <a:ahLst/>
            <a:cxnLst/>
            <a:rect l="l" t="t" r="r" b="b"/>
            <a:pathLst>
              <a:path w="4328159" h="873759">
                <a:moveTo>
                  <a:pt x="0" y="0"/>
                </a:moveTo>
                <a:lnTo>
                  <a:pt x="0" y="844549"/>
                </a:lnTo>
              </a:path>
              <a:path w="4328159" h="873759">
                <a:moveTo>
                  <a:pt x="1972055" y="10667"/>
                </a:moveTo>
                <a:lnTo>
                  <a:pt x="1972055" y="855217"/>
                </a:lnTo>
              </a:path>
              <a:path w="4328159" h="873759">
                <a:moveTo>
                  <a:pt x="4328159" y="28955"/>
                </a:moveTo>
                <a:lnTo>
                  <a:pt x="4328159" y="873505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39239" y="2386583"/>
            <a:ext cx="1239520" cy="437515"/>
          </a:xfrm>
          <a:prstGeom prst="rect">
            <a:avLst/>
          </a:prstGeom>
          <a:solidFill>
            <a:srgbClr val="006600"/>
          </a:solidFill>
          <a:ln w="9144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59715" marR="173355" indent="20955">
              <a:lnSpc>
                <a:spcPct val="100000"/>
              </a:lnSpc>
              <a:spcBef>
                <a:spcPts val="21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Conserver progresser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65120" y="2397251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500"/>
              </a:spcBef>
            </a:pPr>
            <a:r>
              <a:rPr sz="1200" spc="-10" dirty="0">
                <a:latin typeface="Arial"/>
                <a:cs typeface="Arial"/>
              </a:rPr>
              <a:t>Déséquilibrer</a:t>
            </a:r>
            <a:endParaRPr sz="12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Finir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4215" y="2900172"/>
            <a:ext cx="1239520" cy="439420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73075" marR="127635" indent="-265430">
              <a:lnSpc>
                <a:spcPct val="100000"/>
              </a:lnSpc>
              <a:spcBef>
                <a:spcPts val="35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28572" y="2889504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31140" marR="114935" indent="-85725">
              <a:lnSpc>
                <a:spcPct val="100000"/>
              </a:lnSpc>
              <a:spcBef>
                <a:spcPts val="225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65120" y="2891027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71755" marR="52069" indent="36195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3215" y="6113170"/>
            <a:ext cx="2355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 6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capitaines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58845" y="6101892"/>
            <a:ext cx="179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passes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maximum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par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076" y="6059220"/>
            <a:ext cx="567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07656" y="6052820"/>
            <a:ext cx="4086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capitaine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Compter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…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232084" y="1414208"/>
            <a:ext cx="4001135" cy="3755390"/>
            <a:chOff x="4232084" y="1414208"/>
            <a:chExt cx="4001135" cy="3755390"/>
          </a:xfrm>
        </p:grpSpPr>
        <p:sp>
          <p:nvSpPr>
            <p:cNvPr id="50" name="object 50"/>
            <p:cNvSpPr/>
            <p:nvPr/>
          </p:nvSpPr>
          <p:spPr>
            <a:xfrm>
              <a:off x="4245101" y="1427226"/>
              <a:ext cx="3975100" cy="3729354"/>
            </a:xfrm>
            <a:custGeom>
              <a:avLst/>
              <a:gdLst/>
              <a:ahLst/>
              <a:cxnLst/>
              <a:rect l="l" t="t" r="r" b="b"/>
              <a:pathLst>
                <a:path w="3975100" h="3729354">
                  <a:moveTo>
                    <a:pt x="3974592" y="0"/>
                  </a:moveTo>
                  <a:lnTo>
                    <a:pt x="0" y="0"/>
                  </a:lnTo>
                  <a:lnTo>
                    <a:pt x="0" y="3729228"/>
                  </a:lnTo>
                  <a:lnTo>
                    <a:pt x="3974592" y="3729228"/>
                  </a:lnTo>
                  <a:lnTo>
                    <a:pt x="397459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45101" y="1427226"/>
              <a:ext cx="3975100" cy="3729354"/>
            </a:xfrm>
            <a:custGeom>
              <a:avLst/>
              <a:gdLst/>
              <a:ahLst/>
              <a:cxnLst/>
              <a:rect l="l" t="t" r="r" b="b"/>
              <a:pathLst>
                <a:path w="3975100" h="3729354">
                  <a:moveTo>
                    <a:pt x="0" y="3729228"/>
                  </a:moveTo>
                  <a:lnTo>
                    <a:pt x="3974592" y="3729228"/>
                  </a:lnTo>
                  <a:lnTo>
                    <a:pt x="3974592" y="0"/>
                  </a:lnTo>
                  <a:lnTo>
                    <a:pt x="0" y="0"/>
                  </a:lnTo>
                  <a:lnTo>
                    <a:pt x="0" y="3729228"/>
                  </a:lnTo>
                  <a:close/>
                </a:path>
                <a:path w="3975100" h="3729354">
                  <a:moveTo>
                    <a:pt x="338327" y="3534155"/>
                  </a:moveTo>
                  <a:lnTo>
                    <a:pt x="3727704" y="3534155"/>
                  </a:lnTo>
                  <a:lnTo>
                    <a:pt x="3727704" y="493775"/>
                  </a:lnTo>
                  <a:lnTo>
                    <a:pt x="338327" y="493775"/>
                  </a:lnTo>
                  <a:lnTo>
                    <a:pt x="338327" y="353415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24777" y="1957578"/>
              <a:ext cx="24765" cy="2615565"/>
            </a:xfrm>
            <a:custGeom>
              <a:avLst/>
              <a:gdLst/>
              <a:ahLst/>
              <a:cxnLst/>
              <a:rect l="l" t="t" r="r" b="b"/>
              <a:pathLst>
                <a:path w="24764" h="2615565">
                  <a:moveTo>
                    <a:pt x="0" y="0"/>
                  </a:moveTo>
                  <a:lnTo>
                    <a:pt x="24384" y="2615184"/>
                  </a:lnTo>
                </a:path>
              </a:pathLst>
            </a:custGeom>
            <a:ln w="25908">
              <a:solidFill>
                <a:srgbClr val="FF66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0727" y="2516124"/>
              <a:ext cx="188976" cy="1828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7711" y="1562100"/>
              <a:ext cx="187451" cy="18288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091683" y="2488692"/>
              <a:ext cx="177165" cy="173990"/>
            </a:xfrm>
            <a:custGeom>
              <a:avLst/>
              <a:gdLst/>
              <a:ahLst/>
              <a:cxnLst/>
              <a:rect l="l" t="t" r="r" b="b"/>
              <a:pathLst>
                <a:path w="177164" h="173989">
                  <a:moveTo>
                    <a:pt x="88391" y="0"/>
                  </a:moveTo>
                  <a:lnTo>
                    <a:pt x="54006" y="6822"/>
                  </a:lnTo>
                  <a:lnTo>
                    <a:pt x="25908" y="25431"/>
                  </a:lnTo>
                  <a:lnTo>
                    <a:pt x="6953" y="53042"/>
                  </a:lnTo>
                  <a:lnTo>
                    <a:pt x="0" y="86868"/>
                  </a:lnTo>
                  <a:lnTo>
                    <a:pt x="6953" y="120693"/>
                  </a:lnTo>
                  <a:lnTo>
                    <a:pt x="25908" y="148304"/>
                  </a:lnTo>
                  <a:lnTo>
                    <a:pt x="54006" y="166913"/>
                  </a:lnTo>
                  <a:lnTo>
                    <a:pt x="88391" y="173736"/>
                  </a:lnTo>
                  <a:lnTo>
                    <a:pt x="122777" y="166913"/>
                  </a:lnTo>
                  <a:lnTo>
                    <a:pt x="150875" y="148304"/>
                  </a:lnTo>
                  <a:lnTo>
                    <a:pt x="169830" y="120693"/>
                  </a:lnTo>
                  <a:lnTo>
                    <a:pt x="176783" y="86868"/>
                  </a:lnTo>
                  <a:lnTo>
                    <a:pt x="169830" y="53042"/>
                  </a:lnTo>
                  <a:lnTo>
                    <a:pt x="150875" y="25431"/>
                  </a:lnTo>
                  <a:lnTo>
                    <a:pt x="122777" y="6822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91683" y="2488692"/>
              <a:ext cx="177165" cy="173990"/>
            </a:xfrm>
            <a:custGeom>
              <a:avLst/>
              <a:gdLst/>
              <a:ahLst/>
              <a:cxnLst/>
              <a:rect l="l" t="t" r="r" b="b"/>
              <a:pathLst>
                <a:path w="177164" h="173989">
                  <a:moveTo>
                    <a:pt x="0" y="86868"/>
                  </a:moveTo>
                  <a:lnTo>
                    <a:pt x="6953" y="53042"/>
                  </a:lnTo>
                  <a:lnTo>
                    <a:pt x="25908" y="25431"/>
                  </a:lnTo>
                  <a:lnTo>
                    <a:pt x="54006" y="6822"/>
                  </a:lnTo>
                  <a:lnTo>
                    <a:pt x="88391" y="0"/>
                  </a:lnTo>
                  <a:lnTo>
                    <a:pt x="122777" y="6822"/>
                  </a:lnTo>
                  <a:lnTo>
                    <a:pt x="150875" y="25431"/>
                  </a:lnTo>
                  <a:lnTo>
                    <a:pt x="169830" y="53042"/>
                  </a:lnTo>
                  <a:lnTo>
                    <a:pt x="176783" y="86868"/>
                  </a:lnTo>
                  <a:lnTo>
                    <a:pt x="169830" y="120693"/>
                  </a:lnTo>
                  <a:lnTo>
                    <a:pt x="150875" y="148304"/>
                  </a:lnTo>
                  <a:lnTo>
                    <a:pt x="122777" y="166913"/>
                  </a:lnTo>
                  <a:lnTo>
                    <a:pt x="88391" y="173736"/>
                  </a:lnTo>
                  <a:lnTo>
                    <a:pt x="54006" y="166913"/>
                  </a:lnTo>
                  <a:lnTo>
                    <a:pt x="25908" y="148304"/>
                  </a:lnTo>
                  <a:lnTo>
                    <a:pt x="6953" y="120693"/>
                  </a:lnTo>
                  <a:lnTo>
                    <a:pt x="0" y="868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38543" y="3127247"/>
              <a:ext cx="187451" cy="1828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8371" y="3096768"/>
              <a:ext cx="187451" cy="1828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1567" y="3939540"/>
              <a:ext cx="187451" cy="1813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9203" y="2249424"/>
              <a:ext cx="187452" cy="182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79107" y="2479548"/>
              <a:ext cx="188975" cy="1828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6251" y="2729484"/>
              <a:ext cx="187452" cy="18135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265419" y="2592324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30">
                  <a:moveTo>
                    <a:pt x="51053" y="0"/>
                  </a:moveTo>
                  <a:lnTo>
                    <a:pt x="31182" y="4435"/>
                  </a:lnTo>
                  <a:lnTo>
                    <a:pt x="14954" y="16525"/>
                  </a:lnTo>
                  <a:lnTo>
                    <a:pt x="4012" y="34450"/>
                  </a:lnTo>
                  <a:lnTo>
                    <a:pt x="0" y="56387"/>
                  </a:lnTo>
                  <a:lnTo>
                    <a:pt x="4012" y="78325"/>
                  </a:lnTo>
                  <a:lnTo>
                    <a:pt x="14954" y="96250"/>
                  </a:lnTo>
                  <a:lnTo>
                    <a:pt x="31182" y="108340"/>
                  </a:lnTo>
                  <a:lnTo>
                    <a:pt x="51053" y="112775"/>
                  </a:lnTo>
                  <a:lnTo>
                    <a:pt x="70925" y="108340"/>
                  </a:lnTo>
                  <a:lnTo>
                    <a:pt x="87153" y="96250"/>
                  </a:lnTo>
                  <a:lnTo>
                    <a:pt x="98095" y="78325"/>
                  </a:lnTo>
                  <a:lnTo>
                    <a:pt x="102107" y="56387"/>
                  </a:lnTo>
                  <a:lnTo>
                    <a:pt x="98095" y="34450"/>
                  </a:lnTo>
                  <a:lnTo>
                    <a:pt x="87153" y="16525"/>
                  </a:lnTo>
                  <a:lnTo>
                    <a:pt x="70925" y="4435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65419" y="2592324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30">
                  <a:moveTo>
                    <a:pt x="0" y="56387"/>
                  </a:moveTo>
                  <a:lnTo>
                    <a:pt x="4012" y="34450"/>
                  </a:lnTo>
                  <a:lnTo>
                    <a:pt x="14954" y="16525"/>
                  </a:lnTo>
                  <a:lnTo>
                    <a:pt x="31182" y="4435"/>
                  </a:lnTo>
                  <a:lnTo>
                    <a:pt x="51053" y="0"/>
                  </a:lnTo>
                  <a:lnTo>
                    <a:pt x="70925" y="4435"/>
                  </a:lnTo>
                  <a:lnTo>
                    <a:pt x="87153" y="16525"/>
                  </a:lnTo>
                  <a:lnTo>
                    <a:pt x="98095" y="34450"/>
                  </a:lnTo>
                  <a:lnTo>
                    <a:pt x="102107" y="56387"/>
                  </a:lnTo>
                  <a:lnTo>
                    <a:pt x="98095" y="78325"/>
                  </a:lnTo>
                  <a:lnTo>
                    <a:pt x="87153" y="96250"/>
                  </a:lnTo>
                  <a:lnTo>
                    <a:pt x="70925" y="108340"/>
                  </a:lnTo>
                  <a:lnTo>
                    <a:pt x="51053" y="112775"/>
                  </a:lnTo>
                  <a:lnTo>
                    <a:pt x="31182" y="108340"/>
                  </a:lnTo>
                  <a:lnTo>
                    <a:pt x="14954" y="96250"/>
                  </a:lnTo>
                  <a:lnTo>
                    <a:pt x="4012" y="78325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78855" y="2575687"/>
              <a:ext cx="928369" cy="138430"/>
            </a:xfrm>
            <a:custGeom>
              <a:avLst/>
              <a:gdLst/>
              <a:ahLst/>
              <a:cxnLst/>
              <a:rect l="l" t="t" r="r" b="b"/>
              <a:pathLst>
                <a:path w="928370" h="138430">
                  <a:moveTo>
                    <a:pt x="849198" y="112350"/>
                  </a:moveTo>
                  <a:lnTo>
                    <a:pt x="846582" y="138049"/>
                  </a:lnTo>
                  <a:lnTo>
                    <a:pt x="911068" y="113664"/>
                  </a:lnTo>
                  <a:lnTo>
                    <a:pt x="862076" y="113664"/>
                  </a:lnTo>
                  <a:lnTo>
                    <a:pt x="849198" y="112350"/>
                  </a:lnTo>
                  <a:close/>
                </a:path>
                <a:path w="928370" h="138430">
                  <a:moveTo>
                    <a:pt x="851823" y="86567"/>
                  </a:moveTo>
                  <a:lnTo>
                    <a:pt x="849198" y="112350"/>
                  </a:lnTo>
                  <a:lnTo>
                    <a:pt x="862076" y="113664"/>
                  </a:lnTo>
                  <a:lnTo>
                    <a:pt x="864743" y="87884"/>
                  </a:lnTo>
                  <a:lnTo>
                    <a:pt x="851823" y="86567"/>
                  </a:lnTo>
                  <a:close/>
                </a:path>
                <a:path w="928370" h="138430">
                  <a:moveTo>
                    <a:pt x="854456" y="60705"/>
                  </a:moveTo>
                  <a:lnTo>
                    <a:pt x="851823" y="86567"/>
                  </a:lnTo>
                  <a:lnTo>
                    <a:pt x="864743" y="87884"/>
                  </a:lnTo>
                  <a:lnTo>
                    <a:pt x="862076" y="113664"/>
                  </a:lnTo>
                  <a:lnTo>
                    <a:pt x="911068" y="113664"/>
                  </a:lnTo>
                  <a:lnTo>
                    <a:pt x="927862" y="107314"/>
                  </a:lnTo>
                  <a:lnTo>
                    <a:pt x="854456" y="60705"/>
                  </a:lnTo>
                  <a:close/>
                </a:path>
                <a:path w="928370" h="138430">
                  <a:moveTo>
                    <a:pt x="2540" y="0"/>
                  </a:moveTo>
                  <a:lnTo>
                    <a:pt x="0" y="25653"/>
                  </a:lnTo>
                  <a:lnTo>
                    <a:pt x="849198" y="112350"/>
                  </a:lnTo>
                  <a:lnTo>
                    <a:pt x="851823" y="86567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63207" y="2000885"/>
              <a:ext cx="386080" cy="76200"/>
            </a:xfrm>
            <a:custGeom>
              <a:avLst/>
              <a:gdLst/>
              <a:ahLst/>
              <a:cxnLst/>
              <a:rect l="l" t="t" r="r" b="b"/>
              <a:pathLst>
                <a:path w="386079" h="76200">
                  <a:moveTo>
                    <a:pt x="507" y="18414"/>
                  </a:moveTo>
                  <a:lnTo>
                    <a:pt x="0" y="38226"/>
                  </a:lnTo>
                  <a:lnTo>
                    <a:pt x="19684" y="38862"/>
                  </a:lnTo>
                  <a:lnTo>
                    <a:pt x="20319" y="19050"/>
                  </a:lnTo>
                  <a:lnTo>
                    <a:pt x="507" y="18414"/>
                  </a:lnTo>
                  <a:close/>
                </a:path>
                <a:path w="386079" h="76200">
                  <a:moveTo>
                    <a:pt x="40131" y="19685"/>
                  </a:moveTo>
                  <a:lnTo>
                    <a:pt x="39496" y="39497"/>
                  </a:lnTo>
                  <a:lnTo>
                    <a:pt x="59308" y="40131"/>
                  </a:lnTo>
                  <a:lnTo>
                    <a:pt x="59943" y="20319"/>
                  </a:lnTo>
                  <a:lnTo>
                    <a:pt x="40131" y="19685"/>
                  </a:lnTo>
                  <a:close/>
                </a:path>
                <a:path w="386079" h="76200">
                  <a:moveTo>
                    <a:pt x="79755" y="20954"/>
                  </a:moveTo>
                  <a:lnTo>
                    <a:pt x="79120" y="40766"/>
                  </a:lnTo>
                  <a:lnTo>
                    <a:pt x="98932" y="41401"/>
                  </a:lnTo>
                  <a:lnTo>
                    <a:pt x="99567" y="21589"/>
                  </a:lnTo>
                  <a:lnTo>
                    <a:pt x="79755" y="20954"/>
                  </a:lnTo>
                  <a:close/>
                </a:path>
                <a:path w="386079" h="76200">
                  <a:moveTo>
                    <a:pt x="119379" y="22225"/>
                  </a:moveTo>
                  <a:lnTo>
                    <a:pt x="118744" y="42037"/>
                  </a:lnTo>
                  <a:lnTo>
                    <a:pt x="138556" y="42544"/>
                  </a:lnTo>
                  <a:lnTo>
                    <a:pt x="139191" y="22860"/>
                  </a:lnTo>
                  <a:lnTo>
                    <a:pt x="119379" y="22225"/>
                  </a:lnTo>
                  <a:close/>
                </a:path>
                <a:path w="386079" h="76200">
                  <a:moveTo>
                    <a:pt x="159003" y="23367"/>
                  </a:moveTo>
                  <a:lnTo>
                    <a:pt x="158368" y="43179"/>
                  </a:lnTo>
                  <a:lnTo>
                    <a:pt x="178181" y="43814"/>
                  </a:lnTo>
                  <a:lnTo>
                    <a:pt x="178815" y="24002"/>
                  </a:lnTo>
                  <a:lnTo>
                    <a:pt x="159003" y="23367"/>
                  </a:lnTo>
                  <a:close/>
                </a:path>
                <a:path w="386079" h="76200">
                  <a:moveTo>
                    <a:pt x="198627" y="24637"/>
                  </a:moveTo>
                  <a:lnTo>
                    <a:pt x="197992" y="44450"/>
                  </a:lnTo>
                  <a:lnTo>
                    <a:pt x="217805" y="45085"/>
                  </a:lnTo>
                  <a:lnTo>
                    <a:pt x="218439" y="25273"/>
                  </a:lnTo>
                  <a:lnTo>
                    <a:pt x="198627" y="24637"/>
                  </a:lnTo>
                  <a:close/>
                </a:path>
                <a:path w="386079" h="76200">
                  <a:moveTo>
                    <a:pt x="238251" y="25907"/>
                  </a:moveTo>
                  <a:lnTo>
                    <a:pt x="237616" y="45719"/>
                  </a:lnTo>
                  <a:lnTo>
                    <a:pt x="257428" y="46354"/>
                  </a:lnTo>
                  <a:lnTo>
                    <a:pt x="257937" y="26542"/>
                  </a:lnTo>
                  <a:lnTo>
                    <a:pt x="238251" y="25907"/>
                  </a:lnTo>
                  <a:close/>
                </a:path>
                <a:path w="386079" h="76200">
                  <a:moveTo>
                    <a:pt x="277748" y="27177"/>
                  </a:moveTo>
                  <a:lnTo>
                    <a:pt x="277113" y="46989"/>
                  </a:lnTo>
                  <a:lnTo>
                    <a:pt x="296925" y="47625"/>
                  </a:lnTo>
                  <a:lnTo>
                    <a:pt x="297561" y="27812"/>
                  </a:lnTo>
                  <a:lnTo>
                    <a:pt x="277748" y="27177"/>
                  </a:lnTo>
                  <a:close/>
                </a:path>
                <a:path w="386079" h="76200">
                  <a:moveTo>
                    <a:pt x="310895" y="0"/>
                  </a:moveTo>
                  <a:lnTo>
                    <a:pt x="308483" y="76200"/>
                  </a:lnTo>
                  <a:lnTo>
                    <a:pt x="368760" y="48387"/>
                  </a:lnTo>
                  <a:lnTo>
                    <a:pt x="322071" y="48387"/>
                  </a:lnTo>
                  <a:lnTo>
                    <a:pt x="316738" y="48260"/>
                  </a:lnTo>
                  <a:lnTo>
                    <a:pt x="317372" y="28448"/>
                  </a:lnTo>
                  <a:lnTo>
                    <a:pt x="363511" y="28448"/>
                  </a:lnTo>
                  <a:lnTo>
                    <a:pt x="310895" y="0"/>
                  </a:lnTo>
                  <a:close/>
                </a:path>
                <a:path w="386079" h="76200">
                  <a:moveTo>
                    <a:pt x="317372" y="28448"/>
                  </a:moveTo>
                  <a:lnTo>
                    <a:pt x="316738" y="48260"/>
                  </a:lnTo>
                  <a:lnTo>
                    <a:pt x="322071" y="48387"/>
                  </a:lnTo>
                  <a:lnTo>
                    <a:pt x="322707" y="28575"/>
                  </a:lnTo>
                  <a:lnTo>
                    <a:pt x="317372" y="28448"/>
                  </a:lnTo>
                  <a:close/>
                </a:path>
                <a:path w="386079" h="76200">
                  <a:moveTo>
                    <a:pt x="363511" y="28448"/>
                  </a:moveTo>
                  <a:lnTo>
                    <a:pt x="317372" y="28448"/>
                  </a:lnTo>
                  <a:lnTo>
                    <a:pt x="322707" y="28575"/>
                  </a:lnTo>
                  <a:lnTo>
                    <a:pt x="322071" y="48387"/>
                  </a:lnTo>
                  <a:lnTo>
                    <a:pt x="368760" y="48387"/>
                  </a:lnTo>
                  <a:lnTo>
                    <a:pt x="385825" y="40512"/>
                  </a:lnTo>
                  <a:lnTo>
                    <a:pt x="363511" y="28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57568" y="3161813"/>
              <a:ext cx="463550" cy="174625"/>
            </a:xfrm>
            <a:custGeom>
              <a:avLst/>
              <a:gdLst/>
              <a:ahLst/>
              <a:cxnLst/>
              <a:rect l="l" t="t" r="r" b="b"/>
              <a:pathLst>
                <a:path w="463550" h="174625">
                  <a:moveTo>
                    <a:pt x="0" y="38840"/>
                  </a:moveTo>
                  <a:lnTo>
                    <a:pt x="35809" y="19039"/>
                  </a:lnTo>
                  <a:lnTo>
                    <a:pt x="74560" y="6146"/>
                  </a:lnTo>
                  <a:lnTo>
                    <a:pt x="115696" y="0"/>
                  </a:lnTo>
                  <a:lnTo>
                    <a:pt x="158657" y="435"/>
                  </a:lnTo>
                  <a:lnTo>
                    <a:pt x="202884" y="7291"/>
                  </a:lnTo>
                  <a:lnTo>
                    <a:pt x="247818" y="20403"/>
                  </a:lnTo>
                  <a:lnTo>
                    <a:pt x="292902" y="39607"/>
                  </a:lnTo>
                  <a:lnTo>
                    <a:pt x="337576" y="64742"/>
                  </a:lnTo>
                  <a:lnTo>
                    <a:pt x="381281" y="95644"/>
                  </a:lnTo>
                  <a:lnTo>
                    <a:pt x="423458" y="132149"/>
                  </a:lnTo>
                  <a:lnTo>
                    <a:pt x="463550" y="17409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79868" y="3931412"/>
              <a:ext cx="383540" cy="162560"/>
            </a:xfrm>
            <a:custGeom>
              <a:avLst/>
              <a:gdLst/>
              <a:ahLst/>
              <a:cxnLst/>
              <a:rect l="l" t="t" r="r" b="b"/>
              <a:pathLst>
                <a:path w="383540" h="162560">
                  <a:moveTo>
                    <a:pt x="383285" y="0"/>
                  </a:moveTo>
                  <a:lnTo>
                    <a:pt x="359362" y="38080"/>
                  </a:lnTo>
                  <a:lnTo>
                    <a:pt x="330598" y="71546"/>
                  </a:lnTo>
                  <a:lnTo>
                    <a:pt x="297607" y="100166"/>
                  </a:lnTo>
                  <a:lnTo>
                    <a:pt x="261006" y="123708"/>
                  </a:lnTo>
                  <a:lnTo>
                    <a:pt x="221408" y="141938"/>
                  </a:lnTo>
                  <a:lnTo>
                    <a:pt x="179429" y="154625"/>
                  </a:lnTo>
                  <a:lnTo>
                    <a:pt x="135684" y="161535"/>
                  </a:lnTo>
                  <a:lnTo>
                    <a:pt x="90787" y="162438"/>
                  </a:lnTo>
                  <a:lnTo>
                    <a:pt x="45354" y="157099"/>
                  </a:lnTo>
                  <a:lnTo>
                    <a:pt x="0" y="1452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47916" y="2544525"/>
              <a:ext cx="401320" cy="122555"/>
            </a:xfrm>
            <a:custGeom>
              <a:avLst/>
              <a:gdLst/>
              <a:ahLst/>
              <a:cxnLst/>
              <a:rect l="l" t="t" r="r" b="b"/>
              <a:pathLst>
                <a:path w="401320" h="122555">
                  <a:moveTo>
                    <a:pt x="0" y="38654"/>
                  </a:moveTo>
                  <a:lnTo>
                    <a:pt x="40537" y="19361"/>
                  </a:lnTo>
                  <a:lnTo>
                    <a:pt x="82702" y="6577"/>
                  </a:lnTo>
                  <a:lnTo>
                    <a:pt x="125850" y="168"/>
                  </a:lnTo>
                  <a:lnTo>
                    <a:pt x="169336" y="0"/>
                  </a:lnTo>
                  <a:lnTo>
                    <a:pt x="212518" y="5936"/>
                  </a:lnTo>
                  <a:lnTo>
                    <a:pt x="254751" y="17842"/>
                  </a:lnTo>
                  <a:lnTo>
                    <a:pt x="295392" y="35585"/>
                  </a:lnTo>
                  <a:lnTo>
                    <a:pt x="333796" y="59027"/>
                  </a:lnTo>
                  <a:lnTo>
                    <a:pt x="369320" y="88035"/>
                  </a:lnTo>
                  <a:lnTo>
                    <a:pt x="401319" y="1224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27141" y="2667635"/>
              <a:ext cx="525780" cy="640715"/>
            </a:xfrm>
            <a:custGeom>
              <a:avLst/>
              <a:gdLst/>
              <a:ahLst/>
              <a:cxnLst/>
              <a:rect l="l" t="t" r="r" b="b"/>
              <a:pathLst>
                <a:path w="525779" h="640714">
                  <a:moveTo>
                    <a:pt x="469894" y="587482"/>
                  </a:moveTo>
                  <a:lnTo>
                    <a:pt x="448056" y="605281"/>
                  </a:lnTo>
                  <a:lnTo>
                    <a:pt x="525780" y="640206"/>
                  </a:lnTo>
                  <a:lnTo>
                    <a:pt x="516131" y="597280"/>
                  </a:lnTo>
                  <a:lnTo>
                    <a:pt x="477900" y="597280"/>
                  </a:lnTo>
                  <a:lnTo>
                    <a:pt x="469894" y="587482"/>
                  </a:lnTo>
                  <a:close/>
                </a:path>
                <a:path w="525779" h="640714">
                  <a:moveTo>
                    <a:pt x="485282" y="574940"/>
                  </a:moveTo>
                  <a:lnTo>
                    <a:pt x="469894" y="587482"/>
                  </a:lnTo>
                  <a:lnTo>
                    <a:pt x="477900" y="597280"/>
                  </a:lnTo>
                  <a:lnTo>
                    <a:pt x="493268" y="584707"/>
                  </a:lnTo>
                  <a:lnTo>
                    <a:pt x="485282" y="574940"/>
                  </a:lnTo>
                  <a:close/>
                </a:path>
                <a:path w="525779" h="640714">
                  <a:moveTo>
                    <a:pt x="507111" y="557149"/>
                  </a:moveTo>
                  <a:lnTo>
                    <a:pt x="485282" y="574940"/>
                  </a:lnTo>
                  <a:lnTo>
                    <a:pt x="493268" y="584707"/>
                  </a:lnTo>
                  <a:lnTo>
                    <a:pt x="477900" y="597280"/>
                  </a:lnTo>
                  <a:lnTo>
                    <a:pt x="516131" y="597280"/>
                  </a:lnTo>
                  <a:lnTo>
                    <a:pt x="507111" y="557149"/>
                  </a:lnTo>
                  <a:close/>
                </a:path>
                <a:path w="525779" h="640714">
                  <a:moveTo>
                    <a:pt x="15240" y="0"/>
                  </a:moveTo>
                  <a:lnTo>
                    <a:pt x="0" y="12445"/>
                  </a:lnTo>
                  <a:lnTo>
                    <a:pt x="469894" y="587482"/>
                  </a:lnTo>
                  <a:lnTo>
                    <a:pt x="485282" y="5749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44996" y="1623159"/>
              <a:ext cx="1844039" cy="1663700"/>
            </a:xfrm>
            <a:custGeom>
              <a:avLst/>
              <a:gdLst/>
              <a:ahLst/>
              <a:cxnLst/>
              <a:rect l="l" t="t" r="r" b="b"/>
              <a:pathLst>
                <a:path w="1844040" h="1663700">
                  <a:moveTo>
                    <a:pt x="0" y="96039"/>
                  </a:moveTo>
                  <a:lnTo>
                    <a:pt x="32904" y="65505"/>
                  </a:lnTo>
                  <a:lnTo>
                    <a:pt x="69308" y="40696"/>
                  </a:lnTo>
                  <a:lnTo>
                    <a:pt x="108557" y="21678"/>
                  </a:lnTo>
                  <a:lnTo>
                    <a:pt x="149998" y="8513"/>
                  </a:lnTo>
                  <a:lnTo>
                    <a:pt x="192976" y="1265"/>
                  </a:lnTo>
                  <a:lnTo>
                    <a:pt x="236838" y="0"/>
                  </a:lnTo>
                  <a:lnTo>
                    <a:pt x="280931" y="4780"/>
                  </a:lnTo>
                  <a:lnTo>
                    <a:pt x="324599" y="15669"/>
                  </a:lnTo>
                  <a:lnTo>
                    <a:pt x="367191" y="32733"/>
                  </a:lnTo>
                  <a:lnTo>
                    <a:pt x="408050" y="56034"/>
                  </a:lnTo>
                </a:path>
                <a:path w="1844040" h="1663700">
                  <a:moveTo>
                    <a:pt x="1451228" y="1544855"/>
                  </a:moveTo>
                  <a:lnTo>
                    <a:pt x="1493403" y="1529283"/>
                  </a:lnTo>
                  <a:lnTo>
                    <a:pt x="1536602" y="1520311"/>
                  </a:lnTo>
                  <a:lnTo>
                    <a:pt x="1580195" y="1517753"/>
                  </a:lnTo>
                  <a:lnTo>
                    <a:pt x="1623554" y="1521420"/>
                  </a:lnTo>
                  <a:lnTo>
                    <a:pt x="1666049" y="1531123"/>
                  </a:lnTo>
                  <a:lnTo>
                    <a:pt x="1707050" y="1546675"/>
                  </a:lnTo>
                  <a:lnTo>
                    <a:pt x="1745928" y="1567886"/>
                  </a:lnTo>
                  <a:lnTo>
                    <a:pt x="1782054" y="1594570"/>
                  </a:lnTo>
                  <a:lnTo>
                    <a:pt x="1814799" y="1626537"/>
                  </a:lnTo>
                  <a:lnTo>
                    <a:pt x="1843531" y="16636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19952" y="2687447"/>
              <a:ext cx="358140" cy="205104"/>
            </a:xfrm>
            <a:custGeom>
              <a:avLst/>
              <a:gdLst/>
              <a:ahLst/>
              <a:cxnLst/>
              <a:rect l="l" t="t" r="r" b="b"/>
              <a:pathLst>
                <a:path w="358139" h="205105">
                  <a:moveTo>
                    <a:pt x="357759" y="0"/>
                  </a:moveTo>
                  <a:lnTo>
                    <a:pt x="339844" y="41125"/>
                  </a:lnTo>
                  <a:lnTo>
                    <a:pt x="316431" y="78409"/>
                  </a:lnTo>
                  <a:lnTo>
                    <a:pt x="288092" y="111533"/>
                  </a:lnTo>
                  <a:lnTo>
                    <a:pt x="255401" y="140177"/>
                  </a:lnTo>
                  <a:lnTo>
                    <a:pt x="218932" y="164020"/>
                  </a:lnTo>
                  <a:lnTo>
                    <a:pt x="179258" y="182742"/>
                  </a:lnTo>
                  <a:lnTo>
                    <a:pt x="136955" y="196024"/>
                  </a:lnTo>
                  <a:lnTo>
                    <a:pt x="92595" y="203545"/>
                  </a:lnTo>
                  <a:lnTo>
                    <a:pt x="46752" y="204985"/>
                  </a:lnTo>
                  <a:lnTo>
                    <a:pt x="0" y="2000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79669" y="2528907"/>
              <a:ext cx="384175" cy="161925"/>
            </a:xfrm>
            <a:custGeom>
              <a:avLst/>
              <a:gdLst/>
              <a:ahLst/>
              <a:cxnLst/>
              <a:rect l="l" t="t" r="r" b="b"/>
              <a:pathLst>
                <a:path w="384175" h="161925">
                  <a:moveTo>
                    <a:pt x="0" y="161714"/>
                  </a:moveTo>
                  <a:lnTo>
                    <a:pt x="23858" y="123714"/>
                  </a:lnTo>
                  <a:lnTo>
                    <a:pt x="52581" y="90333"/>
                  </a:lnTo>
                  <a:lnTo>
                    <a:pt x="85552" y="61803"/>
                  </a:lnTo>
                  <a:lnTo>
                    <a:pt x="122157" y="38356"/>
                  </a:lnTo>
                  <a:lnTo>
                    <a:pt x="161782" y="20220"/>
                  </a:lnTo>
                  <a:lnTo>
                    <a:pt x="203810" y="7629"/>
                  </a:lnTo>
                  <a:lnTo>
                    <a:pt x="247628" y="811"/>
                  </a:lnTo>
                  <a:lnTo>
                    <a:pt x="292620" y="0"/>
                  </a:lnTo>
                  <a:lnTo>
                    <a:pt x="338171" y="5424"/>
                  </a:lnTo>
                  <a:lnTo>
                    <a:pt x="383666" y="1731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8256778" y="1892553"/>
            <a:ext cx="371347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Balle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aux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capitaines.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libre.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Terrain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divisé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(A/B).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60095" algn="l"/>
              </a:tabLst>
            </a:pPr>
            <a:r>
              <a:rPr sz="1500" b="1" spc="-25" dirty="0">
                <a:latin typeface="Arial"/>
                <a:cs typeface="Arial"/>
              </a:rPr>
              <a:t>Les</a:t>
            </a:r>
            <a:r>
              <a:rPr sz="1500" b="1" dirty="0">
                <a:latin typeface="Arial"/>
                <a:cs typeface="Arial"/>
              </a:rPr>
              <a:t>	attaquent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4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contre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2.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256778" y="2578734"/>
            <a:ext cx="384873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39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peuvent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déplacer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tout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terrain.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592455" algn="l"/>
              </a:tabLst>
            </a:pPr>
            <a:r>
              <a:rPr sz="1500" b="1" dirty="0">
                <a:latin typeface="Arial"/>
                <a:cs typeface="Arial"/>
              </a:rPr>
              <a:t>Si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sont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occupées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par les</a:t>
            </a:r>
            <a:r>
              <a:rPr sz="1500" b="1" dirty="0">
                <a:latin typeface="Arial"/>
                <a:cs typeface="Arial"/>
              </a:rPr>
              <a:t>	en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possession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=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1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pt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pour </a:t>
            </a:r>
            <a:r>
              <a:rPr sz="1500" b="1" spc="-25" dirty="0">
                <a:latin typeface="Arial"/>
                <a:cs typeface="Arial"/>
              </a:rPr>
              <a:t>les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6" name="object 7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18804" y="2357627"/>
            <a:ext cx="188975" cy="182880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8561831" y="3304032"/>
            <a:ext cx="205740" cy="402590"/>
            <a:chOff x="8561831" y="3304032"/>
            <a:chExt cx="205740" cy="402590"/>
          </a:xfrm>
        </p:grpSpPr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61831" y="3304032"/>
              <a:ext cx="188975" cy="18135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8595" y="3525012"/>
              <a:ext cx="188975" cy="181356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8252206" y="4167885"/>
            <a:ext cx="38538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transmettre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 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capitaine.</a:t>
            </a:r>
            <a:endParaRPr sz="1200">
              <a:latin typeface="Arial"/>
              <a:cs typeface="Arial"/>
            </a:endParaRPr>
          </a:p>
          <a:p>
            <a:pPr marL="12700" marR="5080" indent="214629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passé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0" dirty="0">
                <a:latin typeface="Arial"/>
                <a:cs typeface="Arial"/>
              </a:rPr>
              <a:t> zones </a:t>
            </a:r>
            <a:r>
              <a:rPr sz="1200" b="1" dirty="0">
                <a:latin typeface="Arial"/>
                <a:cs typeface="Arial"/>
              </a:rPr>
              <a:t>avant d’être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maîtrisé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 capitaine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(en zone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bleue),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(A/B)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sont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occupées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minimum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jou.</a:t>
            </a:r>
            <a:endParaRPr sz="1200">
              <a:latin typeface="Arial"/>
              <a:cs typeface="Arial"/>
            </a:endParaRPr>
          </a:p>
          <a:p>
            <a:pPr marL="12700" marR="29209" indent="214629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après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récupération,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transmettre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ballon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partenaire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porte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8317992" y="4221479"/>
            <a:ext cx="134620" cy="285115"/>
            <a:chOff x="8317992" y="4221479"/>
            <a:chExt cx="134620" cy="285115"/>
          </a:xfrm>
        </p:grpSpPr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17992" y="4221479"/>
              <a:ext cx="129539" cy="12496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24088" y="4381499"/>
              <a:ext cx="128016" cy="124968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89035" y="4925567"/>
            <a:ext cx="128016" cy="124968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4579429" y="1609344"/>
            <a:ext cx="3350260" cy="3342640"/>
            <a:chOff x="4579429" y="1609344"/>
            <a:chExt cx="3350260" cy="3342640"/>
          </a:xfrm>
        </p:grpSpPr>
        <p:sp>
          <p:nvSpPr>
            <p:cNvPr id="86" name="object 86"/>
            <p:cNvSpPr/>
            <p:nvPr/>
          </p:nvSpPr>
          <p:spPr>
            <a:xfrm>
              <a:off x="4584191" y="4619244"/>
              <a:ext cx="3340735" cy="327660"/>
            </a:xfrm>
            <a:custGeom>
              <a:avLst/>
              <a:gdLst/>
              <a:ahLst/>
              <a:cxnLst/>
              <a:rect l="l" t="t" r="r" b="b"/>
              <a:pathLst>
                <a:path w="3340734" h="327660">
                  <a:moveTo>
                    <a:pt x="3340608" y="0"/>
                  </a:moveTo>
                  <a:lnTo>
                    <a:pt x="0" y="0"/>
                  </a:lnTo>
                  <a:lnTo>
                    <a:pt x="0" y="327659"/>
                  </a:lnTo>
                  <a:lnTo>
                    <a:pt x="3340608" y="327659"/>
                  </a:lnTo>
                  <a:lnTo>
                    <a:pt x="33406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84191" y="4619244"/>
              <a:ext cx="3340735" cy="327660"/>
            </a:xfrm>
            <a:custGeom>
              <a:avLst/>
              <a:gdLst/>
              <a:ahLst/>
              <a:cxnLst/>
              <a:rect l="l" t="t" r="r" b="b"/>
              <a:pathLst>
                <a:path w="3340734" h="327660">
                  <a:moveTo>
                    <a:pt x="0" y="327659"/>
                  </a:moveTo>
                  <a:lnTo>
                    <a:pt x="3340608" y="327659"/>
                  </a:lnTo>
                  <a:lnTo>
                    <a:pt x="3340608" y="0"/>
                  </a:lnTo>
                  <a:lnTo>
                    <a:pt x="0" y="0"/>
                  </a:lnTo>
                  <a:lnTo>
                    <a:pt x="0" y="3276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64579" y="4677155"/>
              <a:ext cx="187452" cy="18135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072758" y="4713351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409955" y="254"/>
                  </a:moveTo>
                  <a:lnTo>
                    <a:pt x="374217" y="27407"/>
                  </a:lnTo>
                  <a:lnTo>
                    <a:pt x="335560" y="48520"/>
                  </a:lnTo>
                  <a:lnTo>
                    <a:pt x="294642" y="63591"/>
                  </a:lnTo>
                  <a:lnTo>
                    <a:pt x="252118" y="72621"/>
                  </a:lnTo>
                  <a:lnTo>
                    <a:pt x="208645" y="75612"/>
                  </a:lnTo>
                  <a:lnTo>
                    <a:pt x="164878" y="72564"/>
                  </a:lnTo>
                  <a:lnTo>
                    <a:pt x="121474" y="63478"/>
                  </a:lnTo>
                  <a:lnTo>
                    <a:pt x="79089" y="48355"/>
                  </a:lnTo>
                  <a:lnTo>
                    <a:pt x="38379" y="27195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29783" y="1609344"/>
              <a:ext cx="199644" cy="23469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17079" y="1638300"/>
              <a:ext cx="199644" cy="23469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846190" y="3446398"/>
              <a:ext cx="76200" cy="1313815"/>
            </a:xfrm>
            <a:custGeom>
              <a:avLst/>
              <a:gdLst/>
              <a:ahLst/>
              <a:cxnLst/>
              <a:rect l="l" t="t" r="r" b="b"/>
              <a:pathLst>
                <a:path w="76200" h="1313814">
                  <a:moveTo>
                    <a:pt x="28217" y="1237680"/>
                  </a:moveTo>
                  <a:lnTo>
                    <a:pt x="0" y="1237869"/>
                  </a:lnTo>
                  <a:lnTo>
                    <a:pt x="38735" y="1313814"/>
                  </a:lnTo>
                  <a:lnTo>
                    <a:pt x="69789" y="1250442"/>
                  </a:lnTo>
                  <a:lnTo>
                    <a:pt x="28321" y="1250442"/>
                  </a:lnTo>
                  <a:lnTo>
                    <a:pt x="28217" y="1237680"/>
                  </a:lnTo>
                  <a:close/>
                </a:path>
                <a:path w="76200" h="1313814">
                  <a:moveTo>
                    <a:pt x="48030" y="1237548"/>
                  </a:moveTo>
                  <a:lnTo>
                    <a:pt x="28217" y="1237680"/>
                  </a:lnTo>
                  <a:lnTo>
                    <a:pt x="28321" y="1250442"/>
                  </a:lnTo>
                  <a:lnTo>
                    <a:pt x="48133" y="1250188"/>
                  </a:lnTo>
                  <a:lnTo>
                    <a:pt x="48030" y="1237548"/>
                  </a:lnTo>
                  <a:close/>
                </a:path>
                <a:path w="76200" h="1313814">
                  <a:moveTo>
                    <a:pt x="76200" y="1237361"/>
                  </a:moveTo>
                  <a:lnTo>
                    <a:pt x="48030" y="1237548"/>
                  </a:lnTo>
                  <a:lnTo>
                    <a:pt x="48133" y="1250188"/>
                  </a:lnTo>
                  <a:lnTo>
                    <a:pt x="28321" y="1250442"/>
                  </a:lnTo>
                  <a:lnTo>
                    <a:pt x="69789" y="1250442"/>
                  </a:lnTo>
                  <a:lnTo>
                    <a:pt x="76200" y="1237361"/>
                  </a:lnTo>
                  <a:close/>
                </a:path>
                <a:path w="76200" h="1313814">
                  <a:moveTo>
                    <a:pt x="37973" y="0"/>
                  </a:moveTo>
                  <a:lnTo>
                    <a:pt x="18161" y="253"/>
                  </a:lnTo>
                  <a:lnTo>
                    <a:pt x="28217" y="1237680"/>
                  </a:lnTo>
                  <a:lnTo>
                    <a:pt x="48030" y="1237548"/>
                  </a:lnTo>
                  <a:lnTo>
                    <a:pt x="37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4689347" y="2013331"/>
            <a:ext cx="574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274052" y="1983105"/>
            <a:ext cx="584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459223" y="1525905"/>
            <a:ext cx="6140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00"/>
                </a:solidFill>
                <a:latin typeface="Arial"/>
                <a:cs typeface="Arial"/>
              </a:rPr>
              <a:t>Porte</a:t>
            </a:r>
            <a:r>
              <a:rPr sz="1400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298947" y="3878960"/>
            <a:ext cx="5118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point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664325" y="2780283"/>
            <a:ext cx="1022985" cy="1979930"/>
          </a:xfrm>
          <a:custGeom>
            <a:avLst/>
            <a:gdLst/>
            <a:ahLst/>
            <a:cxnLst/>
            <a:rect l="l" t="t" r="r" b="b"/>
            <a:pathLst>
              <a:path w="1022984" h="1979929">
                <a:moveTo>
                  <a:pt x="839089" y="548894"/>
                </a:moveTo>
                <a:lnTo>
                  <a:pt x="824750" y="524637"/>
                </a:lnTo>
                <a:lnTo>
                  <a:pt x="794893" y="474091"/>
                </a:lnTo>
                <a:lnTo>
                  <a:pt x="780872" y="495795"/>
                </a:lnTo>
                <a:lnTo>
                  <a:pt x="13970" y="0"/>
                </a:lnTo>
                <a:lnTo>
                  <a:pt x="0" y="21844"/>
                </a:lnTo>
                <a:lnTo>
                  <a:pt x="766762" y="517626"/>
                </a:lnTo>
                <a:lnTo>
                  <a:pt x="752729" y="539369"/>
                </a:lnTo>
                <a:lnTo>
                  <a:pt x="839089" y="548894"/>
                </a:lnTo>
                <a:close/>
              </a:path>
              <a:path w="1022984" h="1979929">
                <a:moveTo>
                  <a:pt x="1022985" y="1898904"/>
                </a:moveTo>
                <a:lnTo>
                  <a:pt x="997140" y="1901329"/>
                </a:lnTo>
                <a:lnTo>
                  <a:pt x="887095" y="713867"/>
                </a:lnTo>
                <a:lnTo>
                  <a:pt x="861187" y="716153"/>
                </a:lnTo>
                <a:lnTo>
                  <a:pt x="971359" y="1903742"/>
                </a:lnTo>
                <a:lnTo>
                  <a:pt x="945642" y="1906143"/>
                </a:lnTo>
                <a:lnTo>
                  <a:pt x="991489" y="1979930"/>
                </a:lnTo>
                <a:lnTo>
                  <a:pt x="1016063" y="1916684"/>
                </a:lnTo>
                <a:lnTo>
                  <a:pt x="1022985" y="18989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993001" y="4283405"/>
            <a:ext cx="5962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2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425567" y="1782317"/>
            <a:ext cx="693420" cy="971550"/>
          </a:xfrm>
          <a:custGeom>
            <a:avLst/>
            <a:gdLst/>
            <a:ahLst/>
            <a:cxnLst/>
            <a:rect l="l" t="t" r="r" b="b"/>
            <a:pathLst>
              <a:path w="693420" h="971550">
                <a:moveTo>
                  <a:pt x="425831" y="950976"/>
                </a:moveTo>
                <a:lnTo>
                  <a:pt x="420674" y="946785"/>
                </a:lnTo>
                <a:lnTo>
                  <a:pt x="359791" y="897255"/>
                </a:lnTo>
                <a:lnTo>
                  <a:pt x="353631" y="924725"/>
                </a:lnTo>
                <a:lnTo>
                  <a:pt x="4318" y="846836"/>
                </a:lnTo>
                <a:lnTo>
                  <a:pt x="0" y="866140"/>
                </a:lnTo>
                <a:lnTo>
                  <a:pt x="349313" y="944029"/>
                </a:lnTo>
                <a:lnTo>
                  <a:pt x="343154" y="971550"/>
                </a:lnTo>
                <a:lnTo>
                  <a:pt x="425831" y="950976"/>
                </a:lnTo>
                <a:close/>
              </a:path>
              <a:path w="693420" h="971550">
                <a:moveTo>
                  <a:pt x="693420" y="82296"/>
                </a:moveTo>
                <a:lnTo>
                  <a:pt x="687476" y="60325"/>
                </a:lnTo>
                <a:lnTo>
                  <a:pt x="671195" y="0"/>
                </a:lnTo>
                <a:lnTo>
                  <a:pt x="618744" y="67183"/>
                </a:lnTo>
                <a:lnTo>
                  <a:pt x="646315" y="72771"/>
                </a:lnTo>
                <a:lnTo>
                  <a:pt x="474091" y="924687"/>
                </a:lnTo>
                <a:lnTo>
                  <a:pt x="493395" y="928497"/>
                </a:lnTo>
                <a:lnTo>
                  <a:pt x="665746" y="76708"/>
                </a:lnTo>
                <a:lnTo>
                  <a:pt x="693420" y="822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480050" y="1949958"/>
            <a:ext cx="5118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point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81000" y="4523232"/>
            <a:ext cx="3531235" cy="463550"/>
            <a:chOff x="381000" y="4523232"/>
            <a:chExt cx="3531235" cy="463550"/>
          </a:xfrm>
        </p:grpSpPr>
        <p:sp>
          <p:nvSpPr>
            <p:cNvPr id="102" name="object 102"/>
            <p:cNvSpPr/>
            <p:nvPr/>
          </p:nvSpPr>
          <p:spPr>
            <a:xfrm>
              <a:off x="393953" y="453618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93953" y="453618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97707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97707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609091" y="3528441"/>
            <a:ext cx="3007995" cy="13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0" dirty="0">
                <a:latin typeface="Arial Black"/>
                <a:cs typeface="Arial Black"/>
              </a:rPr>
              <a:t>216m</a:t>
            </a:r>
            <a:endParaRPr sz="1800">
              <a:latin typeface="Arial Black"/>
              <a:cs typeface="Arial Black"/>
            </a:endParaRPr>
          </a:p>
          <a:p>
            <a:pPr marL="41275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41275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15" name="object 11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60835" y="423676"/>
            <a:ext cx="519568" cy="563875"/>
          </a:xfrm>
          <a:prstGeom prst="rect">
            <a:avLst/>
          </a:prstGeom>
        </p:spPr>
      </p:pic>
      <p:sp>
        <p:nvSpPr>
          <p:cNvPr id="116" name="object 116"/>
          <p:cNvSpPr txBox="1"/>
          <p:nvPr/>
        </p:nvSpPr>
        <p:spPr>
          <a:xfrm>
            <a:off x="7407656" y="6250136"/>
            <a:ext cx="4606290" cy="5619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209550">
              <a:lnSpc>
                <a:spcPts val="1440"/>
              </a:lnSpc>
              <a:spcBef>
                <a:spcPts val="3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Occuper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(A/B)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lorsque mon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en </a:t>
            </a:r>
            <a:r>
              <a:rPr sz="1200" b="1" dirty="0">
                <a:latin typeface="Arial"/>
                <a:cs typeface="Arial"/>
              </a:rPr>
              <a:t>possession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minimum dans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chaque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zone </a:t>
            </a:r>
            <a:r>
              <a:rPr sz="1200" b="1" dirty="0">
                <a:latin typeface="Arial"/>
                <a:cs typeface="Arial"/>
              </a:rPr>
              <a:t>(pas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d’obligation)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053076" y="6256537"/>
            <a:ext cx="1948814" cy="3790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sz="1200" b="1" dirty="0">
                <a:latin typeface="Arial"/>
                <a:cs typeface="Arial"/>
              </a:rPr>
              <a:t>• Laisser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Observer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Questionner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958845" y="6299209"/>
            <a:ext cx="372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20" dirty="0">
                <a:latin typeface="Arial"/>
                <a:cs typeface="Arial"/>
              </a:rPr>
              <a:t>zone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782297" y="6630416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latin typeface="Calibri"/>
                <a:cs typeface="Calibri"/>
              </a:rPr>
              <a:t>67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51432"/>
            <a:ext cx="3954779" cy="786765"/>
            <a:chOff x="146304" y="1551432"/>
            <a:chExt cx="3954779" cy="786765"/>
          </a:xfrm>
        </p:grpSpPr>
        <p:sp>
          <p:nvSpPr>
            <p:cNvPr id="3" name="object 3"/>
            <p:cNvSpPr/>
            <p:nvPr/>
          </p:nvSpPr>
          <p:spPr>
            <a:xfrm>
              <a:off x="150876" y="1556004"/>
              <a:ext cx="3945890" cy="386080"/>
            </a:xfrm>
            <a:custGeom>
              <a:avLst/>
              <a:gdLst/>
              <a:ahLst/>
              <a:cxnLst/>
              <a:rect l="l" t="t" r="r" b="b"/>
              <a:pathLst>
                <a:path w="3945890" h="386080">
                  <a:moveTo>
                    <a:pt x="3881374" y="0"/>
                  </a:moveTo>
                  <a:lnTo>
                    <a:pt x="64262" y="0"/>
                  </a:lnTo>
                  <a:lnTo>
                    <a:pt x="39245" y="5058"/>
                  </a:lnTo>
                  <a:lnTo>
                    <a:pt x="18819" y="18843"/>
                  </a:lnTo>
                  <a:lnTo>
                    <a:pt x="5049" y="39272"/>
                  </a:lnTo>
                  <a:lnTo>
                    <a:pt x="0" y="64262"/>
                  </a:lnTo>
                  <a:lnTo>
                    <a:pt x="0" y="321310"/>
                  </a:lnTo>
                  <a:lnTo>
                    <a:pt x="5049" y="346299"/>
                  </a:lnTo>
                  <a:lnTo>
                    <a:pt x="18819" y="366728"/>
                  </a:lnTo>
                  <a:lnTo>
                    <a:pt x="39245" y="380513"/>
                  </a:lnTo>
                  <a:lnTo>
                    <a:pt x="64262" y="385572"/>
                  </a:lnTo>
                  <a:lnTo>
                    <a:pt x="3881374" y="385572"/>
                  </a:lnTo>
                  <a:lnTo>
                    <a:pt x="3906363" y="380513"/>
                  </a:lnTo>
                  <a:lnTo>
                    <a:pt x="3926792" y="366728"/>
                  </a:lnTo>
                  <a:lnTo>
                    <a:pt x="3940577" y="346299"/>
                  </a:lnTo>
                  <a:lnTo>
                    <a:pt x="3945636" y="321310"/>
                  </a:lnTo>
                  <a:lnTo>
                    <a:pt x="3945636" y="64262"/>
                  </a:lnTo>
                  <a:lnTo>
                    <a:pt x="3940577" y="39272"/>
                  </a:lnTo>
                  <a:lnTo>
                    <a:pt x="3926792" y="18843"/>
                  </a:lnTo>
                  <a:lnTo>
                    <a:pt x="3906363" y="5058"/>
                  </a:lnTo>
                  <a:lnTo>
                    <a:pt x="38813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6" y="1556004"/>
              <a:ext cx="3945890" cy="386080"/>
            </a:xfrm>
            <a:custGeom>
              <a:avLst/>
              <a:gdLst/>
              <a:ahLst/>
              <a:cxnLst/>
              <a:rect l="l" t="t" r="r" b="b"/>
              <a:pathLst>
                <a:path w="3945890" h="386080">
                  <a:moveTo>
                    <a:pt x="0" y="64262"/>
                  </a:moveTo>
                  <a:lnTo>
                    <a:pt x="5049" y="39272"/>
                  </a:lnTo>
                  <a:lnTo>
                    <a:pt x="18819" y="18843"/>
                  </a:lnTo>
                  <a:lnTo>
                    <a:pt x="39245" y="5058"/>
                  </a:lnTo>
                  <a:lnTo>
                    <a:pt x="64262" y="0"/>
                  </a:lnTo>
                  <a:lnTo>
                    <a:pt x="3881374" y="0"/>
                  </a:lnTo>
                  <a:lnTo>
                    <a:pt x="3906363" y="5058"/>
                  </a:lnTo>
                  <a:lnTo>
                    <a:pt x="3926792" y="18843"/>
                  </a:lnTo>
                  <a:lnTo>
                    <a:pt x="3940577" y="39272"/>
                  </a:lnTo>
                  <a:lnTo>
                    <a:pt x="3945636" y="64262"/>
                  </a:lnTo>
                  <a:lnTo>
                    <a:pt x="3945636" y="321310"/>
                  </a:lnTo>
                  <a:lnTo>
                    <a:pt x="3940577" y="346299"/>
                  </a:lnTo>
                  <a:lnTo>
                    <a:pt x="3926792" y="366728"/>
                  </a:lnTo>
                  <a:lnTo>
                    <a:pt x="3906363" y="380513"/>
                  </a:lnTo>
                  <a:lnTo>
                    <a:pt x="3881374" y="385572"/>
                  </a:lnTo>
                  <a:lnTo>
                    <a:pt x="64262" y="385572"/>
                  </a:lnTo>
                  <a:lnTo>
                    <a:pt x="39245" y="380513"/>
                  </a:lnTo>
                  <a:lnTo>
                    <a:pt x="18819" y="366728"/>
                  </a:lnTo>
                  <a:lnTo>
                    <a:pt x="5049" y="346299"/>
                  </a:lnTo>
                  <a:lnTo>
                    <a:pt x="0" y="321310"/>
                  </a:lnTo>
                  <a:lnTo>
                    <a:pt x="0" y="64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116" y="1973580"/>
              <a:ext cx="3921760" cy="360045"/>
            </a:xfrm>
            <a:custGeom>
              <a:avLst/>
              <a:gdLst/>
              <a:ahLst/>
              <a:cxnLst/>
              <a:rect l="l" t="t" r="r" b="b"/>
              <a:pathLst>
                <a:path w="3921760" h="360044">
                  <a:moveTo>
                    <a:pt x="3921252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921252" y="359663"/>
                  </a:lnTo>
                  <a:lnTo>
                    <a:pt x="39212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116" y="1973580"/>
              <a:ext cx="3921760" cy="360045"/>
            </a:xfrm>
            <a:custGeom>
              <a:avLst/>
              <a:gdLst/>
              <a:ahLst/>
              <a:cxnLst/>
              <a:rect l="l" t="t" r="r" b="b"/>
              <a:pathLst>
                <a:path w="3921760" h="360044">
                  <a:moveTo>
                    <a:pt x="0" y="359663"/>
                  </a:moveTo>
                  <a:lnTo>
                    <a:pt x="3921252" y="359663"/>
                  </a:lnTo>
                  <a:lnTo>
                    <a:pt x="3921252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17545" y="48320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9892" y="1592960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687" y="1995932"/>
            <a:ext cx="391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SEPTEMBRE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TOUSSAINT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452" y="2368295"/>
            <a:ext cx="1237615" cy="439420"/>
          </a:xfrm>
          <a:prstGeom prst="rect">
            <a:avLst/>
          </a:prstGeom>
          <a:solidFill>
            <a:srgbClr val="99FF99"/>
          </a:solidFill>
          <a:ln w="9143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6880" marR="363855" indent="-6286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743" y="3503167"/>
            <a:ext cx="28263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22m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51519" y="1228344"/>
            <a:ext cx="3514725" cy="447040"/>
            <a:chOff x="8351519" y="1228344"/>
            <a:chExt cx="3514725" cy="44704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6091" y="1232916"/>
              <a:ext cx="3505200" cy="4373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56091" y="123291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344406" y="1305559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56092" y="1723644"/>
            <a:ext cx="3514725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06375" algn="ctr">
              <a:lnSpc>
                <a:spcPct val="100000"/>
              </a:lnSpc>
              <a:spcBef>
                <a:spcPts val="47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19516" y="3956303"/>
            <a:ext cx="3505200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R="163195" algn="ctr">
              <a:lnSpc>
                <a:spcPct val="100000"/>
              </a:lnSpc>
              <a:spcBef>
                <a:spcPts val="38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4939" y="1026033"/>
            <a:ext cx="38334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3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Occupation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l’espace</a:t>
            </a:r>
            <a:endParaRPr sz="1600">
              <a:latin typeface="Arial Black"/>
              <a:cs typeface="Arial Black"/>
            </a:endParaRPr>
          </a:p>
          <a:p>
            <a:pPr marL="1172210">
              <a:lnSpc>
                <a:spcPct val="100000"/>
              </a:lnSpc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Jeu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sur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côtés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3733" y="5330761"/>
            <a:ext cx="11921490" cy="690880"/>
            <a:chOff x="153733" y="5330761"/>
            <a:chExt cx="11921490" cy="69088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5335523"/>
              <a:ext cx="11911584" cy="3261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58495" y="5335523"/>
              <a:ext cx="11911965" cy="326390"/>
            </a:xfrm>
            <a:custGeom>
              <a:avLst/>
              <a:gdLst/>
              <a:ahLst/>
              <a:cxnLst/>
              <a:rect l="l" t="t" r="r" b="b"/>
              <a:pathLst>
                <a:path w="11911965" h="326389">
                  <a:moveTo>
                    <a:pt x="0" y="54356"/>
                  </a:moveTo>
                  <a:lnTo>
                    <a:pt x="4271" y="33218"/>
                  </a:lnTo>
                  <a:lnTo>
                    <a:pt x="15919" y="15938"/>
                  </a:lnTo>
                  <a:lnTo>
                    <a:pt x="33197" y="4278"/>
                  </a:lnTo>
                  <a:lnTo>
                    <a:pt x="54356" y="0"/>
                  </a:lnTo>
                  <a:lnTo>
                    <a:pt x="11857228" y="0"/>
                  </a:lnTo>
                  <a:lnTo>
                    <a:pt x="11878365" y="4278"/>
                  </a:lnTo>
                  <a:lnTo>
                    <a:pt x="11895645" y="15938"/>
                  </a:lnTo>
                  <a:lnTo>
                    <a:pt x="11907305" y="33218"/>
                  </a:lnTo>
                  <a:lnTo>
                    <a:pt x="11911584" y="54356"/>
                  </a:lnTo>
                  <a:lnTo>
                    <a:pt x="11911584" y="271779"/>
                  </a:lnTo>
                  <a:lnTo>
                    <a:pt x="11907305" y="292938"/>
                  </a:lnTo>
                  <a:lnTo>
                    <a:pt x="11895645" y="310216"/>
                  </a:lnTo>
                  <a:lnTo>
                    <a:pt x="11878365" y="321864"/>
                  </a:lnTo>
                  <a:lnTo>
                    <a:pt x="11857228" y="326135"/>
                  </a:lnTo>
                  <a:lnTo>
                    <a:pt x="54356" y="326135"/>
                  </a:lnTo>
                  <a:lnTo>
                    <a:pt x="33197" y="321864"/>
                  </a:lnTo>
                  <a:lnTo>
                    <a:pt x="15919" y="310216"/>
                  </a:lnTo>
                  <a:lnTo>
                    <a:pt x="4271" y="292938"/>
                  </a:lnTo>
                  <a:lnTo>
                    <a:pt x="0" y="271779"/>
                  </a:lnTo>
                  <a:lnTo>
                    <a:pt x="0" y="543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08719" y="5714999"/>
              <a:ext cx="3220720" cy="289560"/>
            </a:xfrm>
            <a:custGeom>
              <a:avLst/>
              <a:gdLst/>
              <a:ahLst/>
              <a:cxnLst/>
              <a:rect l="l" t="t" r="r" b="b"/>
              <a:pathLst>
                <a:path w="3220720" h="289560">
                  <a:moveTo>
                    <a:pt x="3171952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59"/>
                  </a:lnTo>
                  <a:lnTo>
                    <a:pt x="3171952" y="289559"/>
                  </a:lnTo>
                  <a:lnTo>
                    <a:pt x="3190744" y="285768"/>
                  </a:lnTo>
                  <a:lnTo>
                    <a:pt x="3206083" y="275426"/>
                  </a:lnTo>
                  <a:lnTo>
                    <a:pt x="3216421" y="260086"/>
                  </a:lnTo>
                  <a:lnTo>
                    <a:pt x="3220211" y="241300"/>
                  </a:lnTo>
                  <a:lnTo>
                    <a:pt x="3220211" y="48259"/>
                  </a:lnTo>
                  <a:lnTo>
                    <a:pt x="3216421" y="29473"/>
                  </a:lnTo>
                  <a:lnTo>
                    <a:pt x="3206083" y="14133"/>
                  </a:lnTo>
                  <a:lnTo>
                    <a:pt x="3190744" y="3791"/>
                  </a:lnTo>
                  <a:lnTo>
                    <a:pt x="31719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08719" y="5714999"/>
              <a:ext cx="3220720" cy="289560"/>
            </a:xfrm>
            <a:custGeom>
              <a:avLst/>
              <a:gdLst/>
              <a:ahLst/>
              <a:cxnLst/>
              <a:rect l="l" t="t" r="r" b="b"/>
              <a:pathLst>
                <a:path w="3220720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3171952" y="0"/>
                  </a:lnTo>
                  <a:lnTo>
                    <a:pt x="3190744" y="3791"/>
                  </a:lnTo>
                  <a:lnTo>
                    <a:pt x="3206083" y="14133"/>
                  </a:lnTo>
                  <a:lnTo>
                    <a:pt x="3216421" y="29473"/>
                  </a:lnTo>
                  <a:lnTo>
                    <a:pt x="3220211" y="48259"/>
                  </a:lnTo>
                  <a:lnTo>
                    <a:pt x="3220211" y="241300"/>
                  </a:lnTo>
                  <a:lnTo>
                    <a:pt x="3216421" y="260086"/>
                  </a:lnTo>
                  <a:lnTo>
                    <a:pt x="3206083" y="275426"/>
                  </a:lnTo>
                  <a:lnTo>
                    <a:pt x="3190744" y="285768"/>
                  </a:lnTo>
                  <a:lnTo>
                    <a:pt x="3171952" y="289559"/>
                  </a:lnTo>
                  <a:lnTo>
                    <a:pt x="48259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2637028" y="0"/>
                  </a:moveTo>
                  <a:lnTo>
                    <a:pt x="48260" y="0"/>
                  </a:lnTo>
                  <a:lnTo>
                    <a:pt x="29473" y="3791"/>
                  </a:lnTo>
                  <a:lnTo>
                    <a:pt x="14133" y="14133"/>
                  </a:lnTo>
                  <a:lnTo>
                    <a:pt x="3791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1" y="260086"/>
                  </a:lnTo>
                  <a:lnTo>
                    <a:pt x="14133" y="275426"/>
                  </a:lnTo>
                  <a:lnTo>
                    <a:pt x="29473" y="285768"/>
                  </a:lnTo>
                  <a:lnTo>
                    <a:pt x="48260" y="289560"/>
                  </a:lnTo>
                  <a:lnTo>
                    <a:pt x="2637028" y="289560"/>
                  </a:lnTo>
                  <a:lnTo>
                    <a:pt x="2655820" y="285768"/>
                  </a:lnTo>
                  <a:lnTo>
                    <a:pt x="2671159" y="275426"/>
                  </a:lnTo>
                  <a:lnTo>
                    <a:pt x="2681497" y="260086"/>
                  </a:lnTo>
                  <a:lnTo>
                    <a:pt x="2685288" y="241300"/>
                  </a:lnTo>
                  <a:lnTo>
                    <a:pt x="2685288" y="48260"/>
                  </a:lnTo>
                  <a:lnTo>
                    <a:pt x="2681497" y="29473"/>
                  </a:lnTo>
                  <a:lnTo>
                    <a:pt x="2671159" y="14133"/>
                  </a:lnTo>
                  <a:lnTo>
                    <a:pt x="2655820" y="3791"/>
                  </a:lnTo>
                  <a:lnTo>
                    <a:pt x="26370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0" y="48260"/>
                  </a:moveTo>
                  <a:lnTo>
                    <a:pt x="3791" y="29473"/>
                  </a:lnTo>
                  <a:lnTo>
                    <a:pt x="14133" y="14133"/>
                  </a:lnTo>
                  <a:lnTo>
                    <a:pt x="29473" y="3791"/>
                  </a:lnTo>
                  <a:lnTo>
                    <a:pt x="48260" y="0"/>
                  </a:lnTo>
                  <a:lnTo>
                    <a:pt x="2637028" y="0"/>
                  </a:lnTo>
                  <a:lnTo>
                    <a:pt x="2655820" y="3791"/>
                  </a:lnTo>
                  <a:lnTo>
                    <a:pt x="2671159" y="14133"/>
                  </a:lnTo>
                  <a:lnTo>
                    <a:pt x="2681497" y="29473"/>
                  </a:lnTo>
                  <a:lnTo>
                    <a:pt x="2685288" y="48260"/>
                  </a:lnTo>
                  <a:lnTo>
                    <a:pt x="2685288" y="241300"/>
                  </a:lnTo>
                  <a:lnTo>
                    <a:pt x="2681497" y="260086"/>
                  </a:lnTo>
                  <a:lnTo>
                    <a:pt x="2671159" y="275426"/>
                  </a:lnTo>
                  <a:lnTo>
                    <a:pt x="2655820" y="285768"/>
                  </a:lnTo>
                  <a:lnTo>
                    <a:pt x="2637028" y="289560"/>
                  </a:lnTo>
                  <a:lnTo>
                    <a:pt x="48260" y="289560"/>
                  </a:lnTo>
                  <a:lnTo>
                    <a:pt x="29473" y="285768"/>
                  </a:lnTo>
                  <a:lnTo>
                    <a:pt x="14133" y="275426"/>
                  </a:lnTo>
                  <a:lnTo>
                    <a:pt x="3791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23616" y="5727191"/>
              <a:ext cx="2990215" cy="289560"/>
            </a:xfrm>
            <a:custGeom>
              <a:avLst/>
              <a:gdLst/>
              <a:ahLst/>
              <a:cxnLst/>
              <a:rect l="l" t="t" r="r" b="b"/>
              <a:pathLst>
                <a:path w="2990215" h="289560">
                  <a:moveTo>
                    <a:pt x="2941828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60"/>
                  </a:lnTo>
                  <a:lnTo>
                    <a:pt x="2941828" y="289560"/>
                  </a:lnTo>
                  <a:lnTo>
                    <a:pt x="2960620" y="285768"/>
                  </a:lnTo>
                  <a:lnTo>
                    <a:pt x="2975959" y="275426"/>
                  </a:lnTo>
                  <a:lnTo>
                    <a:pt x="2986297" y="260086"/>
                  </a:lnTo>
                  <a:lnTo>
                    <a:pt x="2990087" y="241300"/>
                  </a:lnTo>
                  <a:lnTo>
                    <a:pt x="2990087" y="48260"/>
                  </a:lnTo>
                  <a:lnTo>
                    <a:pt x="2986297" y="29473"/>
                  </a:lnTo>
                  <a:lnTo>
                    <a:pt x="2975959" y="14133"/>
                  </a:lnTo>
                  <a:lnTo>
                    <a:pt x="2960620" y="3791"/>
                  </a:lnTo>
                  <a:lnTo>
                    <a:pt x="29418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23616" y="5727191"/>
              <a:ext cx="2990215" cy="289560"/>
            </a:xfrm>
            <a:custGeom>
              <a:avLst/>
              <a:gdLst/>
              <a:ahLst/>
              <a:cxnLst/>
              <a:rect l="l" t="t" r="r" b="b"/>
              <a:pathLst>
                <a:path w="2990215" h="289560">
                  <a:moveTo>
                    <a:pt x="0" y="48260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2941828" y="0"/>
                  </a:lnTo>
                  <a:lnTo>
                    <a:pt x="2960620" y="3791"/>
                  </a:lnTo>
                  <a:lnTo>
                    <a:pt x="2975959" y="14133"/>
                  </a:lnTo>
                  <a:lnTo>
                    <a:pt x="2986297" y="29473"/>
                  </a:lnTo>
                  <a:lnTo>
                    <a:pt x="2990087" y="48260"/>
                  </a:lnTo>
                  <a:lnTo>
                    <a:pt x="2990087" y="241300"/>
                  </a:lnTo>
                  <a:lnTo>
                    <a:pt x="2986297" y="260086"/>
                  </a:lnTo>
                  <a:lnTo>
                    <a:pt x="2975959" y="275426"/>
                  </a:lnTo>
                  <a:lnTo>
                    <a:pt x="2960620" y="285768"/>
                  </a:lnTo>
                  <a:lnTo>
                    <a:pt x="2941828" y="289560"/>
                  </a:lnTo>
                  <a:lnTo>
                    <a:pt x="48259" y="289560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29528" y="5718047"/>
              <a:ext cx="2513330" cy="289560"/>
            </a:xfrm>
            <a:custGeom>
              <a:avLst/>
              <a:gdLst/>
              <a:ahLst/>
              <a:cxnLst/>
              <a:rect l="l" t="t" r="r" b="b"/>
              <a:pathLst>
                <a:path w="2513329" h="289560">
                  <a:moveTo>
                    <a:pt x="2464816" y="0"/>
                  </a:moveTo>
                  <a:lnTo>
                    <a:pt x="48260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60" y="289559"/>
                  </a:lnTo>
                  <a:lnTo>
                    <a:pt x="2464816" y="289559"/>
                  </a:lnTo>
                  <a:lnTo>
                    <a:pt x="2483608" y="285768"/>
                  </a:lnTo>
                  <a:lnTo>
                    <a:pt x="2498947" y="275426"/>
                  </a:lnTo>
                  <a:lnTo>
                    <a:pt x="2509285" y="260086"/>
                  </a:lnTo>
                  <a:lnTo>
                    <a:pt x="2513076" y="241299"/>
                  </a:lnTo>
                  <a:lnTo>
                    <a:pt x="2513076" y="48259"/>
                  </a:lnTo>
                  <a:lnTo>
                    <a:pt x="2509285" y="29473"/>
                  </a:lnTo>
                  <a:lnTo>
                    <a:pt x="2498947" y="14133"/>
                  </a:lnTo>
                  <a:lnTo>
                    <a:pt x="2483608" y="3791"/>
                  </a:lnTo>
                  <a:lnTo>
                    <a:pt x="24648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29528" y="5718047"/>
              <a:ext cx="2513330" cy="289560"/>
            </a:xfrm>
            <a:custGeom>
              <a:avLst/>
              <a:gdLst/>
              <a:ahLst/>
              <a:cxnLst/>
              <a:rect l="l" t="t" r="r" b="b"/>
              <a:pathLst>
                <a:path w="2513329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60" y="0"/>
                  </a:lnTo>
                  <a:lnTo>
                    <a:pt x="2464816" y="0"/>
                  </a:lnTo>
                  <a:lnTo>
                    <a:pt x="2483608" y="3791"/>
                  </a:lnTo>
                  <a:lnTo>
                    <a:pt x="2498947" y="14133"/>
                  </a:lnTo>
                  <a:lnTo>
                    <a:pt x="2509285" y="29473"/>
                  </a:lnTo>
                  <a:lnTo>
                    <a:pt x="2513076" y="48259"/>
                  </a:lnTo>
                  <a:lnTo>
                    <a:pt x="2513076" y="241299"/>
                  </a:lnTo>
                  <a:lnTo>
                    <a:pt x="2509285" y="260086"/>
                  </a:lnTo>
                  <a:lnTo>
                    <a:pt x="2498947" y="275426"/>
                  </a:lnTo>
                  <a:lnTo>
                    <a:pt x="2483608" y="285768"/>
                  </a:lnTo>
                  <a:lnTo>
                    <a:pt x="2464816" y="289559"/>
                  </a:lnTo>
                  <a:lnTo>
                    <a:pt x="48260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85374" y="5711444"/>
            <a:ext cx="2660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20356" y="5748020"/>
            <a:ext cx="3197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9761" y="5227054"/>
            <a:ext cx="11868150" cy="74612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R="198755" algn="ctr">
              <a:lnSpc>
                <a:spcPct val="100000"/>
              </a:lnSpc>
              <a:spcBef>
                <a:spcPts val="1125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  <a:p>
            <a:pPr marR="173990" algn="ctr">
              <a:lnSpc>
                <a:spcPct val="100000"/>
              </a:lnSpc>
              <a:spcBef>
                <a:spcPts val="805"/>
              </a:spcBef>
              <a:tabLst>
                <a:tab pos="2952750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5" baseline="1984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40557" y="5737097"/>
            <a:ext cx="5773420" cy="857250"/>
          </a:xfrm>
          <a:custGeom>
            <a:avLst/>
            <a:gdLst/>
            <a:ahLst/>
            <a:cxnLst/>
            <a:rect l="l" t="t" r="r" b="b"/>
            <a:pathLst>
              <a:path w="5773420" h="857250">
                <a:moveTo>
                  <a:pt x="0" y="0"/>
                </a:moveTo>
                <a:lnTo>
                  <a:pt x="0" y="844549"/>
                </a:lnTo>
              </a:path>
              <a:path w="5773420" h="857250">
                <a:moveTo>
                  <a:pt x="3131820" y="12191"/>
                </a:moveTo>
                <a:lnTo>
                  <a:pt x="3131820" y="856741"/>
                </a:lnTo>
              </a:path>
              <a:path w="5773420" h="857250">
                <a:moveTo>
                  <a:pt x="5772912" y="7619"/>
                </a:moveTo>
                <a:lnTo>
                  <a:pt x="5772912" y="852169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77311" y="2397251"/>
            <a:ext cx="1237615" cy="437515"/>
          </a:xfrm>
          <a:prstGeom prst="rect">
            <a:avLst/>
          </a:prstGeom>
          <a:solidFill>
            <a:srgbClr val="009900"/>
          </a:solidFill>
          <a:ln w="9144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5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Déséquilibrer</a:t>
            </a:r>
            <a:endParaRPr sz="1200">
              <a:latin typeface="Arial"/>
              <a:cs typeface="Arial"/>
            </a:endParaRPr>
          </a:p>
          <a:p>
            <a:pPr marL="75565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Finir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4215" y="2900172"/>
            <a:ext cx="1239520" cy="439420"/>
          </a:xfrm>
          <a:prstGeom prst="rect">
            <a:avLst/>
          </a:prstGeom>
          <a:solidFill>
            <a:srgbClr val="99FF99"/>
          </a:solidFill>
          <a:ln w="9143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73075" marR="127635" indent="-265430">
              <a:lnSpc>
                <a:spcPct val="100000"/>
              </a:lnSpc>
              <a:spcBef>
                <a:spcPts val="35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1524000" y="2382011"/>
          <a:ext cx="1200785" cy="93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278130" marR="186055" indent="120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Conserver progresser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marL="206375" marR="102235" indent="-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S’opposer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progression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99FF66"/>
                      </a:solidFill>
                      <a:prstDash val="solid"/>
                    </a:lnL>
                    <a:lnR w="38100">
                      <a:solidFill>
                        <a:srgbClr val="99FF6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2865120" y="2891027"/>
            <a:ext cx="1239520" cy="437515"/>
          </a:xfrm>
          <a:prstGeom prst="rect">
            <a:avLst/>
          </a:prstGeom>
          <a:solidFill>
            <a:srgbClr val="99FF99"/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71755" marR="52069" indent="36195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3215" y="6113170"/>
            <a:ext cx="1694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 =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contre </a:t>
            </a:r>
            <a:r>
              <a:rPr sz="1200" b="1" spc="-5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234434" y="1383030"/>
            <a:ext cx="3973195" cy="3836035"/>
            <a:chOff x="4234434" y="1383030"/>
            <a:chExt cx="3973195" cy="3836035"/>
          </a:xfrm>
        </p:grpSpPr>
        <p:sp>
          <p:nvSpPr>
            <p:cNvPr id="47" name="object 47"/>
            <p:cNvSpPr/>
            <p:nvPr/>
          </p:nvSpPr>
          <p:spPr>
            <a:xfrm>
              <a:off x="4234434" y="1383030"/>
              <a:ext cx="3973195" cy="3836035"/>
            </a:xfrm>
            <a:custGeom>
              <a:avLst/>
              <a:gdLst/>
              <a:ahLst/>
              <a:cxnLst/>
              <a:rect l="l" t="t" r="r" b="b"/>
              <a:pathLst>
                <a:path w="3973195" h="3836035">
                  <a:moveTo>
                    <a:pt x="3973067" y="0"/>
                  </a:moveTo>
                  <a:lnTo>
                    <a:pt x="0" y="0"/>
                  </a:lnTo>
                  <a:lnTo>
                    <a:pt x="0" y="3835908"/>
                  </a:lnTo>
                  <a:lnTo>
                    <a:pt x="3973067" y="3835908"/>
                  </a:lnTo>
                  <a:lnTo>
                    <a:pt x="39730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95978" y="1687830"/>
              <a:ext cx="3671570" cy="3249295"/>
            </a:xfrm>
            <a:custGeom>
              <a:avLst/>
              <a:gdLst/>
              <a:ahLst/>
              <a:cxnLst/>
              <a:rect l="l" t="t" r="r" b="b"/>
              <a:pathLst>
                <a:path w="3671570" h="3249295">
                  <a:moveTo>
                    <a:pt x="0" y="3249168"/>
                  </a:moveTo>
                  <a:lnTo>
                    <a:pt x="3671316" y="3249168"/>
                  </a:lnTo>
                  <a:lnTo>
                    <a:pt x="3671316" y="0"/>
                  </a:lnTo>
                  <a:lnTo>
                    <a:pt x="0" y="0"/>
                  </a:lnTo>
                  <a:lnTo>
                    <a:pt x="0" y="32491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20" y="2412491"/>
              <a:ext cx="188976" cy="1828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2284" y="4617719"/>
              <a:ext cx="185928" cy="1828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718048" y="3669791"/>
              <a:ext cx="178435" cy="173990"/>
            </a:xfrm>
            <a:custGeom>
              <a:avLst/>
              <a:gdLst/>
              <a:ahLst/>
              <a:cxnLst/>
              <a:rect l="l" t="t" r="r" b="b"/>
              <a:pathLst>
                <a:path w="178435" h="173989">
                  <a:moveTo>
                    <a:pt x="89153" y="0"/>
                  </a:moveTo>
                  <a:lnTo>
                    <a:pt x="54435" y="6822"/>
                  </a:lnTo>
                  <a:lnTo>
                    <a:pt x="26098" y="25431"/>
                  </a:lnTo>
                  <a:lnTo>
                    <a:pt x="7000" y="53042"/>
                  </a:lnTo>
                  <a:lnTo>
                    <a:pt x="0" y="86867"/>
                  </a:lnTo>
                  <a:lnTo>
                    <a:pt x="7000" y="120693"/>
                  </a:lnTo>
                  <a:lnTo>
                    <a:pt x="26098" y="148304"/>
                  </a:lnTo>
                  <a:lnTo>
                    <a:pt x="54435" y="166913"/>
                  </a:lnTo>
                  <a:lnTo>
                    <a:pt x="89153" y="173735"/>
                  </a:lnTo>
                  <a:lnTo>
                    <a:pt x="123872" y="166913"/>
                  </a:lnTo>
                  <a:lnTo>
                    <a:pt x="152209" y="148304"/>
                  </a:lnTo>
                  <a:lnTo>
                    <a:pt x="171307" y="120693"/>
                  </a:lnTo>
                  <a:lnTo>
                    <a:pt x="178307" y="86867"/>
                  </a:lnTo>
                  <a:lnTo>
                    <a:pt x="171307" y="53042"/>
                  </a:lnTo>
                  <a:lnTo>
                    <a:pt x="152209" y="25431"/>
                  </a:lnTo>
                  <a:lnTo>
                    <a:pt x="123872" y="6822"/>
                  </a:lnTo>
                  <a:lnTo>
                    <a:pt x="891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18048" y="3669791"/>
              <a:ext cx="178435" cy="173990"/>
            </a:xfrm>
            <a:custGeom>
              <a:avLst/>
              <a:gdLst/>
              <a:ahLst/>
              <a:cxnLst/>
              <a:rect l="l" t="t" r="r" b="b"/>
              <a:pathLst>
                <a:path w="178435" h="173989">
                  <a:moveTo>
                    <a:pt x="0" y="86867"/>
                  </a:moveTo>
                  <a:lnTo>
                    <a:pt x="7000" y="53042"/>
                  </a:lnTo>
                  <a:lnTo>
                    <a:pt x="26098" y="25431"/>
                  </a:lnTo>
                  <a:lnTo>
                    <a:pt x="54435" y="6822"/>
                  </a:lnTo>
                  <a:lnTo>
                    <a:pt x="89153" y="0"/>
                  </a:lnTo>
                  <a:lnTo>
                    <a:pt x="123872" y="6822"/>
                  </a:lnTo>
                  <a:lnTo>
                    <a:pt x="152209" y="25431"/>
                  </a:lnTo>
                  <a:lnTo>
                    <a:pt x="171307" y="53042"/>
                  </a:lnTo>
                  <a:lnTo>
                    <a:pt x="178307" y="86867"/>
                  </a:lnTo>
                  <a:lnTo>
                    <a:pt x="171307" y="120693"/>
                  </a:lnTo>
                  <a:lnTo>
                    <a:pt x="152209" y="148304"/>
                  </a:lnTo>
                  <a:lnTo>
                    <a:pt x="123872" y="166913"/>
                  </a:lnTo>
                  <a:lnTo>
                    <a:pt x="89153" y="173735"/>
                  </a:lnTo>
                  <a:lnTo>
                    <a:pt x="54435" y="166913"/>
                  </a:lnTo>
                  <a:lnTo>
                    <a:pt x="26098" y="148304"/>
                  </a:lnTo>
                  <a:lnTo>
                    <a:pt x="7000" y="120693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4976" y="2785872"/>
              <a:ext cx="187451" cy="1828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7492" y="1527048"/>
              <a:ext cx="184403" cy="19659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2792" y="1522476"/>
              <a:ext cx="184403" cy="19659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64424" y="1528572"/>
              <a:ext cx="185927" cy="19659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37020" y="3346703"/>
              <a:ext cx="188975" cy="1828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2932" y="1828800"/>
              <a:ext cx="187452" cy="1828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829300" y="3671315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51053" y="0"/>
                  </a:moveTo>
                  <a:lnTo>
                    <a:pt x="31182" y="4435"/>
                  </a:lnTo>
                  <a:lnTo>
                    <a:pt x="14954" y="16525"/>
                  </a:lnTo>
                  <a:lnTo>
                    <a:pt x="4012" y="34450"/>
                  </a:lnTo>
                  <a:lnTo>
                    <a:pt x="0" y="56387"/>
                  </a:lnTo>
                  <a:lnTo>
                    <a:pt x="4012" y="78325"/>
                  </a:lnTo>
                  <a:lnTo>
                    <a:pt x="14954" y="96250"/>
                  </a:lnTo>
                  <a:lnTo>
                    <a:pt x="31182" y="108340"/>
                  </a:lnTo>
                  <a:lnTo>
                    <a:pt x="51053" y="112775"/>
                  </a:lnTo>
                  <a:lnTo>
                    <a:pt x="70925" y="108340"/>
                  </a:lnTo>
                  <a:lnTo>
                    <a:pt x="87153" y="96250"/>
                  </a:lnTo>
                  <a:lnTo>
                    <a:pt x="98095" y="78325"/>
                  </a:lnTo>
                  <a:lnTo>
                    <a:pt x="102108" y="56387"/>
                  </a:lnTo>
                  <a:lnTo>
                    <a:pt x="98095" y="34450"/>
                  </a:lnTo>
                  <a:lnTo>
                    <a:pt x="87153" y="16525"/>
                  </a:lnTo>
                  <a:lnTo>
                    <a:pt x="70925" y="4435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29300" y="3671315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0" y="56387"/>
                  </a:moveTo>
                  <a:lnTo>
                    <a:pt x="4012" y="34450"/>
                  </a:lnTo>
                  <a:lnTo>
                    <a:pt x="14954" y="16525"/>
                  </a:lnTo>
                  <a:lnTo>
                    <a:pt x="31182" y="4435"/>
                  </a:lnTo>
                  <a:lnTo>
                    <a:pt x="51053" y="0"/>
                  </a:lnTo>
                  <a:lnTo>
                    <a:pt x="70925" y="4435"/>
                  </a:lnTo>
                  <a:lnTo>
                    <a:pt x="87153" y="16525"/>
                  </a:lnTo>
                  <a:lnTo>
                    <a:pt x="98095" y="34450"/>
                  </a:lnTo>
                  <a:lnTo>
                    <a:pt x="102108" y="56387"/>
                  </a:lnTo>
                  <a:lnTo>
                    <a:pt x="98095" y="78325"/>
                  </a:lnTo>
                  <a:lnTo>
                    <a:pt x="87153" y="96250"/>
                  </a:lnTo>
                  <a:lnTo>
                    <a:pt x="70925" y="108340"/>
                  </a:lnTo>
                  <a:lnTo>
                    <a:pt x="51053" y="112775"/>
                  </a:lnTo>
                  <a:lnTo>
                    <a:pt x="31182" y="108340"/>
                  </a:lnTo>
                  <a:lnTo>
                    <a:pt x="14954" y="96250"/>
                  </a:lnTo>
                  <a:lnTo>
                    <a:pt x="4012" y="78325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04077" y="1524762"/>
              <a:ext cx="269240" cy="684530"/>
            </a:xfrm>
            <a:custGeom>
              <a:avLst/>
              <a:gdLst/>
              <a:ahLst/>
              <a:cxnLst/>
              <a:rect l="l" t="t" r="r" b="b"/>
              <a:pathLst>
                <a:path w="269239" h="684530">
                  <a:moveTo>
                    <a:pt x="48740" y="68674"/>
                  </a:moveTo>
                  <a:lnTo>
                    <a:pt x="24382" y="77512"/>
                  </a:lnTo>
                  <a:lnTo>
                    <a:pt x="244728" y="684149"/>
                  </a:lnTo>
                  <a:lnTo>
                    <a:pt x="269113" y="675259"/>
                  </a:lnTo>
                  <a:lnTo>
                    <a:pt x="48740" y="68674"/>
                  </a:lnTo>
                  <a:close/>
                </a:path>
                <a:path w="269239" h="684530">
                  <a:moveTo>
                    <a:pt x="10033" y="0"/>
                  </a:moveTo>
                  <a:lnTo>
                    <a:pt x="0" y="86360"/>
                  </a:lnTo>
                  <a:lnTo>
                    <a:pt x="24382" y="77512"/>
                  </a:lnTo>
                  <a:lnTo>
                    <a:pt x="19938" y="65277"/>
                  </a:lnTo>
                  <a:lnTo>
                    <a:pt x="44323" y="56514"/>
                  </a:lnTo>
                  <a:lnTo>
                    <a:pt x="69667" y="56514"/>
                  </a:lnTo>
                  <a:lnTo>
                    <a:pt x="10033" y="0"/>
                  </a:lnTo>
                  <a:close/>
                </a:path>
                <a:path w="269239" h="684530">
                  <a:moveTo>
                    <a:pt x="44323" y="56514"/>
                  </a:moveTo>
                  <a:lnTo>
                    <a:pt x="19938" y="65277"/>
                  </a:lnTo>
                  <a:lnTo>
                    <a:pt x="24382" y="77512"/>
                  </a:lnTo>
                  <a:lnTo>
                    <a:pt x="48740" y="68674"/>
                  </a:lnTo>
                  <a:lnTo>
                    <a:pt x="44323" y="56514"/>
                  </a:lnTo>
                  <a:close/>
                </a:path>
                <a:path w="269239" h="684530">
                  <a:moveTo>
                    <a:pt x="69667" y="56514"/>
                  </a:moveTo>
                  <a:lnTo>
                    <a:pt x="44323" y="56514"/>
                  </a:lnTo>
                  <a:lnTo>
                    <a:pt x="48740" y="68674"/>
                  </a:lnTo>
                  <a:lnTo>
                    <a:pt x="73151" y="59816"/>
                  </a:lnTo>
                  <a:lnTo>
                    <a:pt x="69667" y="56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4023" y="3276472"/>
              <a:ext cx="344170" cy="225425"/>
            </a:xfrm>
            <a:custGeom>
              <a:avLst/>
              <a:gdLst/>
              <a:ahLst/>
              <a:cxnLst/>
              <a:rect l="l" t="t" r="r" b="b"/>
              <a:pathLst>
                <a:path w="344170" h="225425">
                  <a:moveTo>
                    <a:pt x="343916" y="0"/>
                  </a:moveTo>
                  <a:lnTo>
                    <a:pt x="328714" y="42235"/>
                  </a:lnTo>
                  <a:lnTo>
                    <a:pt x="307782" y="80996"/>
                  </a:lnTo>
                  <a:lnTo>
                    <a:pt x="281671" y="115926"/>
                  </a:lnTo>
                  <a:lnTo>
                    <a:pt x="250929" y="146667"/>
                  </a:lnTo>
                  <a:lnTo>
                    <a:pt x="216106" y="172862"/>
                  </a:lnTo>
                  <a:lnTo>
                    <a:pt x="177751" y="194154"/>
                  </a:lnTo>
                  <a:lnTo>
                    <a:pt x="136413" y="210185"/>
                  </a:lnTo>
                  <a:lnTo>
                    <a:pt x="92642" y="220597"/>
                  </a:lnTo>
                  <a:lnTo>
                    <a:pt x="46988" y="225034"/>
                  </a:lnTo>
                  <a:lnTo>
                    <a:pt x="0" y="2231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3562" y="2215133"/>
              <a:ext cx="825500" cy="1464310"/>
            </a:xfrm>
            <a:custGeom>
              <a:avLst/>
              <a:gdLst/>
              <a:ahLst/>
              <a:cxnLst/>
              <a:rect l="l" t="t" r="r" b="b"/>
              <a:pathLst>
                <a:path w="825500" h="1464310">
                  <a:moveTo>
                    <a:pt x="649732" y="1136904"/>
                  </a:moveTo>
                  <a:lnTo>
                    <a:pt x="564515" y="1136396"/>
                  </a:lnTo>
                  <a:lnTo>
                    <a:pt x="576287" y="1160322"/>
                  </a:lnTo>
                  <a:lnTo>
                    <a:pt x="0" y="1443609"/>
                  </a:lnTo>
                  <a:lnTo>
                    <a:pt x="10160" y="1464183"/>
                  </a:lnTo>
                  <a:lnTo>
                    <a:pt x="586359" y="1180757"/>
                  </a:lnTo>
                  <a:lnTo>
                    <a:pt x="598170" y="1204722"/>
                  </a:lnTo>
                  <a:lnTo>
                    <a:pt x="636206" y="1154684"/>
                  </a:lnTo>
                  <a:lnTo>
                    <a:pt x="649732" y="1136904"/>
                  </a:lnTo>
                  <a:close/>
                </a:path>
                <a:path w="825500" h="1464310">
                  <a:moveTo>
                    <a:pt x="650862" y="132842"/>
                  </a:moveTo>
                  <a:lnTo>
                    <a:pt x="646684" y="110363"/>
                  </a:lnTo>
                  <a:lnTo>
                    <a:pt x="624205" y="114554"/>
                  </a:lnTo>
                  <a:lnTo>
                    <a:pt x="628383" y="137033"/>
                  </a:lnTo>
                  <a:lnTo>
                    <a:pt x="650862" y="132842"/>
                  </a:lnTo>
                  <a:close/>
                </a:path>
                <a:path w="825500" h="1464310">
                  <a:moveTo>
                    <a:pt x="659257" y="177800"/>
                  </a:moveTo>
                  <a:lnTo>
                    <a:pt x="655066" y="155321"/>
                  </a:lnTo>
                  <a:lnTo>
                    <a:pt x="632587" y="159512"/>
                  </a:lnTo>
                  <a:lnTo>
                    <a:pt x="636778" y="181991"/>
                  </a:lnTo>
                  <a:lnTo>
                    <a:pt x="659257" y="177800"/>
                  </a:lnTo>
                  <a:close/>
                </a:path>
                <a:path w="825500" h="1464310">
                  <a:moveTo>
                    <a:pt x="665988" y="67945"/>
                  </a:moveTo>
                  <a:lnTo>
                    <a:pt x="664057" y="65405"/>
                  </a:lnTo>
                  <a:lnTo>
                    <a:pt x="614680" y="0"/>
                  </a:lnTo>
                  <a:lnTo>
                    <a:pt x="591058" y="81915"/>
                  </a:lnTo>
                  <a:lnTo>
                    <a:pt x="617321" y="77025"/>
                  </a:lnTo>
                  <a:lnTo>
                    <a:pt x="620141" y="92075"/>
                  </a:lnTo>
                  <a:lnTo>
                    <a:pt x="642607" y="87884"/>
                  </a:lnTo>
                  <a:lnTo>
                    <a:pt x="639800" y="72834"/>
                  </a:lnTo>
                  <a:lnTo>
                    <a:pt x="665988" y="67945"/>
                  </a:lnTo>
                  <a:close/>
                </a:path>
                <a:path w="825500" h="1464310">
                  <a:moveTo>
                    <a:pt x="667512" y="222758"/>
                  </a:moveTo>
                  <a:lnTo>
                    <a:pt x="663308" y="200279"/>
                  </a:lnTo>
                  <a:lnTo>
                    <a:pt x="640842" y="204470"/>
                  </a:lnTo>
                  <a:lnTo>
                    <a:pt x="645033" y="226949"/>
                  </a:lnTo>
                  <a:lnTo>
                    <a:pt x="667512" y="222758"/>
                  </a:lnTo>
                  <a:close/>
                </a:path>
                <a:path w="825500" h="1464310">
                  <a:moveTo>
                    <a:pt x="675894" y="267716"/>
                  </a:moveTo>
                  <a:lnTo>
                    <a:pt x="671703" y="245237"/>
                  </a:lnTo>
                  <a:lnTo>
                    <a:pt x="649211" y="249428"/>
                  </a:lnTo>
                  <a:lnTo>
                    <a:pt x="653415" y="271907"/>
                  </a:lnTo>
                  <a:lnTo>
                    <a:pt x="675894" y="267716"/>
                  </a:lnTo>
                  <a:close/>
                </a:path>
                <a:path w="825500" h="1464310">
                  <a:moveTo>
                    <a:pt x="684136" y="312674"/>
                  </a:moveTo>
                  <a:lnTo>
                    <a:pt x="679958" y="290195"/>
                  </a:lnTo>
                  <a:lnTo>
                    <a:pt x="657479" y="294386"/>
                  </a:lnTo>
                  <a:lnTo>
                    <a:pt x="661657" y="316865"/>
                  </a:lnTo>
                  <a:lnTo>
                    <a:pt x="684136" y="312674"/>
                  </a:lnTo>
                  <a:close/>
                </a:path>
                <a:path w="825500" h="1464310">
                  <a:moveTo>
                    <a:pt x="692531" y="357632"/>
                  </a:moveTo>
                  <a:lnTo>
                    <a:pt x="688340" y="335153"/>
                  </a:lnTo>
                  <a:lnTo>
                    <a:pt x="665861" y="339344"/>
                  </a:lnTo>
                  <a:lnTo>
                    <a:pt x="670052" y="361823"/>
                  </a:lnTo>
                  <a:lnTo>
                    <a:pt x="692531" y="357632"/>
                  </a:lnTo>
                  <a:close/>
                </a:path>
                <a:path w="825500" h="1464310">
                  <a:moveTo>
                    <a:pt x="700786" y="402590"/>
                  </a:moveTo>
                  <a:lnTo>
                    <a:pt x="696582" y="380111"/>
                  </a:lnTo>
                  <a:lnTo>
                    <a:pt x="674116" y="384302"/>
                  </a:lnTo>
                  <a:lnTo>
                    <a:pt x="678307" y="406781"/>
                  </a:lnTo>
                  <a:lnTo>
                    <a:pt x="700786" y="402590"/>
                  </a:lnTo>
                  <a:close/>
                </a:path>
                <a:path w="825500" h="1464310">
                  <a:moveTo>
                    <a:pt x="709168" y="447548"/>
                  </a:moveTo>
                  <a:lnTo>
                    <a:pt x="704977" y="425069"/>
                  </a:lnTo>
                  <a:lnTo>
                    <a:pt x="682485" y="429133"/>
                  </a:lnTo>
                  <a:lnTo>
                    <a:pt x="686689" y="451612"/>
                  </a:lnTo>
                  <a:lnTo>
                    <a:pt x="709168" y="447548"/>
                  </a:lnTo>
                  <a:close/>
                </a:path>
                <a:path w="825500" h="1464310">
                  <a:moveTo>
                    <a:pt x="717410" y="492506"/>
                  </a:moveTo>
                  <a:lnTo>
                    <a:pt x="713232" y="470027"/>
                  </a:lnTo>
                  <a:lnTo>
                    <a:pt x="690753" y="474091"/>
                  </a:lnTo>
                  <a:lnTo>
                    <a:pt x="694944" y="496570"/>
                  </a:lnTo>
                  <a:lnTo>
                    <a:pt x="717410" y="492506"/>
                  </a:lnTo>
                  <a:close/>
                </a:path>
                <a:path w="825500" h="1464310">
                  <a:moveTo>
                    <a:pt x="725805" y="537464"/>
                  </a:moveTo>
                  <a:lnTo>
                    <a:pt x="721614" y="514985"/>
                  </a:lnTo>
                  <a:lnTo>
                    <a:pt x="699135" y="519049"/>
                  </a:lnTo>
                  <a:lnTo>
                    <a:pt x="703326" y="541528"/>
                  </a:lnTo>
                  <a:lnTo>
                    <a:pt x="725805" y="537464"/>
                  </a:lnTo>
                  <a:close/>
                </a:path>
                <a:path w="825500" h="1464310">
                  <a:moveTo>
                    <a:pt x="734060" y="582422"/>
                  </a:moveTo>
                  <a:lnTo>
                    <a:pt x="729869" y="559943"/>
                  </a:lnTo>
                  <a:lnTo>
                    <a:pt x="707390" y="564007"/>
                  </a:lnTo>
                  <a:lnTo>
                    <a:pt x="711581" y="586486"/>
                  </a:lnTo>
                  <a:lnTo>
                    <a:pt x="734060" y="582422"/>
                  </a:lnTo>
                  <a:close/>
                </a:path>
                <a:path w="825500" h="1464310">
                  <a:moveTo>
                    <a:pt x="742442" y="627380"/>
                  </a:moveTo>
                  <a:lnTo>
                    <a:pt x="738251" y="604901"/>
                  </a:lnTo>
                  <a:lnTo>
                    <a:pt x="715759" y="608965"/>
                  </a:lnTo>
                  <a:lnTo>
                    <a:pt x="719963" y="631444"/>
                  </a:lnTo>
                  <a:lnTo>
                    <a:pt x="742442" y="627380"/>
                  </a:lnTo>
                  <a:close/>
                </a:path>
                <a:path w="825500" h="1464310">
                  <a:moveTo>
                    <a:pt x="750684" y="672338"/>
                  </a:moveTo>
                  <a:lnTo>
                    <a:pt x="746506" y="649859"/>
                  </a:lnTo>
                  <a:lnTo>
                    <a:pt x="724027" y="653923"/>
                  </a:lnTo>
                  <a:lnTo>
                    <a:pt x="728218" y="676402"/>
                  </a:lnTo>
                  <a:lnTo>
                    <a:pt x="750684" y="672338"/>
                  </a:lnTo>
                  <a:close/>
                </a:path>
                <a:path w="825500" h="1464310">
                  <a:moveTo>
                    <a:pt x="759079" y="717296"/>
                  </a:moveTo>
                  <a:lnTo>
                    <a:pt x="754888" y="694817"/>
                  </a:lnTo>
                  <a:lnTo>
                    <a:pt x="732409" y="698881"/>
                  </a:lnTo>
                  <a:lnTo>
                    <a:pt x="736587" y="721360"/>
                  </a:lnTo>
                  <a:lnTo>
                    <a:pt x="759079" y="717296"/>
                  </a:lnTo>
                  <a:close/>
                </a:path>
                <a:path w="825500" h="1464310">
                  <a:moveTo>
                    <a:pt x="767334" y="762254"/>
                  </a:moveTo>
                  <a:lnTo>
                    <a:pt x="763143" y="739775"/>
                  </a:lnTo>
                  <a:lnTo>
                    <a:pt x="740664" y="743839"/>
                  </a:lnTo>
                  <a:lnTo>
                    <a:pt x="744855" y="766318"/>
                  </a:lnTo>
                  <a:lnTo>
                    <a:pt x="767334" y="762254"/>
                  </a:lnTo>
                  <a:close/>
                </a:path>
                <a:path w="825500" h="1464310">
                  <a:moveTo>
                    <a:pt x="775716" y="807212"/>
                  </a:moveTo>
                  <a:lnTo>
                    <a:pt x="771525" y="784733"/>
                  </a:lnTo>
                  <a:lnTo>
                    <a:pt x="749033" y="788797"/>
                  </a:lnTo>
                  <a:lnTo>
                    <a:pt x="753237" y="811276"/>
                  </a:lnTo>
                  <a:lnTo>
                    <a:pt x="775716" y="807212"/>
                  </a:lnTo>
                  <a:close/>
                </a:path>
                <a:path w="825500" h="1464310">
                  <a:moveTo>
                    <a:pt x="783971" y="852170"/>
                  </a:moveTo>
                  <a:lnTo>
                    <a:pt x="779780" y="829691"/>
                  </a:lnTo>
                  <a:lnTo>
                    <a:pt x="757301" y="833755"/>
                  </a:lnTo>
                  <a:lnTo>
                    <a:pt x="761492" y="856234"/>
                  </a:lnTo>
                  <a:lnTo>
                    <a:pt x="783971" y="852170"/>
                  </a:lnTo>
                  <a:close/>
                </a:path>
                <a:path w="825500" h="1464310">
                  <a:moveTo>
                    <a:pt x="792226" y="897128"/>
                  </a:moveTo>
                  <a:lnTo>
                    <a:pt x="788162" y="874649"/>
                  </a:lnTo>
                  <a:lnTo>
                    <a:pt x="765683" y="878713"/>
                  </a:lnTo>
                  <a:lnTo>
                    <a:pt x="769747" y="901192"/>
                  </a:lnTo>
                  <a:lnTo>
                    <a:pt x="792226" y="897128"/>
                  </a:lnTo>
                  <a:close/>
                </a:path>
                <a:path w="825500" h="1464310">
                  <a:moveTo>
                    <a:pt x="800608" y="942086"/>
                  </a:moveTo>
                  <a:lnTo>
                    <a:pt x="796417" y="919607"/>
                  </a:lnTo>
                  <a:lnTo>
                    <a:pt x="773938" y="923671"/>
                  </a:lnTo>
                  <a:lnTo>
                    <a:pt x="778129" y="946150"/>
                  </a:lnTo>
                  <a:lnTo>
                    <a:pt x="800608" y="942086"/>
                  </a:lnTo>
                  <a:close/>
                </a:path>
                <a:path w="825500" h="1464310">
                  <a:moveTo>
                    <a:pt x="808863" y="987044"/>
                  </a:moveTo>
                  <a:lnTo>
                    <a:pt x="804799" y="964565"/>
                  </a:lnTo>
                  <a:lnTo>
                    <a:pt x="782320" y="968629"/>
                  </a:lnTo>
                  <a:lnTo>
                    <a:pt x="786384" y="991108"/>
                  </a:lnTo>
                  <a:lnTo>
                    <a:pt x="808863" y="987044"/>
                  </a:lnTo>
                  <a:close/>
                </a:path>
                <a:path w="825500" h="1464310">
                  <a:moveTo>
                    <a:pt x="817245" y="1032002"/>
                  </a:moveTo>
                  <a:lnTo>
                    <a:pt x="813054" y="1009523"/>
                  </a:lnTo>
                  <a:lnTo>
                    <a:pt x="790575" y="1013587"/>
                  </a:lnTo>
                  <a:lnTo>
                    <a:pt x="794766" y="1036066"/>
                  </a:lnTo>
                  <a:lnTo>
                    <a:pt x="817245" y="1032002"/>
                  </a:lnTo>
                  <a:close/>
                </a:path>
                <a:path w="825500" h="1464310">
                  <a:moveTo>
                    <a:pt x="825500" y="1076960"/>
                  </a:moveTo>
                  <a:lnTo>
                    <a:pt x="821436" y="1054481"/>
                  </a:lnTo>
                  <a:lnTo>
                    <a:pt x="798957" y="1058545"/>
                  </a:lnTo>
                  <a:lnTo>
                    <a:pt x="803021" y="1081024"/>
                  </a:lnTo>
                  <a:lnTo>
                    <a:pt x="825500" y="1076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54472" y="2469333"/>
              <a:ext cx="408305" cy="96520"/>
            </a:xfrm>
            <a:custGeom>
              <a:avLst/>
              <a:gdLst/>
              <a:ahLst/>
              <a:cxnLst/>
              <a:rect l="l" t="t" r="r" b="b"/>
              <a:pathLst>
                <a:path w="408304" h="96519">
                  <a:moveTo>
                    <a:pt x="0" y="96066"/>
                  </a:moveTo>
                  <a:lnTo>
                    <a:pt x="32904" y="65532"/>
                  </a:lnTo>
                  <a:lnTo>
                    <a:pt x="69308" y="40723"/>
                  </a:lnTo>
                  <a:lnTo>
                    <a:pt x="108557" y="21702"/>
                  </a:lnTo>
                  <a:lnTo>
                    <a:pt x="149998" y="8532"/>
                  </a:lnTo>
                  <a:lnTo>
                    <a:pt x="192976" y="1277"/>
                  </a:lnTo>
                  <a:lnTo>
                    <a:pt x="236838" y="0"/>
                  </a:lnTo>
                  <a:lnTo>
                    <a:pt x="280931" y="4763"/>
                  </a:lnTo>
                  <a:lnTo>
                    <a:pt x="324599" y="15632"/>
                  </a:lnTo>
                  <a:lnTo>
                    <a:pt x="367191" y="32668"/>
                  </a:lnTo>
                  <a:lnTo>
                    <a:pt x="408050" y="55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63946" y="3622166"/>
              <a:ext cx="722630" cy="1111885"/>
            </a:xfrm>
            <a:custGeom>
              <a:avLst/>
              <a:gdLst/>
              <a:ahLst/>
              <a:cxnLst/>
              <a:rect l="l" t="t" r="r" b="b"/>
              <a:pathLst>
                <a:path w="722629" h="1111885">
                  <a:moveTo>
                    <a:pt x="722249" y="1025270"/>
                  </a:moveTo>
                  <a:lnTo>
                    <a:pt x="688060" y="1054316"/>
                  </a:lnTo>
                  <a:lnTo>
                    <a:pt x="650626" y="1077496"/>
                  </a:lnTo>
                  <a:lnTo>
                    <a:pt x="610600" y="1094775"/>
                  </a:lnTo>
                  <a:lnTo>
                    <a:pt x="568639" y="1106118"/>
                  </a:lnTo>
                  <a:lnTo>
                    <a:pt x="525398" y="1111488"/>
                  </a:lnTo>
                  <a:lnTo>
                    <a:pt x="481533" y="1110849"/>
                  </a:lnTo>
                  <a:lnTo>
                    <a:pt x="437697" y="1104167"/>
                  </a:lnTo>
                  <a:lnTo>
                    <a:pt x="394548" y="1091404"/>
                  </a:lnTo>
                  <a:lnTo>
                    <a:pt x="352739" y="1072526"/>
                  </a:lnTo>
                  <a:lnTo>
                    <a:pt x="312927" y="1047495"/>
                  </a:lnTo>
                </a:path>
                <a:path w="722629" h="1111885">
                  <a:moveTo>
                    <a:pt x="342645" y="224154"/>
                  </a:moveTo>
                  <a:lnTo>
                    <a:pt x="297901" y="227274"/>
                  </a:lnTo>
                  <a:lnTo>
                    <a:pt x="254024" y="223763"/>
                  </a:lnTo>
                  <a:lnTo>
                    <a:pt x="211563" y="213982"/>
                  </a:lnTo>
                  <a:lnTo>
                    <a:pt x="171065" y="198287"/>
                  </a:lnTo>
                  <a:lnTo>
                    <a:pt x="133080" y="177037"/>
                  </a:lnTo>
                  <a:lnTo>
                    <a:pt x="98153" y="150591"/>
                  </a:lnTo>
                  <a:lnTo>
                    <a:pt x="66834" y="119306"/>
                  </a:lnTo>
                  <a:lnTo>
                    <a:pt x="39670" y="83540"/>
                  </a:lnTo>
                  <a:lnTo>
                    <a:pt x="17209" y="4365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74994" y="2838484"/>
              <a:ext cx="384175" cy="161925"/>
            </a:xfrm>
            <a:custGeom>
              <a:avLst/>
              <a:gdLst/>
              <a:ahLst/>
              <a:cxnLst/>
              <a:rect l="l" t="t" r="r" b="b"/>
              <a:pathLst>
                <a:path w="384175" h="161925">
                  <a:moveTo>
                    <a:pt x="0" y="161763"/>
                  </a:moveTo>
                  <a:lnTo>
                    <a:pt x="23858" y="123759"/>
                  </a:lnTo>
                  <a:lnTo>
                    <a:pt x="52581" y="90370"/>
                  </a:lnTo>
                  <a:lnTo>
                    <a:pt x="85552" y="61828"/>
                  </a:lnTo>
                  <a:lnTo>
                    <a:pt x="122157" y="38368"/>
                  </a:lnTo>
                  <a:lnTo>
                    <a:pt x="161782" y="20221"/>
                  </a:lnTo>
                  <a:lnTo>
                    <a:pt x="203810" y="7623"/>
                  </a:lnTo>
                  <a:lnTo>
                    <a:pt x="247628" y="804"/>
                  </a:lnTo>
                  <a:lnTo>
                    <a:pt x="292620" y="0"/>
                  </a:lnTo>
                  <a:lnTo>
                    <a:pt x="338171" y="5442"/>
                  </a:lnTo>
                  <a:lnTo>
                    <a:pt x="383666" y="1736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31586" y="1782318"/>
              <a:ext cx="306705" cy="272415"/>
            </a:xfrm>
            <a:custGeom>
              <a:avLst/>
              <a:gdLst/>
              <a:ahLst/>
              <a:cxnLst/>
              <a:rect l="l" t="t" r="r" b="b"/>
              <a:pathLst>
                <a:path w="306704" h="272414">
                  <a:moveTo>
                    <a:pt x="0" y="0"/>
                  </a:moveTo>
                  <a:lnTo>
                    <a:pt x="44708" y="3371"/>
                  </a:lnTo>
                  <a:lnTo>
                    <a:pt x="87600" y="13196"/>
                  </a:lnTo>
                  <a:lnTo>
                    <a:pt x="128185" y="29040"/>
                  </a:lnTo>
                  <a:lnTo>
                    <a:pt x="165971" y="50466"/>
                  </a:lnTo>
                  <a:lnTo>
                    <a:pt x="200469" y="77041"/>
                  </a:lnTo>
                  <a:lnTo>
                    <a:pt x="231187" y="108328"/>
                  </a:lnTo>
                  <a:lnTo>
                    <a:pt x="257635" y="143894"/>
                  </a:lnTo>
                  <a:lnTo>
                    <a:pt x="279322" y="183302"/>
                  </a:lnTo>
                  <a:lnTo>
                    <a:pt x="295758" y="226118"/>
                  </a:lnTo>
                  <a:lnTo>
                    <a:pt x="306450" y="27190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5008" y="4721351"/>
              <a:ext cx="184403" cy="19659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430268" y="1700784"/>
              <a:ext cx="483234" cy="3199130"/>
            </a:xfrm>
            <a:custGeom>
              <a:avLst/>
              <a:gdLst/>
              <a:ahLst/>
              <a:cxnLst/>
              <a:rect l="l" t="t" r="r" b="b"/>
              <a:pathLst>
                <a:path w="483235" h="3199129">
                  <a:moveTo>
                    <a:pt x="483108" y="0"/>
                  </a:moveTo>
                  <a:lnTo>
                    <a:pt x="0" y="0"/>
                  </a:lnTo>
                  <a:lnTo>
                    <a:pt x="0" y="3198876"/>
                  </a:lnTo>
                  <a:lnTo>
                    <a:pt x="483108" y="3198876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30268" y="1700784"/>
              <a:ext cx="483234" cy="3199130"/>
            </a:xfrm>
            <a:custGeom>
              <a:avLst/>
              <a:gdLst/>
              <a:ahLst/>
              <a:cxnLst/>
              <a:rect l="l" t="t" r="r" b="b"/>
              <a:pathLst>
                <a:path w="483235" h="3199129">
                  <a:moveTo>
                    <a:pt x="0" y="3198876"/>
                  </a:moveTo>
                  <a:lnTo>
                    <a:pt x="483108" y="3198876"/>
                  </a:lnTo>
                  <a:lnTo>
                    <a:pt x="483108" y="0"/>
                  </a:lnTo>
                  <a:lnTo>
                    <a:pt x="0" y="0"/>
                  </a:lnTo>
                  <a:lnTo>
                    <a:pt x="0" y="319887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09872" y="3066287"/>
              <a:ext cx="185927" cy="19507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15840" y="3080003"/>
              <a:ext cx="184403" cy="19659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24984" y="4704588"/>
              <a:ext cx="184403" cy="19507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542276" y="1716024"/>
              <a:ext cx="483234" cy="3199130"/>
            </a:xfrm>
            <a:custGeom>
              <a:avLst/>
              <a:gdLst/>
              <a:ahLst/>
              <a:cxnLst/>
              <a:rect l="l" t="t" r="r" b="b"/>
              <a:pathLst>
                <a:path w="483234" h="3199129">
                  <a:moveTo>
                    <a:pt x="483107" y="0"/>
                  </a:moveTo>
                  <a:lnTo>
                    <a:pt x="0" y="0"/>
                  </a:lnTo>
                  <a:lnTo>
                    <a:pt x="0" y="3198876"/>
                  </a:lnTo>
                  <a:lnTo>
                    <a:pt x="483107" y="3198876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42276" y="1716024"/>
              <a:ext cx="483234" cy="3199130"/>
            </a:xfrm>
            <a:custGeom>
              <a:avLst/>
              <a:gdLst/>
              <a:ahLst/>
              <a:cxnLst/>
              <a:rect l="l" t="t" r="r" b="b"/>
              <a:pathLst>
                <a:path w="483234" h="3199129">
                  <a:moveTo>
                    <a:pt x="0" y="3198876"/>
                  </a:moveTo>
                  <a:lnTo>
                    <a:pt x="483107" y="3198876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31988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73696" y="1525524"/>
              <a:ext cx="185927" cy="19659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41692" y="3066287"/>
              <a:ext cx="184403" cy="19507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99476" y="3078480"/>
              <a:ext cx="185927" cy="19659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9664" y="4751832"/>
              <a:ext cx="184403" cy="19659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50836" y="4745736"/>
              <a:ext cx="184403" cy="19507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4860" y="2589276"/>
              <a:ext cx="185927" cy="18288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39996" y="4163568"/>
              <a:ext cx="188976" cy="18288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29728" y="2537460"/>
              <a:ext cx="187451" cy="18135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46492" y="3983736"/>
              <a:ext cx="188975" cy="18135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828538" y="1472946"/>
              <a:ext cx="666115" cy="3442970"/>
            </a:xfrm>
            <a:custGeom>
              <a:avLst/>
              <a:gdLst/>
              <a:ahLst/>
              <a:cxnLst/>
              <a:rect l="l" t="t" r="r" b="b"/>
              <a:pathLst>
                <a:path w="666114" h="3442970">
                  <a:moveTo>
                    <a:pt x="617220" y="0"/>
                  </a:moveTo>
                  <a:lnTo>
                    <a:pt x="617220" y="199643"/>
                  </a:lnTo>
                </a:path>
                <a:path w="666114" h="3442970">
                  <a:moveTo>
                    <a:pt x="0" y="4571"/>
                  </a:moveTo>
                  <a:lnTo>
                    <a:pt x="0" y="204215"/>
                  </a:lnTo>
                </a:path>
                <a:path w="666114" h="3442970">
                  <a:moveTo>
                    <a:pt x="665988" y="3238499"/>
                  </a:moveTo>
                  <a:lnTo>
                    <a:pt x="665988" y="3438143"/>
                  </a:lnTo>
                </a:path>
                <a:path w="666114" h="3442970">
                  <a:moveTo>
                    <a:pt x="48767" y="3243072"/>
                  </a:moveTo>
                  <a:lnTo>
                    <a:pt x="48767" y="3442716"/>
                  </a:lnTo>
                </a:path>
              </a:pathLst>
            </a:custGeom>
            <a:ln w="502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39462" y="2177033"/>
              <a:ext cx="1753235" cy="1128395"/>
            </a:xfrm>
            <a:custGeom>
              <a:avLst/>
              <a:gdLst/>
              <a:ahLst/>
              <a:cxnLst/>
              <a:rect l="l" t="t" r="r" b="b"/>
              <a:pathLst>
                <a:path w="1753234" h="1128395">
                  <a:moveTo>
                    <a:pt x="1551432" y="16764"/>
                  </a:moveTo>
                  <a:lnTo>
                    <a:pt x="1467866" y="0"/>
                  </a:lnTo>
                  <a:lnTo>
                    <a:pt x="1474901" y="25831"/>
                  </a:lnTo>
                  <a:lnTo>
                    <a:pt x="0" y="427863"/>
                  </a:lnTo>
                  <a:lnTo>
                    <a:pt x="6096" y="449961"/>
                  </a:lnTo>
                  <a:lnTo>
                    <a:pt x="1480896" y="47790"/>
                  </a:lnTo>
                  <a:lnTo>
                    <a:pt x="1487932" y="73533"/>
                  </a:lnTo>
                  <a:lnTo>
                    <a:pt x="1545031" y="22479"/>
                  </a:lnTo>
                  <a:lnTo>
                    <a:pt x="1551432" y="16764"/>
                  </a:lnTo>
                  <a:close/>
                </a:path>
                <a:path w="1753234" h="1128395">
                  <a:moveTo>
                    <a:pt x="1752981" y="1106170"/>
                  </a:moveTo>
                  <a:lnTo>
                    <a:pt x="89814" y="579031"/>
                  </a:lnTo>
                  <a:lnTo>
                    <a:pt x="91046" y="575183"/>
                  </a:lnTo>
                  <a:lnTo>
                    <a:pt x="97917" y="553593"/>
                  </a:lnTo>
                  <a:lnTo>
                    <a:pt x="13716" y="566928"/>
                  </a:lnTo>
                  <a:lnTo>
                    <a:pt x="74803" y="626237"/>
                  </a:lnTo>
                  <a:lnTo>
                    <a:pt x="82867" y="600875"/>
                  </a:lnTo>
                  <a:lnTo>
                    <a:pt x="1746110" y="1128014"/>
                  </a:lnTo>
                  <a:lnTo>
                    <a:pt x="1752981" y="1106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48398" y="2498090"/>
              <a:ext cx="161290" cy="383540"/>
            </a:xfrm>
            <a:custGeom>
              <a:avLst/>
              <a:gdLst/>
              <a:ahLst/>
              <a:cxnLst/>
              <a:rect l="l" t="t" r="r" b="b"/>
              <a:pathLst>
                <a:path w="161289" h="383539">
                  <a:moveTo>
                    <a:pt x="161218" y="383286"/>
                  </a:moveTo>
                  <a:lnTo>
                    <a:pt x="123290" y="359362"/>
                  </a:lnTo>
                  <a:lnTo>
                    <a:pt x="89976" y="330598"/>
                  </a:lnTo>
                  <a:lnTo>
                    <a:pt x="61509" y="297607"/>
                  </a:lnTo>
                  <a:lnTo>
                    <a:pt x="38120" y="261006"/>
                  </a:lnTo>
                  <a:lnTo>
                    <a:pt x="20042" y="221408"/>
                  </a:lnTo>
                  <a:lnTo>
                    <a:pt x="7508" y="179429"/>
                  </a:lnTo>
                  <a:lnTo>
                    <a:pt x="749" y="135684"/>
                  </a:lnTo>
                  <a:lnTo>
                    <a:pt x="0" y="90787"/>
                  </a:lnTo>
                  <a:lnTo>
                    <a:pt x="5490" y="45354"/>
                  </a:lnTo>
                  <a:lnTo>
                    <a:pt x="1745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260206" y="2091054"/>
            <a:ext cx="377380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Libre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jeu.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zone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axiale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+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appuis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(fixes)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latéraux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zones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(A/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B).</a:t>
            </a:r>
            <a:endParaRPr sz="1600">
              <a:latin typeface="Arial"/>
              <a:cs typeface="Arial"/>
            </a:endParaRPr>
          </a:p>
          <a:p>
            <a:pPr marL="12700" marR="49974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Jeu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libre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avec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possibilité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jouer </a:t>
            </a:r>
            <a:r>
              <a:rPr sz="1600" b="1" dirty="0">
                <a:latin typeface="Arial"/>
                <a:cs typeface="Arial"/>
              </a:rPr>
              <a:t>avec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appuis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latéraux.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appuis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inattaquables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libres </a:t>
            </a:r>
            <a:r>
              <a:rPr sz="1600" b="1" dirty="0">
                <a:latin typeface="Arial"/>
                <a:cs typeface="Arial"/>
              </a:rPr>
              <a:t>mais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peuvent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marquer.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332978" y="4379214"/>
            <a:ext cx="35191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 :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but</a:t>
            </a:r>
            <a:r>
              <a:rPr sz="1600" b="1" spc="-10" dirty="0">
                <a:latin typeface="Arial"/>
                <a:cs typeface="Arial"/>
              </a:rPr>
              <a:t> marqué.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après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l’utilisation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d’un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appui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latéral.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78500" y="1076706"/>
            <a:ext cx="706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points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34434" y="1383030"/>
            <a:ext cx="3973195" cy="3836035"/>
          </a:xfrm>
          <a:prstGeom prst="rect">
            <a:avLst/>
          </a:prstGeom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267335">
              <a:lnSpc>
                <a:spcPct val="100000"/>
              </a:lnSpc>
              <a:spcBef>
                <a:spcPts val="5"/>
              </a:spcBef>
              <a:tabLst>
                <a:tab pos="1838960" algn="l"/>
                <a:tab pos="3461385" algn="l"/>
              </a:tabLst>
            </a:pPr>
            <a:r>
              <a:rPr sz="2100" b="1" spc="-37" baseline="1984" dirty="0">
                <a:solidFill>
                  <a:srgbClr val="FFFFFF"/>
                </a:solidFill>
                <a:latin typeface="Arial"/>
                <a:cs typeface="Arial"/>
              </a:rPr>
              <a:t>3m</a:t>
            </a:r>
            <a:r>
              <a:rPr sz="2100" b="1" baseline="1984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16m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3m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577448" y="2513320"/>
            <a:ext cx="3382010" cy="2647315"/>
            <a:chOff x="4577448" y="2513320"/>
            <a:chExt cx="3382010" cy="2647315"/>
          </a:xfrm>
        </p:grpSpPr>
        <p:sp>
          <p:nvSpPr>
            <p:cNvPr id="93" name="object 93"/>
            <p:cNvSpPr/>
            <p:nvPr/>
          </p:nvSpPr>
          <p:spPr>
            <a:xfrm>
              <a:off x="4972811" y="5082539"/>
              <a:ext cx="2531745" cy="78105"/>
            </a:xfrm>
            <a:custGeom>
              <a:avLst/>
              <a:gdLst/>
              <a:ahLst/>
              <a:cxnLst/>
              <a:rect l="l" t="t" r="r" b="b"/>
              <a:pathLst>
                <a:path w="2531745" h="78104">
                  <a:moveTo>
                    <a:pt x="76200" y="1524"/>
                  </a:moveTo>
                  <a:lnTo>
                    <a:pt x="0" y="39624"/>
                  </a:lnTo>
                  <a:lnTo>
                    <a:pt x="76200" y="77724"/>
                  </a:lnTo>
                  <a:lnTo>
                    <a:pt x="76200" y="45974"/>
                  </a:lnTo>
                  <a:lnTo>
                    <a:pt x="63500" y="45974"/>
                  </a:lnTo>
                  <a:lnTo>
                    <a:pt x="63500" y="33274"/>
                  </a:lnTo>
                  <a:lnTo>
                    <a:pt x="76200" y="33265"/>
                  </a:lnTo>
                  <a:lnTo>
                    <a:pt x="76200" y="1524"/>
                  </a:lnTo>
                  <a:close/>
                </a:path>
                <a:path w="2531745" h="78104">
                  <a:moveTo>
                    <a:pt x="2518664" y="31750"/>
                  </a:moveTo>
                  <a:lnTo>
                    <a:pt x="2467864" y="31750"/>
                  </a:lnTo>
                  <a:lnTo>
                    <a:pt x="2467864" y="44450"/>
                  </a:lnTo>
                  <a:lnTo>
                    <a:pt x="2455164" y="44458"/>
                  </a:lnTo>
                  <a:lnTo>
                    <a:pt x="2455164" y="76200"/>
                  </a:lnTo>
                  <a:lnTo>
                    <a:pt x="2531364" y="38100"/>
                  </a:lnTo>
                  <a:lnTo>
                    <a:pt x="2518664" y="31750"/>
                  </a:lnTo>
                  <a:close/>
                </a:path>
                <a:path w="2531745" h="78104">
                  <a:moveTo>
                    <a:pt x="76200" y="33265"/>
                  </a:moveTo>
                  <a:lnTo>
                    <a:pt x="63500" y="33274"/>
                  </a:lnTo>
                  <a:lnTo>
                    <a:pt x="63500" y="45974"/>
                  </a:lnTo>
                  <a:lnTo>
                    <a:pt x="76200" y="45965"/>
                  </a:lnTo>
                  <a:lnTo>
                    <a:pt x="76200" y="33265"/>
                  </a:lnTo>
                  <a:close/>
                </a:path>
                <a:path w="2531745" h="78104">
                  <a:moveTo>
                    <a:pt x="76200" y="45965"/>
                  </a:moveTo>
                  <a:lnTo>
                    <a:pt x="63500" y="45974"/>
                  </a:lnTo>
                  <a:lnTo>
                    <a:pt x="76200" y="45974"/>
                  </a:lnTo>
                  <a:close/>
                </a:path>
                <a:path w="2531745" h="78104">
                  <a:moveTo>
                    <a:pt x="2455164" y="31758"/>
                  </a:moveTo>
                  <a:lnTo>
                    <a:pt x="76200" y="33265"/>
                  </a:lnTo>
                  <a:lnTo>
                    <a:pt x="76200" y="45965"/>
                  </a:lnTo>
                  <a:lnTo>
                    <a:pt x="2455164" y="44458"/>
                  </a:lnTo>
                  <a:lnTo>
                    <a:pt x="2455164" y="31758"/>
                  </a:lnTo>
                  <a:close/>
                </a:path>
                <a:path w="2531745" h="78104">
                  <a:moveTo>
                    <a:pt x="2467864" y="31750"/>
                  </a:moveTo>
                  <a:lnTo>
                    <a:pt x="2455164" y="31758"/>
                  </a:lnTo>
                  <a:lnTo>
                    <a:pt x="2455164" y="44458"/>
                  </a:lnTo>
                  <a:lnTo>
                    <a:pt x="2467864" y="44450"/>
                  </a:lnTo>
                  <a:lnTo>
                    <a:pt x="2467864" y="31750"/>
                  </a:lnTo>
                  <a:close/>
                </a:path>
                <a:path w="2531745" h="78104">
                  <a:moveTo>
                    <a:pt x="2455164" y="0"/>
                  </a:moveTo>
                  <a:lnTo>
                    <a:pt x="2455164" y="31758"/>
                  </a:lnTo>
                  <a:lnTo>
                    <a:pt x="2518664" y="31750"/>
                  </a:lnTo>
                  <a:lnTo>
                    <a:pt x="2455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90148" y="4065523"/>
              <a:ext cx="148590" cy="391160"/>
            </a:xfrm>
            <a:custGeom>
              <a:avLst/>
              <a:gdLst/>
              <a:ahLst/>
              <a:cxnLst/>
              <a:rect l="l" t="t" r="r" b="b"/>
              <a:pathLst>
                <a:path w="148589" h="391160">
                  <a:moveTo>
                    <a:pt x="147966" y="390651"/>
                  </a:moveTo>
                  <a:lnTo>
                    <a:pt x="111241" y="364855"/>
                  </a:lnTo>
                  <a:lnTo>
                    <a:pt x="79378" y="334442"/>
                  </a:lnTo>
                  <a:lnTo>
                    <a:pt x="52579" y="300038"/>
                  </a:lnTo>
                  <a:lnTo>
                    <a:pt x="31041" y="262268"/>
                  </a:lnTo>
                  <a:lnTo>
                    <a:pt x="14966" y="221757"/>
                  </a:lnTo>
                  <a:lnTo>
                    <a:pt x="4552" y="179132"/>
                  </a:lnTo>
                  <a:lnTo>
                    <a:pt x="0" y="135019"/>
                  </a:lnTo>
                  <a:lnTo>
                    <a:pt x="1508" y="90041"/>
                  </a:lnTo>
                  <a:lnTo>
                    <a:pt x="9277" y="44827"/>
                  </a:lnTo>
                  <a:lnTo>
                    <a:pt x="2350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728838" y="3861815"/>
              <a:ext cx="156845" cy="387350"/>
            </a:xfrm>
            <a:custGeom>
              <a:avLst/>
              <a:gdLst/>
              <a:ahLst/>
              <a:cxnLst/>
              <a:rect l="l" t="t" r="r" b="b"/>
              <a:pathLst>
                <a:path w="156845" h="387350">
                  <a:moveTo>
                    <a:pt x="134874" y="0"/>
                  </a:moveTo>
                  <a:lnTo>
                    <a:pt x="148767" y="42659"/>
                  </a:lnTo>
                  <a:lnTo>
                    <a:pt x="155996" y="86099"/>
                  </a:lnTo>
                  <a:lnTo>
                    <a:pt x="156779" y="129698"/>
                  </a:lnTo>
                  <a:lnTo>
                    <a:pt x="151333" y="172833"/>
                  </a:lnTo>
                  <a:lnTo>
                    <a:pt x="139874" y="214883"/>
                  </a:lnTo>
                  <a:lnTo>
                    <a:pt x="122621" y="255227"/>
                  </a:lnTo>
                  <a:lnTo>
                    <a:pt x="99789" y="293241"/>
                  </a:lnTo>
                  <a:lnTo>
                    <a:pt x="71597" y="328306"/>
                  </a:lnTo>
                  <a:lnTo>
                    <a:pt x="38261" y="359798"/>
                  </a:lnTo>
                  <a:lnTo>
                    <a:pt x="0" y="38709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605267" y="2526020"/>
              <a:ext cx="341630" cy="230504"/>
            </a:xfrm>
            <a:custGeom>
              <a:avLst/>
              <a:gdLst/>
              <a:ahLst/>
              <a:cxnLst/>
              <a:rect l="l" t="t" r="r" b="b"/>
              <a:pathLst>
                <a:path w="341629" h="230505">
                  <a:moveTo>
                    <a:pt x="0" y="2803"/>
                  </a:moveTo>
                  <a:lnTo>
                    <a:pt x="44763" y="0"/>
                  </a:lnTo>
                  <a:lnTo>
                    <a:pt x="88621" y="3842"/>
                  </a:lnTo>
                  <a:lnTo>
                    <a:pt x="131025" y="13966"/>
                  </a:lnTo>
                  <a:lnTo>
                    <a:pt x="171427" y="30008"/>
                  </a:lnTo>
                  <a:lnTo>
                    <a:pt x="209280" y="51603"/>
                  </a:lnTo>
                  <a:lnTo>
                    <a:pt x="244035" y="78388"/>
                  </a:lnTo>
                  <a:lnTo>
                    <a:pt x="275144" y="109997"/>
                  </a:lnTo>
                  <a:lnTo>
                    <a:pt x="302060" y="146068"/>
                  </a:lnTo>
                  <a:lnTo>
                    <a:pt x="324235" y="186234"/>
                  </a:lnTo>
                  <a:lnTo>
                    <a:pt x="341122" y="23013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3081020" y="6081471"/>
            <a:ext cx="2679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L’appui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latéral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peut,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dès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qu’il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reçoit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ballon,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rentrer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jeu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et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175375" y="6121095"/>
            <a:ext cx="1866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Laisser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Observer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Questionner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738107" y="6033617"/>
            <a:ext cx="327342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3380" algn="l"/>
              </a:tabLst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appuis</a:t>
            </a:r>
            <a:r>
              <a:rPr sz="1200" b="1" dirty="0">
                <a:latin typeface="Arial"/>
                <a:cs typeface="Arial"/>
              </a:rPr>
              <a:t>	•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Prendre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l’information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 lecture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côtés</a:t>
            </a:r>
            <a:endParaRPr sz="12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80"/>
              </a:spcBef>
              <a:tabLst>
                <a:tab pos="3081655" algn="l"/>
              </a:tabLst>
            </a:pPr>
            <a:r>
              <a:rPr sz="1800" b="1" baseline="4629" dirty="0">
                <a:latin typeface="Arial"/>
                <a:cs typeface="Arial"/>
              </a:rPr>
              <a:t>/</a:t>
            </a:r>
            <a:r>
              <a:rPr sz="1800" b="1" spc="-15" baseline="4629" dirty="0">
                <a:latin typeface="Arial"/>
                <a:cs typeface="Arial"/>
              </a:rPr>
              <a:t> </a:t>
            </a:r>
            <a:r>
              <a:rPr sz="1800" b="1" baseline="4629" dirty="0">
                <a:latin typeface="Arial"/>
                <a:cs typeface="Arial"/>
              </a:rPr>
              <a:t>transmettre</a:t>
            </a:r>
            <a:r>
              <a:rPr sz="1800" b="1" spc="-52" baseline="4629" dirty="0">
                <a:latin typeface="Arial"/>
                <a:cs typeface="Arial"/>
              </a:rPr>
              <a:t> </a:t>
            </a:r>
            <a:r>
              <a:rPr sz="1800" b="1" baseline="4629" dirty="0">
                <a:latin typeface="Arial"/>
                <a:cs typeface="Arial"/>
              </a:rPr>
              <a:t>et</a:t>
            </a:r>
            <a:r>
              <a:rPr sz="1800" b="1" spc="-7" baseline="4629" dirty="0">
                <a:latin typeface="Arial"/>
                <a:cs typeface="Arial"/>
              </a:rPr>
              <a:t> </a:t>
            </a:r>
            <a:r>
              <a:rPr sz="1800" b="1" spc="-15" baseline="4629" dirty="0">
                <a:latin typeface="Arial"/>
                <a:cs typeface="Arial"/>
              </a:rPr>
              <a:t>proposer</a:t>
            </a:r>
            <a:r>
              <a:rPr sz="1800" b="1" baseline="4629" dirty="0">
                <a:latin typeface="Arial"/>
                <a:cs typeface="Arial"/>
              </a:rPr>
              <a:t>	</a:t>
            </a:r>
            <a:r>
              <a:rPr sz="1200" spc="-25" dirty="0"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101" name="object 101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05" name="object 105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5" name="object 11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60835" y="423676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72767"/>
            <a:ext cx="3954779" cy="396240"/>
            <a:chOff x="146304" y="1572767"/>
            <a:chExt cx="3954779" cy="396240"/>
          </a:xfrm>
        </p:grpSpPr>
        <p:sp>
          <p:nvSpPr>
            <p:cNvPr id="3" name="object 3"/>
            <p:cNvSpPr/>
            <p:nvPr/>
          </p:nvSpPr>
          <p:spPr>
            <a:xfrm>
              <a:off x="150876" y="1577339"/>
              <a:ext cx="3945890" cy="387350"/>
            </a:xfrm>
            <a:custGeom>
              <a:avLst/>
              <a:gdLst/>
              <a:ahLst/>
              <a:cxnLst/>
              <a:rect l="l" t="t" r="r" b="b"/>
              <a:pathLst>
                <a:path w="3945890" h="387350">
                  <a:moveTo>
                    <a:pt x="3881120" y="0"/>
                  </a:moveTo>
                  <a:lnTo>
                    <a:pt x="64516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6" y="387096"/>
                  </a:lnTo>
                  <a:lnTo>
                    <a:pt x="3881120" y="387096"/>
                  </a:lnTo>
                  <a:lnTo>
                    <a:pt x="3906256" y="382033"/>
                  </a:lnTo>
                  <a:lnTo>
                    <a:pt x="3926760" y="368220"/>
                  </a:lnTo>
                  <a:lnTo>
                    <a:pt x="3940573" y="347716"/>
                  </a:lnTo>
                  <a:lnTo>
                    <a:pt x="3945636" y="322580"/>
                  </a:lnTo>
                  <a:lnTo>
                    <a:pt x="3945636" y="64515"/>
                  </a:lnTo>
                  <a:lnTo>
                    <a:pt x="3940573" y="39379"/>
                  </a:lnTo>
                  <a:lnTo>
                    <a:pt x="3926760" y="18875"/>
                  </a:lnTo>
                  <a:lnTo>
                    <a:pt x="3906256" y="5062"/>
                  </a:lnTo>
                  <a:lnTo>
                    <a:pt x="38811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6" y="1577339"/>
              <a:ext cx="3945890" cy="387350"/>
            </a:xfrm>
            <a:custGeom>
              <a:avLst/>
              <a:gdLst/>
              <a:ahLst/>
              <a:cxnLst/>
              <a:rect l="l" t="t" r="r" b="b"/>
              <a:pathLst>
                <a:path w="394589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6" y="0"/>
                  </a:lnTo>
                  <a:lnTo>
                    <a:pt x="3881120" y="0"/>
                  </a:lnTo>
                  <a:lnTo>
                    <a:pt x="3906256" y="5062"/>
                  </a:lnTo>
                  <a:lnTo>
                    <a:pt x="3926760" y="18875"/>
                  </a:lnTo>
                  <a:lnTo>
                    <a:pt x="3940573" y="39379"/>
                  </a:lnTo>
                  <a:lnTo>
                    <a:pt x="3945636" y="64515"/>
                  </a:lnTo>
                  <a:lnTo>
                    <a:pt x="3945636" y="322580"/>
                  </a:lnTo>
                  <a:lnTo>
                    <a:pt x="3940573" y="347716"/>
                  </a:lnTo>
                  <a:lnTo>
                    <a:pt x="3926760" y="368220"/>
                  </a:lnTo>
                  <a:lnTo>
                    <a:pt x="3906256" y="382033"/>
                  </a:lnTo>
                  <a:lnTo>
                    <a:pt x="3881120" y="387096"/>
                  </a:lnTo>
                  <a:lnTo>
                    <a:pt x="64516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7545" y="43875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43" y="3515309"/>
            <a:ext cx="28276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30m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16m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51519" y="1228344"/>
            <a:ext cx="3514725" cy="447040"/>
            <a:chOff x="8351519" y="1228344"/>
            <a:chExt cx="3514725" cy="4470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6091" y="1232916"/>
              <a:ext cx="3505200" cy="4373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56091" y="123291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44406" y="1305559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6092" y="1723644"/>
            <a:ext cx="3514725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06375" algn="ctr">
              <a:lnSpc>
                <a:spcPct val="100000"/>
              </a:lnSpc>
              <a:spcBef>
                <a:spcPts val="47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9516" y="3601211"/>
            <a:ext cx="3505200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R="115570" algn="ctr">
              <a:lnSpc>
                <a:spcPct val="100000"/>
              </a:lnSpc>
              <a:spcBef>
                <a:spcPts val="409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890" y="1048258"/>
            <a:ext cx="38068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4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Découvrir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partenaire</a:t>
            </a:r>
            <a:endParaRPr sz="1600">
              <a:latin typeface="Arial Black"/>
              <a:cs typeface="Arial Black"/>
            </a:endParaRPr>
          </a:p>
          <a:p>
            <a:pPr marL="1172210">
              <a:lnSpc>
                <a:spcPct val="100000"/>
              </a:lnSpc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Solutions</a:t>
            </a:r>
            <a:r>
              <a:rPr sz="1600" spc="-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600" spc="-7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passes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3733" y="5330761"/>
            <a:ext cx="11921490" cy="692785"/>
            <a:chOff x="153733" y="5330761"/>
            <a:chExt cx="11921490" cy="69278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5335523"/>
              <a:ext cx="11911584" cy="3261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8495" y="5335523"/>
              <a:ext cx="11911965" cy="326390"/>
            </a:xfrm>
            <a:custGeom>
              <a:avLst/>
              <a:gdLst/>
              <a:ahLst/>
              <a:cxnLst/>
              <a:rect l="l" t="t" r="r" b="b"/>
              <a:pathLst>
                <a:path w="11911965" h="326389">
                  <a:moveTo>
                    <a:pt x="0" y="54356"/>
                  </a:moveTo>
                  <a:lnTo>
                    <a:pt x="4271" y="33218"/>
                  </a:lnTo>
                  <a:lnTo>
                    <a:pt x="15919" y="15938"/>
                  </a:lnTo>
                  <a:lnTo>
                    <a:pt x="33197" y="4278"/>
                  </a:lnTo>
                  <a:lnTo>
                    <a:pt x="54356" y="0"/>
                  </a:lnTo>
                  <a:lnTo>
                    <a:pt x="11857228" y="0"/>
                  </a:lnTo>
                  <a:lnTo>
                    <a:pt x="11878365" y="4278"/>
                  </a:lnTo>
                  <a:lnTo>
                    <a:pt x="11895645" y="15938"/>
                  </a:lnTo>
                  <a:lnTo>
                    <a:pt x="11907305" y="33218"/>
                  </a:lnTo>
                  <a:lnTo>
                    <a:pt x="11911584" y="54356"/>
                  </a:lnTo>
                  <a:lnTo>
                    <a:pt x="11911584" y="271779"/>
                  </a:lnTo>
                  <a:lnTo>
                    <a:pt x="11907305" y="292938"/>
                  </a:lnTo>
                  <a:lnTo>
                    <a:pt x="11895645" y="310216"/>
                  </a:lnTo>
                  <a:lnTo>
                    <a:pt x="11878365" y="321864"/>
                  </a:lnTo>
                  <a:lnTo>
                    <a:pt x="11857228" y="326135"/>
                  </a:lnTo>
                  <a:lnTo>
                    <a:pt x="54356" y="326135"/>
                  </a:lnTo>
                  <a:lnTo>
                    <a:pt x="33197" y="321864"/>
                  </a:lnTo>
                  <a:lnTo>
                    <a:pt x="15919" y="310216"/>
                  </a:lnTo>
                  <a:lnTo>
                    <a:pt x="4271" y="292938"/>
                  </a:lnTo>
                  <a:lnTo>
                    <a:pt x="0" y="271779"/>
                  </a:lnTo>
                  <a:lnTo>
                    <a:pt x="0" y="543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06255" y="5704331"/>
              <a:ext cx="3144520" cy="288290"/>
            </a:xfrm>
            <a:custGeom>
              <a:avLst/>
              <a:gdLst/>
              <a:ahLst/>
              <a:cxnLst/>
              <a:rect l="l" t="t" r="r" b="b"/>
              <a:pathLst>
                <a:path w="3144520" h="288289">
                  <a:moveTo>
                    <a:pt x="3096005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6"/>
                  </a:lnTo>
                  <a:lnTo>
                    <a:pt x="3096005" y="288036"/>
                  </a:lnTo>
                  <a:lnTo>
                    <a:pt x="3114704" y="284264"/>
                  </a:lnTo>
                  <a:lnTo>
                    <a:pt x="3129962" y="273977"/>
                  </a:lnTo>
                  <a:lnTo>
                    <a:pt x="3140243" y="258718"/>
                  </a:lnTo>
                  <a:lnTo>
                    <a:pt x="3144012" y="240030"/>
                  </a:lnTo>
                  <a:lnTo>
                    <a:pt x="3144012" y="48006"/>
                  </a:lnTo>
                  <a:lnTo>
                    <a:pt x="3140243" y="29317"/>
                  </a:lnTo>
                  <a:lnTo>
                    <a:pt x="3129962" y="14058"/>
                  </a:lnTo>
                  <a:lnTo>
                    <a:pt x="3114704" y="3771"/>
                  </a:lnTo>
                  <a:lnTo>
                    <a:pt x="30960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06255" y="5704331"/>
              <a:ext cx="3144520" cy="288290"/>
            </a:xfrm>
            <a:custGeom>
              <a:avLst/>
              <a:gdLst/>
              <a:ahLst/>
              <a:cxnLst/>
              <a:rect l="l" t="t" r="r" b="b"/>
              <a:pathLst>
                <a:path w="3144520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3096005" y="0"/>
                  </a:lnTo>
                  <a:lnTo>
                    <a:pt x="3114704" y="3771"/>
                  </a:lnTo>
                  <a:lnTo>
                    <a:pt x="3129962" y="14058"/>
                  </a:lnTo>
                  <a:lnTo>
                    <a:pt x="3140243" y="29317"/>
                  </a:lnTo>
                  <a:lnTo>
                    <a:pt x="3144012" y="48006"/>
                  </a:lnTo>
                  <a:lnTo>
                    <a:pt x="3144012" y="240030"/>
                  </a:lnTo>
                  <a:lnTo>
                    <a:pt x="3140243" y="258718"/>
                  </a:lnTo>
                  <a:lnTo>
                    <a:pt x="3129962" y="273977"/>
                  </a:lnTo>
                  <a:lnTo>
                    <a:pt x="3114704" y="284264"/>
                  </a:lnTo>
                  <a:lnTo>
                    <a:pt x="3096005" y="288036"/>
                  </a:lnTo>
                  <a:lnTo>
                    <a:pt x="48005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2637028" y="0"/>
                  </a:moveTo>
                  <a:lnTo>
                    <a:pt x="48260" y="0"/>
                  </a:lnTo>
                  <a:lnTo>
                    <a:pt x="29473" y="3791"/>
                  </a:lnTo>
                  <a:lnTo>
                    <a:pt x="14133" y="14133"/>
                  </a:lnTo>
                  <a:lnTo>
                    <a:pt x="3791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1" y="260086"/>
                  </a:lnTo>
                  <a:lnTo>
                    <a:pt x="14133" y="275426"/>
                  </a:lnTo>
                  <a:lnTo>
                    <a:pt x="29473" y="285768"/>
                  </a:lnTo>
                  <a:lnTo>
                    <a:pt x="48260" y="289560"/>
                  </a:lnTo>
                  <a:lnTo>
                    <a:pt x="2637028" y="289560"/>
                  </a:lnTo>
                  <a:lnTo>
                    <a:pt x="2655820" y="285768"/>
                  </a:lnTo>
                  <a:lnTo>
                    <a:pt x="2671159" y="275426"/>
                  </a:lnTo>
                  <a:lnTo>
                    <a:pt x="2681497" y="260086"/>
                  </a:lnTo>
                  <a:lnTo>
                    <a:pt x="2685288" y="241300"/>
                  </a:lnTo>
                  <a:lnTo>
                    <a:pt x="2685288" y="48260"/>
                  </a:lnTo>
                  <a:lnTo>
                    <a:pt x="2681497" y="29473"/>
                  </a:lnTo>
                  <a:lnTo>
                    <a:pt x="2671159" y="14133"/>
                  </a:lnTo>
                  <a:lnTo>
                    <a:pt x="2655820" y="3791"/>
                  </a:lnTo>
                  <a:lnTo>
                    <a:pt x="26370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0" y="48260"/>
                  </a:moveTo>
                  <a:lnTo>
                    <a:pt x="3791" y="29473"/>
                  </a:lnTo>
                  <a:lnTo>
                    <a:pt x="14133" y="14133"/>
                  </a:lnTo>
                  <a:lnTo>
                    <a:pt x="29473" y="3791"/>
                  </a:lnTo>
                  <a:lnTo>
                    <a:pt x="48260" y="0"/>
                  </a:lnTo>
                  <a:lnTo>
                    <a:pt x="2637028" y="0"/>
                  </a:lnTo>
                  <a:lnTo>
                    <a:pt x="2655820" y="3791"/>
                  </a:lnTo>
                  <a:lnTo>
                    <a:pt x="2671159" y="14133"/>
                  </a:lnTo>
                  <a:lnTo>
                    <a:pt x="2681497" y="29473"/>
                  </a:lnTo>
                  <a:lnTo>
                    <a:pt x="2685288" y="48260"/>
                  </a:lnTo>
                  <a:lnTo>
                    <a:pt x="2685288" y="241300"/>
                  </a:lnTo>
                  <a:lnTo>
                    <a:pt x="2681497" y="260086"/>
                  </a:lnTo>
                  <a:lnTo>
                    <a:pt x="2671159" y="275426"/>
                  </a:lnTo>
                  <a:lnTo>
                    <a:pt x="2655820" y="285768"/>
                  </a:lnTo>
                  <a:lnTo>
                    <a:pt x="2637028" y="289560"/>
                  </a:lnTo>
                  <a:lnTo>
                    <a:pt x="48260" y="289560"/>
                  </a:lnTo>
                  <a:lnTo>
                    <a:pt x="29473" y="285768"/>
                  </a:lnTo>
                  <a:lnTo>
                    <a:pt x="14133" y="275426"/>
                  </a:lnTo>
                  <a:lnTo>
                    <a:pt x="3791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71800" y="5704331"/>
              <a:ext cx="3234055" cy="288290"/>
            </a:xfrm>
            <a:custGeom>
              <a:avLst/>
              <a:gdLst/>
              <a:ahLst/>
              <a:cxnLst/>
              <a:rect l="l" t="t" r="r" b="b"/>
              <a:pathLst>
                <a:path w="3234054" h="288289">
                  <a:moveTo>
                    <a:pt x="3185922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6"/>
                  </a:lnTo>
                  <a:lnTo>
                    <a:pt x="3185922" y="288036"/>
                  </a:lnTo>
                  <a:lnTo>
                    <a:pt x="3204620" y="284264"/>
                  </a:lnTo>
                  <a:lnTo>
                    <a:pt x="3219878" y="273977"/>
                  </a:lnTo>
                  <a:lnTo>
                    <a:pt x="3230159" y="258718"/>
                  </a:lnTo>
                  <a:lnTo>
                    <a:pt x="3233928" y="240030"/>
                  </a:lnTo>
                  <a:lnTo>
                    <a:pt x="3233928" y="48006"/>
                  </a:lnTo>
                  <a:lnTo>
                    <a:pt x="3230159" y="29317"/>
                  </a:lnTo>
                  <a:lnTo>
                    <a:pt x="3219878" y="14058"/>
                  </a:lnTo>
                  <a:lnTo>
                    <a:pt x="3204620" y="3771"/>
                  </a:lnTo>
                  <a:lnTo>
                    <a:pt x="31859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71800" y="5704331"/>
              <a:ext cx="3234055" cy="288290"/>
            </a:xfrm>
            <a:custGeom>
              <a:avLst/>
              <a:gdLst/>
              <a:ahLst/>
              <a:cxnLst/>
              <a:rect l="l" t="t" r="r" b="b"/>
              <a:pathLst>
                <a:path w="3234054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3185922" y="0"/>
                  </a:lnTo>
                  <a:lnTo>
                    <a:pt x="3204620" y="3771"/>
                  </a:lnTo>
                  <a:lnTo>
                    <a:pt x="3219878" y="14058"/>
                  </a:lnTo>
                  <a:lnTo>
                    <a:pt x="3230159" y="29317"/>
                  </a:lnTo>
                  <a:lnTo>
                    <a:pt x="3233928" y="48006"/>
                  </a:lnTo>
                  <a:lnTo>
                    <a:pt x="3233928" y="240030"/>
                  </a:lnTo>
                  <a:lnTo>
                    <a:pt x="3230159" y="258718"/>
                  </a:lnTo>
                  <a:lnTo>
                    <a:pt x="3219878" y="273977"/>
                  </a:lnTo>
                  <a:lnTo>
                    <a:pt x="3204620" y="284264"/>
                  </a:lnTo>
                  <a:lnTo>
                    <a:pt x="3185922" y="288036"/>
                  </a:lnTo>
                  <a:lnTo>
                    <a:pt x="48006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77940" y="5728715"/>
              <a:ext cx="2395855" cy="289560"/>
            </a:xfrm>
            <a:custGeom>
              <a:avLst/>
              <a:gdLst/>
              <a:ahLst/>
              <a:cxnLst/>
              <a:rect l="l" t="t" r="r" b="b"/>
              <a:pathLst>
                <a:path w="2395854" h="289560">
                  <a:moveTo>
                    <a:pt x="2347467" y="0"/>
                  </a:moveTo>
                  <a:lnTo>
                    <a:pt x="48260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60" y="289560"/>
                  </a:lnTo>
                  <a:lnTo>
                    <a:pt x="2347467" y="289560"/>
                  </a:lnTo>
                  <a:lnTo>
                    <a:pt x="2366260" y="285768"/>
                  </a:lnTo>
                  <a:lnTo>
                    <a:pt x="2381599" y="275426"/>
                  </a:lnTo>
                  <a:lnTo>
                    <a:pt x="2391937" y="260086"/>
                  </a:lnTo>
                  <a:lnTo>
                    <a:pt x="2395728" y="241300"/>
                  </a:lnTo>
                  <a:lnTo>
                    <a:pt x="2395728" y="48260"/>
                  </a:lnTo>
                  <a:lnTo>
                    <a:pt x="2391937" y="29473"/>
                  </a:lnTo>
                  <a:lnTo>
                    <a:pt x="2381599" y="14133"/>
                  </a:lnTo>
                  <a:lnTo>
                    <a:pt x="2366260" y="3791"/>
                  </a:lnTo>
                  <a:lnTo>
                    <a:pt x="2347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77940" y="5728715"/>
              <a:ext cx="2395855" cy="289560"/>
            </a:xfrm>
            <a:custGeom>
              <a:avLst/>
              <a:gdLst/>
              <a:ahLst/>
              <a:cxnLst/>
              <a:rect l="l" t="t" r="r" b="b"/>
              <a:pathLst>
                <a:path w="2395854" h="289560">
                  <a:moveTo>
                    <a:pt x="0" y="48260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60" y="0"/>
                  </a:lnTo>
                  <a:lnTo>
                    <a:pt x="2347467" y="0"/>
                  </a:lnTo>
                  <a:lnTo>
                    <a:pt x="2366260" y="3791"/>
                  </a:lnTo>
                  <a:lnTo>
                    <a:pt x="2381599" y="14133"/>
                  </a:lnTo>
                  <a:lnTo>
                    <a:pt x="2391937" y="29473"/>
                  </a:lnTo>
                  <a:lnTo>
                    <a:pt x="2395728" y="48260"/>
                  </a:lnTo>
                  <a:lnTo>
                    <a:pt x="2395728" y="241300"/>
                  </a:lnTo>
                  <a:lnTo>
                    <a:pt x="2391937" y="260086"/>
                  </a:lnTo>
                  <a:lnTo>
                    <a:pt x="2381599" y="275426"/>
                  </a:lnTo>
                  <a:lnTo>
                    <a:pt x="2366260" y="285768"/>
                  </a:lnTo>
                  <a:lnTo>
                    <a:pt x="2347467" y="289560"/>
                  </a:lnTo>
                  <a:lnTo>
                    <a:pt x="48260" y="289560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54221" y="5357571"/>
            <a:ext cx="3932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5374" y="5711444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17852" y="5722111"/>
            <a:ext cx="31210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83396" y="5711444"/>
            <a:ext cx="3211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549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9576" y="5728817"/>
            <a:ext cx="237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17698" y="5706617"/>
            <a:ext cx="5935980" cy="908685"/>
          </a:xfrm>
          <a:custGeom>
            <a:avLst/>
            <a:gdLst/>
            <a:ahLst/>
            <a:cxnLst/>
            <a:rect l="l" t="t" r="r" b="b"/>
            <a:pathLst>
              <a:path w="5935980" h="908684">
                <a:moveTo>
                  <a:pt x="0" y="30479"/>
                </a:moveTo>
                <a:lnTo>
                  <a:pt x="0" y="875029"/>
                </a:lnTo>
              </a:path>
              <a:path w="5935980" h="908684">
                <a:moveTo>
                  <a:pt x="3378707" y="64007"/>
                </a:moveTo>
                <a:lnTo>
                  <a:pt x="3378707" y="908557"/>
                </a:lnTo>
              </a:path>
              <a:path w="5935980" h="908684">
                <a:moveTo>
                  <a:pt x="5935980" y="0"/>
                </a:moveTo>
                <a:lnTo>
                  <a:pt x="5935980" y="844549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72212" y="1967952"/>
          <a:ext cx="3919219" cy="83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20">
                <a:tc gridSpan="5"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TOUSSAINT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VAC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NOËL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66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marL="447675" marR="363855" indent="-628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ballon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9715" marR="173355" indent="209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Conserver progresser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Déséquilibrer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Finir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204215" y="2900172"/>
            <a:ext cx="1239520" cy="439420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73075" marR="127635" indent="-265430">
              <a:lnSpc>
                <a:spcPct val="100000"/>
              </a:lnSpc>
              <a:spcBef>
                <a:spcPts val="35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28572" y="2889504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31140" marR="114935" indent="-85725">
              <a:lnSpc>
                <a:spcPct val="100000"/>
              </a:lnSpc>
              <a:spcBef>
                <a:spcPts val="225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65120" y="2891027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71755" marR="52069" indent="36195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221479" y="1572767"/>
            <a:ext cx="4034154" cy="3465829"/>
            <a:chOff x="4221479" y="1572767"/>
            <a:chExt cx="4034154" cy="3465829"/>
          </a:xfrm>
        </p:grpSpPr>
        <p:sp>
          <p:nvSpPr>
            <p:cNvPr id="45" name="object 45"/>
            <p:cNvSpPr/>
            <p:nvPr/>
          </p:nvSpPr>
          <p:spPr>
            <a:xfrm>
              <a:off x="4245101" y="1768601"/>
              <a:ext cx="3975100" cy="3237230"/>
            </a:xfrm>
            <a:custGeom>
              <a:avLst/>
              <a:gdLst/>
              <a:ahLst/>
              <a:cxnLst/>
              <a:rect l="l" t="t" r="r" b="b"/>
              <a:pathLst>
                <a:path w="3975100" h="3237229">
                  <a:moveTo>
                    <a:pt x="3974592" y="0"/>
                  </a:moveTo>
                  <a:lnTo>
                    <a:pt x="0" y="0"/>
                  </a:lnTo>
                  <a:lnTo>
                    <a:pt x="0" y="3236976"/>
                  </a:lnTo>
                  <a:lnTo>
                    <a:pt x="3974592" y="3236976"/>
                  </a:lnTo>
                  <a:lnTo>
                    <a:pt x="397459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45101" y="1768601"/>
              <a:ext cx="3975100" cy="3237230"/>
            </a:xfrm>
            <a:custGeom>
              <a:avLst/>
              <a:gdLst/>
              <a:ahLst/>
              <a:cxnLst/>
              <a:rect l="l" t="t" r="r" b="b"/>
              <a:pathLst>
                <a:path w="3975100" h="3237229">
                  <a:moveTo>
                    <a:pt x="0" y="3236976"/>
                  </a:moveTo>
                  <a:lnTo>
                    <a:pt x="3974592" y="3236976"/>
                  </a:lnTo>
                  <a:lnTo>
                    <a:pt x="3974592" y="0"/>
                  </a:lnTo>
                  <a:lnTo>
                    <a:pt x="0" y="0"/>
                  </a:lnTo>
                  <a:lnTo>
                    <a:pt x="0" y="32369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4207" y="2634995"/>
              <a:ext cx="188976" cy="1828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6463" y="3473195"/>
              <a:ext cx="187452" cy="18288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0195" y="2988563"/>
              <a:ext cx="187452" cy="18135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465063" y="3919727"/>
              <a:ext cx="178435" cy="172720"/>
            </a:xfrm>
            <a:custGeom>
              <a:avLst/>
              <a:gdLst/>
              <a:ahLst/>
              <a:cxnLst/>
              <a:rect l="l" t="t" r="r" b="b"/>
              <a:pathLst>
                <a:path w="178435" h="172720">
                  <a:moveTo>
                    <a:pt x="89153" y="0"/>
                  </a:moveTo>
                  <a:lnTo>
                    <a:pt x="54435" y="6774"/>
                  </a:lnTo>
                  <a:lnTo>
                    <a:pt x="26098" y="25241"/>
                  </a:lnTo>
                  <a:lnTo>
                    <a:pt x="7000" y="52613"/>
                  </a:lnTo>
                  <a:lnTo>
                    <a:pt x="0" y="86106"/>
                  </a:lnTo>
                  <a:lnTo>
                    <a:pt x="7000" y="119598"/>
                  </a:lnTo>
                  <a:lnTo>
                    <a:pt x="26098" y="146970"/>
                  </a:lnTo>
                  <a:lnTo>
                    <a:pt x="54435" y="165437"/>
                  </a:lnTo>
                  <a:lnTo>
                    <a:pt x="89153" y="172212"/>
                  </a:lnTo>
                  <a:lnTo>
                    <a:pt x="123872" y="165437"/>
                  </a:lnTo>
                  <a:lnTo>
                    <a:pt x="152209" y="146970"/>
                  </a:lnTo>
                  <a:lnTo>
                    <a:pt x="171307" y="119598"/>
                  </a:lnTo>
                  <a:lnTo>
                    <a:pt x="178308" y="86106"/>
                  </a:lnTo>
                  <a:lnTo>
                    <a:pt x="171307" y="52613"/>
                  </a:lnTo>
                  <a:lnTo>
                    <a:pt x="152209" y="25241"/>
                  </a:lnTo>
                  <a:lnTo>
                    <a:pt x="123872" y="6774"/>
                  </a:lnTo>
                  <a:lnTo>
                    <a:pt x="891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65063" y="3919727"/>
              <a:ext cx="178435" cy="172720"/>
            </a:xfrm>
            <a:custGeom>
              <a:avLst/>
              <a:gdLst/>
              <a:ahLst/>
              <a:cxnLst/>
              <a:rect l="l" t="t" r="r" b="b"/>
              <a:pathLst>
                <a:path w="178435" h="172720">
                  <a:moveTo>
                    <a:pt x="0" y="86106"/>
                  </a:moveTo>
                  <a:lnTo>
                    <a:pt x="7000" y="52613"/>
                  </a:lnTo>
                  <a:lnTo>
                    <a:pt x="26098" y="25241"/>
                  </a:lnTo>
                  <a:lnTo>
                    <a:pt x="54435" y="6774"/>
                  </a:lnTo>
                  <a:lnTo>
                    <a:pt x="89153" y="0"/>
                  </a:lnTo>
                  <a:lnTo>
                    <a:pt x="123872" y="6774"/>
                  </a:lnTo>
                  <a:lnTo>
                    <a:pt x="152209" y="25241"/>
                  </a:lnTo>
                  <a:lnTo>
                    <a:pt x="171307" y="52613"/>
                  </a:lnTo>
                  <a:lnTo>
                    <a:pt x="178308" y="86106"/>
                  </a:lnTo>
                  <a:lnTo>
                    <a:pt x="171307" y="119598"/>
                  </a:lnTo>
                  <a:lnTo>
                    <a:pt x="152209" y="146970"/>
                  </a:lnTo>
                  <a:lnTo>
                    <a:pt x="123872" y="165437"/>
                  </a:lnTo>
                  <a:lnTo>
                    <a:pt x="89153" y="172212"/>
                  </a:lnTo>
                  <a:lnTo>
                    <a:pt x="54435" y="165437"/>
                  </a:lnTo>
                  <a:lnTo>
                    <a:pt x="26098" y="146970"/>
                  </a:lnTo>
                  <a:lnTo>
                    <a:pt x="7000" y="119598"/>
                  </a:lnTo>
                  <a:lnTo>
                    <a:pt x="0" y="861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2719" y="3642360"/>
              <a:ext cx="187451" cy="1813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9691" y="3352800"/>
              <a:ext cx="187451" cy="1828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1479" y="1572767"/>
              <a:ext cx="184403" cy="19507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70119" y="1577339"/>
              <a:ext cx="185927" cy="19507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10271" y="1577339"/>
              <a:ext cx="185927" cy="1950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9767" y="1580387"/>
              <a:ext cx="184403" cy="1950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650991" y="3928872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51054" y="0"/>
                  </a:moveTo>
                  <a:lnTo>
                    <a:pt x="31182" y="4435"/>
                  </a:lnTo>
                  <a:lnTo>
                    <a:pt x="14954" y="16525"/>
                  </a:lnTo>
                  <a:lnTo>
                    <a:pt x="4012" y="34450"/>
                  </a:lnTo>
                  <a:lnTo>
                    <a:pt x="0" y="56387"/>
                  </a:lnTo>
                  <a:lnTo>
                    <a:pt x="4012" y="78325"/>
                  </a:lnTo>
                  <a:lnTo>
                    <a:pt x="14954" y="96250"/>
                  </a:lnTo>
                  <a:lnTo>
                    <a:pt x="31182" y="108340"/>
                  </a:lnTo>
                  <a:lnTo>
                    <a:pt x="51054" y="112775"/>
                  </a:lnTo>
                  <a:lnTo>
                    <a:pt x="70925" y="108340"/>
                  </a:lnTo>
                  <a:lnTo>
                    <a:pt x="87153" y="96250"/>
                  </a:lnTo>
                  <a:lnTo>
                    <a:pt x="98095" y="78325"/>
                  </a:lnTo>
                  <a:lnTo>
                    <a:pt x="102108" y="56387"/>
                  </a:lnTo>
                  <a:lnTo>
                    <a:pt x="98095" y="34450"/>
                  </a:lnTo>
                  <a:lnTo>
                    <a:pt x="87153" y="16525"/>
                  </a:lnTo>
                  <a:lnTo>
                    <a:pt x="70925" y="4435"/>
                  </a:lnTo>
                  <a:lnTo>
                    <a:pt x="51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0991" y="3928872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0" y="56387"/>
                  </a:moveTo>
                  <a:lnTo>
                    <a:pt x="4012" y="34450"/>
                  </a:lnTo>
                  <a:lnTo>
                    <a:pt x="14954" y="16525"/>
                  </a:lnTo>
                  <a:lnTo>
                    <a:pt x="31182" y="4435"/>
                  </a:lnTo>
                  <a:lnTo>
                    <a:pt x="51054" y="0"/>
                  </a:lnTo>
                  <a:lnTo>
                    <a:pt x="70925" y="4435"/>
                  </a:lnTo>
                  <a:lnTo>
                    <a:pt x="87153" y="16525"/>
                  </a:lnTo>
                  <a:lnTo>
                    <a:pt x="98095" y="34450"/>
                  </a:lnTo>
                  <a:lnTo>
                    <a:pt x="102108" y="56387"/>
                  </a:lnTo>
                  <a:lnTo>
                    <a:pt x="98095" y="78325"/>
                  </a:lnTo>
                  <a:lnTo>
                    <a:pt x="87153" y="96250"/>
                  </a:lnTo>
                  <a:lnTo>
                    <a:pt x="70925" y="108340"/>
                  </a:lnTo>
                  <a:lnTo>
                    <a:pt x="51054" y="112775"/>
                  </a:lnTo>
                  <a:lnTo>
                    <a:pt x="31182" y="108340"/>
                  </a:lnTo>
                  <a:lnTo>
                    <a:pt x="14954" y="96250"/>
                  </a:lnTo>
                  <a:lnTo>
                    <a:pt x="4012" y="78325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29731" y="3748023"/>
              <a:ext cx="731520" cy="235585"/>
            </a:xfrm>
            <a:custGeom>
              <a:avLst/>
              <a:gdLst/>
              <a:ahLst/>
              <a:cxnLst/>
              <a:rect l="l" t="t" r="r" b="b"/>
              <a:pathLst>
                <a:path w="731520" h="235585">
                  <a:moveTo>
                    <a:pt x="655302" y="27145"/>
                  </a:moveTo>
                  <a:lnTo>
                    <a:pt x="0" y="216281"/>
                  </a:lnTo>
                  <a:lnTo>
                    <a:pt x="5587" y="235331"/>
                  </a:lnTo>
                  <a:lnTo>
                    <a:pt x="660812" y="46182"/>
                  </a:lnTo>
                  <a:lnTo>
                    <a:pt x="655302" y="27145"/>
                  </a:lnTo>
                  <a:close/>
                </a:path>
                <a:path w="731520" h="235585">
                  <a:moveTo>
                    <a:pt x="722459" y="23621"/>
                  </a:moveTo>
                  <a:lnTo>
                    <a:pt x="667512" y="23621"/>
                  </a:lnTo>
                  <a:lnTo>
                    <a:pt x="672972" y="42671"/>
                  </a:lnTo>
                  <a:lnTo>
                    <a:pt x="660812" y="46182"/>
                  </a:lnTo>
                  <a:lnTo>
                    <a:pt x="668654" y="73278"/>
                  </a:lnTo>
                  <a:lnTo>
                    <a:pt x="722459" y="23621"/>
                  </a:lnTo>
                  <a:close/>
                </a:path>
                <a:path w="731520" h="235585">
                  <a:moveTo>
                    <a:pt x="667512" y="23621"/>
                  </a:moveTo>
                  <a:lnTo>
                    <a:pt x="655302" y="27145"/>
                  </a:lnTo>
                  <a:lnTo>
                    <a:pt x="660812" y="46182"/>
                  </a:lnTo>
                  <a:lnTo>
                    <a:pt x="672972" y="42671"/>
                  </a:lnTo>
                  <a:lnTo>
                    <a:pt x="667512" y="23621"/>
                  </a:lnTo>
                  <a:close/>
                </a:path>
                <a:path w="731520" h="235585">
                  <a:moveTo>
                    <a:pt x="647445" y="0"/>
                  </a:moveTo>
                  <a:lnTo>
                    <a:pt x="655302" y="27145"/>
                  </a:lnTo>
                  <a:lnTo>
                    <a:pt x="667512" y="23621"/>
                  </a:lnTo>
                  <a:lnTo>
                    <a:pt x="722459" y="23621"/>
                  </a:lnTo>
                  <a:lnTo>
                    <a:pt x="731265" y="15493"/>
                  </a:lnTo>
                  <a:lnTo>
                    <a:pt x="647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65622" y="2678883"/>
              <a:ext cx="964565" cy="555625"/>
            </a:xfrm>
            <a:custGeom>
              <a:avLst/>
              <a:gdLst/>
              <a:ahLst/>
              <a:cxnLst/>
              <a:rect l="l" t="t" r="r" b="b"/>
              <a:pathLst>
                <a:path w="964564" h="555625">
                  <a:moveTo>
                    <a:pt x="0" y="96066"/>
                  </a:moveTo>
                  <a:lnTo>
                    <a:pt x="32870" y="65532"/>
                  </a:lnTo>
                  <a:lnTo>
                    <a:pt x="69246" y="40723"/>
                  </a:lnTo>
                  <a:lnTo>
                    <a:pt x="108474" y="21702"/>
                  </a:lnTo>
                  <a:lnTo>
                    <a:pt x="149898" y="8532"/>
                  </a:lnTo>
                  <a:lnTo>
                    <a:pt x="192865" y="1277"/>
                  </a:lnTo>
                  <a:lnTo>
                    <a:pt x="236719" y="0"/>
                  </a:lnTo>
                  <a:lnTo>
                    <a:pt x="280807" y="4763"/>
                  </a:lnTo>
                  <a:lnTo>
                    <a:pt x="324473" y="15632"/>
                  </a:lnTo>
                  <a:lnTo>
                    <a:pt x="367064" y="32668"/>
                  </a:lnTo>
                  <a:lnTo>
                    <a:pt x="407924" y="55934"/>
                  </a:lnTo>
                </a:path>
                <a:path w="964564" h="555625">
                  <a:moveTo>
                    <a:pt x="682625" y="257737"/>
                  </a:moveTo>
                  <a:lnTo>
                    <a:pt x="726962" y="265095"/>
                  </a:lnTo>
                  <a:lnTo>
                    <a:pt x="768919" y="278698"/>
                  </a:lnTo>
                  <a:lnTo>
                    <a:pt x="808044" y="298072"/>
                  </a:lnTo>
                  <a:lnTo>
                    <a:pt x="843882" y="322739"/>
                  </a:lnTo>
                  <a:lnTo>
                    <a:pt x="875982" y="352225"/>
                  </a:lnTo>
                  <a:lnTo>
                    <a:pt x="903891" y="386055"/>
                  </a:lnTo>
                  <a:lnTo>
                    <a:pt x="927156" y="423753"/>
                  </a:lnTo>
                  <a:lnTo>
                    <a:pt x="945326" y="464843"/>
                  </a:lnTo>
                  <a:lnTo>
                    <a:pt x="957946" y="508850"/>
                  </a:lnTo>
                  <a:lnTo>
                    <a:pt x="964564" y="5552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30392" y="3873753"/>
              <a:ext cx="320040" cy="256540"/>
            </a:xfrm>
            <a:custGeom>
              <a:avLst/>
              <a:gdLst/>
              <a:ahLst/>
              <a:cxnLst/>
              <a:rect l="l" t="t" r="r" b="b"/>
              <a:pathLst>
                <a:path w="320039" h="256539">
                  <a:moveTo>
                    <a:pt x="319786" y="256540"/>
                  </a:moveTo>
                  <a:lnTo>
                    <a:pt x="274944" y="255381"/>
                  </a:lnTo>
                  <a:lnTo>
                    <a:pt x="231591" y="247684"/>
                  </a:lnTo>
                  <a:lnTo>
                    <a:pt x="190240" y="233859"/>
                  </a:lnTo>
                  <a:lnTo>
                    <a:pt x="151406" y="214317"/>
                  </a:lnTo>
                  <a:lnTo>
                    <a:pt x="115601" y="189468"/>
                  </a:lnTo>
                  <a:lnTo>
                    <a:pt x="83340" y="159723"/>
                  </a:lnTo>
                  <a:lnTo>
                    <a:pt x="55136" y="125493"/>
                  </a:lnTo>
                  <a:lnTo>
                    <a:pt x="31502" y="87189"/>
                  </a:lnTo>
                  <a:lnTo>
                    <a:pt x="12952" y="4522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12483" y="3340979"/>
              <a:ext cx="495300" cy="434340"/>
            </a:xfrm>
            <a:custGeom>
              <a:avLst/>
              <a:gdLst/>
              <a:ahLst/>
              <a:cxnLst/>
              <a:rect l="l" t="t" r="r" b="b"/>
              <a:pathLst>
                <a:path w="495300" h="434339">
                  <a:moveTo>
                    <a:pt x="409193" y="366785"/>
                  </a:moveTo>
                  <a:lnTo>
                    <a:pt x="372433" y="392479"/>
                  </a:lnTo>
                  <a:lnTo>
                    <a:pt x="333000" y="412048"/>
                  </a:lnTo>
                  <a:lnTo>
                    <a:pt x="291548" y="425515"/>
                  </a:lnTo>
                  <a:lnTo>
                    <a:pt x="248735" y="432904"/>
                  </a:lnTo>
                  <a:lnTo>
                    <a:pt x="205216" y="434238"/>
                  </a:lnTo>
                  <a:lnTo>
                    <a:pt x="161647" y="429540"/>
                  </a:lnTo>
                  <a:lnTo>
                    <a:pt x="118685" y="418835"/>
                  </a:lnTo>
                  <a:lnTo>
                    <a:pt x="76986" y="402146"/>
                  </a:lnTo>
                  <a:lnTo>
                    <a:pt x="37205" y="379496"/>
                  </a:lnTo>
                  <a:lnTo>
                    <a:pt x="0" y="350910"/>
                  </a:lnTo>
                </a:path>
                <a:path w="495300" h="434339">
                  <a:moveTo>
                    <a:pt x="168274" y="9"/>
                  </a:moveTo>
                  <a:lnTo>
                    <a:pt x="213164" y="0"/>
                  </a:lnTo>
                  <a:lnTo>
                    <a:pt x="256731" y="6565"/>
                  </a:lnTo>
                  <a:lnTo>
                    <a:pt x="298450" y="19307"/>
                  </a:lnTo>
                  <a:lnTo>
                    <a:pt x="337798" y="37828"/>
                  </a:lnTo>
                  <a:lnTo>
                    <a:pt x="374253" y="61731"/>
                  </a:lnTo>
                  <a:lnTo>
                    <a:pt x="407290" y="90617"/>
                  </a:lnTo>
                  <a:lnTo>
                    <a:pt x="436385" y="124088"/>
                  </a:lnTo>
                  <a:lnTo>
                    <a:pt x="461017" y="161748"/>
                  </a:lnTo>
                  <a:lnTo>
                    <a:pt x="480660" y="203197"/>
                  </a:lnTo>
                  <a:lnTo>
                    <a:pt x="494791" y="24804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43118" y="3502059"/>
              <a:ext cx="384175" cy="161925"/>
            </a:xfrm>
            <a:custGeom>
              <a:avLst/>
              <a:gdLst/>
              <a:ahLst/>
              <a:cxnLst/>
              <a:rect l="l" t="t" r="r" b="b"/>
              <a:pathLst>
                <a:path w="384175" h="161925">
                  <a:moveTo>
                    <a:pt x="0" y="161763"/>
                  </a:moveTo>
                  <a:lnTo>
                    <a:pt x="23858" y="123759"/>
                  </a:lnTo>
                  <a:lnTo>
                    <a:pt x="52581" y="90370"/>
                  </a:lnTo>
                  <a:lnTo>
                    <a:pt x="85552" y="61828"/>
                  </a:lnTo>
                  <a:lnTo>
                    <a:pt x="122157" y="38368"/>
                  </a:lnTo>
                  <a:lnTo>
                    <a:pt x="161782" y="20221"/>
                  </a:lnTo>
                  <a:lnTo>
                    <a:pt x="203810" y="7623"/>
                  </a:lnTo>
                  <a:lnTo>
                    <a:pt x="247628" y="804"/>
                  </a:lnTo>
                  <a:lnTo>
                    <a:pt x="292620" y="0"/>
                  </a:lnTo>
                  <a:lnTo>
                    <a:pt x="338171" y="5442"/>
                  </a:lnTo>
                  <a:lnTo>
                    <a:pt x="383666" y="1736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74819" y="1784603"/>
              <a:ext cx="725805" cy="3211195"/>
            </a:xfrm>
            <a:custGeom>
              <a:avLst/>
              <a:gdLst/>
              <a:ahLst/>
              <a:cxnLst/>
              <a:rect l="l" t="t" r="r" b="b"/>
              <a:pathLst>
                <a:path w="725804" h="3211195">
                  <a:moveTo>
                    <a:pt x="725424" y="0"/>
                  </a:moveTo>
                  <a:lnTo>
                    <a:pt x="0" y="0"/>
                  </a:lnTo>
                  <a:lnTo>
                    <a:pt x="0" y="3211068"/>
                  </a:lnTo>
                  <a:lnTo>
                    <a:pt x="725424" y="3211068"/>
                  </a:lnTo>
                  <a:lnTo>
                    <a:pt x="7254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74819" y="1784603"/>
              <a:ext cx="725805" cy="3211195"/>
            </a:xfrm>
            <a:custGeom>
              <a:avLst/>
              <a:gdLst/>
              <a:ahLst/>
              <a:cxnLst/>
              <a:rect l="l" t="t" r="r" b="b"/>
              <a:pathLst>
                <a:path w="725804" h="3211195">
                  <a:moveTo>
                    <a:pt x="0" y="3211068"/>
                  </a:moveTo>
                  <a:lnTo>
                    <a:pt x="725424" y="3211068"/>
                  </a:lnTo>
                  <a:lnTo>
                    <a:pt x="725424" y="0"/>
                  </a:lnTo>
                  <a:lnTo>
                    <a:pt x="0" y="0"/>
                  </a:lnTo>
                  <a:lnTo>
                    <a:pt x="0" y="32110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92039" y="4841747"/>
              <a:ext cx="184403" cy="19659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6051" y="4824983"/>
              <a:ext cx="185927" cy="19659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461503" y="1767839"/>
              <a:ext cx="725805" cy="3213100"/>
            </a:xfrm>
            <a:custGeom>
              <a:avLst/>
              <a:gdLst/>
              <a:ahLst/>
              <a:cxnLst/>
              <a:rect l="l" t="t" r="r" b="b"/>
              <a:pathLst>
                <a:path w="725804" h="3213100">
                  <a:moveTo>
                    <a:pt x="725424" y="0"/>
                  </a:moveTo>
                  <a:lnTo>
                    <a:pt x="0" y="0"/>
                  </a:lnTo>
                  <a:lnTo>
                    <a:pt x="0" y="3212592"/>
                  </a:lnTo>
                  <a:lnTo>
                    <a:pt x="725424" y="3212592"/>
                  </a:lnTo>
                  <a:lnTo>
                    <a:pt x="7254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61503" y="1767839"/>
              <a:ext cx="725805" cy="3213100"/>
            </a:xfrm>
            <a:custGeom>
              <a:avLst/>
              <a:gdLst/>
              <a:ahLst/>
              <a:cxnLst/>
              <a:rect l="l" t="t" r="r" b="b"/>
              <a:pathLst>
                <a:path w="725804" h="3213100">
                  <a:moveTo>
                    <a:pt x="0" y="3212592"/>
                  </a:moveTo>
                  <a:lnTo>
                    <a:pt x="725424" y="3212592"/>
                  </a:lnTo>
                  <a:lnTo>
                    <a:pt x="725424" y="0"/>
                  </a:lnTo>
                  <a:lnTo>
                    <a:pt x="0" y="0"/>
                  </a:lnTo>
                  <a:lnTo>
                    <a:pt x="0" y="32125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5888" y="4789932"/>
              <a:ext cx="184403" cy="19659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71103" y="4785360"/>
              <a:ext cx="184403" cy="19507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267961" y="3358895"/>
              <a:ext cx="737870" cy="38100"/>
            </a:xfrm>
            <a:custGeom>
              <a:avLst/>
              <a:gdLst/>
              <a:ahLst/>
              <a:cxnLst/>
              <a:rect l="l" t="t" r="r" b="b"/>
              <a:pathLst>
                <a:path w="737870" h="38100">
                  <a:moveTo>
                    <a:pt x="0" y="38100"/>
                  </a:moveTo>
                  <a:lnTo>
                    <a:pt x="737615" y="38100"/>
                  </a:lnTo>
                  <a:lnTo>
                    <a:pt x="737615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83601" y="3358133"/>
              <a:ext cx="739140" cy="0"/>
            </a:xfrm>
            <a:custGeom>
              <a:avLst/>
              <a:gdLst/>
              <a:ahLst/>
              <a:cxnLst/>
              <a:rect l="l" t="t" r="r" b="b"/>
              <a:pathLst>
                <a:path w="739140">
                  <a:moveTo>
                    <a:pt x="0" y="0"/>
                  </a:moveTo>
                  <a:lnTo>
                    <a:pt x="739140" y="0"/>
                  </a:lnTo>
                </a:path>
              </a:pathLst>
            </a:custGeom>
            <a:ln w="38100">
              <a:solidFill>
                <a:srgbClr val="FF66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0663" y="3945635"/>
              <a:ext cx="187452" cy="18135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49139" y="2389631"/>
              <a:ext cx="185928" cy="18135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4676" y="2520695"/>
              <a:ext cx="187451" cy="1828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69351" y="3931919"/>
              <a:ext cx="187451" cy="18288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626864" y="2626613"/>
              <a:ext cx="1867535" cy="1004569"/>
            </a:xfrm>
            <a:custGeom>
              <a:avLst/>
              <a:gdLst/>
              <a:ahLst/>
              <a:cxnLst/>
              <a:rect l="l" t="t" r="r" b="b"/>
              <a:pathLst>
                <a:path w="1867535" h="1004570">
                  <a:moveTo>
                    <a:pt x="51816" y="207264"/>
                  </a:moveTo>
                  <a:lnTo>
                    <a:pt x="25908" y="207264"/>
                  </a:lnTo>
                  <a:lnTo>
                    <a:pt x="25908" y="233172"/>
                  </a:lnTo>
                  <a:lnTo>
                    <a:pt x="51816" y="233172"/>
                  </a:lnTo>
                  <a:lnTo>
                    <a:pt x="51816" y="207264"/>
                  </a:lnTo>
                  <a:close/>
                </a:path>
                <a:path w="1867535" h="1004570">
                  <a:moveTo>
                    <a:pt x="51816" y="155448"/>
                  </a:moveTo>
                  <a:lnTo>
                    <a:pt x="25908" y="155448"/>
                  </a:lnTo>
                  <a:lnTo>
                    <a:pt x="25908" y="181356"/>
                  </a:lnTo>
                  <a:lnTo>
                    <a:pt x="51816" y="181356"/>
                  </a:lnTo>
                  <a:lnTo>
                    <a:pt x="51816" y="155448"/>
                  </a:lnTo>
                  <a:close/>
                </a:path>
                <a:path w="1867535" h="1004570">
                  <a:moveTo>
                    <a:pt x="51816" y="103632"/>
                  </a:moveTo>
                  <a:lnTo>
                    <a:pt x="25908" y="103632"/>
                  </a:lnTo>
                  <a:lnTo>
                    <a:pt x="25908" y="129540"/>
                  </a:lnTo>
                  <a:lnTo>
                    <a:pt x="51816" y="129540"/>
                  </a:lnTo>
                  <a:lnTo>
                    <a:pt x="51816" y="103632"/>
                  </a:lnTo>
                  <a:close/>
                </a:path>
                <a:path w="1867535" h="1004570">
                  <a:moveTo>
                    <a:pt x="51816" y="51816"/>
                  </a:moveTo>
                  <a:lnTo>
                    <a:pt x="25908" y="51816"/>
                  </a:lnTo>
                  <a:lnTo>
                    <a:pt x="25908" y="77724"/>
                  </a:lnTo>
                  <a:lnTo>
                    <a:pt x="51816" y="77724"/>
                  </a:lnTo>
                  <a:lnTo>
                    <a:pt x="51816" y="51816"/>
                  </a:lnTo>
                  <a:close/>
                </a:path>
                <a:path w="1867535" h="1004570">
                  <a:moveTo>
                    <a:pt x="51816" y="0"/>
                  </a:moveTo>
                  <a:lnTo>
                    <a:pt x="25908" y="0"/>
                  </a:lnTo>
                  <a:lnTo>
                    <a:pt x="25908" y="25908"/>
                  </a:lnTo>
                  <a:lnTo>
                    <a:pt x="51816" y="25908"/>
                  </a:lnTo>
                  <a:lnTo>
                    <a:pt x="51816" y="0"/>
                  </a:lnTo>
                  <a:close/>
                </a:path>
                <a:path w="1867535" h="1004570">
                  <a:moveTo>
                    <a:pt x="77724" y="262128"/>
                  </a:moveTo>
                  <a:lnTo>
                    <a:pt x="51816" y="262128"/>
                  </a:lnTo>
                  <a:lnTo>
                    <a:pt x="51816" y="259080"/>
                  </a:lnTo>
                  <a:lnTo>
                    <a:pt x="25908" y="259080"/>
                  </a:lnTo>
                  <a:lnTo>
                    <a:pt x="25908" y="262128"/>
                  </a:lnTo>
                  <a:lnTo>
                    <a:pt x="0" y="262128"/>
                  </a:lnTo>
                  <a:lnTo>
                    <a:pt x="38862" y="339852"/>
                  </a:lnTo>
                  <a:lnTo>
                    <a:pt x="71234" y="275082"/>
                  </a:lnTo>
                  <a:lnTo>
                    <a:pt x="77724" y="262128"/>
                  </a:lnTo>
                  <a:close/>
                </a:path>
                <a:path w="1867535" h="1004570">
                  <a:moveTo>
                    <a:pt x="1460754" y="479425"/>
                  </a:moveTo>
                  <a:lnTo>
                    <a:pt x="166357" y="325526"/>
                  </a:lnTo>
                  <a:lnTo>
                    <a:pt x="166535" y="323977"/>
                  </a:lnTo>
                  <a:lnTo>
                    <a:pt x="169418" y="299720"/>
                  </a:lnTo>
                  <a:lnTo>
                    <a:pt x="87630" y="329184"/>
                  </a:lnTo>
                  <a:lnTo>
                    <a:pt x="160274" y="376936"/>
                  </a:lnTo>
                  <a:lnTo>
                    <a:pt x="163322" y="351180"/>
                  </a:lnTo>
                  <a:lnTo>
                    <a:pt x="1457706" y="505079"/>
                  </a:lnTo>
                  <a:lnTo>
                    <a:pt x="1460754" y="479425"/>
                  </a:lnTo>
                  <a:close/>
                </a:path>
                <a:path w="1867535" h="1004570">
                  <a:moveTo>
                    <a:pt x="1867408" y="989076"/>
                  </a:moveTo>
                  <a:lnTo>
                    <a:pt x="1596415" y="618909"/>
                  </a:lnTo>
                  <a:lnTo>
                    <a:pt x="1610639" y="608457"/>
                  </a:lnTo>
                  <a:lnTo>
                    <a:pt x="1617218" y="603631"/>
                  </a:lnTo>
                  <a:lnTo>
                    <a:pt x="1540002" y="563880"/>
                  </a:lnTo>
                  <a:lnTo>
                    <a:pt x="1554607" y="649605"/>
                  </a:lnTo>
                  <a:lnTo>
                    <a:pt x="1575473" y="634288"/>
                  </a:lnTo>
                  <a:lnTo>
                    <a:pt x="1846580" y="1004316"/>
                  </a:lnTo>
                  <a:lnTo>
                    <a:pt x="1867408" y="989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94199" y="2433310"/>
              <a:ext cx="402590" cy="119380"/>
            </a:xfrm>
            <a:custGeom>
              <a:avLst/>
              <a:gdLst/>
              <a:ahLst/>
              <a:cxnLst/>
              <a:rect l="l" t="t" r="r" b="b"/>
              <a:pathLst>
                <a:path w="402589" h="119380">
                  <a:moveTo>
                    <a:pt x="0" y="41284"/>
                  </a:moveTo>
                  <a:lnTo>
                    <a:pt x="40209" y="21363"/>
                  </a:lnTo>
                  <a:lnTo>
                    <a:pt x="82150" y="7925"/>
                  </a:lnTo>
                  <a:lnTo>
                    <a:pt x="125176" y="845"/>
                  </a:lnTo>
                  <a:lnTo>
                    <a:pt x="168641" y="0"/>
                  </a:lnTo>
                  <a:lnTo>
                    <a:pt x="211899" y="5263"/>
                  </a:lnTo>
                  <a:lnTo>
                    <a:pt x="254303" y="16513"/>
                  </a:lnTo>
                  <a:lnTo>
                    <a:pt x="295208" y="33623"/>
                  </a:lnTo>
                  <a:lnTo>
                    <a:pt x="333967" y="56471"/>
                  </a:lnTo>
                  <a:lnTo>
                    <a:pt x="369934" y="84931"/>
                  </a:lnTo>
                  <a:lnTo>
                    <a:pt x="402463" y="1188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61509" y="3985641"/>
              <a:ext cx="409575" cy="83820"/>
            </a:xfrm>
            <a:custGeom>
              <a:avLst/>
              <a:gdLst/>
              <a:ahLst/>
              <a:cxnLst/>
              <a:rect l="l" t="t" r="r" b="b"/>
              <a:pathLst>
                <a:path w="409575" h="83820">
                  <a:moveTo>
                    <a:pt x="409066" y="15747"/>
                  </a:moveTo>
                  <a:lnTo>
                    <a:pt x="372310" y="41473"/>
                  </a:lnTo>
                  <a:lnTo>
                    <a:pt x="332886" y="61061"/>
                  </a:lnTo>
                  <a:lnTo>
                    <a:pt x="291448" y="74538"/>
                  </a:lnTo>
                  <a:lnTo>
                    <a:pt x="248652" y="81930"/>
                  </a:lnTo>
                  <a:lnTo>
                    <a:pt x="205152" y="83264"/>
                  </a:lnTo>
                  <a:lnTo>
                    <a:pt x="161602" y="78567"/>
                  </a:lnTo>
                  <a:lnTo>
                    <a:pt x="118658" y="67865"/>
                  </a:lnTo>
                  <a:lnTo>
                    <a:pt x="76973" y="51186"/>
                  </a:lnTo>
                  <a:lnTo>
                    <a:pt x="37202" y="2855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82102" y="3889120"/>
              <a:ext cx="333375" cy="238760"/>
            </a:xfrm>
            <a:custGeom>
              <a:avLst/>
              <a:gdLst/>
              <a:ahLst/>
              <a:cxnLst/>
              <a:rect l="l" t="t" r="r" b="b"/>
              <a:pathLst>
                <a:path w="333375" h="238760">
                  <a:moveTo>
                    <a:pt x="332867" y="0"/>
                  </a:moveTo>
                  <a:lnTo>
                    <a:pt x="319617" y="42871"/>
                  </a:lnTo>
                  <a:lnTo>
                    <a:pt x="300492" y="82533"/>
                  </a:lnTo>
                  <a:lnTo>
                    <a:pt x="276025" y="118605"/>
                  </a:lnTo>
                  <a:lnTo>
                    <a:pt x="246750" y="150705"/>
                  </a:lnTo>
                  <a:lnTo>
                    <a:pt x="213201" y="178450"/>
                  </a:lnTo>
                  <a:lnTo>
                    <a:pt x="175910" y="201460"/>
                  </a:lnTo>
                  <a:lnTo>
                    <a:pt x="135411" y="219352"/>
                  </a:lnTo>
                  <a:lnTo>
                    <a:pt x="92237" y="231745"/>
                  </a:lnTo>
                  <a:lnTo>
                    <a:pt x="46922" y="238257"/>
                  </a:lnTo>
                  <a:lnTo>
                    <a:pt x="0" y="23850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45908" y="2458211"/>
              <a:ext cx="220345" cy="347345"/>
            </a:xfrm>
            <a:custGeom>
              <a:avLst/>
              <a:gdLst/>
              <a:ahLst/>
              <a:cxnLst/>
              <a:rect l="l" t="t" r="r" b="b"/>
              <a:pathLst>
                <a:path w="220345" h="347344">
                  <a:moveTo>
                    <a:pt x="0" y="0"/>
                  </a:moveTo>
                  <a:lnTo>
                    <a:pt x="41954" y="15928"/>
                  </a:lnTo>
                  <a:lnTo>
                    <a:pt x="80339" y="37511"/>
                  </a:lnTo>
                  <a:lnTo>
                    <a:pt x="114805" y="64194"/>
                  </a:lnTo>
                  <a:lnTo>
                    <a:pt x="145005" y="95420"/>
                  </a:lnTo>
                  <a:lnTo>
                    <a:pt x="170592" y="130635"/>
                  </a:lnTo>
                  <a:lnTo>
                    <a:pt x="191219" y="169282"/>
                  </a:lnTo>
                  <a:lnTo>
                    <a:pt x="206537" y="210807"/>
                  </a:lnTo>
                  <a:lnTo>
                    <a:pt x="216200" y="254654"/>
                  </a:lnTo>
                  <a:lnTo>
                    <a:pt x="219860" y="300267"/>
                  </a:lnTo>
                  <a:lnTo>
                    <a:pt x="217170" y="3470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8355330" y="2144725"/>
            <a:ext cx="36861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Balle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aux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capitaines.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Libre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jeu.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zone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axiale. </a:t>
            </a:r>
            <a:r>
              <a:rPr sz="1600" b="1" dirty="0">
                <a:latin typeface="Arial"/>
                <a:cs typeface="Arial"/>
              </a:rPr>
              <a:t>Chaque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capitaine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occupe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moitié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largeur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du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terrain.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79079" y="4099686"/>
            <a:ext cx="3463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transmettre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l’un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deux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capitaines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équipe.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8739" y="6057391"/>
            <a:ext cx="2727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 =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mettre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appuis </a:t>
            </a:r>
            <a:r>
              <a:rPr sz="1200" b="1" spc="-10" dirty="0">
                <a:latin typeface="Arial"/>
                <a:cs typeface="Arial"/>
              </a:rPr>
              <a:t>libres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côtés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afin d’augmenter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les </a:t>
            </a:r>
            <a:r>
              <a:rPr sz="1200" b="1" dirty="0">
                <a:latin typeface="Arial"/>
                <a:cs typeface="Arial"/>
              </a:rPr>
              <a:t>possibilités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passes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068192" y="5976620"/>
            <a:ext cx="3063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Interdiction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rejouer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avec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passeur</a:t>
            </a:r>
            <a:endParaRPr sz="1200">
              <a:latin typeface="Arial"/>
              <a:cs typeface="Arial"/>
            </a:endParaRPr>
          </a:p>
          <a:p>
            <a:pPr marL="12700" marR="19685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Possibilité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d’inverser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appui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bleu </a:t>
            </a:r>
            <a:r>
              <a:rPr sz="1200" b="1" spc="-25" dirty="0">
                <a:latin typeface="Arial"/>
                <a:cs typeface="Arial"/>
              </a:rPr>
              <a:t>et </a:t>
            </a:r>
            <a:r>
              <a:rPr sz="1200" b="1" dirty="0">
                <a:latin typeface="Arial"/>
                <a:cs typeface="Arial"/>
              </a:rPr>
              <a:t>un appui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rouge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(3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trouve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deux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capitaines)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421628" y="6060744"/>
            <a:ext cx="1866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Laisser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Observer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Questionner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006331" y="6027216"/>
            <a:ext cx="23558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appuis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 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Être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accessible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porteur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91" name="object 91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95" name="object 95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5" name="object 10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260835" y="423676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385572"/>
            <a:ext cx="12230100" cy="563880"/>
            <a:chOff x="-18288" y="385572"/>
            <a:chExt cx="12230100" cy="563880"/>
          </a:xfrm>
        </p:grpSpPr>
        <p:sp>
          <p:nvSpPr>
            <p:cNvPr id="3" name="object 3"/>
            <p:cNvSpPr/>
            <p:nvPr/>
          </p:nvSpPr>
          <p:spPr>
            <a:xfrm>
              <a:off x="761" y="404622"/>
              <a:ext cx="12192000" cy="525780"/>
            </a:xfrm>
            <a:custGeom>
              <a:avLst/>
              <a:gdLst/>
              <a:ahLst/>
              <a:cxnLst/>
              <a:rect l="l" t="t" r="r" b="b"/>
              <a:pathLst>
                <a:path w="12192000" h="525780">
                  <a:moveTo>
                    <a:pt x="12192000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2192000" y="5257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404622"/>
              <a:ext cx="12192000" cy="525780"/>
            </a:xfrm>
            <a:custGeom>
              <a:avLst/>
              <a:gdLst/>
              <a:ahLst/>
              <a:cxnLst/>
              <a:rect l="l" t="t" r="r" b="b"/>
              <a:pathLst>
                <a:path w="12192000" h="525780">
                  <a:moveTo>
                    <a:pt x="0" y="525779"/>
                  </a:moveTo>
                  <a:lnTo>
                    <a:pt x="12192000" y="52577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11" y="424011"/>
            <a:ext cx="1217295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30"/>
              </a:spcBef>
              <a:tabLst>
                <a:tab pos="5584825" algn="l"/>
              </a:tabLst>
            </a:pPr>
            <a:r>
              <a:rPr sz="2500" i="1" spc="-90" dirty="0">
                <a:solidFill>
                  <a:srgbClr val="000099"/>
                </a:solidFill>
                <a:latin typeface="Arial Black"/>
                <a:cs typeface="Arial Black"/>
              </a:rPr>
              <a:t>ORGANIGRAMME</a:t>
            </a:r>
            <a:r>
              <a:rPr sz="2500" i="1" spc="-10" dirty="0">
                <a:solidFill>
                  <a:srgbClr val="000099"/>
                </a:solidFill>
                <a:latin typeface="Arial Black"/>
                <a:cs typeface="Arial Black"/>
              </a:rPr>
              <a:t> TECHNIQUE</a:t>
            </a:r>
            <a:r>
              <a:rPr sz="2500" i="1" dirty="0">
                <a:solidFill>
                  <a:srgbClr val="000099"/>
                </a:solidFill>
                <a:latin typeface="Arial Black"/>
                <a:cs typeface="Arial Black"/>
              </a:rPr>
              <a:t>	</a:t>
            </a:r>
            <a:r>
              <a:rPr sz="2500" i="1" spc="-70" dirty="0">
                <a:solidFill>
                  <a:srgbClr val="000099"/>
                </a:solidFill>
                <a:latin typeface="Arial Black"/>
                <a:cs typeface="Arial Black"/>
              </a:rPr>
              <a:t>GENERAL</a:t>
            </a:r>
            <a:r>
              <a:rPr sz="2500" i="1" spc="-13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000099"/>
                </a:solidFill>
                <a:latin typeface="Arial Black"/>
                <a:cs typeface="Arial Black"/>
              </a:rPr>
              <a:t>DU</a:t>
            </a:r>
            <a:r>
              <a:rPr sz="2500" i="1" spc="-14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000099"/>
                </a:solidFill>
                <a:latin typeface="Arial Black"/>
                <a:cs typeface="Arial Black"/>
              </a:rPr>
              <a:t>CLUB</a:t>
            </a:r>
            <a:r>
              <a:rPr sz="2500" i="1" spc="-7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100" i="1" spc="-60" dirty="0">
                <a:solidFill>
                  <a:srgbClr val="000099"/>
                </a:solidFill>
                <a:latin typeface="Arial Black"/>
                <a:cs typeface="Arial Black"/>
              </a:rPr>
              <a:t>(</a:t>
            </a:r>
            <a:r>
              <a:rPr sz="2100" i="1" spc="-60" dirty="0" err="1">
                <a:solidFill>
                  <a:srgbClr val="000099"/>
                </a:solidFill>
                <a:latin typeface="Arial Black"/>
                <a:cs typeface="Arial Black"/>
              </a:rPr>
              <a:t>saison</a:t>
            </a:r>
            <a:r>
              <a:rPr sz="2100" i="1" spc="-114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100" i="1" spc="-55" dirty="0" smtClean="0">
                <a:solidFill>
                  <a:srgbClr val="000099"/>
                </a:solidFill>
                <a:latin typeface="Arial Black"/>
                <a:cs typeface="Arial Black"/>
              </a:rPr>
              <a:t>20</a:t>
            </a:r>
            <a:r>
              <a:rPr lang="fr-FR" sz="2100" i="1" spc="-55" dirty="0" smtClean="0">
                <a:solidFill>
                  <a:srgbClr val="000099"/>
                </a:solidFill>
                <a:latin typeface="Arial Black"/>
                <a:cs typeface="Arial Black"/>
              </a:rPr>
              <a:t>22</a:t>
            </a:r>
            <a:r>
              <a:rPr sz="2100" i="1" spc="-105" dirty="0" smtClean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100" i="1" dirty="0">
                <a:solidFill>
                  <a:srgbClr val="000099"/>
                </a:solidFill>
                <a:latin typeface="Arial Black"/>
                <a:cs typeface="Arial Black"/>
              </a:rPr>
              <a:t>–</a:t>
            </a:r>
            <a:r>
              <a:rPr sz="2100" i="1" spc="-1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100" i="1" spc="-10" dirty="0" smtClean="0">
                <a:solidFill>
                  <a:srgbClr val="000099"/>
                </a:solidFill>
                <a:latin typeface="Arial Black"/>
                <a:cs typeface="Arial Black"/>
              </a:rPr>
              <a:t>20</a:t>
            </a:r>
            <a:r>
              <a:rPr lang="fr-FR" sz="2100" i="1" spc="-10" dirty="0" smtClean="0">
                <a:solidFill>
                  <a:srgbClr val="000099"/>
                </a:solidFill>
                <a:latin typeface="Arial Black"/>
                <a:cs typeface="Arial Black"/>
              </a:rPr>
              <a:t>23)</a:t>
            </a:r>
            <a:endParaRPr sz="2100" dirty="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67036" y="1177988"/>
            <a:ext cx="3528695" cy="513715"/>
            <a:chOff x="3467036" y="1177988"/>
            <a:chExt cx="3528695" cy="5137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0053" y="1191005"/>
              <a:ext cx="3502152" cy="487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80053" y="1191005"/>
              <a:ext cx="3502660" cy="487680"/>
            </a:xfrm>
            <a:custGeom>
              <a:avLst/>
              <a:gdLst/>
              <a:ahLst/>
              <a:cxnLst/>
              <a:rect l="l" t="t" r="r" b="b"/>
              <a:pathLst>
                <a:path w="3502659" h="487680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3420872" y="0"/>
                  </a:lnTo>
                  <a:lnTo>
                    <a:pt x="3452485" y="6395"/>
                  </a:lnTo>
                  <a:lnTo>
                    <a:pt x="3478323" y="23828"/>
                  </a:lnTo>
                  <a:lnTo>
                    <a:pt x="3495756" y="49666"/>
                  </a:lnTo>
                  <a:lnTo>
                    <a:pt x="3502152" y="81280"/>
                  </a:lnTo>
                  <a:lnTo>
                    <a:pt x="3502152" y="406400"/>
                  </a:lnTo>
                  <a:lnTo>
                    <a:pt x="3495756" y="438013"/>
                  </a:lnTo>
                  <a:lnTo>
                    <a:pt x="3478323" y="463851"/>
                  </a:lnTo>
                  <a:lnTo>
                    <a:pt x="3452485" y="481284"/>
                  </a:lnTo>
                  <a:lnTo>
                    <a:pt x="3420872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60316" y="1188847"/>
            <a:ext cx="234251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sz="1600" b="1" dirty="0" err="1">
                <a:solidFill>
                  <a:srgbClr val="FFFFFF"/>
                </a:solidFill>
                <a:latin typeface="Arial"/>
                <a:cs typeface="Arial"/>
              </a:rPr>
              <a:t>Responsable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Technique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5048" y="2410904"/>
            <a:ext cx="4104640" cy="561340"/>
            <a:chOff x="515048" y="2410904"/>
            <a:chExt cx="4104640" cy="561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066" y="2423922"/>
              <a:ext cx="4078224" cy="5349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8066" y="2423922"/>
              <a:ext cx="4078604" cy="535305"/>
            </a:xfrm>
            <a:custGeom>
              <a:avLst/>
              <a:gdLst/>
              <a:ahLst/>
              <a:cxnLst/>
              <a:rect l="l" t="t" r="r" b="b"/>
              <a:pathLst>
                <a:path w="4078604" h="535305">
                  <a:moveTo>
                    <a:pt x="0" y="89153"/>
                  </a:moveTo>
                  <a:lnTo>
                    <a:pt x="7006" y="54435"/>
                  </a:lnTo>
                  <a:lnTo>
                    <a:pt x="26112" y="26098"/>
                  </a:lnTo>
                  <a:lnTo>
                    <a:pt x="54451" y="7000"/>
                  </a:lnTo>
                  <a:lnTo>
                    <a:pt x="89154" y="0"/>
                  </a:lnTo>
                  <a:lnTo>
                    <a:pt x="3989070" y="0"/>
                  </a:lnTo>
                  <a:lnTo>
                    <a:pt x="4023788" y="7000"/>
                  </a:lnTo>
                  <a:lnTo>
                    <a:pt x="4052125" y="26098"/>
                  </a:lnTo>
                  <a:lnTo>
                    <a:pt x="4071223" y="54435"/>
                  </a:lnTo>
                  <a:lnTo>
                    <a:pt x="4078224" y="89153"/>
                  </a:lnTo>
                  <a:lnTo>
                    <a:pt x="4078224" y="445769"/>
                  </a:lnTo>
                  <a:lnTo>
                    <a:pt x="4071223" y="480488"/>
                  </a:lnTo>
                  <a:lnTo>
                    <a:pt x="4052125" y="508825"/>
                  </a:lnTo>
                  <a:lnTo>
                    <a:pt x="4023788" y="527923"/>
                  </a:lnTo>
                  <a:lnTo>
                    <a:pt x="3989070" y="534924"/>
                  </a:lnTo>
                  <a:lnTo>
                    <a:pt x="89154" y="534924"/>
                  </a:lnTo>
                  <a:lnTo>
                    <a:pt x="54451" y="527923"/>
                  </a:lnTo>
                  <a:lnTo>
                    <a:pt x="26112" y="508825"/>
                  </a:lnTo>
                  <a:lnTo>
                    <a:pt x="7006" y="480488"/>
                  </a:lnTo>
                  <a:lnTo>
                    <a:pt x="0" y="445769"/>
                  </a:lnTo>
                  <a:lnTo>
                    <a:pt x="0" y="8915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88388" y="2444318"/>
            <a:ext cx="1954530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sz="1600" b="1" dirty="0" err="1">
                <a:solidFill>
                  <a:srgbClr val="FFFFFF"/>
                </a:solidFill>
                <a:latin typeface="Arial"/>
                <a:cs typeface="Arial"/>
              </a:rPr>
              <a:t>Entraîneur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69400" y="3727640"/>
            <a:ext cx="1130935" cy="513715"/>
            <a:chOff x="2569400" y="3727640"/>
            <a:chExt cx="1130935" cy="51371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2418" y="3740658"/>
              <a:ext cx="1104899" cy="4876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82418" y="3740658"/>
              <a:ext cx="1104900" cy="487680"/>
            </a:xfrm>
            <a:custGeom>
              <a:avLst/>
              <a:gdLst/>
              <a:ahLst/>
              <a:cxnLst/>
              <a:rect l="l" t="t" r="r" b="b"/>
              <a:pathLst>
                <a:path w="1104900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1023619" y="0"/>
                  </a:lnTo>
                  <a:lnTo>
                    <a:pt x="1055233" y="6395"/>
                  </a:lnTo>
                  <a:lnTo>
                    <a:pt x="1081071" y="23828"/>
                  </a:lnTo>
                  <a:lnTo>
                    <a:pt x="1098504" y="49666"/>
                  </a:lnTo>
                  <a:lnTo>
                    <a:pt x="1104899" y="81280"/>
                  </a:lnTo>
                  <a:lnTo>
                    <a:pt x="1104899" y="406400"/>
                  </a:lnTo>
                  <a:lnTo>
                    <a:pt x="1098504" y="438013"/>
                  </a:lnTo>
                  <a:lnTo>
                    <a:pt x="1081071" y="463851"/>
                  </a:lnTo>
                  <a:lnTo>
                    <a:pt x="1055233" y="481284"/>
                  </a:lnTo>
                  <a:lnTo>
                    <a:pt x="1023619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32964" y="3752469"/>
            <a:ext cx="1003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U18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9476" y="3721544"/>
            <a:ext cx="1205865" cy="513715"/>
            <a:chOff x="129476" y="3721544"/>
            <a:chExt cx="1205865" cy="51371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493" y="3734562"/>
              <a:ext cx="1179576" cy="4876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2493" y="3734562"/>
              <a:ext cx="1179830" cy="487680"/>
            </a:xfrm>
            <a:custGeom>
              <a:avLst/>
              <a:gdLst/>
              <a:ahLst/>
              <a:cxnLst/>
              <a:rect l="l" t="t" r="r" b="b"/>
              <a:pathLst>
                <a:path w="1179830" h="487679">
                  <a:moveTo>
                    <a:pt x="0" y="81280"/>
                  </a:moveTo>
                  <a:lnTo>
                    <a:pt x="6386" y="49666"/>
                  </a:lnTo>
                  <a:lnTo>
                    <a:pt x="23804" y="23828"/>
                  </a:lnTo>
                  <a:lnTo>
                    <a:pt x="49640" y="6395"/>
                  </a:lnTo>
                  <a:lnTo>
                    <a:pt x="81280" y="0"/>
                  </a:lnTo>
                  <a:lnTo>
                    <a:pt x="1098296" y="0"/>
                  </a:lnTo>
                  <a:lnTo>
                    <a:pt x="1129909" y="6395"/>
                  </a:lnTo>
                  <a:lnTo>
                    <a:pt x="1155747" y="23828"/>
                  </a:lnTo>
                  <a:lnTo>
                    <a:pt x="1173180" y="49666"/>
                  </a:lnTo>
                  <a:lnTo>
                    <a:pt x="1179576" y="81280"/>
                  </a:lnTo>
                  <a:lnTo>
                    <a:pt x="1179576" y="406400"/>
                  </a:lnTo>
                  <a:lnTo>
                    <a:pt x="1173180" y="438013"/>
                  </a:lnTo>
                  <a:lnTo>
                    <a:pt x="1155747" y="463851"/>
                  </a:lnTo>
                  <a:lnTo>
                    <a:pt x="1129909" y="481284"/>
                  </a:lnTo>
                  <a:lnTo>
                    <a:pt x="1098296" y="487680"/>
                  </a:lnTo>
                  <a:lnTo>
                    <a:pt x="81280" y="487680"/>
                  </a:lnTo>
                  <a:lnTo>
                    <a:pt x="49640" y="481284"/>
                  </a:lnTo>
                  <a:lnTo>
                    <a:pt x="23804" y="463851"/>
                  </a:lnTo>
                  <a:lnTo>
                    <a:pt x="6386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4635" y="3762883"/>
            <a:ext cx="115316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78157" y="3702558"/>
            <a:ext cx="1344295" cy="513715"/>
            <a:chOff x="5641784" y="3692588"/>
            <a:chExt cx="1344295" cy="51371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4801" y="3705606"/>
              <a:ext cx="1318259" cy="4876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54801" y="3705606"/>
              <a:ext cx="1318260" cy="487680"/>
            </a:xfrm>
            <a:custGeom>
              <a:avLst/>
              <a:gdLst/>
              <a:ahLst/>
              <a:cxnLst/>
              <a:rect l="l" t="t" r="r" b="b"/>
              <a:pathLst>
                <a:path w="1318259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1236979" y="0"/>
                  </a:lnTo>
                  <a:lnTo>
                    <a:pt x="1268593" y="6395"/>
                  </a:lnTo>
                  <a:lnTo>
                    <a:pt x="1294431" y="23828"/>
                  </a:lnTo>
                  <a:lnTo>
                    <a:pt x="1311864" y="49666"/>
                  </a:lnTo>
                  <a:lnTo>
                    <a:pt x="1318259" y="81280"/>
                  </a:lnTo>
                  <a:lnTo>
                    <a:pt x="1318259" y="406400"/>
                  </a:lnTo>
                  <a:lnTo>
                    <a:pt x="1311864" y="438013"/>
                  </a:lnTo>
                  <a:lnTo>
                    <a:pt x="1294431" y="463851"/>
                  </a:lnTo>
                  <a:lnTo>
                    <a:pt x="1268593" y="481284"/>
                  </a:lnTo>
                  <a:lnTo>
                    <a:pt x="1236979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83071" y="3717112"/>
            <a:ext cx="10636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U13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71880" y="3689540"/>
            <a:ext cx="1260475" cy="513715"/>
            <a:chOff x="7171880" y="3689540"/>
            <a:chExt cx="1260475" cy="51371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4898" y="3702558"/>
              <a:ext cx="1234440" cy="4876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184898" y="3702558"/>
              <a:ext cx="1234440" cy="487680"/>
            </a:xfrm>
            <a:custGeom>
              <a:avLst/>
              <a:gdLst/>
              <a:ahLst/>
              <a:cxnLst/>
              <a:rect l="l" t="t" r="r" b="b"/>
              <a:pathLst>
                <a:path w="1234440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153159" y="0"/>
                  </a:lnTo>
                  <a:lnTo>
                    <a:pt x="1184773" y="6395"/>
                  </a:lnTo>
                  <a:lnTo>
                    <a:pt x="1210611" y="23828"/>
                  </a:lnTo>
                  <a:lnTo>
                    <a:pt x="1228044" y="49666"/>
                  </a:lnTo>
                  <a:lnTo>
                    <a:pt x="1234440" y="81280"/>
                  </a:lnTo>
                  <a:lnTo>
                    <a:pt x="1234440" y="406400"/>
                  </a:lnTo>
                  <a:lnTo>
                    <a:pt x="1228044" y="438013"/>
                  </a:lnTo>
                  <a:lnTo>
                    <a:pt x="1210611" y="463851"/>
                  </a:lnTo>
                  <a:lnTo>
                    <a:pt x="1184773" y="481284"/>
                  </a:lnTo>
                  <a:lnTo>
                    <a:pt x="1153159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81418" y="3714369"/>
            <a:ext cx="10426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U11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631872" y="3689540"/>
            <a:ext cx="1275715" cy="513715"/>
            <a:chOff x="8631872" y="3689540"/>
            <a:chExt cx="1275715" cy="51371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4889" y="3702558"/>
              <a:ext cx="1249679" cy="4876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44889" y="3702558"/>
              <a:ext cx="1249680" cy="487680"/>
            </a:xfrm>
            <a:custGeom>
              <a:avLst/>
              <a:gdLst/>
              <a:ahLst/>
              <a:cxnLst/>
              <a:rect l="l" t="t" r="r" b="b"/>
              <a:pathLst>
                <a:path w="1249679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168400" y="0"/>
                  </a:lnTo>
                  <a:lnTo>
                    <a:pt x="1200013" y="6395"/>
                  </a:lnTo>
                  <a:lnTo>
                    <a:pt x="1225851" y="23828"/>
                  </a:lnTo>
                  <a:lnTo>
                    <a:pt x="1243284" y="49666"/>
                  </a:lnTo>
                  <a:lnTo>
                    <a:pt x="1249679" y="81280"/>
                  </a:lnTo>
                  <a:lnTo>
                    <a:pt x="1249679" y="406400"/>
                  </a:lnTo>
                  <a:lnTo>
                    <a:pt x="1243284" y="438013"/>
                  </a:lnTo>
                  <a:lnTo>
                    <a:pt x="1225851" y="463851"/>
                  </a:lnTo>
                  <a:lnTo>
                    <a:pt x="1200013" y="481284"/>
                  </a:lnTo>
                  <a:lnTo>
                    <a:pt x="1168400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48141" y="3714369"/>
            <a:ext cx="10439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111676" y="3678872"/>
            <a:ext cx="1438910" cy="526415"/>
            <a:chOff x="10111676" y="3678872"/>
            <a:chExt cx="1438910" cy="526415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4694" y="3691889"/>
              <a:ext cx="1412748" cy="4998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124694" y="3691889"/>
              <a:ext cx="1412875" cy="500380"/>
            </a:xfrm>
            <a:custGeom>
              <a:avLst/>
              <a:gdLst/>
              <a:ahLst/>
              <a:cxnLst/>
              <a:rect l="l" t="t" r="r" b="b"/>
              <a:pathLst>
                <a:path w="1412875" h="500379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1" y="0"/>
                  </a:lnTo>
                  <a:lnTo>
                    <a:pt x="1329435" y="0"/>
                  </a:lnTo>
                  <a:lnTo>
                    <a:pt x="1361848" y="6552"/>
                  </a:lnTo>
                  <a:lnTo>
                    <a:pt x="1388332" y="24415"/>
                  </a:lnTo>
                  <a:lnTo>
                    <a:pt x="1406195" y="50899"/>
                  </a:lnTo>
                  <a:lnTo>
                    <a:pt x="1412748" y="83312"/>
                  </a:lnTo>
                  <a:lnTo>
                    <a:pt x="1412748" y="416560"/>
                  </a:lnTo>
                  <a:lnTo>
                    <a:pt x="1406195" y="448972"/>
                  </a:lnTo>
                  <a:lnTo>
                    <a:pt x="1388332" y="475456"/>
                  </a:lnTo>
                  <a:lnTo>
                    <a:pt x="1361848" y="493319"/>
                  </a:lnTo>
                  <a:lnTo>
                    <a:pt x="1329435" y="499872"/>
                  </a:lnTo>
                  <a:lnTo>
                    <a:pt x="83311" y="499872"/>
                  </a:lnTo>
                  <a:lnTo>
                    <a:pt x="50899" y="493319"/>
                  </a:lnTo>
                  <a:lnTo>
                    <a:pt x="24415" y="475456"/>
                  </a:lnTo>
                  <a:lnTo>
                    <a:pt x="6552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128884" y="3709238"/>
            <a:ext cx="14065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478460" y="2442908"/>
            <a:ext cx="4121150" cy="549275"/>
            <a:chOff x="6478460" y="2442908"/>
            <a:chExt cx="4121150" cy="549275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91477" y="2455925"/>
              <a:ext cx="4094988" cy="52273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91477" y="2455925"/>
              <a:ext cx="4095115" cy="523240"/>
            </a:xfrm>
            <a:custGeom>
              <a:avLst/>
              <a:gdLst/>
              <a:ahLst/>
              <a:cxnLst/>
              <a:rect l="l" t="t" r="r" b="b"/>
              <a:pathLst>
                <a:path w="4095115" h="523239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4007866" y="0"/>
                  </a:lnTo>
                  <a:lnTo>
                    <a:pt x="4041784" y="6844"/>
                  </a:lnTo>
                  <a:lnTo>
                    <a:pt x="4069476" y="25511"/>
                  </a:lnTo>
                  <a:lnTo>
                    <a:pt x="4088143" y="53203"/>
                  </a:lnTo>
                  <a:lnTo>
                    <a:pt x="4094988" y="87122"/>
                  </a:lnTo>
                  <a:lnTo>
                    <a:pt x="4094988" y="435610"/>
                  </a:lnTo>
                  <a:lnTo>
                    <a:pt x="4088143" y="469528"/>
                  </a:lnTo>
                  <a:lnTo>
                    <a:pt x="4069476" y="497220"/>
                  </a:lnTo>
                  <a:lnTo>
                    <a:pt x="4041784" y="515887"/>
                  </a:lnTo>
                  <a:lnTo>
                    <a:pt x="4007866" y="522732"/>
                  </a:lnTo>
                  <a:lnTo>
                    <a:pt x="87122" y="522732"/>
                  </a:lnTo>
                  <a:lnTo>
                    <a:pt x="53203" y="515887"/>
                  </a:lnTo>
                  <a:lnTo>
                    <a:pt x="25511" y="497220"/>
                  </a:lnTo>
                  <a:lnTo>
                    <a:pt x="6844" y="469528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01916" y="2471673"/>
            <a:ext cx="267525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Responsable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École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 smtClean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66572" y="1682495"/>
            <a:ext cx="10808335" cy="4078604"/>
            <a:chOff x="766572" y="1682495"/>
            <a:chExt cx="10808335" cy="4078604"/>
          </a:xfrm>
        </p:grpSpPr>
        <p:sp>
          <p:nvSpPr>
            <p:cNvPr id="43" name="object 43"/>
            <p:cNvSpPr/>
            <p:nvPr/>
          </p:nvSpPr>
          <p:spPr>
            <a:xfrm>
              <a:off x="785622" y="1701545"/>
              <a:ext cx="10003790" cy="2018030"/>
            </a:xfrm>
            <a:custGeom>
              <a:avLst/>
              <a:gdLst/>
              <a:ahLst/>
              <a:cxnLst/>
              <a:rect l="l" t="t" r="r" b="b"/>
              <a:pathLst>
                <a:path w="10003790" h="2018029">
                  <a:moveTo>
                    <a:pt x="4174236" y="0"/>
                  </a:moveTo>
                  <a:lnTo>
                    <a:pt x="4174236" y="347471"/>
                  </a:lnTo>
                </a:path>
                <a:path w="10003790" h="2018029">
                  <a:moveTo>
                    <a:pt x="2374391" y="348995"/>
                  </a:moveTo>
                  <a:lnTo>
                    <a:pt x="5789676" y="348995"/>
                  </a:lnTo>
                </a:path>
                <a:path w="10003790" h="2018029">
                  <a:moveTo>
                    <a:pt x="2394204" y="365759"/>
                  </a:moveTo>
                  <a:lnTo>
                    <a:pt x="2394204" y="713231"/>
                  </a:lnTo>
                </a:path>
                <a:path w="10003790" h="2018029">
                  <a:moveTo>
                    <a:pt x="5768339" y="338327"/>
                  </a:moveTo>
                  <a:lnTo>
                    <a:pt x="5768339" y="685800"/>
                  </a:lnTo>
                </a:path>
                <a:path w="10003790" h="2018029">
                  <a:moveTo>
                    <a:pt x="1836420" y="1274064"/>
                  </a:moveTo>
                  <a:lnTo>
                    <a:pt x="1836420" y="1621536"/>
                  </a:lnTo>
                </a:path>
                <a:path w="10003790" h="2018029">
                  <a:moveTo>
                    <a:pt x="0" y="1629155"/>
                  </a:moveTo>
                  <a:lnTo>
                    <a:pt x="3593591" y="1641348"/>
                  </a:lnTo>
                </a:path>
                <a:path w="10003790" h="2018029">
                  <a:moveTo>
                    <a:pt x="25907" y="1650491"/>
                  </a:moveTo>
                  <a:lnTo>
                    <a:pt x="25907" y="1997964"/>
                  </a:lnTo>
                </a:path>
                <a:path w="10003790" h="2018029">
                  <a:moveTo>
                    <a:pt x="3590543" y="1661159"/>
                  </a:moveTo>
                  <a:lnTo>
                    <a:pt x="3590543" y="2008631"/>
                  </a:lnTo>
                </a:path>
                <a:path w="10003790" h="2018029">
                  <a:moveTo>
                    <a:pt x="5548883" y="1668779"/>
                  </a:moveTo>
                  <a:lnTo>
                    <a:pt x="5548883" y="2017776"/>
                  </a:lnTo>
                </a:path>
                <a:path w="10003790" h="2018029">
                  <a:moveTo>
                    <a:pt x="7821168" y="1313688"/>
                  </a:moveTo>
                  <a:lnTo>
                    <a:pt x="7821168" y="1661159"/>
                  </a:lnTo>
                </a:path>
                <a:path w="10003790" h="2018029">
                  <a:moveTo>
                    <a:pt x="7016496" y="1636776"/>
                  </a:moveTo>
                  <a:lnTo>
                    <a:pt x="7016496" y="1984247"/>
                  </a:lnTo>
                </a:path>
                <a:path w="10003790" h="2018029">
                  <a:moveTo>
                    <a:pt x="8534400" y="1624583"/>
                  </a:moveTo>
                  <a:lnTo>
                    <a:pt x="8534400" y="1972055"/>
                  </a:lnTo>
                </a:path>
                <a:path w="10003790" h="2018029">
                  <a:moveTo>
                    <a:pt x="10003536" y="1659636"/>
                  </a:moveTo>
                  <a:lnTo>
                    <a:pt x="10003536" y="2007108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27741" y="5260086"/>
              <a:ext cx="1434083" cy="487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127741" y="5260086"/>
              <a:ext cx="1434465" cy="487680"/>
            </a:xfrm>
            <a:custGeom>
              <a:avLst/>
              <a:gdLst/>
              <a:ahLst/>
              <a:cxnLst/>
              <a:rect l="l" t="t" r="r" b="b"/>
              <a:pathLst>
                <a:path w="1434465" h="487679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352803" y="0"/>
                  </a:lnTo>
                  <a:lnTo>
                    <a:pt x="1384417" y="6395"/>
                  </a:lnTo>
                  <a:lnTo>
                    <a:pt x="1410255" y="23828"/>
                  </a:lnTo>
                  <a:lnTo>
                    <a:pt x="1427688" y="49666"/>
                  </a:lnTo>
                  <a:lnTo>
                    <a:pt x="1434083" y="81279"/>
                  </a:lnTo>
                  <a:lnTo>
                    <a:pt x="1434083" y="406400"/>
                  </a:lnTo>
                  <a:lnTo>
                    <a:pt x="1427688" y="438039"/>
                  </a:lnTo>
                  <a:lnTo>
                    <a:pt x="1410255" y="463875"/>
                  </a:lnTo>
                  <a:lnTo>
                    <a:pt x="1384417" y="481293"/>
                  </a:lnTo>
                  <a:lnTo>
                    <a:pt x="1352803" y="487679"/>
                  </a:lnTo>
                  <a:lnTo>
                    <a:pt x="81279" y="487679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7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337672" y="5272278"/>
            <a:ext cx="10140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400" spc="-25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117835" y="4467479"/>
            <a:ext cx="1449705" cy="513715"/>
            <a:chOff x="10117772" y="4456112"/>
            <a:chExt cx="1449705" cy="513715"/>
          </a:xfrm>
        </p:grpSpPr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30789" y="4469129"/>
              <a:ext cx="1423415" cy="487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130789" y="4469129"/>
              <a:ext cx="1423670" cy="487680"/>
            </a:xfrm>
            <a:custGeom>
              <a:avLst/>
              <a:gdLst/>
              <a:ahLst/>
              <a:cxnLst/>
              <a:rect l="l" t="t" r="r" b="b"/>
              <a:pathLst>
                <a:path w="1423670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342135" y="0"/>
                  </a:lnTo>
                  <a:lnTo>
                    <a:pt x="1373749" y="6395"/>
                  </a:lnTo>
                  <a:lnTo>
                    <a:pt x="1399587" y="23828"/>
                  </a:lnTo>
                  <a:lnTo>
                    <a:pt x="1417020" y="49666"/>
                  </a:lnTo>
                  <a:lnTo>
                    <a:pt x="1423415" y="81280"/>
                  </a:lnTo>
                  <a:lnTo>
                    <a:pt x="1423415" y="406400"/>
                  </a:lnTo>
                  <a:lnTo>
                    <a:pt x="1417020" y="438013"/>
                  </a:lnTo>
                  <a:lnTo>
                    <a:pt x="1399587" y="463851"/>
                  </a:lnTo>
                  <a:lnTo>
                    <a:pt x="1373749" y="481284"/>
                  </a:lnTo>
                  <a:lnTo>
                    <a:pt x="1342135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266426" y="4481321"/>
            <a:ext cx="1152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400" spc="-25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0116248" y="6006020"/>
            <a:ext cx="1461770" cy="513715"/>
            <a:chOff x="10116248" y="6006020"/>
            <a:chExt cx="1461770" cy="513715"/>
          </a:xfrm>
        </p:grpSpPr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29265" y="6019038"/>
              <a:ext cx="1435607" cy="4876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129265" y="6019038"/>
              <a:ext cx="1435735" cy="487680"/>
            </a:xfrm>
            <a:custGeom>
              <a:avLst/>
              <a:gdLst/>
              <a:ahLst/>
              <a:cxnLst/>
              <a:rect l="l" t="t" r="r" b="b"/>
              <a:pathLst>
                <a:path w="1435734" h="487679">
                  <a:moveTo>
                    <a:pt x="0" y="81280"/>
                  </a:moveTo>
                  <a:lnTo>
                    <a:pt x="6395" y="49640"/>
                  </a:lnTo>
                  <a:lnTo>
                    <a:pt x="23828" y="23804"/>
                  </a:lnTo>
                  <a:lnTo>
                    <a:pt x="49666" y="6386"/>
                  </a:lnTo>
                  <a:lnTo>
                    <a:pt x="81279" y="0"/>
                  </a:lnTo>
                  <a:lnTo>
                    <a:pt x="1354327" y="0"/>
                  </a:lnTo>
                  <a:lnTo>
                    <a:pt x="1385941" y="6386"/>
                  </a:lnTo>
                  <a:lnTo>
                    <a:pt x="1411779" y="23804"/>
                  </a:lnTo>
                  <a:lnTo>
                    <a:pt x="1429212" y="49640"/>
                  </a:lnTo>
                  <a:lnTo>
                    <a:pt x="1435607" y="81280"/>
                  </a:lnTo>
                  <a:lnTo>
                    <a:pt x="1435607" y="406400"/>
                  </a:lnTo>
                  <a:lnTo>
                    <a:pt x="1429212" y="438039"/>
                  </a:lnTo>
                  <a:lnTo>
                    <a:pt x="1411779" y="463875"/>
                  </a:lnTo>
                  <a:lnTo>
                    <a:pt x="1385941" y="481293"/>
                  </a:lnTo>
                  <a:lnTo>
                    <a:pt x="1354327" y="487680"/>
                  </a:lnTo>
                  <a:lnTo>
                    <a:pt x="81279" y="487680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177653" y="6031179"/>
            <a:ext cx="13411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496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400" spc="-25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312408" y="3339084"/>
            <a:ext cx="4494530" cy="2689860"/>
            <a:chOff x="6312408" y="3339084"/>
            <a:chExt cx="4494530" cy="2689860"/>
          </a:xfrm>
        </p:grpSpPr>
        <p:sp>
          <p:nvSpPr>
            <p:cNvPr id="56" name="object 56"/>
            <p:cNvSpPr/>
            <p:nvPr/>
          </p:nvSpPr>
          <p:spPr>
            <a:xfrm>
              <a:off x="6331458" y="3358134"/>
              <a:ext cx="4456430" cy="0"/>
            </a:xfrm>
            <a:custGeom>
              <a:avLst/>
              <a:gdLst/>
              <a:ahLst/>
              <a:cxnLst/>
              <a:rect l="l" t="t" r="r" b="b"/>
              <a:pathLst>
                <a:path w="4456430">
                  <a:moveTo>
                    <a:pt x="0" y="0"/>
                  </a:moveTo>
                  <a:lnTo>
                    <a:pt x="44561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781538" y="4181094"/>
              <a:ext cx="3175" cy="1828800"/>
            </a:xfrm>
            <a:custGeom>
              <a:avLst/>
              <a:gdLst/>
              <a:ahLst/>
              <a:cxnLst/>
              <a:rect l="l" t="t" r="r" b="b"/>
              <a:pathLst>
                <a:path w="3175" h="1828800">
                  <a:moveTo>
                    <a:pt x="0" y="771143"/>
                  </a:moveTo>
                  <a:lnTo>
                    <a:pt x="0" y="1033271"/>
                  </a:lnTo>
                </a:path>
                <a:path w="3175" h="1828800">
                  <a:moveTo>
                    <a:pt x="3047" y="0"/>
                  </a:moveTo>
                  <a:lnTo>
                    <a:pt x="3047" y="262127"/>
                  </a:lnTo>
                </a:path>
                <a:path w="3175" h="1828800">
                  <a:moveTo>
                    <a:pt x="1523" y="1566671"/>
                  </a:moveTo>
                  <a:lnTo>
                    <a:pt x="1523" y="1828799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32698" y="5273802"/>
              <a:ext cx="1306068" cy="4876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632698" y="5273802"/>
              <a:ext cx="1306195" cy="487680"/>
            </a:xfrm>
            <a:custGeom>
              <a:avLst/>
              <a:gdLst/>
              <a:ahLst/>
              <a:cxnLst/>
              <a:rect l="l" t="t" r="r" b="b"/>
              <a:pathLst>
                <a:path w="1306195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224787" y="0"/>
                  </a:lnTo>
                  <a:lnTo>
                    <a:pt x="1256401" y="6395"/>
                  </a:lnTo>
                  <a:lnTo>
                    <a:pt x="1282239" y="23828"/>
                  </a:lnTo>
                  <a:lnTo>
                    <a:pt x="1299672" y="49666"/>
                  </a:lnTo>
                  <a:lnTo>
                    <a:pt x="1306068" y="81280"/>
                  </a:lnTo>
                  <a:lnTo>
                    <a:pt x="1306068" y="406400"/>
                  </a:lnTo>
                  <a:lnTo>
                    <a:pt x="1299672" y="438039"/>
                  </a:lnTo>
                  <a:lnTo>
                    <a:pt x="1282239" y="463875"/>
                  </a:lnTo>
                  <a:lnTo>
                    <a:pt x="1256401" y="481293"/>
                  </a:lnTo>
                  <a:lnTo>
                    <a:pt x="1224787" y="487680"/>
                  </a:lnTo>
                  <a:lnTo>
                    <a:pt x="81279" y="487680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788654" y="5286247"/>
            <a:ext cx="9918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400" spc="-25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622728" y="4471352"/>
            <a:ext cx="1332230" cy="512445"/>
            <a:chOff x="8622728" y="4471352"/>
            <a:chExt cx="1332230" cy="512445"/>
          </a:xfrm>
        </p:grpSpPr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35746" y="4484370"/>
              <a:ext cx="1306068" cy="48615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635746" y="4484370"/>
              <a:ext cx="1306195" cy="486409"/>
            </a:xfrm>
            <a:custGeom>
              <a:avLst/>
              <a:gdLst/>
              <a:ahLst/>
              <a:cxnLst/>
              <a:rect l="l" t="t" r="r" b="b"/>
              <a:pathLst>
                <a:path w="1306195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225042" y="0"/>
                  </a:lnTo>
                  <a:lnTo>
                    <a:pt x="1256561" y="6373"/>
                  </a:lnTo>
                  <a:lnTo>
                    <a:pt x="1282319" y="23748"/>
                  </a:lnTo>
                  <a:lnTo>
                    <a:pt x="1299694" y="49506"/>
                  </a:lnTo>
                  <a:lnTo>
                    <a:pt x="1306068" y="81025"/>
                  </a:lnTo>
                  <a:lnTo>
                    <a:pt x="1306068" y="405129"/>
                  </a:lnTo>
                  <a:lnTo>
                    <a:pt x="1299694" y="436649"/>
                  </a:lnTo>
                  <a:lnTo>
                    <a:pt x="1282319" y="462406"/>
                  </a:lnTo>
                  <a:lnTo>
                    <a:pt x="1256561" y="479782"/>
                  </a:lnTo>
                  <a:lnTo>
                    <a:pt x="1225042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8729598" y="4495546"/>
            <a:ext cx="1118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400" spc="-25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621204" y="6019736"/>
            <a:ext cx="1332230" cy="513715"/>
            <a:chOff x="8621204" y="6019736"/>
            <a:chExt cx="1332230" cy="513715"/>
          </a:xfrm>
        </p:grpSpPr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34222" y="6032753"/>
              <a:ext cx="1306068" cy="4876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634222" y="6032753"/>
              <a:ext cx="1306195" cy="487680"/>
            </a:xfrm>
            <a:custGeom>
              <a:avLst/>
              <a:gdLst/>
              <a:ahLst/>
              <a:cxnLst/>
              <a:rect l="l" t="t" r="r" b="b"/>
              <a:pathLst>
                <a:path w="1306195" h="487679">
                  <a:moveTo>
                    <a:pt x="0" y="81280"/>
                  </a:moveTo>
                  <a:lnTo>
                    <a:pt x="6395" y="49640"/>
                  </a:lnTo>
                  <a:lnTo>
                    <a:pt x="23828" y="23804"/>
                  </a:lnTo>
                  <a:lnTo>
                    <a:pt x="49666" y="6386"/>
                  </a:lnTo>
                  <a:lnTo>
                    <a:pt x="81279" y="0"/>
                  </a:lnTo>
                  <a:lnTo>
                    <a:pt x="1224787" y="0"/>
                  </a:lnTo>
                  <a:lnTo>
                    <a:pt x="1256401" y="6386"/>
                  </a:lnTo>
                  <a:lnTo>
                    <a:pt x="1282239" y="23804"/>
                  </a:lnTo>
                  <a:lnTo>
                    <a:pt x="1299672" y="49640"/>
                  </a:lnTo>
                  <a:lnTo>
                    <a:pt x="1306068" y="81280"/>
                  </a:lnTo>
                  <a:lnTo>
                    <a:pt x="1306068" y="406400"/>
                  </a:lnTo>
                  <a:lnTo>
                    <a:pt x="1299672" y="438039"/>
                  </a:lnTo>
                  <a:lnTo>
                    <a:pt x="1282239" y="463875"/>
                  </a:lnTo>
                  <a:lnTo>
                    <a:pt x="1256401" y="481293"/>
                  </a:lnTo>
                  <a:lnTo>
                    <a:pt x="1224787" y="487680"/>
                  </a:lnTo>
                  <a:lnTo>
                    <a:pt x="81279" y="487680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750934" y="6045504"/>
            <a:ext cx="10731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400" spc="-25" dirty="0" smtClean="0">
                <a:solidFill>
                  <a:srgbClr val="FFFFFF"/>
                </a:solidFill>
                <a:latin typeface="Arial"/>
                <a:cs typeface="Arial"/>
              </a:rPr>
              <a:t>U9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129208" y="5271452"/>
            <a:ext cx="1334135" cy="512445"/>
            <a:chOff x="7129208" y="5271452"/>
            <a:chExt cx="1334135" cy="512445"/>
          </a:xfrm>
        </p:grpSpPr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42225" y="5284470"/>
              <a:ext cx="1307592" cy="48615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142225" y="5284470"/>
              <a:ext cx="1308100" cy="486409"/>
            </a:xfrm>
            <a:custGeom>
              <a:avLst/>
              <a:gdLst/>
              <a:ahLst/>
              <a:cxnLst/>
              <a:rect l="l" t="t" r="r" b="b"/>
              <a:pathLst>
                <a:path w="1308100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226566" y="0"/>
                  </a:lnTo>
                  <a:lnTo>
                    <a:pt x="1258085" y="6373"/>
                  </a:lnTo>
                  <a:lnTo>
                    <a:pt x="1283843" y="23748"/>
                  </a:lnTo>
                  <a:lnTo>
                    <a:pt x="1301218" y="49506"/>
                  </a:lnTo>
                  <a:lnTo>
                    <a:pt x="1307592" y="81025"/>
                  </a:lnTo>
                  <a:lnTo>
                    <a:pt x="1307592" y="405129"/>
                  </a:lnTo>
                  <a:lnTo>
                    <a:pt x="1301218" y="436665"/>
                  </a:lnTo>
                  <a:lnTo>
                    <a:pt x="1283843" y="462421"/>
                  </a:lnTo>
                  <a:lnTo>
                    <a:pt x="1258085" y="479787"/>
                  </a:lnTo>
                  <a:lnTo>
                    <a:pt x="1226566" y="486155"/>
                  </a:lnTo>
                  <a:lnTo>
                    <a:pt x="81025" y="486155"/>
                  </a:lnTo>
                  <a:lnTo>
                    <a:pt x="49506" y="479787"/>
                  </a:lnTo>
                  <a:lnTo>
                    <a:pt x="23749" y="462421"/>
                  </a:lnTo>
                  <a:lnTo>
                    <a:pt x="6373" y="436665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7377176" y="5296027"/>
            <a:ext cx="8369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Arial"/>
                <a:cs typeface="Arial"/>
              </a:rPr>
              <a:t>U11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7133780" y="4480496"/>
            <a:ext cx="1332230" cy="513715"/>
            <a:chOff x="7133780" y="4480496"/>
            <a:chExt cx="1332230" cy="513715"/>
          </a:xfrm>
        </p:grpSpPr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46798" y="4493514"/>
              <a:ext cx="1306068" cy="4876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146798" y="4493514"/>
              <a:ext cx="1306195" cy="487680"/>
            </a:xfrm>
            <a:custGeom>
              <a:avLst/>
              <a:gdLst/>
              <a:ahLst/>
              <a:cxnLst/>
              <a:rect l="l" t="t" r="r" b="b"/>
              <a:pathLst>
                <a:path w="1306195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224787" y="0"/>
                  </a:lnTo>
                  <a:lnTo>
                    <a:pt x="1256401" y="6395"/>
                  </a:lnTo>
                  <a:lnTo>
                    <a:pt x="1282239" y="23828"/>
                  </a:lnTo>
                  <a:lnTo>
                    <a:pt x="1299672" y="49666"/>
                  </a:lnTo>
                  <a:lnTo>
                    <a:pt x="1306068" y="81280"/>
                  </a:lnTo>
                  <a:lnTo>
                    <a:pt x="1306068" y="406400"/>
                  </a:lnTo>
                  <a:lnTo>
                    <a:pt x="1299672" y="438013"/>
                  </a:lnTo>
                  <a:lnTo>
                    <a:pt x="1282239" y="463851"/>
                  </a:lnTo>
                  <a:lnTo>
                    <a:pt x="1256401" y="481284"/>
                  </a:lnTo>
                  <a:lnTo>
                    <a:pt x="1224787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193026" y="4505071"/>
            <a:ext cx="12122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Arial"/>
                <a:cs typeface="Arial"/>
              </a:rPr>
              <a:t>U11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132256" y="6030404"/>
            <a:ext cx="1332230" cy="512445"/>
            <a:chOff x="7132256" y="6030404"/>
            <a:chExt cx="1332230" cy="512445"/>
          </a:xfrm>
        </p:grpSpPr>
        <p:pic>
          <p:nvPicPr>
            <p:cNvPr id="78" name="object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45273" y="6043421"/>
              <a:ext cx="1306068" cy="48615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145273" y="6043421"/>
              <a:ext cx="1306195" cy="486409"/>
            </a:xfrm>
            <a:custGeom>
              <a:avLst/>
              <a:gdLst/>
              <a:ahLst/>
              <a:cxnLst/>
              <a:rect l="l" t="t" r="r" b="b"/>
              <a:pathLst>
                <a:path w="1306195" h="486409">
                  <a:moveTo>
                    <a:pt x="0" y="81025"/>
                  </a:moveTo>
                  <a:lnTo>
                    <a:pt x="6373" y="49484"/>
                  </a:lnTo>
                  <a:lnTo>
                    <a:pt x="23749" y="23729"/>
                  </a:lnTo>
                  <a:lnTo>
                    <a:pt x="49506" y="6366"/>
                  </a:lnTo>
                  <a:lnTo>
                    <a:pt x="81025" y="0"/>
                  </a:lnTo>
                  <a:lnTo>
                    <a:pt x="1225042" y="0"/>
                  </a:lnTo>
                  <a:lnTo>
                    <a:pt x="1256561" y="6366"/>
                  </a:lnTo>
                  <a:lnTo>
                    <a:pt x="1282319" y="23729"/>
                  </a:lnTo>
                  <a:lnTo>
                    <a:pt x="1299694" y="49484"/>
                  </a:lnTo>
                  <a:lnTo>
                    <a:pt x="1306068" y="81025"/>
                  </a:lnTo>
                  <a:lnTo>
                    <a:pt x="1306068" y="405129"/>
                  </a:lnTo>
                  <a:lnTo>
                    <a:pt x="1299694" y="436665"/>
                  </a:lnTo>
                  <a:lnTo>
                    <a:pt x="1282319" y="462421"/>
                  </a:lnTo>
                  <a:lnTo>
                    <a:pt x="1256561" y="479787"/>
                  </a:lnTo>
                  <a:lnTo>
                    <a:pt x="1225042" y="486155"/>
                  </a:lnTo>
                  <a:lnTo>
                    <a:pt x="81025" y="486155"/>
                  </a:lnTo>
                  <a:lnTo>
                    <a:pt x="49506" y="479787"/>
                  </a:lnTo>
                  <a:lnTo>
                    <a:pt x="23749" y="462421"/>
                  </a:lnTo>
                  <a:lnTo>
                    <a:pt x="6373" y="436665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304278" y="6054953"/>
            <a:ext cx="986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Arial"/>
                <a:cs typeface="Arial"/>
              </a:rPr>
              <a:t>U11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620448" y="5271452"/>
            <a:ext cx="1332230" cy="512445"/>
            <a:chOff x="5620448" y="5271452"/>
            <a:chExt cx="1332230" cy="512445"/>
          </a:xfrm>
        </p:grpSpPr>
        <p:pic>
          <p:nvPicPr>
            <p:cNvPr id="82" name="object 8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3465" y="5284470"/>
              <a:ext cx="1306067" cy="48615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633465" y="5284470"/>
              <a:ext cx="1306195" cy="486409"/>
            </a:xfrm>
            <a:custGeom>
              <a:avLst/>
              <a:gdLst/>
              <a:ahLst/>
              <a:cxnLst/>
              <a:rect l="l" t="t" r="r" b="b"/>
              <a:pathLst>
                <a:path w="1306195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225041" y="0"/>
                  </a:lnTo>
                  <a:lnTo>
                    <a:pt x="1256561" y="6373"/>
                  </a:lnTo>
                  <a:lnTo>
                    <a:pt x="1282318" y="23748"/>
                  </a:lnTo>
                  <a:lnTo>
                    <a:pt x="1299694" y="49506"/>
                  </a:lnTo>
                  <a:lnTo>
                    <a:pt x="1306067" y="81025"/>
                  </a:lnTo>
                  <a:lnTo>
                    <a:pt x="1306067" y="405129"/>
                  </a:lnTo>
                  <a:lnTo>
                    <a:pt x="1299694" y="436665"/>
                  </a:lnTo>
                  <a:lnTo>
                    <a:pt x="1282318" y="462421"/>
                  </a:lnTo>
                  <a:lnTo>
                    <a:pt x="1256561" y="479787"/>
                  </a:lnTo>
                  <a:lnTo>
                    <a:pt x="1225041" y="486155"/>
                  </a:lnTo>
                  <a:lnTo>
                    <a:pt x="81025" y="486155"/>
                  </a:lnTo>
                  <a:lnTo>
                    <a:pt x="49506" y="479787"/>
                  </a:lnTo>
                  <a:lnTo>
                    <a:pt x="23749" y="462421"/>
                  </a:lnTo>
                  <a:lnTo>
                    <a:pt x="6373" y="436665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833998" y="5296027"/>
            <a:ext cx="9055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Arial"/>
                <a:cs typeface="Arial"/>
              </a:rPr>
              <a:t>U13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665343" y="4481321"/>
            <a:ext cx="1332230" cy="513715"/>
            <a:chOff x="5623496" y="4480496"/>
            <a:chExt cx="1332230" cy="513715"/>
          </a:xfrm>
        </p:grpSpPr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36514" y="4493514"/>
              <a:ext cx="1306067" cy="48768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636514" y="4493514"/>
              <a:ext cx="1306195" cy="487680"/>
            </a:xfrm>
            <a:custGeom>
              <a:avLst/>
              <a:gdLst/>
              <a:ahLst/>
              <a:cxnLst/>
              <a:rect l="l" t="t" r="r" b="b"/>
              <a:pathLst>
                <a:path w="1306195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1224788" y="0"/>
                  </a:lnTo>
                  <a:lnTo>
                    <a:pt x="1256401" y="6395"/>
                  </a:lnTo>
                  <a:lnTo>
                    <a:pt x="1282239" y="23828"/>
                  </a:lnTo>
                  <a:lnTo>
                    <a:pt x="1299672" y="49666"/>
                  </a:lnTo>
                  <a:lnTo>
                    <a:pt x="1306067" y="81280"/>
                  </a:lnTo>
                  <a:lnTo>
                    <a:pt x="1306067" y="406400"/>
                  </a:lnTo>
                  <a:lnTo>
                    <a:pt x="1299672" y="438013"/>
                  </a:lnTo>
                  <a:lnTo>
                    <a:pt x="1282239" y="463851"/>
                  </a:lnTo>
                  <a:lnTo>
                    <a:pt x="1256401" y="481284"/>
                  </a:lnTo>
                  <a:lnTo>
                    <a:pt x="1224788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782183" y="4505071"/>
            <a:ext cx="10128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Arial"/>
                <a:cs typeface="Arial"/>
              </a:rPr>
              <a:t>U13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455356" y="3724592"/>
            <a:ext cx="7839709" cy="2330450"/>
            <a:chOff x="1455356" y="3724592"/>
            <a:chExt cx="7839709" cy="2330450"/>
          </a:xfrm>
        </p:grpSpPr>
        <p:sp>
          <p:nvSpPr>
            <p:cNvPr id="90" name="object 90"/>
            <p:cNvSpPr/>
            <p:nvPr/>
          </p:nvSpPr>
          <p:spPr>
            <a:xfrm>
              <a:off x="6322314" y="4184141"/>
              <a:ext cx="2954020" cy="1851660"/>
            </a:xfrm>
            <a:custGeom>
              <a:avLst/>
              <a:gdLst/>
              <a:ahLst/>
              <a:cxnLst/>
              <a:rect l="l" t="t" r="r" b="b"/>
              <a:pathLst>
                <a:path w="2954020" h="1851660">
                  <a:moveTo>
                    <a:pt x="2951988" y="771143"/>
                  </a:moveTo>
                  <a:lnTo>
                    <a:pt x="2951988" y="1033271"/>
                  </a:lnTo>
                </a:path>
                <a:path w="2954020" h="1851660">
                  <a:moveTo>
                    <a:pt x="2953512" y="1566671"/>
                  </a:moveTo>
                  <a:lnTo>
                    <a:pt x="2953512" y="1828799"/>
                  </a:lnTo>
                </a:path>
                <a:path w="2954020" h="1851660">
                  <a:moveTo>
                    <a:pt x="2953512" y="0"/>
                  </a:moveTo>
                  <a:lnTo>
                    <a:pt x="2953512" y="262127"/>
                  </a:lnTo>
                </a:path>
                <a:path w="2954020" h="1851660">
                  <a:moveTo>
                    <a:pt x="1466088" y="795527"/>
                  </a:moveTo>
                  <a:lnTo>
                    <a:pt x="1466088" y="1057655"/>
                  </a:lnTo>
                </a:path>
                <a:path w="2954020" h="1851660">
                  <a:moveTo>
                    <a:pt x="1467612" y="1591055"/>
                  </a:moveTo>
                  <a:lnTo>
                    <a:pt x="1467612" y="1851659"/>
                  </a:lnTo>
                </a:path>
                <a:path w="2954020" h="1851660">
                  <a:moveTo>
                    <a:pt x="1467612" y="22859"/>
                  </a:moveTo>
                  <a:lnTo>
                    <a:pt x="1467612" y="284987"/>
                  </a:lnTo>
                </a:path>
                <a:path w="2954020" h="1851660">
                  <a:moveTo>
                    <a:pt x="0" y="816863"/>
                  </a:moveTo>
                  <a:lnTo>
                    <a:pt x="0" y="1078991"/>
                  </a:lnTo>
                </a:path>
                <a:path w="2954020" h="1851660">
                  <a:moveTo>
                    <a:pt x="1524" y="45719"/>
                  </a:moveTo>
                  <a:lnTo>
                    <a:pt x="1524" y="307847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8374" y="3737609"/>
              <a:ext cx="990600" cy="48767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468374" y="3737609"/>
              <a:ext cx="990600" cy="487680"/>
            </a:xfrm>
            <a:custGeom>
              <a:avLst/>
              <a:gdLst/>
              <a:ahLst/>
              <a:cxnLst/>
              <a:rect l="l" t="t" r="r" b="b"/>
              <a:pathLst>
                <a:path w="990600" h="487679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909319" y="0"/>
                  </a:lnTo>
                  <a:lnTo>
                    <a:pt x="940933" y="6395"/>
                  </a:lnTo>
                  <a:lnTo>
                    <a:pt x="966771" y="23828"/>
                  </a:lnTo>
                  <a:lnTo>
                    <a:pt x="984204" y="49666"/>
                  </a:lnTo>
                  <a:lnTo>
                    <a:pt x="990600" y="81279"/>
                  </a:lnTo>
                  <a:lnTo>
                    <a:pt x="990600" y="406400"/>
                  </a:lnTo>
                  <a:lnTo>
                    <a:pt x="984204" y="438013"/>
                  </a:lnTo>
                  <a:lnTo>
                    <a:pt x="966771" y="463851"/>
                  </a:lnTo>
                  <a:lnTo>
                    <a:pt x="940933" y="481284"/>
                  </a:lnTo>
                  <a:lnTo>
                    <a:pt x="909319" y="487679"/>
                  </a:lnTo>
                  <a:lnTo>
                    <a:pt x="81279" y="487679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7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623441" y="3764660"/>
            <a:ext cx="726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814508" y="3742880"/>
            <a:ext cx="1201420" cy="512445"/>
            <a:chOff x="3814508" y="3742880"/>
            <a:chExt cx="1201420" cy="512445"/>
          </a:xfrm>
        </p:grpSpPr>
        <p:pic>
          <p:nvPicPr>
            <p:cNvPr id="95" name="object 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27526" y="3755897"/>
              <a:ext cx="1175003" cy="48615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827526" y="3755897"/>
              <a:ext cx="1175385" cy="486409"/>
            </a:xfrm>
            <a:custGeom>
              <a:avLst/>
              <a:gdLst/>
              <a:ahLst/>
              <a:cxnLst/>
              <a:rect l="l" t="t" r="r" b="b"/>
              <a:pathLst>
                <a:path w="1175385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093977" y="0"/>
                  </a:lnTo>
                  <a:lnTo>
                    <a:pt x="1125497" y="6373"/>
                  </a:lnTo>
                  <a:lnTo>
                    <a:pt x="1151254" y="23748"/>
                  </a:lnTo>
                  <a:lnTo>
                    <a:pt x="1168630" y="49506"/>
                  </a:lnTo>
                  <a:lnTo>
                    <a:pt x="1175003" y="81025"/>
                  </a:lnTo>
                  <a:lnTo>
                    <a:pt x="1175003" y="405129"/>
                  </a:lnTo>
                  <a:lnTo>
                    <a:pt x="1168630" y="436649"/>
                  </a:lnTo>
                  <a:lnTo>
                    <a:pt x="1151255" y="462406"/>
                  </a:lnTo>
                  <a:lnTo>
                    <a:pt x="1125497" y="479782"/>
                  </a:lnTo>
                  <a:lnTo>
                    <a:pt x="1093977" y="486156"/>
                  </a:lnTo>
                  <a:lnTo>
                    <a:pt x="81025" y="486156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3816858" y="3766820"/>
            <a:ext cx="11982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U15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40144" y="3348228"/>
            <a:ext cx="3035935" cy="1745614"/>
            <a:chOff x="140144" y="3348228"/>
            <a:chExt cx="3035935" cy="1745614"/>
          </a:xfrm>
        </p:grpSpPr>
        <p:sp>
          <p:nvSpPr>
            <p:cNvPr id="99" name="object 99"/>
            <p:cNvSpPr/>
            <p:nvPr/>
          </p:nvSpPr>
          <p:spPr>
            <a:xfrm>
              <a:off x="2007870" y="3367278"/>
              <a:ext cx="1149350" cy="349250"/>
            </a:xfrm>
            <a:custGeom>
              <a:avLst/>
              <a:gdLst/>
              <a:ahLst/>
              <a:cxnLst/>
              <a:rect l="l" t="t" r="r" b="b"/>
              <a:pathLst>
                <a:path w="1149350" h="349250">
                  <a:moveTo>
                    <a:pt x="1149096" y="0"/>
                  </a:moveTo>
                  <a:lnTo>
                    <a:pt x="1149096" y="348996"/>
                  </a:lnTo>
                </a:path>
                <a:path w="1149350" h="349250">
                  <a:moveTo>
                    <a:pt x="0" y="0"/>
                  </a:moveTo>
                  <a:lnTo>
                    <a:pt x="0" y="348996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3161" y="4594098"/>
              <a:ext cx="1171956" cy="48615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53161" y="4594098"/>
              <a:ext cx="1172210" cy="486409"/>
            </a:xfrm>
            <a:custGeom>
              <a:avLst/>
              <a:gdLst/>
              <a:ahLst/>
              <a:cxnLst/>
              <a:rect l="l" t="t" r="r" b="b"/>
              <a:pathLst>
                <a:path w="1172210" h="486410">
                  <a:moveTo>
                    <a:pt x="0" y="81025"/>
                  </a:moveTo>
                  <a:lnTo>
                    <a:pt x="6366" y="49506"/>
                  </a:lnTo>
                  <a:lnTo>
                    <a:pt x="23729" y="23749"/>
                  </a:lnTo>
                  <a:lnTo>
                    <a:pt x="49484" y="6373"/>
                  </a:lnTo>
                  <a:lnTo>
                    <a:pt x="81026" y="0"/>
                  </a:lnTo>
                  <a:lnTo>
                    <a:pt x="1090930" y="0"/>
                  </a:lnTo>
                  <a:lnTo>
                    <a:pt x="1122449" y="6373"/>
                  </a:lnTo>
                  <a:lnTo>
                    <a:pt x="1148207" y="23748"/>
                  </a:lnTo>
                  <a:lnTo>
                    <a:pt x="1165582" y="49506"/>
                  </a:lnTo>
                  <a:lnTo>
                    <a:pt x="1171956" y="81025"/>
                  </a:lnTo>
                  <a:lnTo>
                    <a:pt x="1171956" y="405129"/>
                  </a:lnTo>
                  <a:lnTo>
                    <a:pt x="1165582" y="436649"/>
                  </a:lnTo>
                  <a:lnTo>
                    <a:pt x="1148207" y="462406"/>
                  </a:lnTo>
                  <a:lnTo>
                    <a:pt x="1122449" y="479782"/>
                  </a:lnTo>
                  <a:lnTo>
                    <a:pt x="1090930" y="486156"/>
                  </a:lnTo>
                  <a:lnTo>
                    <a:pt x="81026" y="486156"/>
                  </a:lnTo>
                  <a:lnTo>
                    <a:pt x="49484" y="479782"/>
                  </a:lnTo>
                  <a:lnTo>
                    <a:pt x="23729" y="462406"/>
                  </a:lnTo>
                  <a:lnTo>
                    <a:pt x="6366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1446212" y="4587176"/>
            <a:ext cx="1016635" cy="513715"/>
            <a:chOff x="1446212" y="4587176"/>
            <a:chExt cx="1016635" cy="513715"/>
          </a:xfrm>
        </p:grpSpPr>
        <p:pic>
          <p:nvPicPr>
            <p:cNvPr id="104" name="object 10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9229" y="4600194"/>
              <a:ext cx="990600" cy="48768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459229" y="4600194"/>
              <a:ext cx="990600" cy="487680"/>
            </a:xfrm>
            <a:custGeom>
              <a:avLst/>
              <a:gdLst/>
              <a:ahLst/>
              <a:cxnLst/>
              <a:rect l="l" t="t" r="r" b="b"/>
              <a:pathLst>
                <a:path w="990600" h="487679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909319" y="0"/>
                  </a:lnTo>
                  <a:lnTo>
                    <a:pt x="940933" y="6395"/>
                  </a:lnTo>
                  <a:lnTo>
                    <a:pt x="966771" y="23828"/>
                  </a:lnTo>
                  <a:lnTo>
                    <a:pt x="984204" y="49666"/>
                  </a:lnTo>
                  <a:lnTo>
                    <a:pt x="990600" y="81279"/>
                  </a:lnTo>
                  <a:lnTo>
                    <a:pt x="990600" y="406399"/>
                  </a:lnTo>
                  <a:lnTo>
                    <a:pt x="984204" y="438013"/>
                  </a:lnTo>
                  <a:lnTo>
                    <a:pt x="966771" y="463851"/>
                  </a:lnTo>
                  <a:lnTo>
                    <a:pt x="940933" y="481284"/>
                  </a:lnTo>
                  <a:lnTo>
                    <a:pt x="909319" y="487679"/>
                  </a:lnTo>
                  <a:lnTo>
                    <a:pt x="81279" y="487679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399"/>
                  </a:lnTo>
                  <a:lnTo>
                    <a:pt x="0" y="8127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615566" y="4626609"/>
            <a:ext cx="726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572448" y="4584128"/>
            <a:ext cx="1130935" cy="512445"/>
            <a:chOff x="2572448" y="4584128"/>
            <a:chExt cx="1130935" cy="512445"/>
          </a:xfrm>
        </p:grpSpPr>
        <p:pic>
          <p:nvPicPr>
            <p:cNvPr id="108" name="object 10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85465" y="4597145"/>
              <a:ext cx="1104899" cy="48615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585465" y="4597145"/>
              <a:ext cx="1104900" cy="486409"/>
            </a:xfrm>
            <a:custGeom>
              <a:avLst/>
              <a:gdLst/>
              <a:ahLst/>
              <a:cxnLst/>
              <a:rect l="l" t="t" r="r" b="b"/>
              <a:pathLst>
                <a:path w="1104900" h="486410">
                  <a:moveTo>
                    <a:pt x="0" y="81025"/>
                  </a:moveTo>
                  <a:lnTo>
                    <a:pt x="6373" y="49506"/>
                  </a:lnTo>
                  <a:lnTo>
                    <a:pt x="23748" y="23748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023873" y="0"/>
                  </a:lnTo>
                  <a:lnTo>
                    <a:pt x="1055393" y="6373"/>
                  </a:lnTo>
                  <a:lnTo>
                    <a:pt x="1081150" y="23748"/>
                  </a:lnTo>
                  <a:lnTo>
                    <a:pt x="1098526" y="49506"/>
                  </a:lnTo>
                  <a:lnTo>
                    <a:pt x="1104899" y="81025"/>
                  </a:lnTo>
                  <a:lnTo>
                    <a:pt x="1104899" y="405129"/>
                  </a:lnTo>
                  <a:lnTo>
                    <a:pt x="1098526" y="436649"/>
                  </a:lnTo>
                  <a:lnTo>
                    <a:pt x="1081151" y="462406"/>
                  </a:lnTo>
                  <a:lnTo>
                    <a:pt x="1055393" y="479782"/>
                  </a:lnTo>
                  <a:lnTo>
                    <a:pt x="1023873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2657348" y="4623561"/>
            <a:ext cx="962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éduc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U18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797051" y="4215384"/>
            <a:ext cx="4201795" cy="904240"/>
            <a:chOff x="797051" y="4215384"/>
            <a:chExt cx="4201795" cy="904240"/>
          </a:xfrm>
        </p:grpSpPr>
        <p:sp>
          <p:nvSpPr>
            <p:cNvPr id="112" name="object 112"/>
            <p:cNvSpPr/>
            <p:nvPr/>
          </p:nvSpPr>
          <p:spPr>
            <a:xfrm>
              <a:off x="816101" y="4234434"/>
              <a:ext cx="3554095" cy="368935"/>
            </a:xfrm>
            <a:custGeom>
              <a:avLst/>
              <a:gdLst/>
              <a:ahLst/>
              <a:cxnLst/>
              <a:rect l="l" t="t" r="r" b="b"/>
              <a:pathLst>
                <a:path w="3554095" h="368935">
                  <a:moveTo>
                    <a:pt x="0" y="21336"/>
                  </a:moveTo>
                  <a:lnTo>
                    <a:pt x="0" y="368808"/>
                  </a:lnTo>
                </a:path>
                <a:path w="3554095" h="368935">
                  <a:moveTo>
                    <a:pt x="3553968" y="0"/>
                  </a:moveTo>
                  <a:lnTo>
                    <a:pt x="3553968" y="347472"/>
                  </a:lnTo>
                </a:path>
                <a:path w="3554095" h="368935">
                  <a:moveTo>
                    <a:pt x="2334767" y="4572"/>
                  </a:moveTo>
                  <a:lnTo>
                    <a:pt x="2334767" y="352044"/>
                  </a:lnTo>
                </a:path>
                <a:path w="3554095" h="368935">
                  <a:moveTo>
                    <a:pt x="1185672" y="4572"/>
                  </a:moveTo>
                  <a:lnTo>
                    <a:pt x="1185672" y="352044"/>
                  </a:lnTo>
                </a:path>
              </a:pathLst>
            </a:custGeom>
            <a:ln w="38100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72662" y="4618482"/>
              <a:ext cx="1213103" cy="48768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772662" y="4618482"/>
              <a:ext cx="1213485" cy="487680"/>
            </a:xfrm>
            <a:custGeom>
              <a:avLst/>
              <a:gdLst/>
              <a:ahLst/>
              <a:cxnLst/>
              <a:rect l="l" t="t" r="r" b="b"/>
              <a:pathLst>
                <a:path w="1213485" h="487679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79" y="0"/>
                  </a:lnTo>
                  <a:lnTo>
                    <a:pt x="1131824" y="0"/>
                  </a:lnTo>
                  <a:lnTo>
                    <a:pt x="1163437" y="6395"/>
                  </a:lnTo>
                  <a:lnTo>
                    <a:pt x="1189275" y="23828"/>
                  </a:lnTo>
                  <a:lnTo>
                    <a:pt x="1206708" y="49666"/>
                  </a:lnTo>
                  <a:lnTo>
                    <a:pt x="1213103" y="81280"/>
                  </a:lnTo>
                  <a:lnTo>
                    <a:pt x="1213103" y="406400"/>
                  </a:lnTo>
                  <a:lnTo>
                    <a:pt x="1206708" y="438013"/>
                  </a:lnTo>
                  <a:lnTo>
                    <a:pt x="1189275" y="463851"/>
                  </a:lnTo>
                  <a:lnTo>
                    <a:pt x="1163437" y="481284"/>
                  </a:lnTo>
                  <a:lnTo>
                    <a:pt x="1131824" y="487680"/>
                  </a:lnTo>
                  <a:lnTo>
                    <a:pt x="81279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78739" y="8465"/>
            <a:ext cx="737362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16" name="object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941190" y="4630673"/>
            <a:ext cx="876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FFFFFF"/>
                </a:solidFill>
                <a:latin typeface="Arial"/>
                <a:cs typeface="Arial"/>
              </a:rPr>
              <a:t>U13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587688" y="5399468"/>
            <a:ext cx="1130935" cy="513715"/>
            <a:chOff x="2587688" y="5399468"/>
            <a:chExt cx="1130935" cy="513715"/>
          </a:xfrm>
        </p:grpSpPr>
        <p:pic>
          <p:nvPicPr>
            <p:cNvPr id="120" name="object 12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00706" y="5412485"/>
              <a:ext cx="1104899" cy="48767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2600706" y="5412485"/>
              <a:ext cx="1104900" cy="487680"/>
            </a:xfrm>
            <a:custGeom>
              <a:avLst/>
              <a:gdLst/>
              <a:ahLst/>
              <a:cxnLst/>
              <a:rect l="l" t="t" r="r" b="b"/>
              <a:pathLst>
                <a:path w="1104900" h="487679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1023619" y="0"/>
                  </a:lnTo>
                  <a:lnTo>
                    <a:pt x="1055233" y="6395"/>
                  </a:lnTo>
                  <a:lnTo>
                    <a:pt x="1081071" y="23828"/>
                  </a:lnTo>
                  <a:lnTo>
                    <a:pt x="1098504" y="49666"/>
                  </a:lnTo>
                  <a:lnTo>
                    <a:pt x="1104899" y="81279"/>
                  </a:lnTo>
                  <a:lnTo>
                    <a:pt x="1104899" y="406400"/>
                  </a:lnTo>
                  <a:lnTo>
                    <a:pt x="1098504" y="438039"/>
                  </a:lnTo>
                  <a:lnTo>
                    <a:pt x="1081071" y="463875"/>
                  </a:lnTo>
                  <a:lnTo>
                    <a:pt x="1055233" y="481293"/>
                  </a:lnTo>
                  <a:lnTo>
                    <a:pt x="1023619" y="487679"/>
                  </a:lnTo>
                  <a:lnTo>
                    <a:pt x="81280" y="487679"/>
                  </a:lnTo>
                  <a:lnTo>
                    <a:pt x="49666" y="481293"/>
                  </a:lnTo>
                  <a:lnTo>
                    <a:pt x="23828" y="463875"/>
                  </a:lnTo>
                  <a:lnTo>
                    <a:pt x="6395" y="438039"/>
                  </a:lnTo>
                  <a:lnTo>
                    <a:pt x="0" y="406400"/>
                  </a:lnTo>
                  <a:lnTo>
                    <a:pt x="0" y="8127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2673223" y="5439867"/>
            <a:ext cx="962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éduc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U18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144773" y="5077205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381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1519661" y="6446122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72767"/>
            <a:ext cx="3954779" cy="396240"/>
            <a:chOff x="146304" y="1572767"/>
            <a:chExt cx="3954779" cy="396240"/>
          </a:xfrm>
        </p:grpSpPr>
        <p:sp>
          <p:nvSpPr>
            <p:cNvPr id="3" name="object 3"/>
            <p:cNvSpPr/>
            <p:nvPr/>
          </p:nvSpPr>
          <p:spPr>
            <a:xfrm>
              <a:off x="150876" y="1577339"/>
              <a:ext cx="3945890" cy="387350"/>
            </a:xfrm>
            <a:custGeom>
              <a:avLst/>
              <a:gdLst/>
              <a:ahLst/>
              <a:cxnLst/>
              <a:rect l="l" t="t" r="r" b="b"/>
              <a:pathLst>
                <a:path w="3945890" h="387350">
                  <a:moveTo>
                    <a:pt x="3881120" y="0"/>
                  </a:moveTo>
                  <a:lnTo>
                    <a:pt x="64516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6" y="387096"/>
                  </a:lnTo>
                  <a:lnTo>
                    <a:pt x="3881120" y="387096"/>
                  </a:lnTo>
                  <a:lnTo>
                    <a:pt x="3906256" y="382033"/>
                  </a:lnTo>
                  <a:lnTo>
                    <a:pt x="3926760" y="368220"/>
                  </a:lnTo>
                  <a:lnTo>
                    <a:pt x="3940573" y="347716"/>
                  </a:lnTo>
                  <a:lnTo>
                    <a:pt x="3945636" y="322580"/>
                  </a:lnTo>
                  <a:lnTo>
                    <a:pt x="3945636" y="64515"/>
                  </a:lnTo>
                  <a:lnTo>
                    <a:pt x="3940573" y="39379"/>
                  </a:lnTo>
                  <a:lnTo>
                    <a:pt x="3926760" y="18875"/>
                  </a:lnTo>
                  <a:lnTo>
                    <a:pt x="3906256" y="5062"/>
                  </a:lnTo>
                  <a:lnTo>
                    <a:pt x="38811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6" y="1577339"/>
              <a:ext cx="3945890" cy="387350"/>
            </a:xfrm>
            <a:custGeom>
              <a:avLst/>
              <a:gdLst/>
              <a:ahLst/>
              <a:cxnLst/>
              <a:rect l="l" t="t" r="r" b="b"/>
              <a:pathLst>
                <a:path w="394589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6" y="0"/>
                  </a:lnTo>
                  <a:lnTo>
                    <a:pt x="3881120" y="0"/>
                  </a:lnTo>
                  <a:lnTo>
                    <a:pt x="3906256" y="5062"/>
                  </a:lnTo>
                  <a:lnTo>
                    <a:pt x="3926760" y="18875"/>
                  </a:lnTo>
                  <a:lnTo>
                    <a:pt x="3940573" y="39379"/>
                  </a:lnTo>
                  <a:lnTo>
                    <a:pt x="3945636" y="64515"/>
                  </a:lnTo>
                  <a:lnTo>
                    <a:pt x="3945636" y="322580"/>
                  </a:lnTo>
                  <a:lnTo>
                    <a:pt x="3940573" y="347716"/>
                  </a:lnTo>
                  <a:lnTo>
                    <a:pt x="3926760" y="368220"/>
                  </a:lnTo>
                  <a:lnTo>
                    <a:pt x="3906256" y="382033"/>
                  </a:lnTo>
                  <a:lnTo>
                    <a:pt x="3881120" y="387096"/>
                  </a:lnTo>
                  <a:lnTo>
                    <a:pt x="64516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7545" y="43875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264" y="3477514"/>
            <a:ext cx="28263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11m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18m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51519" y="1228344"/>
            <a:ext cx="3514725" cy="447040"/>
            <a:chOff x="8351519" y="1228344"/>
            <a:chExt cx="3514725" cy="4470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6091" y="1232916"/>
              <a:ext cx="3505200" cy="4373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56091" y="123291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8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44406" y="1305559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6092" y="1723644"/>
            <a:ext cx="3514725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06375" algn="ctr">
              <a:lnSpc>
                <a:spcPct val="100000"/>
              </a:lnSpc>
              <a:spcBef>
                <a:spcPts val="470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1707" y="3767328"/>
            <a:ext cx="3505200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R="139700" algn="ctr">
              <a:lnSpc>
                <a:spcPct val="100000"/>
              </a:lnSpc>
              <a:spcBef>
                <a:spcPts val="41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413" y="1159255"/>
            <a:ext cx="5529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02480" algn="l"/>
              </a:tabLst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5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Améliorer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enchaînements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	: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passes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3733" y="5330761"/>
            <a:ext cx="11921490" cy="681990"/>
            <a:chOff x="153733" y="5330761"/>
            <a:chExt cx="11921490" cy="68199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5335523"/>
              <a:ext cx="11911584" cy="3261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8495" y="5335523"/>
              <a:ext cx="11911965" cy="326390"/>
            </a:xfrm>
            <a:custGeom>
              <a:avLst/>
              <a:gdLst/>
              <a:ahLst/>
              <a:cxnLst/>
              <a:rect l="l" t="t" r="r" b="b"/>
              <a:pathLst>
                <a:path w="11911965" h="326389">
                  <a:moveTo>
                    <a:pt x="0" y="54356"/>
                  </a:moveTo>
                  <a:lnTo>
                    <a:pt x="4271" y="33218"/>
                  </a:lnTo>
                  <a:lnTo>
                    <a:pt x="15919" y="15938"/>
                  </a:lnTo>
                  <a:lnTo>
                    <a:pt x="33197" y="4278"/>
                  </a:lnTo>
                  <a:lnTo>
                    <a:pt x="54356" y="0"/>
                  </a:lnTo>
                  <a:lnTo>
                    <a:pt x="11857228" y="0"/>
                  </a:lnTo>
                  <a:lnTo>
                    <a:pt x="11878365" y="4278"/>
                  </a:lnTo>
                  <a:lnTo>
                    <a:pt x="11895645" y="15938"/>
                  </a:lnTo>
                  <a:lnTo>
                    <a:pt x="11907305" y="33218"/>
                  </a:lnTo>
                  <a:lnTo>
                    <a:pt x="11911584" y="54356"/>
                  </a:lnTo>
                  <a:lnTo>
                    <a:pt x="11911584" y="271779"/>
                  </a:lnTo>
                  <a:lnTo>
                    <a:pt x="11907305" y="292938"/>
                  </a:lnTo>
                  <a:lnTo>
                    <a:pt x="11895645" y="310216"/>
                  </a:lnTo>
                  <a:lnTo>
                    <a:pt x="11878365" y="321864"/>
                  </a:lnTo>
                  <a:lnTo>
                    <a:pt x="11857228" y="326135"/>
                  </a:lnTo>
                  <a:lnTo>
                    <a:pt x="54356" y="326135"/>
                  </a:lnTo>
                  <a:lnTo>
                    <a:pt x="33197" y="321864"/>
                  </a:lnTo>
                  <a:lnTo>
                    <a:pt x="15919" y="310216"/>
                  </a:lnTo>
                  <a:lnTo>
                    <a:pt x="4271" y="292938"/>
                  </a:lnTo>
                  <a:lnTo>
                    <a:pt x="0" y="271779"/>
                  </a:lnTo>
                  <a:lnTo>
                    <a:pt x="0" y="543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67472" y="5704331"/>
              <a:ext cx="4083050" cy="288290"/>
            </a:xfrm>
            <a:custGeom>
              <a:avLst/>
              <a:gdLst/>
              <a:ahLst/>
              <a:cxnLst/>
              <a:rect l="l" t="t" r="r" b="b"/>
              <a:pathLst>
                <a:path w="4083050" h="288289">
                  <a:moveTo>
                    <a:pt x="4034789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6"/>
                  </a:lnTo>
                  <a:lnTo>
                    <a:pt x="4034789" y="288036"/>
                  </a:lnTo>
                  <a:lnTo>
                    <a:pt x="4053488" y="284264"/>
                  </a:lnTo>
                  <a:lnTo>
                    <a:pt x="4068746" y="273977"/>
                  </a:lnTo>
                  <a:lnTo>
                    <a:pt x="4079027" y="258718"/>
                  </a:lnTo>
                  <a:lnTo>
                    <a:pt x="4082796" y="240030"/>
                  </a:lnTo>
                  <a:lnTo>
                    <a:pt x="4082796" y="48006"/>
                  </a:lnTo>
                  <a:lnTo>
                    <a:pt x="4079027" y="29317"/>
                  </a:lnTo>
                  <a:lnTo>
                    <a:pt x="4068746" y="14058"/>
                  </a:lnTo>
                  <a:lnTo>
                    <a:pt x="4053488" y="3771"/>
                  </a:lnTo>
                  <a:lnTo>
                    <a:pt x="40347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67472" y="5704331"/>
              <a:ext cx="4083050" cy="288290"/>
            </a:xfrm>
            <a:custGeom>
              <a:avLst/>
              <a:gdLst/>
              <a:ahLst/>
              <a:cxnLst/>
              <a:rect l="l" t="t" r="r" b="b"/>
              <a:pathLst>
                <a:path w="4083050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4034789" y="0"/>
                  </a:lnTo>
                  <a:lnTo>
                    <a:pt x="4053488" y="3771"/>
                  </a:lnTo>
                  <a:lnTo>
                    <a:pt x="4068746" y="14058"/>
                  </a:lnTo>
                  <a:lnTo>
                    <a:pt x="4079027" y="29317"/>
                  </a:lnTo>
                  <a:lnTo>
                    <a:pt x="4082796" y="48006"/>
                  </a:lnTo>
                  <a:lnTo>
                    <a:pt x="4082796" y="240030"/>
                  </a:lnTo>
                  <a:lnTo>
                    <a:pt x="4079027" y="258718"/>
                  </a:lnTo>
                  <a:lnTo>
                    <a:pt x="4068746" y="273977"/>
                  </a:lnTo>
                  <a:lnTo>
                    <a:pt x="4053488" y="284264"/>
                  </a:lnTo>
                  <a:lnTo>
                    <a:pt x="4034789" y="288036"/>
                  </a:lnTo>
                  <a:lnTo>
                    <a:pt x="48005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2637028" y="0"/>
                  </a:moveTo>
                  <a:lnTo>
                    <a:pt x="48260" y="0"/>
                  </a:lnTo>
                  <a:lnTo>
                    <a:pt x="29473" y="3791"/>
                  </a:lnTo>
                  <a:lnTo>
                    <a:pt x="14133" y="14133"/>
                  </a:lnTo>
                  <a:lnTo>
                    <a:pt x="3791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1" y="260086"/>
                  </a:lnTo>
                  <a:lnTo>
                    <a:pt x="14133" y="275426"/>
                  </a:lnTo>
                  <a:lnTo>
                    <a:pt x="29473" y="285768"/>
                  </a:lnTo>
                  <a:lnTo>
                    <a:pt x="48260" y="289560"/>
                  </a:lnTo>
                  <a:lnTo>
                    <a:pt x="2637028" y="289560"/>
                  </a:lnTo>
                  <a:lnTo>
                    <a:pt x="2655820" y="285768"/>
                  </a:lnTo>
                  <a:lnTo>
                    <a:pt x="2671159" y="275426"/>
                  </a:lnTo>
                  <a:lnTo>
                    <a:pt x="2681497" y="260086"/>
                  </a:lnTo>
                  <a:lnTo>
                    <a:pt x="2685288" y="241300"/>
                  </a:lnTo>
                  <a:lnTo>
                    <a:pt x="2685288" y="48260"/>
                  </a:lnTo>
                  <a:lnTo>
                    <a:pt x="2681497" y="29473"/>
                  </a:lnTo>
                  <a:lnTo>
                    <a:pt x="2671159" y="14133"/>
                  </a:lnTo>
                  <a:lnTo>
                    <a:pt x="2655820" y="3791"/>
                  </a:lnTo>
                  <a:lnTo>
                    <a:pt x="26370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0" y="48260"/>
                  </a:moveTo>
                  <a:lnTo>
                    <a:pt x="3791" y="29473"/>
                  </a:lnTo>
                  <a:lnTo>
                    <a:pt x="14133" y="14133"/>
                  </a:lnTo>
                  <a:lnTo>
                    <a:pt x="29473" y="3791"/>
                  </a:lnTo>
                  <a:lnTo>
                    <a:pt x="48260" y="0"/>
                  </a:lnTo>
                  <a:lnTo>
                    <a:pt x="2637028" y="0"/>
                  </a:lnTo>
                  <a:lnTo>
                    <a:pt x="2655820" y="3791"/>
                  </a:lnTo>
                  <a:lnTo>
                    <a:pt x="2671159" y="14133"/>
                  </a:lnTo>
                  <a:lnTo>
                    <a:pt x="2681497" y="29473"/>
                  </a:lnTo>
                  <a:lnTo>
                    <a:pt x="2685288" y="48260"/>
                  </a:lnTo>
                  <a:lnTo>
                    <a:pt x="2685288" y="241300"/>
                  </a:lnTo>
                  <a:lnTo>
                    <a:pt x="2681497" y="260086"/>
                  </a:lnTo>
                  <a:lnTo>
                    <a:pt x="2671159" y="275426"/>
                  </a:lnTo>
                  <a:lnTo>
                    <a:pt x="2655820" y="285768"/>
                  </a:lnTo>
                  <a:lnTo>
                    <a:pt x="2637028" y="289560"/>
                  </a:lnTo>
                  <a:lnTo>
                    <a:pt x="48260" y="289560"/>
                  </a:lnTo>
                  <a:lnTo>
                    <a:pt x="29473" y="285768"/>
                  </a:lnTo>
                  <a:lnTo>
                    <a:pt x="14133" y="275426"/>
                  </a:lnTo>
                  <a:lnTo>
                    <a:pt x="3791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2468" y="5704331"/>
              <a:ext cx="2729865" cy="288290"/>
            </a:xfrm>
            <a:custGeom>
              <a:avLst/>
              <a:gdLst/>
              <a:ahLst/>
              <a:cxnLst/>
              <a:rect l="l" t="t" r="r" b="b"/>
              <a:pathLst>
                <a:path w="2729865" h="288289">
                  <a:moveTo>
                    <a:pt x="2681478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6"/>
                  </a:lnTo>
                  <a:lnTo>
                    <a:pt x="2681478" y="288036"/>
                  </a:lnTo>
                  <a:lnTo>
                    <a:pt x="2700176" y="284264"/>
                  </a:lnTo>
                  <a:lnTo>
                    <a:pt x="2715434" y="273977"/>
                  </a:lnTo>
                  <a:lnTo>
                    <a:pt x="2725715" y="258718"/>
                  </a:lnTo>
                  <a:lnTo>
                    <a:pt x="2729484" y="240030"/>
                  </a:lnTo>
                  <a:lnTo>
                    <a:pt x="2729484" y="48006"/>
                  </a:lnTo>
                  <a:lnTo>
                    <a:pt x="2725715" y="29317"/>
                  </a:lnTo>
                  <a:lnTo>
                    <a:pt x="2715434" y="14058"/>
                  </a:lnTo>
                  <a:lnTo>
                    <a:pt x="2700176" y="3771"/>
                  </a:lnTo>
                  <a:lnTo>
                    <a:pt x="26814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82468" y="5704331"/>
              <a:ext cx="2729865" cy="288290"/>
            </a:xfrm>
            <a:custGeom>
              <a:avLst/>
              <a:gdLst/>
              <a:ahLst/>
              <a:cxnLst/>
              <a:rect l="l" t="t" r="r" b="b"/>
              <a:pathLst>
                <a:path w="2729865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2681478" y="0"/>
                  </a:lnTo>
                  <a:lnTo>
                    <a:pt x="2700176" y="3771"/>
                  </a:lnTo>
                  <a:lnTo>
                    <a:pt x="2715434" y="14058"/>
                  </a:lnTo>
                  <a:lnTo>
                    <a:pt x="2725715" y="29317"/>
                  </a:lnTo>
                  <a:lnTo>
                    <a:pt x="2729484" y="48006"/>
                  </a:lnTo>
                  <a:lnTo>
                    <a:pt x="2729484" y="240030"/>
                  </a:lnTo>
                  <a:lnTo>
                    <a:pt x="2725715" y="258718"/>
                  </a:lnTo>
                  <a:lnTo>
                    <a:pt x="2715434" y="273977"/>
                  </a:lnTo>
                  <a:lnTo>
                    <a:pt x="2700176" y="284264"/>
                  </a:lnTo>
                  <a:lnTo>
                    <a:pt x="2681478" y="288036"/>
                  </a:lnTo>
                  <a:lnTo>
                    <a:pt x="48006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90260" y="5718047"/>
              <a:ext cx="1866900" cy="289560"/>
            </a:xfrm>
            <a:custGeom>
              <a:avLst/>
              <a:gdLst/>
              <a:ahLst/>
              <a:cxnLst/>
              <a:rect l="l" t="t" r="r" b="b"/>
              <a:pathLst>
                <a:path w="1866900" h="289560">
                  <a:moveTo>
                    <a:pt x="1818639" y="0"/>
                  </a:moveTo>
                  <a:lnTo>
                    <a:pt x="48260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60" y="289559"/>
                  </a:lnTo>
                  <a:lnTo>
                    <a:pt x="1818639" y="289559"/>
                  </a:lnTo>
                  <a:lnTo>
                    <a:pt x="1837432" y="285768"/>
                  </a:lnTo>
                  <a:lnTo>
                    <a:pt x="1852771" y="275426"/>
                  </a:lnTo>
                  <a:lnTo>
                    <a:pt x="1863109" y="260086"/>
                  </a:lnTo>
                  <a:lnTo>
                    <a:pt x="1866899" y="241299"/>
                  </a:lnTo>
                  <a:lnTo>
                    <a:pt x="1866899" y="48259"/>
                  </a:lnTo>
                  <a:lnTo>
                    <a:pt x="1863109" y="29473"/>
                  </a:lnTo>
                  <a:lnTo>
                    <a:pt x="1852771" y="14133"/>
                  </a:lnTo>
                  <a:lnTo>
                    <a:pt x="1837432" y="3791"/>
                  </a:lnTo>
                  <a:lnTo>
                    <a:pt x="18186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90260" y="5718047"/>
              <a:ext cx="1866900" cy="289560"/>
            </a:xfrm>
            <a:custGeom>
              <a:avLst/>
              <a:gdLst/>
              <a:ahLst/>
              <a:cxnLst/>
              <a:rect l="l" t="t" r="r" b="b"/>
              <a:pathLst>
                <a:path w="1866900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60" y="0"/>
                  </a:lnTo>
                  <a:lnTo>
                    <a:pt x="1818639" y="0"/>
                  </a:lnTo>
                  <a:lnTo>
                    <a:pt x="1837432" y="3791"/>
                  </a:lnTo>
                  <a:lnTo>
                    <a:pt x="1852771" y="14133"/>
                  </a:lnTo>
                  <a:lnTo>
                    <a:pt x="1863109" y="29473"/>
                  </a:lnTo>
                  <a:lnTo>
                    <a:pt x="1866899" y="48259"/>
                  </a:lnTo>
                  <a:lnTo>
                    <a:pt x="1866899" y="241299"/>
                  </a:lnTo>
                  <a:lnTo>
                    <a:pt x="1863109" y="260086"/>
                  </a:lnTo>
                  <a:lnTo>
                    <a:pt x="1852771" y="275426"/>
                  </a:lnTo>
                  <a:lnTo>
                    <a:pt x="1837432" y="285768"/>
                  </a:lnTo>
                  <a:lnTo>
                    <a:pt x="1818639" y="289559"/>
                  </a:lnTo>
                  <a:lnTo>
                    <a:pt x="48260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54221" y="5357571"/>
            <a:ext cx="3932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5374" y="5711444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94064" y="5733694"/>
            <a:ext cx="2706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17698" y="5737097"/>
            <a:ext cx="4958080" cy="904240"/>
          </a:xfrm>
          <a:custGeom>
            <a:avLst/>
            <a:gdLst/>
            <a:ahLst/>
            <a:cxnLst/>
            <a:rect l="l" t="t" r="r" b="b"/>
            <a:pathLst>
              <a:path w="4958080" h="904240">
                <a:moveTo>
                  <a:pt x="0" y="0"/>
                </a:moveTo>
                <a:lnTo>
                  <a:pt x="0" y="844549"/>
                </a:lnTo>
              </a:path>
              <a:path w="4958080" h="904240">
                <a:moveTo>
                  <a:pt x="2889504" y="33527"/>
                </a:moveTo>
                <a:lnTo>
                  <a:pt x="2889504" y="878077"/>
                </a:lnTo>
              </a:path>
              <a:path w="4958080" h="904240">
                <a:moveTo>
                  <a:pt x="4957572" y="59435"/>
                </a:moveTo>
                <a:lnTo>
                  <a:pt x="4957572" y="903985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72212" y="1967952"/>
          <a:ext cx="3919219" cy="83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20">
                <a:tc gridSpan="5"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JANVIER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VAC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FEVRIER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66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marL="447675" marR="363855" indent="-628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ballon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9715" marR="173355" indent="209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Conserver progresser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Déséquilibrer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Finir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204215" y="2900172"/>
            <a:ext cx="1239520" cy="439420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73075" marR="127635" indent="-265430">
              <a:lnSpc>
                <a:spcPct val="100000"/>
              </a:lnSpc>
              <a:spcBef>
                <a:spcPts val="35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28572" y="2889504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31140" marR="114935" indent="-85725">
              <a:lnSpc>
                <a:spcPct val="100000"/>
              </a:lnSpc>
              <a:spcBef>
                <a:spcPts val="225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65120" y="2891027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71755" marR="52069" indent="36195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497008" y="1572767"/>
            <a:ext cx="4758690" cy="3469004"/>
            <a:chOff x="3497008" y="1572767"/>
            <a:chExt cx="4758690" cy="3469004"/>
          </a:xfrm>
        </p:grpSpPr>
        <p:sp>
          <p:nvSpPr>
            <p:cNvPr id="43" name="object 43"/>
            <p:cNvSpPr/>
            <p:nvPr/>
          </p:nvSpPr>
          <p:spPr>
            <a:xfrm>
              <a:off x="4223766" y="1782317"/>
              <a:ext cx="3973195" cy="3237230"/>
            </a:xfrm>
            <a:custGeom>
              <a:avLst/>
              <a:gdLst/>
              <a:ahLst/>
              <a:cxnLst/>
              <a:rect l="l" t="t" r="r" b="b"/>
              <a:pathLst>
                <a:path w="3973195" h="3237229">
                  <a:moveTo>
                    <a:pt x="3973067" y="0"/>
                  </a:moveTo>
                  <a:lnTo>
                    <a:pt x="0" y="0"/>
                  </a:lnTo>
                  <a:lnTo>
                    <a:pt x="0" y="3236975"/>
                  </a:lnTo>
                  <a:lnTo>
                    <a:pt x="3973067" y="3236975"/>
                  </a:lnTo>
                  <a:lnTo>
                    <a:pt x="39730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23766" y="1782317"/>
              <a:ext cx="3973195" cy="3237230"/>
            </a:xfrm>
            <a:custGeom>
              <a:avLst/>
              <a:gdLst/>
              <a:ahLst/>
              <a:cxnLst/>
              <a:rect l="l" t="t" r="r" b="b"/>
              <a:pathLst>
                <a:path w="3973195" h="3237229">
                  <a:moveTo>
                    <a:pt x="0" y="3236975"/>
                  </a:moveTo>
                  <a:lnTo>
                    <a:pt x="3973067" y="3236975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32369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8104" y="4344923"/>
              <a:ext cx="188975" cy="182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7676" y="3282695"/>
              <a:ext cx="188975" cy="1828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394960" y="2206751"/>
              <a:ext cx="177165" cy="172720"/>
            </a:xfrm>
            <a:custGeom>
              <a:avLst/>
              <a:gdLst/>
              <a:ahLst/>
              <a:cxnLst/>
              <a:rect l="l" t="t" r="r" b="b"/>
              <a:pathLst>
                <a:path w="177164" h="172719">
                  <a:moveTo>
                    <a:pt x="88391" y="0"/>
                  </a:moveTo>
                  <a:lnTo>
                    <a:pt x="54006" y="6774"/>
                  </a:lnTo>
                  <a:lnTo>
                    <a:pt x="25908" y="25241"/>
                  </a:lnTo>
                  <a:lnTo>
                    <a:pt x="6953" y="52613"/>
                  </a:lnTo>
                  <a:lnTo>
                    <a:pt x="0" y="86106"/>
                  </a:lnTo>
                  <a:lnTo>
                    <a:pt x="6953" y="119598"/>
                  </a:lnTo>
                  <a:lnTo>
                    <a:pt x="25908" y="146970"/>
                  </a:lnTo>
                  <a:lnTo>
                    <a:pt x="54006" y="165437"/>
                  </a:lnTo>
                  <a:lnTo>
                    <a:pt x="88391" y="172212"/>
                  </a:lnTo>
                  <a:lnTo>
                    <a:pt x="122777" y="165437"/>
                  </a:lnTo>
                  <a:lnTo>
                    <a:pt x="150875" y="146970"/>
                  </a:lnTo>
                  <a:lnTo>
                    <a:pt x="169830" y="119598"/>
                  </a:lnTo>
                  <a:lnTo>
                    <a:pt x="176784" y="86106"/>
                  </a:lnTo>
                  <a:lnTo>
                    <a:pt x="169830" y="52613"/>
                  </a:lnTo>
                  <a:lnTo>
                    <a:pt x="150876" y="25241"/>
                  </a:lnTo>
                  <a:lnTo>
                    <a:pt x="122777" y="6774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94960" y="2206751"/>
              <a:ext cx="177165" cy="172720"/>
            </a:xfrm>
            <a:custGeom>
              <a:avLst/>
              <a:gdLst/>
              <a:ahLst/>
              <a:cxnLst/>
              <a:rect l="l" t="t" r="r" b="b"/>
              <a:pathLst>
                <a:path w="177164" h="172719">
                  <a:moveTo>
                    <a:pt x="0" y="86106"/>
                  </a:moveTo>
                  <a:lnTo>
                    <a:pt x="6953" y="52613"/>
                  </a:lnTo>
                  <a:lnTo>
                    <a:pt x="25908" y="25241"/>
                  </a:lnTo>
                  <a:lnTo>
                    <a:pt x="54006" y="6774"/>
                  </a:lnTo>
                  <a:lnTo>
                    <a:pt x="88391" y="0"/>
                  </a:lnTo>
                  <a:lnTo>
                    <a:pt x="122777" y="6774"/>
                  </a:lnTo>
                  <a:lnTo>
                    <a:pt x="150876" y="25241"/>
                  </a:lnTo>
                  <a:lnTo>
                    <a:pt x="169830" y="52613"/>
                  </a:lnTo>
                  <a:lnTo>
                    <a:pt x="176784" y="86106"/>
                  </a:lnTo>
                  <a:lnTo>
                    <a:pt x="169830" y="119598"/>
                  </a:lnTo>
                  <a:lnTo>
                    <a:pt x="150875" y="146970"/>
                  </a:lnTo>
                  <a:lnTo>
                    <a:pt x="122777" y="165437"/>
                  </a:lnTo>
                  <a:lnTo>
                    <a:pt x="88391" y="172212"/>
                  </a:lnTo>
                  <a:lnTo>
                    <a:pt x="54006" y="165437"/>
                  </a:lnTo>
                  <a:lnTo>
                    <a:pt x="25908" y="146970"/>
                  </a:lnTo>
                  <a:lnTo>
                    <a:pt x="6953" y="119598"/>
                  </a:lnTo>
                  <a:lnTo>
                    <a:pt x="0" y="861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4376" y="4469891"/>
              <a:ext cx="187451" cy="1828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0108" y="3395472"/>
              <a:ext cx="185928" cy="1828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5620" y="2308859"/>
              <a:ext cx="187451" cy="1813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1480" y="1572767"/>
              <a:ext cx="184403" cy="19507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6816" y="1623059"/>
              <a:ext cx="184403" cy="19507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2428" y="1589531"/>
              <a:ext cx="184403" cy="19659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9767" y="1580387"/>
              <a:ext cx="184403" cy="19507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346192" y="2382011"/>
              <a:ext cx="102235" cy="111760"/>
            </a:xfrm>
            <a:custGeom>
              <a:avLst/>
              <a:gdLst/>
              <a:ahLst/>
              <a:cxnLst/>
              <a:rect l="l" t="t" r="r" b="b"/>
              <a:pathLst>
                <a:path w="102235" h="111760">
                  <a:moveTo>
                    <a:pt x="51054" y="0"/>
                  </a:moveTo>
                  <a:lnTo>
                    <a:pt x="31182" y="4369"/>
                  </a:lnTo>
                  <a:lnTo>
                    <a:pt x="14954" y="16287"/>
                  </a:lnTo>
                  <a:lnTo>
                    <a:pt x="4012" y="33968"/>
                  </a:lnTo>
                  <a:lnTo>
                    <a:pt x="0" y="55625"/>
                  </a:lnTo>
                  <a:lnTo>
                    <a:pt x="4012" y="77283"/>
                  </a:lnTo>
                  <a:lnTo>
                    <a:pt x="14954" y="94964"/>
                  </a:lnTo>
                  <a:lnTo>
                    <a:pt x="31182" y="106882"/>
                  </a:lnTo>
                  <a:lnTo>
                    <a:pt x="51054" y="111251"/>
                  </a:lnTo>
                  <a:lnTo>
                    <a:pt x="70925" y="106882"/>
                  </a:lnTo>
                  <a:lnTo>
                    <a:pt x="87153" y="94964"/>
                  </a:lnTo>
                  <a:lnTo>
                    <a:pt x="98095" y="77283"/>
                  </a:lnTo>
                  <a:lnTo>
                    <a:pt x="102108" y="55625"/>
                  </a:lnTo>
                  <a:lnTo>
                    <a:pt x="98095" y="33968"/>
                  </a:lnTo>
                  <a:lnTo>
                    <a:pt x="87153" y="16287"/>
                  </a:lnTo>
                  <a:lnTo>
                    <a:pt x="70925" y="4369"/>
                  </a:lnTo>
                  <a:lnTo>
                    <a:pt x="51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6192" y="2382011"/>
              <a:ext cx="102235" cy="111760"/>
            </a:xfrm>
            <a:custGeom>
              <a:avLst/>
              <a:gdLst/>
              <a:ahLst/>
              <a:cxnLst/>
              <a:rect l="l" t="t" r="r" b="b"/>
              <a:pathLst>
                <a:path w="102235" h="111760">
                  <a:moveTo>
                    <a:pt x="0" y="55625"/>
                  </a:moveTo>
                  <a:lnTo>
                    <a:pt x="4012" y="33968"/>
                  </a:lnTo>
                  <a:lnTo>
                    <a:pt x="14954" y="16287"/>
                  </a:lnTo>
                  <a:lnTo>
                    <a:pt x="31182" y="4369"/>
                  </a:lnTo>
                  <a:lnTo>
                    <a:pt x="51054" y="0"/>
                  </a:lnTo>
                  <a:lnTo>
                    <a:pt x="70925" y="4369"/>
                  </a:lnTo>
                  <a:lnTo>
                    <a:pt x="87153" y="16287"/>
                  </a:lnTo>
                  <a:lnTo>
                    <a:pt x="98095" y="33968"/>
                  </a:lnTo>
                  <a:lnTo>
                    <a:pt x="102108" y="55625"/>
                  </a:lnTo>
                  <a:lnTo>
                    <a:pt x="98095" y="77283"/>
                  </a:lnTo>
                  <a:lnTo>
                    <a:pt x="87153" y="94964"/>
                  </a:lnTo>
                  <a:lnTo>
                    <a:pt x="70925" y="106882"/>
                  </a:lnTo>
                  <a:lnTo>
                    <a:pt x="51054" y="111251"/>
                  </a:lnTo>
                  <a:lnTo>
                    <a:pt x="31182" y="106882"/>
                  </a:lnTo>
                  <a:lnTo>
                    <a:pt x="14954" y="94964"/>
                  </a:lnTo>
                  <a:lnTo>
                    <a:pt x="4012" y="77283"/>
                  </a:lnTo>
                  <a:lnTo>
                    <a:pt x="0" y="5562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56149" y="2249951"/>
              <a:ext cx="381000" cy="169545"/>
            </a:xfrm>
            <a:custGeom>
              <a:avLst/>
              <a:gdLst/>
              <a:ahLst/>
              <a:cxnLst/>
              <a:rect l="l" t="t" r="r" b="b"/>
              <a:pathLst>
                <a:path w="381000" h="169544">
                  <a:moveTo>
                    <a:pt x="0" y="17379"/>
                  </a:moveTo>
                  <a:lnTo>
                    <a:pt x="43233" y="5341"/>
                  </a:lnTo>
                  <a:lnTo>
                    <a:pt x="86953" y="0"/>
                  </a:lnTo>
                  <a:lnTo>
                    <a:pt x="130550" y="1111"/>
                  </a:lnTo>
                  <a:lnTo>
                    <a:pt x="173412" y="8430"/>
                  </a:lnTo>
                  <a:lnTo>
                    <a:pt x="214931" y="21713"/>
                  </a:lnTo>
                  <a:lnTo>
                    <a:pt x="254495" y="40715"/>
                  </a:lnTo>
                  <a:lnTo>
                    <a:pt x="291495" y="65191"/>
                  </a:lnTo>
                  <a:lnTo>
                    <a:pt x="325319" y="94896"/>
                  </a:lnTo>
                  <a:lnTo>
                    <a:pt x="355357" y="129586"/>
                  </a:lnTo>
                  <a:lnTo>
                    <a:pt x="381000" y="1690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27190" y="2341150"/>
              <a:ext cx="408940" cy="90170"/>
            </a:xfrm>
            <a:custGeom>
              <a:avLst/>
              <a:gdLst/>
              <a:ahLst/>
              <a:cxnLst/>
              <a:rect l="l" t="t" r="r" b="b"/>
              <a:pathLst>
                <a:path w="408940" h="90169">
                  <a:moveTo>
                    <a:pt x="0" y="61181"/>
                  </a:moveTo>
                  <a:lnTo>
                    <a:pt x="37647" y="36606"/>
                  </a:lnTo>
                  <a:lnTo>
                    <a:pt x="77764" y="18249"/>
                  </a:lnTo>
                  <a:lnTo>
                    <a:pt x="119694" y="6062"/>
                  </a:lnTo>
                  <a:lnTo>
                    <a:pt x="162783" y="0"/>
                  </a:lnTo>
                  <a:lnTo>
                    <a:pt x="206375" y="15"/>
                  </a:lnTo>
                  <a:lnTo>
                    <a:pt x="249814" y="6061"/>
                  </a:lnTo>
                  <a:lnTo>
                    <a:pt x="292445" y="18092"/>
                  </a:lnTo>
                  <a:lnTo>
                    <a:pt x="333613" y="36061"/>
                  </a:lnTo>
                  <a:lnTo>
                    <a:pt x="372663" y="59923"/>
                  </a:lnTo>
                  <a:lnTo>
                    <a:pt x="408939" y="8962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07762" y="4485639"/>
              <a:ext cx="404495" cy="113664"/>
            </a:xfrm>
            <a:custGeom>
              <a:avLst/>
              <a:gdLst/>
              <a:ahLst/>
              <a:cxnLst/>
              <a:rect l="l" t="t" r="r" b="b"/>
              <a:pathLst>
                <a:path w="404495" h="113664">
                  <a:moveTo>
                    <a:pt x="403987" y="0"/>
                  </a:moveTo>
                  <a:lnTo>
                    <a:pt x="373428" y="32857"/>
                  </a:lnTo>
                  <a:lnTo>
                    <a:pt x="338953" y="60263"/>
                  </a:lnTo>
                  <a:lnTo>
                    <a:pt x="301211" y="82103"/>
                  </a:lnTo>
                  <a:lnTo>
                    <a:pt x="260850" y="98269"/>
                  </a:lnTo>
                  <a:lnTo>
                    <a:pt x="218519" y="108648"/>
                  </a:lnTo>
                  <a:lnTo>
                    <a:pt x="174865" y="113129"/>
                  </a:lnTo>
                  <a:lnTo>
                    <a:pt x="130538" y="111601"/>
                  </a:lnTo>
                  <a:lnTo>
                    <a:pt x="86186" y="103953"/>
                  </a:lnTo>
                  <a:lnTo>
                    <a:pt x="42457" y="90072"/>
                  </a:lnTo>
                  <a:lnTo>
                    <a:pt x="0" y="698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20535" y="3412413"/>
              <a:ext cx="427355" cy="1042669"/>
            </a:xfrm>
            <a:custGeom>
              <a:avLst/>
              <a:gdLst/>
              <a:ahLst/>
              <a:cxnLst/>
              <a:rect l="l" t="t" r="r" b="b"/>
              <a:pathLst>
                <a:path w="427354" h="1042670">
                  <a:moveTo>
                    <a:pt x="409067" y="974801"/>
                  </a:moveTo>
                  <a:lnTo>
                    <a:pt x="372310" y="1000495"/>
                  </a:lnTo>
                  <a:lnTo>
                    <a:pt x="332886" y="1020065"/>
                  </a:lnTo>
                  <a:lnTo>
                    <a:pt x="291448" y="1033531"/>
                  </a:lnTo>
                  <a:lnTo>
                    <a:pt x="248652" y="1040920"/>
                  </a:lnTo>
                  <a:lnTo>
                    <a:pt x="205152" y="1042254"/>
                  </a:lnTo>
                  <a:lnTo>
                    <a:pt x="161602" y="1037556"/>
                  </a:lnTo>
                  <a:lnTo>
                    <a:pt x="118658" y="1026851"/>
                  </a:lnTo>
                  <a:lnTo>
                    <a:pt x="76973" y="1010162"/>
                  </a:lnTo>
                  <a:lnTo>
                    <a:pt x="37202" y="987512"/>
                  </a:lnTo>
                  <a:lnTo>
                    <a:pt x="0" y="958926"/>
                  </a:lnTo>
                </a:path>
                <a:path w="427354" h="1042670">
                  <a:moveTo>
                    <a:pt x="44196" y="18618"/>
                  </a:moveTo>
                  <a:lnTo>
                    <a:pt x="87280" y="5963"/>
                  </a:lnTo>
                  <a:lnTo>
                    <a:pt x="130933" y="0"/>
                  </a:lnTo>
                  <a:lnTo>
                    <a:pt x="174544" y="490"/>
                  </a:lnTo>
                  <a:lnTo>
                    <a:pt x="217501" y="7198"/>
                  </a:lnTo>
                  <a:lnTo>
                    <a:pt x="259191" y="19888"/>
                  </a:lnTo>
                  <a:lnTo>
                    <a:pt x="299002" y="38323"/>
                  </a:lnTo>
                  <a:lnTo>
                    <a:pt x="336324" y="62268"/>
                  </a:lnTo>
                  <a:lnTo>
                    <a:pt x="370543" y="91485"/>
                  </a:lnTo>
                  <a:lnTo>
                    <a:pt x="401048" y="125740"/>
                  </a:lnTo>
                  <a:lnTo>
                    <a:pt x="427228" y="16479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57191" y="3287141"/>
              <a:ext cx="394335" cy="142240"/>
            </a:xfrm>
            <a:custGeom>
              <a:avLst/>
              <a:gdLst/>
              <a:ahLst/>
              <a:cxnLst/>
              <a:rect l="l" t="t" r="r" b="b"/>
              <a:pathLst>
                <a:path w="394335" h="142239">
                  <a:moveTo>
                    <a:pt x="394081" y="113030"/>
                  </a:moveTo>
                  <a:lnTo>
                    <a:pt x="352264" y="129287"/>
                  </a:lnTo>
                  <a:lnTo>
                    <a:pt x="309302" y="138935"/>
                  </a:lnTo>
                  <a:lnTo>
                    <a:pt x="265826" y="142158"/>
                  </a:lnTo>
                  <a:lnTo>
                    <a:pt x="222464" y="139135"/>
                  </a:lnTo>
                  <a:lnTo>
                    <a:pt x="179847" y="130047"/>
                  </a:lnTo>
                  <a:lnTo>
                    <a:pt x="138606" y="115078"/>
                  </a:lnTo>
                  <a:lnTo>
                    <a:pt x="99371" y="94407"/>
                  </a:lnTo>
                  <a:lnTo>
                    <a:pt x="62771" y="68216"/>
                  </a:lnTo>
                  <a:lnTo>
                    <a:pt x="29437" y="3668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9508" y="4820411"/>
              <a:ext cx="184403" cy="19507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6052" y="4824983"/>
              <a:ext cx="185927" cy="19659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3952" y="4812791"/>
              <a:ext cx="185927" cy="19507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71104" y="4785360"/>
              <a:ext cx="184403" cy="19507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271010" y="2922269"/>
              <a:ext cx="1687195" cy="10795"/>
            </a:xfrm>
            <a:custGeom>
              <a:avLst/>
              <a:gdLst/>
              <a:ahLst/>
              <a:cxnLst/>
              <a:rect l="l" t="t" r="r" b="b"/>
              <a:pathLst>
                <a:path w="1687195" h="10794">
                  <a:moveTo>
                    <a:pt x="0" y="10667"/>
                  </a:moveTo>
                  <a:lnTo>
                    <a:pt x="1687067" y="0"/>
                  </a:lnTo>
                </a:path>
              </a:pathLst>
            </a:custGeom>
            <a:ln w="38099">
              <a:solidFill>
                <a:srgbClr val="FF66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0664" y="4533900"/>
              <a:ext cx="187452" cy="18288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8284" y="2165603"/>
              <a:ext cx="185928" cy="18288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55052" y="2351531"/>
              <a:ext cx="187451" cy="18135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99248" y="4389119"/>
              <a:ext cx="187451" cy="18288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416552" y="2202632"/>
              <a:ext cx="408305" cy="97790"/>
            </a:xfrm>
            <a:custGeom>
              <a:avLst/>
              <a:gdLst/>
              <a:ahLst/>
              <a:cxnLst/>
              <a:rect l="l" t="t" r="r" b="b"/>
              <a:pathLst>
                <a:path w="408304" h="97789">
                  <a:moveTo>
                    <a:pt x="0" y="97337"/>
                  </a:moveTo>
                  <a:lnTo>
                    <a:pt x="32729" y="66636"/>
                  </a:lnTo>
                  <a:lnTo>
                    <a:pt x="68989" y="41635"/>
                  </a:lnTo>
                  <a:lnTo>
                    <a:pt x="108126" y="22402"/>
                  </a:lnTo>
                  <a:lnTo>
                    <a:pt x="149488" y="9006"/>
                  </a:lnTo>
                  <a:lnTo>
                    <a:pt x="192420" y="1516"/>
                  </a:lnTo>
                  <a:lnTo>
                    <a:pt x="236271" y="0"/>
                  </a:lnTo>
                  <a:lnTo>
                    <a:pt x="280387" y="4526"/>
                  </a:lnTo>
                  <a:lnTo>
                    <a:pt x="324116" y="15163"/>
                  </a:lnTo>
                  <a:lnTo>
                    <a:pt x="366803" y="31981"/>
                  </a:lnTo>
                  <a:lnTo>
                    <a:pt x="407797" y="550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61510" y="4541266"/>
              <a:ext cx="409575" cy="83820"/>
            </a:xfrm>
            <a:custGeom>
              <a:avLst/>
              <a:gdLst/>
              <a:ahLst/>
              <a:cxnLst/>
              <a:rect l="l" t="t" r="r" b="b"/>
              <a:pathLst>
                <a:path w="409575" h="83820">
                  <a:moveTo>
                    <a:pt x="409066" y="15747"/>
                  </a:moveTo>
                  <a:lnTo>
                    <a:pt x="372310" y="41473"/>
                  </a:lnTo>
                  <a:lnTo>
                    <a:pt x="332886" y="61061"/>
                  </a:lnTo>
                  <a:lnTo>
                    <a:pt x="291448" y="74538"/>
                  </a:lnTo>
                  <a:lnTo>
                    <a:pt x="248652" y="81930"/>
                  </a:lnTo>
                  <a:lnTo>
                    <a:pt x="205152" y="83264"/>
                  </a:lnTo>
                  <a:lnTo>
                    <a:pt x="161602" y="78567"/>
                  </a:lnTo>
                  <a:lnTo>
                    <a:pt x="118658" y="67865"/>
                  </a:lnTo>
                  <a:lnTo>
                    <a:pt x="76973" y="51186"/>
                  </a:lnTo>
                  <a:lnTo>
                    <a:pt x="37202" y="2855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54246" y="3882389"/>
              <a:ext cx="1722120" cy="1905"/>
            </a:xfrm>
            <a:custGeom>
              <a:avLst/>
              <a:gdLst/>
              <a:ahLst/>
              <a:cxnLst/>
              <a:rect l="l" t="t" r="r" b="b"/>
              <a:pathLst>
                <a:path w="1722120" h="1904">
                  <a:moveTo>
                    <a:pt x="0" y="1524"/>
                  </a:moveTo>
                  <a:lnTo>
                    <a:pt x="1722119" y="0"/>
                  </a:lnTo>
                </a:path>
              </a:pathLst>
            </a:custGeom>
            <a:ln w="38100">
              <a:solidFill>
                <a:srgbClr val="FF66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06846" y="1789937"/>
              <a:ext cx="471170" cy="3241675"/>
            </a:xfrm>
            <a:custGeom>
              <a:avLst/>
              <a:gdLst/>
              <a:ahLst/>
              <a:cxnLst/>
              <a:rect l="l" t="t" r="r" b="b"/>
              <a:pathLst>
                <a:path w="471170" h="3241675">
                  <a:moveTo>
                    <a:pt x="0" y="6096"/>
                  </a:moveTo>
                  <a:lnTo>
                    <a:pt x="0" y="3241548"/>
                  </a:lnTo>
                </a:path>
                <a:path w="471170" h="3241675">
                  <a:moveTo>
                    <a:pt x="470915" y="0"/>
                  </a:moveTo>
                  <a:lnTo>
                    <a:pt x="470915" y="3235452"/>
                  </a:lnTo>
                </a:path>
              </a:pathLst>
            </a:custGeom>
            <a:ln w="198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73190" y="2937509"/>
              <a:ext cx="1691639" cy="917575"/>
            </a:xfrm>
            <a:custGeom>
              <a:avLst/>
              <a:gdLst/>
              <a:ahLst/>
              <a:cxnLst/>
              <a:rect l="l" t="t" r="r" b="b"/>
              <a:pathLst>
                <a:path w="1691640" h="917575">
                  <a:moveTo>
                    <a:pt x="0" y="0"/>
                  </a:moveTo>
                  <a:lnTo>
                    <a:pt x="1676400" y="1524"/>
                  </a:lnTo>
                </a:path>
                <a:path w="1691640" h="917575">
                  <a:moveTo>
                    <a:pt x="15239" y="915923"/>
                  </a:moveTo>
                  <a:lnTo>
                    <a:pt x="1691639" y="917447"/>
                  </a:lnTo>
                </a:path>
              </a:pathLst>
            </a:custGeom>
            <a:ln w="38100">
              <a:solidFill>
                <a:srgbClr val="FF66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4011" y="4186427"/>
              <a:ext cx="109728" cy="12192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558284" y="2366771"/>
              <a:ext cx="3243580" cy="2006600"/>
            </a:xfrm>
            <a:custGeom>
              <a:avLst/>
              <a:gdLst/>
              <a:ahLst/>
              <a:cxnLst/>
              <a:rect l="l" t="t" r="r" b="b"/>
              <a:pathLst>
                <a:path w="3243579" h="2006600">
                  <a:moveTo>
                    <a:pt x="77724" y="1928622"/>
                  </a:moveTo>
                  <a:lnTo>
                    <a:pt x="51816" y="1928622"/>
                  </a:lnTo>
                  <a:lnTo>
                    <a:pt x="51816" y="119634"/>
                  </a:lnTo>
                  <a:lnTo>
                    <a:pt x="25908" y="119634"/>
                  </a:lnTo>
                  <a:lnTo>
                    <a:pt x="25908" y="1928622"/>
                  </a:lnTo>
                  <a:lnTo>
                    <a:pt x="0" y="1928622"/>
                  </a:lnTo>
                  <a:lnTo>
                    <a:pt x="38862" y="2006346"/>
                  </a:lnTo>
                  <a:lnTo>
                    <a:pt x="71247" y="1941576"/>
                  </a:lnTo>
                  <a:lnTo>
                    <a:pt x="77724" y="1928622"/>
                  </a:lnTo>
                  <a:close/>
                </a:path>
                <a:path w="3243579" h="2006600">
                  <a:moveTo>
                    <a:pt x="730377" y="25908"/>
                  </a:moveTo>
                  <a:lnTo>
                    <a:pt x="728091" y="0"/>
                  </a:lnTo>
                  <a:lnTo>
                    <a:pt x="160782" y="52400"/>
                  </a:lnTo>
                  <a:lnTo>
                    <a:pt x="158369" y="26543"/>
                  </a:lnTo>
                  <a:lnTo>
                    <a:pt x="84582" y="72390"/>
                  </a:lnTo>
                  <a:lnTo>
                    <a:pt x="165608" y="104013"/>
                  </a:lnTo>
                  <a:lnTo>
                    <a:pt x="163296" y="79375"/>
                  </a:lnTo>
                  <a:lnTo>
                    <a:pt x="163182" y="78181"/>
                  </a:lnTo>
                  <a:lnTo>
                    <a:pt x="730377" y="25908"/>
                  </a:lnTo>
                  <a:close/>
                </a:path>
                <a:path w="3243579" h="2006600">
                  <a:moveTo>
                    <a:pt x="3204210" y="1960626"/>
                  </a:moveTo>
                  <a:lnTo>
                    <a:pt x="3133979" y="1909445"/>
                  </a:lnTo>
                  <a:lnTo>
                    <a:pt x="3129699" y="1934997"/>
                  </a:lnTo>
                  <a:lnTo>
                    <a:pt x="2642489" y="1853311"/>
                  </a:lnTo>
                  <a:lnTo>
                    <a:pt x="2638171" y="1878965"/>
                  </a:lnTo>
                  <a:lnTo>
                    <a:pt x="3125432" y="1960537"/>
                  </a:lnTo>
                  <a:lnTo>
                    <a:pt x="3121152" y="1986153"/>
                  </a:lnTo>
                  <a:lnTo>
                    <a:pt x="3197593" y="1962658"/>
                  </a:lnTo>
                  <a:lnTo>
                    <a:pt x="3204210" y="1960626"/>
                  </a:lnTo>
                  <a:close/>
                </a:path>
                <a:path w="3243579" h="2006600">
                  <a:moveTo>
                    <a:pt x="3243072" y="337566"/>
                  </a:moveTo>
                  <a:lnTo>
                    <a:pt x="3236595" y="324612"/>
                  </a:lnTo>
                  <a:lnTo>
                    <a:pt x="3204210" y="259842"/>
                  </a:lnTo>
                  <a:lnTo>
                    <a:pt x="3165348" y="337566"/>
                  </a:lnTo>
                  <a:lnTo>
                    <a:pt x="3191256" y="337566"/>
                  </a:lnTo>
                  <a:lnTo>
                    <a:pt x="3191256" y="1831086"/>
                  </a:lnTo>
                  <a:lnTo>
                    <a:pt x="3217164" y="1831086"/>
                  </a:lnTo>
                  <a:lnTo>
                    <a:pt x="3217164" y="337566"/>
                  </a:lnTo>
                  <a:lnTo>
                    <a:pt x="3243072" y="3375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07859" y="2403478"/>
              <a:ext cx="407034" cy="102870"/>
            </a:xfrm>
            <a:custGeom>
              <a:avLst/>
              <a:gdLst/>
              <a:ahLst/>
              <a:cxnLst/>
              <a:rect l="l" t="t" r="r" b="b"/>
              <a:pathLst>
                <a:path w="407034" h="102869">
                  <a:moveTo>
                    <a:pt x="0" y="102485"/>
                  </a:moveTo>
                  <a:lnTo>
                    <a:pt x="32200" y="71090"/>
                  </a:lnTo>
                  <a:lnTo>
                    <a:pt x="68017" y="45309"/>
                  </a:lnTo>
                  <a:lnTo>
                    <a:pt x="106799" y="25227"/>
                  </a:lnTo>
                  <a:lnTo>
                    <a:pt x="147897" y="10926"/>
                  </a:lnTo>
                  <a:lnTo>
                    <a:pt x="190658" y="2489"/>
                  </a:lnTo>
                  <a:lnTo>
                    <a:pt x="234433" y="0"/>
                  </a:lnTo>
                  <a:lnTo>
                    <a:pt x="278571" y="3541"/>
                  </a:lnTo>
                  <a:lnTo>
                    <a:pt x="322421" y="13195"/>
                  </a:lnTo>
                  <a:lnTo>
                    <a:pt x="365332" y="29047"/>
                  </a:lnTo>
                  <a:lnTo>
                    <a:pt x="406654" y="5117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90155" y="4424933"/>
              <a:ext cx="409575" cy="83185"/>
            </a:xfrm>
            <a:custGeom>
              <a:avLst/>
              <a:gdLst/>
              <a:ahLst/>
              <a:cxnLst/>
              <a:rect l="l" t="t" r="r" b="b"/>
              <a:pathLst>
                <a:path w="409575" h="83185">
                  <a:moveTo>
                    <a:pt x="409575" y="0"/>
                  </a:moveTo>
                  <a:lnTo>
                    <a:pt x="374765" y="28483"/>
                  </a:lnTo>
                  <a:lnTo>
                    <a:pt x="336840" y="51050"/>
                  </a:lnTo>
                  <a:lnTo>
                    <a:pt x="296455" y="67678"/>
                  </a:lnTo>
                  <a:lnTo>
                    <a:pt x="254267" y="78339"/>
                  </a:lnTo>
                  <a:lnTo>
                    <a:pt x="210931" y="83010"/>
                  </a:lnTo>
                  <a:lnTo>
                    <a:pt x="167103" y="81665"/>
                  </a:lnTo>
                  <a:lnTo>
                    <a:pt x="123440" y="74278"/>
                  </a:lnTo>
                  <a:lnTo>
                    <a:pt x="80598" y="60825"/>
                  </a:lnTo>
                  <a:lnTo>
                    <a:pt x="39232" y="41281"/>
                  </a:lnTo>
                  <a:lnTo>
                    <a:pt x="0" y="1562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01771" y="3628340"/>
              <a:ext cx="934085" cy="833755"/>
            </a:xfrm>
            <a:custGeom>
              <a:avLst/>
              <a:gdLst/>
              <a:ahLst/>
              <a:cxnLst/>
              <a:rect l="l" t="t" r="r" b="b"/>
              <a:pathLst>
                <a:path w="934085" h="833754">
                  <a:moveTo>
                    <a:pt x="209615" y="0"/>
                  </a:moveTo>
                  <a:lnTo>
                    <a:pt x="168891" y="6799"/>
                  </a:lnTo>
                  <a:lnTo>
                    <a:pt x="131557" y="20331"/>
                  </a:lnTo>
                  <a:lnTo>
                    <a:pt x="98028" y="40292"/>
                  </a:lnTo>
                  <a:lnTo>
                    <a:pt x="68719" y="66378"/>
                  </a:lnTo>
                  <a:lnTo>
                    <a:pt x="44045" y="98286"/>
                  </a:lnTo>
                  <a:lnTo>
                    <a:pt x="24421" y="135711"/>
                  </a:lnTo>
                  <a:lnTo>
                    <a:pt x="10262" y="178349"/>
                  </a:lnTo>
                  <a:lnTo>
                    <a:pt x="1984" y="225898"/>
                  </a:lnTo>
                  <a:lnTo>
                    <a:pt x="0" y="278052"/>
                  </a:lnTo>
                  <a:lnTo>
                    <a:pt x="3528" y="324895"/>
                  </a:lnTo>
                  <a:lnTo>
                    <a:pt x="11646" y="371977"/>
                  </a:lnTo>
                  <a:lnTo>
                    <a:pt x="24077" y="418897"/>
                  </a:lnTo>
                  <a:lnTo>
                    <a:pt x="40548" y="465257"/>
                  </a:lnTo>
                  <a:lnTo>
                    <a:pt x="60782" y="510657"/>
                  </a:lnTo>
                  <a:lnTo>
                    <a:pt x="84505" y="554698"/>
                  </a:lnTo>
                  <a:lnTo>
                    <a:pt x="111442" y="596981"/>
                  </a:lnTo>
                  <a:lnTo>
                    <a:pt x="141318" y="637106"/>
                  </a:lnTo>
                  <a:lnTo>
                    <a:pt x="173859" y="674674"/>
                  </a:lnTo>
                  <a:lnTo>
                    <a:pt x="208789" y="709286"/>
                  </a:lnTo>
                  <a:lnTo>
                    <a:pt x="245833" y="740542"/>
                  </a:lnTo>
                  <a:lnTo>
                    <a:pt x="284716" y="768043"/>
                  </a:lnTo>
                  <a:lnTo>
                    <a:pt x="325165" y="791389"/>
                  </a:lnTo>
                  <a:lnTo>
                    <a:pt x="366902" y="810182"/>
                  </a:lnTo>
                  <a:lnTo>
                    <a:pt x="415308" y="825404"/>
                  </a:lnTo>
                  <a:lnTo>
                    <a:pt x="461567" y="832982"/>
                  </a:lnTo>
                  <a:lnTo>
                    <a:pt x="505267" y="833219"/>
                  </a:lnTo>
                  <a:lnTo>
                    <a:pt x="545991" y="826419"/>
                  </a:lnTo>
                  <a:lnTo>
                    <a:pt x="583325" y="812887"/>
                  </a:lnTo>
                  <a:lnTo>
                    <a:pt x="616854" y="792926"/>
                  </a:lnTo>
                  <a:lnTo>
                    <a:pt x="646163" y="766840"/>
                  </a:lnTo>
                  <a:lnTo>
                    <a:pt x="670837" y="734932"/>
                  </a:lnTo>
                  <a:lnTo>
                    <a:pt x="690461" y="697507"/>
                  </a:lnTo>
                  <a:lnTo>
                    <a:pt x="704620" y="654869"/>
                  </a:lnTo>
                  <a:lnTo>
                    <a:pt x="712898" y="607320"/>
                  </a:lnTo>
                  <a:lnTo>
                    <a:pt x="714882" y="555166"/>
                  </a:lnTo>
                  <a:lnTo>
                    <a:pt x="933703" y="517193"/>
                  </a:lnTo>
                  <a:lnTo>
                    <a:pt x="685291" y="397686"/>
                  </a:lnTo>
                  <a:lnTo>
                    <a:pt x="667608" y="351934"/>
                  </a:lnTo>
                  <a:lnTo>
                    <a:pt x="646475" y="307574"/>
                  </a:lnTo>
                  <a:lnTo>
                    <a:pt x="622177" y="264921"/>
                  </a:lnTo>
                  <a:lnTo>
                    <a:pt x="594997" y="224292"/>
                  </a:lnTo>
                  <a:lnTo>
                    <a:pt x="565222" y="186002"/>
                  </a:lnTo>
                  <a:lnTo>
                    <a:pt x="533134" y="150365"/>
                  </a:lnTo>
                  <a:lnTo>
                    <a:pt x="499020" y="117699"/>
                  </a:lnTo>
                  <a:lnTo>
                    <a:pt x="463162" y="88317"/>
                  </a:lnTo>
                  <a:lnTo>
                    <a:pt x="425847" y="62535"/>
                  </a:lnTo>
                  <a:lnTo>
                    <a:pt x="387358" y="40670"/>
                  </a:lnTo>
                  <a:lnTo>
                    <a:pt x="347979" y="23036"/>
                  </a:lnTo>
                  <a:lnTo>
                    <a:pt x="299574" y="7814"/>
                  </a:lnTo>
                  <a:lnTo>
                    <a:pt x="253315" y="237"/>
                  </a:lnTo>
                  <a:lnTo>
                    <a:pt x="209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01771" y="3628340"/>
              <a:ext cx="934085" cy="833755"/>
            </a:xfrm>
            <a:custGeom>
              <a:avLst/>
              <a:gdLst/>
              <a:ahLst/>
              <a:cxnLst/>
              <a:rect l="l" t="t" r="r" b="b"/>
              <a:pathLst>
                <a:path w="934085" h="833754">
                  <a:moveTo>
                    <a:pt x="933703" y="517193"/>
                  </a:moveTo>
                  <a:lnTo>
                    <a:pt x="714882" y="555166"/>
                  </a:lnTo>
                  <a:lnTo>
                    <a:pt x="712898" y="607320"/>
                  </a:lnTo>
                  <a:lnTo>
                    <a:pt x="704620" y="654869"/>
                  </a:lnTo>
                  <a:lnTo>
                    <a:pt x="690461" y="697507"/>
                  </a:lnTo>
                  <a:lnTo>
                    <a:pt x="670837" y="734932"/>
                  </a:lnTo>
                  <a:lnTo>
                    <a:pt x="646163" y="766840"/>
                  </a:lnTo>
                  <a:lnTo>
                    <a:pt x="616854" y="792926"/>
                  </a:lnTo>
                  <a:lnTo>
                    <a:pt x="583325" y="812887"/>
                  </a:lnTo>
                  <a:lnTo>
                    <a:pt x="545991" y="826419"/>
                  </a:lnTo>
                  <a:lnTo>
                    <a:pt x="505267" y="833219"/>
                  </a:lnTo>
                  <a:lnTo>
                    <a:pt x="461567" y="832982"/>
                  </a:lnTo>
                  <a:lnTo>
                    <a:pt x="415308" y="825404"/>
                  </a:lnTo>
                  <a:lnTo>
                    <a:pt x="366902" y="810182"/>
                  </a:lnTo>
                  <a:lnTo>
                    <a:pt x="325165" y="791389"/>
                  </a:lnTo>
                  <a:lnTo>
                    <a:pt x="284716" y="768043"/>
                  </a:lnTo>
                  <a:lnTo>
                    <a:pt x="245833" y="740542"/>
                  </a:lnTo>
                  <a:lnTo>
                    <a:pt x="208789" y="709286"/>
                  </a:lnTo>
                  <a:lnTo>
                    <a:pt x="173859" y="674674"/>
                  </a:lnTo>
                  <a:lnTo>
                    <a:pt x="141318" y="637106"/>
                  </a:lnTo>
                  <a:lnTo>
                    <a:pt x="111442" y="596981"/>
                  </a:lnTo>
                  <a:lnTo>
                    <a:pt x="84505" y="554698"/>
                  </a:lnTo>
                  <a:lnTo>
                    <a:pt x="60782" y="510657"/>
                  </a:lnTo>
                  <a:lnTo>
                    <a:pt x="40548" y="465257"/>
                  </a:lnTo>
                  <a:lnTo>
                    <a:pt x="24077" y="418897"/>
                  </a:lnTo>
                  <a:lnTo>
                    <a:pt x="11646" y="371977"/>
                  </a:lnTo>
                  <a:lnTo>
                    <a:pt x="3528" y="324895"/>
                  </a:lnTo>
                  <a:lnTo>
                    <a:pt x="0" y="278052"/>
                  </a:lnTo>
                  <a:lnTo>
                    <a:pt x="1984" y="225898"/>
                  </a:lnTo>
                  <a:lnTo>
                    <a:pt x="10262" y="178349"/>
                  </a:lnTo>
                  <a:lnTo>
                    <a:pt x="24421" y="135711"/>
                  </a:lnTo>
                  <a:lnTo>
                    <a:pt x="44045" y="98286"/>
                  </a:lnTo>
                  <a:lnTo>
                    <a:pt x="68719" y="66378"/>
                  </a:lnTo>
                  <a:lnTo>
                    <a:pt x="98028" y="40292"/>
                  </a:lnTo>
                  <a:lnTo>
                    <a:pt x="131557" y="20331"/>
                  </a:lnTo>
                  <a:lnTo>
                    <a:pt x="168891" y="6799"/>
                  </a:lnTo>
                  <a:lnTo>
                    <a:pt x="209615" y="0"/>
                  </a:lnTo>
                  <a:lnTo>
                    <a:pt x="253315" y="237"/>
                  </a:lnTo>
                  <a:lnTo>
                    <a:pt x="299574" y="7814"/>
                  </a:lnTo>
                  <a:lnTo>
                    <a:pt x="347979" y="23036"/>
                  </a:lnTo>
                  <a:lnTo>
                    <a:pt x="387358" y="40670"/>
                  </a:lnTo>
                  <a:lnTo>
                    <a:pt x="425847" y="62535"/>
                  </a:lnTo>
                  <a:lnTo>
                    <a:pt x="463162" y="88317"/>
                  </a:lnTo>
                  <a:lnTo>
                    <a:pt x="499020" y="117699"/>
                  </a:lnTo>
                  <a:lnTo>
                    <a:pt x="533134" y="150365"/>
                  </a:lnTo>
                  <a:lnTo>
                    <a:pt x="565222" y="186002"/>
                  </a:lnTo>
                  <a:lnTo>
                    <a:pt x="594997" y="224292"/>
                  </a:lnTo>
                  <a:lnTo>
                    <a:pt x="622177" y="264921"/>
                  </a:lnTo>
                  <a:lnTo>
                    <a:pt x="646475" y="307574"/>
                  </a:lnTo>
                  <a:lnTo>
                    <a:pt x="667608" y="351934"/>
                  </a:lnTo>
                  <a:lnTo>
                    <a:pt x="685291" y="397686"/>
                  </a:lnTo>
                  <a:lnTo>
                    <a:pt x="933703" y="517193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8024" y="3877310"/>
              <a:ext cx="84962" cy="10693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760851" y="4008119"/>
              <a:ext cx="288290" cy="249554"/>
            </a:xfrm>
            <a:custGeom>
              <a:avLst/>
              <a:gdLst/>
              <a:ahLst/>
              <a:cxnLst/>
              <a:rect l="l" t="t" r="r" b="b"/>
              <a:pathLst>
                <a:path w="288289" h="249554">
                  <a:moveTo>
                    <a:pt x="11049" y="143128"/>
                  </a:moveTo>
                  <a:lnTo>
                    <a:pt x="0" y="150240"/>
                  </a:lnTo>
                  <a:lnTo>
                    <a:pt x="64643" y="249046"/>
                  </a:lnTo>
                  <a:lnTo>
                    <a:pt x="76835" y="241045"/>
                  </a:lnTo>
                  <a:lnTo>
                    <a:pt x="53975" y="206374"/>
                  </a:lnTo>
                  <a:lnTo>
                    <a:pt x="72929" y="206374"/>
                  </a:lnTo>
                  <a:lnTo>
                    <a:pt x="74675" y="205739"/>
                  </a:lnTo>
                  <a:lnTo>
                    <a:pt x="78612" y="203072"/>
                  </a:lnTo>
                  <a:lnTo>
                    <a:pt x="84200" y="199389"/>
                  </a:lnTo>
                  <a:lnTo>
                    <a:pt x="85490" y="197865"/>
                  </a:lnTo>
                  <a:lnTo>
                    <a:pt x="60071" y="197865"/>
                  </a:lnTo>
                  <a:lnTo>
                    <a:pt x="53466" y="195960"/>
                  </a:lnTo>
                  <a:lnTo>
                    <a:pt x="28098" y="166084"/>
                  </a:lnTo>
                  <a:lnTo>
                    <a:pt x="26875" y="160400"/>
                  </a:lnTo>
                  <a:lnTo>
                    <a:pt x="26994" y="152399"/>
                  </a:lnTo>
                  <a:lnTo>
                    <a:pt x="17018" y="152399"/>
                  </a:lnTo>
                  <a:lnTo>
                    <a:pt x="11049" y="143128"/>
                  </a:lnTo>
                  <a:close/>
                </a:path>
                <a:path w="288289" h="249554">
                  <a:moveTo>
                    <a:pt x="72929" y="206374"/>
                  </a:moveTo>
                  <a:lnTo>
                    <a:pt x="53975" y="206374"/>
                  </a:lnTo>
                  <a:lnTo>
                    <a:pt x="57785" y="207644"/>
                  </a:lnTo>
                  <a:lnTo>
                    <a:pt x="61849" y="208025"/>
                  </a:lnTo>
                  <a:lnTo>
                    <a:pt x="70485" y="207263"/>
                  </a:lnTo>
                  <a:lnTo>
                    <a:pt x="72929" y="206374"/>
                  </a:lnTo>
                  <a:close/>
                </a:path>
                <a:path w="288289" h="249554">
                  <a:moveTo>
                    <a:pt x="76548" y="133984"/>
                  </a:moveTo>
                  <a:lnTo>
                    <a:pt x="46862" y="133984"/>
                  </a:lnTo>
                  <a:lnTo>
                    <a:pt x="53594" y="136143"/>
                  </a:lnTo>
                  <a:lnTo>
                    <a:pt x="60325" y="138175"/>
                  </a:lnTo>
                  <a:lnTo>
                    <a:pt x="66548" y="143763"/>
                  </a:lnTo>
                  <a:lnTo>
                    <a:pt x="80645" y="177799"/>
                  </a:lnTo>
                  <a:lnTo>
                    <a:pt x="79883" y="184784"/>
                  </a:lnTo>
                  <a:lnTo>
                    <a:pt x="76708" y="190118"/>
                  </a:lnTo>
                  <a:lnTo>
                    <a:pt x="71374" y="193674"/>
                  </a:lnTo>
                  <a:lnTo>
                    <a:pt x="66039" y="197103"/>
                  </a:lnTo>
                  <a:lnTo>
                    <a:pt x="60071" y="197865"/>
                  </a:lnTo>
                  <a:lnTo>
                    <a:pt x="85490" y="197865"/>
                  </a:lnTo>
                  <a:lnTo>
                    <a:pt x="88391" y="194436"/>
                  </a:lnTo>
                  <a:lnTo>
                    <a:pt x="91312" y="188086"/>
                  </a:lnTo>
                  <a:lnTo>
                    <a:pt x="94361" y="181609"/>
                  </a:lnTo>
                  <a:lnTo>
                    <a:pt x="95250" y="174751"/>
                  </a:lnTo>
                  <a:lnTo>
                    <a:pt x="92710" y="159511"/>
                  </a:lnTo>
                  <a:lnTo>
                    <a:pt x="89788" y="152145"/>
                  </a:lnTo>
                  <a:lnTo>
                    <a:pt x="80518" y="138048"/>
                  </a:lnTo>
                  <a:lnTo>
                    <a:pt x="76548" y="133984"/>
                  </a:lnTo>
                  <a:close/>
                </a:path>
                <a:path w="288289" h="249554">
                  <a:moveTo>
                    <a:pt x="126986" y="72501"/>
                  </a:moveTo>
                  <a:lnTo>
                    <a:pt x="89695" y="95539"/>
                  </a:lnTo>
                  <a:lnTo>
                    <a:pt x="85940" y="111769"/>
                  </a:lnTo>
                  <a:lnTo>
                    <a:pt x="86772" y="119760"/>
                  </a:lnTo>
                  <a:lnTo>
                    <a:pt x="108124" y="153273"/>
                  </a:lnTo>
                  <a:lnTo>
                    <a:pt x="130446" y="161357"/>
                  </a:lnTo>
                  <a:lnTo>
                    <a:pt x="138128" y="160623"/>
                  </a:lnTo>
                  <a:lnTo>
                    <a:pt x="145738" y="158222"/>
                  </a:lnTo>
                  <a:lnTo>
                    <a:pt x="153288" y="154177"/>
                  </a:lnTo>
                  <a:lnTo>
                    <a:pt x="159512" y="150113"/>
                  </a:lnTo>
                  <a:lnTo>
                    <a:pt x="160335" y="149224"/>
                  </a:lnTo>
                  <a:lnTo>
                    <a:pt x="134238" y="149224"/>
                  </a:lnTo>
                  <a:lnTo>
                    <a:pt x="127253" y="147319"/>
                  </a:lnTo>
                  <a:lnTo>
                    <a:pt x="101409" y="117713"/>
                  </a:lnTo>
                  <a:lnTo>
                    <a:pt x="100214" y="111769"/>
                  </a:lnTo>
                  <a:lnTo>
                    <a:pt x="100329" y="106171"/>
                  </a:lnTo>
                  <a:lnTo>
                    <a:pt x="123316" y="84708"/>
                  </a:lnTo>
                  <a:lnTo>
                    <a:pt x="153968" y="84708"/>
                  </a:lnTo>
                  <a:lnTo>
                    <a:pt x="149240" y="80311"/>
                  </a:lnTo>
                  <a:lnTo>
                    <a:pt x="142273" y="76031"/>
                  </a:lnTo>
                  <a:lnTo>
                    <a:pt x="134747" y="73405"/>
                  </a:lnTo>
                  <a:lnTo>
                    <a:pt x="126986" y="72501"/>
                  </a:lnTo>
                  <a:close/>
                </a:path>
                <a:path w="288289" h="249554">
                  <a:moveTo>
                    <a:pt x="43179" y="121919"/>
                  </a:moveTo>
                  <a:lnTo>
                    <a:pt x="20574" y="138429"/>
                  </a:lnTo>
                  <a:lnTo>
                    <a:pt x="18414" y="142366"/>
                  </a:lnTo>
                  <a:lnTo>
                    <a:pt x="17302" y="146938"/>
                  </a:lnTo>
                  <a:lnTo>
                    <a:pt x="17217" y="148208"/>
                  </a:lnTo>
                  <a:lnTo>
                    <a:pt x="17018" y="152399"/>
                  </a:lnTo>
                  <a:lnTo>
                    <a:pt x="26994" y="152399"/>
                  </a:lnTo>
                  <a:lnTo>
                    <a:pt x="27559" y="146938"/>
                  </a:lnTo>
                  <a:lnTo>
                    <a:pt x="30607" y="141477"/>
                  </a:lnTo>
                  <a:lnTo>
                    <a:pt x="40894" y="134746"/>
                  </a:lnTo>
                  <a:lnTo>
                    <a:pt x="46862" y="133984"/>
                  </a:lnTo>
                  <a:lnTo>
                    <a:pt x="76548" y="133984"/>
                  </a:lnTo>
                  <a:lnTo>
                    <a:pt x="75184" y="132587"/>
                  </a:lnTo>
                  <a:lnTo>
                    <a:pt x="62991" y="124205"/>
                  </a:lnTo>
                  <a:lnTo>
                    <a:pt x="56514" y="122046"/>
                  </a:lnTo>
                  <a:lnTo>
                    <a:pt x="49784" y="122046"/>
                  </a:lnTo>
                  <a:lnTo>
                    <a:pt x="43179" y="121919"/>
                  </a:lnTo>
                  <a:close/>
                </a:path>
                <a:path w="288289" h="249554">
                  <a:moveTo>
                    <a:pt x="153968" y="84708"/>
                  </a:moveTo>
                  <a:lnTo>
                    <a:pt x="123316" y="84708"/>
                  </a:lnTo>
                  <a:lnTo>
                    <a:pt x="137287" y="88518"/>
                  </a:lnTo>
                  <a:lnTo>
                    <a:pt x="143763" y="93852"/>
                  </a:lnTo>
                  <a:lnTo>
                    <a:pt x="157285" y="123951"/>
                  </a:lnTo>
                  <a:lnTo>
                    <a:pt x="157172" y="127888"/>
                  </a:lnTo>
                  <a:lnTo>
                    <a:pt x="156210" y="134746"/>
                  </a:lnTo>
                  <a:lnTo>
                    <a:pt x="152781" y="140334"/>
                  </a:lnTo>
                  <a:lnTo>
                    <a:pt x="146685" y="144271"/>
                  </a:lnTo>
                  <a:lnTo>
                    <a:pt x="140715" y="148208"/>
                  </a:lnTo>
                  <a:lnTo>
                    <a:pt x="134238" y="149224"/>
                  </a:lnTo>
                  <a:lnTo>
                    <a:pt x="160335" y="149224"/>
                  </a:lnTo>
                  <a:lnTo>
                    <a:pt x="164337" y="144906"/>
                  </a:lnTo>
                  <a:lnTo>
                    <a:pt x="167838" y="138048"/>
                  </a:lnTo>
                  <a:lnTo>
                    <a:pt x="170941" y="132079"/>
                  </a:lnTo>
                  <a:lnTo>
                    <a:pt x="172338" y="125348"/>
                  </a:lnTo>
                  <a:lnTo>
                    <a:pt x="171576" y="118363"/>
                  </a:lnTo>
                  <a:lnTo>
                    <a:pt x="170580" y="112839"/>
                  </a:lnTo>
                  <a:lnTo>
                    <a:pt x="168560" y="106933"/>
                  </a:lnTo>
                  <a:lnTo>
                    <a:pt x="165540" y="100647"/>
                  </a:lnTo>
                  <a:lnTo>
                    <a:pt x="161544" y="93979"/>
                  </a:lnTo>
                  <a:lnTo>
                    <a:pt x="155660" y="86282"/>
                  </a:lnTo>
                  <a:lnTo>
                    <a:pt x="153968" y="84708"/>
                  </a:lnTo>
                  <a:close/>
                </a:path>
                <a:path w="288289" h="249554">
                  <a:moveTo>
                    <a:pt x="165100" y="42036"/>
                  </a:moveTo>
                  <a:lnTo>
                    <a:pt x="152908" y="50037"/>
                  </a:lnTo>
                  <a:lnTo>
                    <a:pt x="199771" y="121411"/>
                  </a:lnTo>
                  <a:lnTo>
                    <a:pt x="211836" y="113410"/>
                  </a:lnTo>
                  <a:lnTo>
                    <a:pt x="165100" y="42036"/>
                  </a:lnTo>
                  <a:close/>
                </a:path>
                <a:path w="288289" h="249554">
                  <a:moveTo>
                    <a:pt x="194437" y="22859"/>
                  </a:moveTo>
                  <a:lnTo>
                    <a:pt x="183514" y="29971"/>
                  </a:lnTo>
                  <a:lnTo>
                    <a:pt x="230250" y="101345"/>
                  </a:lnTo>
                  <a:lnTo>
                    <a:pt x="242443" y="93471"/>
                  </a:lnTo>
                  <a:lnTo>
                    <a:pt x="216788" y="54482"/>
                  </a:lnTo>
                  <a:lnTo>
                    <a:pt x="210820" y="45338"/>
                  </a:lnTo>
                  <a:lnTo>
                    <a:pt x="208661" y="37845"/>
                  </a:lnTo>
                  <a:lnTo>
                    <a:pt x="209947" y="33019"/>
                  </a:lnTo>
                  <a:lnTo>
                    <a:pt x="201040" y="33019"/>
                  </a:lnTo>
                  <a:lnTo>
                    <a:pt x="194437" y="22859"/>
                  </a:lnTo>
                  <a:close/>
                </a:path>
                <a:path w="288289" h="249554">
                  <a:moveTo>
                    <a:pt x="256632" y="14985"/>
                  </a:moveTo>
                  <a:lnTo>
                    <a:pt x="233552" y="14985"/>
                  </a:lnTo>
                  <a:lnTo>
                    <a:pt x="236474" y="15874"/>
                  </a:lnTo>
                  <a:lnTo>
                    <a:pt x="239013" y="17652"/>
                  </a:lnTo>
                  <a:lnTo>
                    <a:pt x="241553" y="19557"/>
                  </a:lnTo>
                  <a:lnTo>
                    <a:pt x="244475" y="22859"/>
                  </a:lnTo>
                  <a:lnTo>
                    <a:pt x="247776" y="27812"/>
                  </a:lnTo>
                  <a:lnTo>
                    <a:pt x="276225" y="71246"/>
                  </a:lnTo>
                  <a:lnTo>
                    <a:pt x="288289" y="63372"/>
                  </a:lnTo>
                  <a:lnTo>
                    <a:pt x="259461" y="19430"/>
                  </a:lnTo>
                  <a:lnTo>
                    <a:pt x="256632" y="14985"/>
                  </a:lnTo>
                  <a:close/>
                </a:path>
                <a:path w="288289" h="249554">
                  <a:moveTo>
                    <a:pt x="147320" y="14858"/>
                  </a:moveTo>
                  <a:lnTo>
                    <a:pt x="135127" y="22859"/>
                  </a:lnTo>
                  <a:lnTo>
                    <a:pt x="144272" y="36702"/>
                  </a:lnTo>
                  <a:lnTo>
                    <a:pt x="156337" y="28828"/>
                  </a:lnTo>
                  <a:lnTo>
                    <a:pt x="147320" y="14858"/>
                  </a:lnTo>
                  <a:close/>
                </a:path>
                <a:path w="288289" h="249554">
                  <a:moveTo>
                    <a:pt x="234061" y="0"/>
                  </a:moveTo>
                  <a:lnTo>
                    <a:pt x="229362" y="888"/>
                  </a:lnTo>
                  <a:lnTo>
                    <a:pt x="224789" y="1650"/>
                  </a:lnTo>
                  <a:lnTo>
                    <a:pt x="220345" y="3555"/>
                  </a:lnTo>
                  <a:lnTo>
                    <a:pt x="201040" y="33019"/>
                  </a:lnTo>
                  <a:lnTo>
                    <a:pt x="209947" y="33019"/>
                  </a:lnTo>
                  <a:lnTo>
                    <a:pt x="210185" y="32130"/>
                  </a:lnTo>
                  <a:lnTo>
                    <a:pt x="211836" y="26415"/>
                  </a:lnTo>
                  <a:lnTo>
                    <a:pt x="215264" y="21843"/>
                  </a:lnTo>
                  <a:lnTo>
                    <a:pt x="223647" y="16382"/>
                  </a:lnTo>
                  <a:lnTo>
                    <a:pt x="226822" y="15239"/>
                  </a:lnTo>
                  <a:lnTo>
                    <a:pt x="233552" y="14985"/>
                  </a:lnTo>
                  <a:lnTo>
                    <a:pt x="256632" y="14985"/>
                  </a:lnTo>
                  <a:lnTo>
                    <a:pt x="255904" y="13842"/>
                  </a:lnTo>
                  <a:lnTo>
                    <a:pt x="253111" y="10032"/>
                  </a:lnTo>
                  <a:lnTo>
                    <a:pt x="251078" y="8127"/>
                  </a:lnTo>
                  <a:lnTo>
                    <a:pt x="248158" y="5079"/>
                  </a:lnTo>
                  <a:lnTo>
                    <a:pt x="244983" y="2920"/>
                  </a:lnTo>
                  <a:lnTo>
                    <a:pt x="241553" y="1650"/>
                  </a:lnTo>
                  <a:lnTo>
                    <a:pt x="238125" y="253"/>
                  </a:lnTo>
                  <a:lnTo>
                    <a:pt x="2340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70909" y="4217161"/>
              <a:ext cx="84327" cy="9893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02096" y="3276600"/>
              <a:ext cx="323088" cy="379476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178714" y="6057391"/>
            <a:ext cx="2245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une </a:t>
            </a:r>
            <a:r>
              <a:rPr sz="1200" b="1" spc="-10" dirty="0">
                <a:latin typeface="Arial"/>
                <a:cs typeface="Arial"/>
              </a:rPr>
              <a:t>bande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068192" y="6043371"/>
            <a:ext cx="2323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Intégrer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ballons par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atelier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touches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maxi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 </a:t>
            </a:r>
            <a:r>
              <a:rPr sz="1200" b="1" spc="-10" dirty="0">
                <a:latin typeface="Arial"/>
                <a:cs typeface="Arial"/>
              </a:rPr>
              <a:t>niveau supérieur)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66003" y="5678318"/>
            <a:ext cx="1839595" cy="9232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67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Directive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Démontrer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corriger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906004" y="5615730"/>
            <a:ext cx="4133215" cy="62039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901825">
              <a:lnSpc>
                <a:spcPct val="100000"/>
              </a:lnSpc>
              <a:spcBef>
                <a:spcPts val="94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2582545" algn="l"/>
              </a:tabLst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défenseurs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 </a:t>
            </a:r>
            <a:r>
              <a:rPr sz="1200" b="1" spc="-25" dirty="0">
                <a:latin typeface="Arial"/>
                <a:cs typeface="Arial"/>
              </a:rPr>
              <a:t>mn</a:t>
            </a:r>
            <a:r>
              <a:rPr sz="1200" b="1" dirty="0">
                <a:latin typeface="Arial"/>
                <a:cs typeface="Arial"/>
              </a:rPr>
              <a:t>	•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906004" y="6210401"/>
            <a:ext cx="3658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6600" algn="l"/>
              </a:tabLst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r>
              <a:rPr sz="1200" b="1" dirty="0">
                <a:latin typeface="Arial"/>
                <a:cs typeface="Arial"/>
              </a:rPr>
              <a:t>	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Prendre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l’information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906004" y="6393281"/>
            <a:ext cx="408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dégager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l’alignement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être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trop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prêt 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906004" y="6576161"/>
            <a:ext cx="2323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rivière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/utiliser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bonne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surface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016752" y="2910966"/>
            <a:ext cx="45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93904" y="2071927"/>
            <a:ext cx="240665" cy="28067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4m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768631" y="4186985"/>
            <a:ext cx="240665" cy="28067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4m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743358" y="3132022"/>
            <a:ext cx="240665" cy="281305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3m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016497" y="1508505"/>
            <a:ext cx="28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2m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961001" y="1519250"/>
            <a:ext cx="2806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8m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16826" y="1508505"/>
            <a:ext cx="28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8m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310753" y="2105405"/>
            <a:ext cx="37439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44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bandes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terrain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rivière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3m.Touches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libres.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Départ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simultané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sur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ateliers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(1’). </a:t>
            </a:r>
            <a:r>
              <a:rPr sz="1600" b="1" dirty="0">
                <a:latin typeface="Arial"/>
                <a:cs typeface="Arial"/>
              </a:rPr>
              <a:t>Possibilité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réaliser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échanges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même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bande.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312657" y="4174363"/>
            <a:ext cx="369442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l’équipe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qui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réalise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plus </a:t>
            </a:r>
            <a:r>
              <a:rPr sz="1600" b="1" dirty="0">
                <a:latin typeface="Arial"/>
                <a:cs typeface="Arial"/>
              </a:rPr>
              <a:t>grand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nombre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d’échanges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travers</a:t>
            </a:r>
            <a:r>
              <a:rPr sz="1600" b="1" spc="-25" dirty="0">
                <a:latin typeface="Arial"/>
                <a:cs typeface="Arial"/>
              </a:rPr>
              <a:t> la </a:t>
            </a:r>
            <a:r>
              <a:rPr sz="1600" b="1" dirty="0">
                <a:latin typeface="Arial"/>
                <a:cs typeface="Arial"/>
              </a:rPr>
              <a:t>rivière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aux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crocodiles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1’.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104" name="object 104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08" name="object 108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839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9839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8" name="object 11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60835" y="423676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72767"/>
            <a:ext cx="3954779" cy="396240"/>
            <a:chOff x="146304" y="1572767"/>
            <a:chExt cx="3954779" cy="396240"/>
          </a:xfrm>
        </p:grpSpPr>
        <p:sp>
          <p:nvSpPr>
            <p:cNvPr id="3" name="object 3"/>
            <p:cNvSpPr/>
            <p:nvPr/>
          </p:nvSpPr>
          <p:spPr>
            <a:xfrm>
              <a:off x="150876" y="1577339"/>
              <a:ext cx="3945890" cy="387350"/>
            </a:xfrm>
            <a:custGeom>
              <a:avLst/>
              <a:gdLst/>
              <a:ahLst/>
              <a:cxnLst/>
              <a:rect l="l" t="t" r="r" b="b"/>
              <a:pathLst>
                <a:path w="3945890" h="387350">
                  <a:moveTo>
                    <a:pt x="3881120" y="0"/>
                  </a:moveTo>
                  <a:lnTo>
                    <a:pt x="64516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6" y="387096"/>
                  </a:lnTo>
                  <a:lnTo>
                    <a:pt x="3881120" y="387096"/>
                  </a:lnTo>
                  <a:lnTo>
                    <a:pt x="3906256" y="382033"/>
                  </a:lnTo>
                  <a:lnTo>
                    <a:pt x="3926760" y="368220"/>
                  </a:lnTo>
                  <a:lnTo>
                    <a:pt x="3940573" y="347716"/>
                  </a:lnTo>
                  <a:lnTo>
                    <a:pt x="3945636" y="322580"/>
                  </a:lnTo>
                  <a:lnTo>
                    <a:pt x="3945636" y="64515"/>
                  </a:lnTo>
                  <a:lnTo>
                    <a:pt x="3940573" y="39379"/>
                  </a:lnTo>
                  <a:lnTo>
                    <a:pt x="3926760" y="18875"/>
                  </a:lnTo>
                  <a:lnTo>
                    <a:pt x="3906256" y="5062"/>
                  </a:lnTo>
                  <a:lnTo>
                    <a:pt x="38811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876" y="1577339"/>
              <a:ext cx="3945890" cy="387350"/>
            </a:xfrm>
            <a:custGeom>
              <a:avLst/>
              <a:gdLst/>
              <a:ahLst/>
              <a:cxnLst/>
              <a:rect l="l" t="t" r="r" b="b"/>
              <a:pathLst>
                <a:path w="394589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6" y="0"/>
                  </a:lnTo>
                  <a:lnTo>
                    <a:pt x="3881120" y="0"/>
                  </a:lnTo>
                  <a:lnTo>
                    <a:pt x="3906256" y="5062"/>
                  </a:lnTo>
                  <a:lnTo>
                    <a:pt x="3926760" y="18875"/>
                  </a:lnTo>
                  <a:lnTo>
                    <a:pt x="3940573" y="39379"/>
                  </a:lnTo>
                  <a:lnTo>
                    <a:pt x="3945636" y="64515"/>
                  </a:lnTo>
                  <a:lnTo>
                    <a:pt x="3945636" y="322580"/>
                  </a:lnTo>
                  <a:lnTo>
                    <a:pt x="3940573" y="347716"/>
                  </a:lnTo>
                  <a:lnTo>
                    <a:pt x="3926760" y="368220"/>
                  </a:lnTo>
                  <a:lnTo>
                    <a:pt x="3906256" y="382033"/>
                  </a:lnTo>
                  <a:lnTo>
                    <a:pt x="3881120" y="387096"/>
                  </a:lnTo>
                  <a:lnTo>
                    <a:pt x="64516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7545" y="438757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07552" y="1450847"/>
            <a:ext cx="3373120" cy="447040"/>
            <a:chOff x="8607552" y="1450847"/>
            <a:chExt cx="3373120" cy="4470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2124" y="1455419"/>
              <a:ext cx="3363468" cy="4373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12124" y="1455419"/>
              <a:ext cx="3363595" cy="437515"/>
            </a:xfrm>
            <a:custGeom>
              <a:avLst/>
              <a:gdLst/>
              <a:ahLst/>
              <a:cxnLst/>
              <a:rect l="l" t="t" r="r" b="b"/>
              <a:pathLst>
                <a:path w="3363595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3290570" y="0"/>
                  </a:lnTo>
                  <a:lnTo>
                    <a:pt x="3318944" y="5728"/>
                  </a:lnTo>
                  <a:lnTo>
                    <a:pt x="3342116" y="21351"/>
                  </a:lnTo>
                  <a:lnTo>
                    <a:pt x="3357739" y="44523"/>
                  </a:lnTo>
                  <a:lnTo>
                    <a:pt x="3363468" y="72897"/>
                  </a:lnTo>
                  <a:lnTo>
                    <a:pt x="3363468" y="364489"/>
                  </a:lnTo>
                  <a:lnTo>
                    <a:pt x="3357739" y="392864"/>
                  </a:lnTo>
                  <a:lnTo>
                    <a:pt x="3342116" y="416036"/>
                  </a:lnTo>
                  <a:lnTo>
                    <a:pt x="3318944" y="431659"/>
                  </a:lnTo>
                  <a:lnTo>
                    <a:pt x="3290570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344406" y="1516760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1935" y="1979676"/>
            <a:ext cx="33604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7759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44128" y="3520440"/>
            <a:ext cx="3374390" cy="3200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R="646430" algn="ctr">
              <a:lnSpc>
                <a:spcPct val="100000"/>
              </a:lnSpc>
              <a:spcBef>
                <a:spcPts val="78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0413" y="1037081"/>
            <a:ext cx="4615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4521835" algn="l"/>
              </a:tabLst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6: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Améliorer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enchaînements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	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1600">
              <a:latin typeface="Arial Black"/>
              <a:cs typeface="Arial Black"/>
            </a:endParaRPr>
          </a:p>
          <a:p>
            <a:pPr marL="530860" algn="ctr">
              <a:lnSpc>
                <a:spcPct val="100000"/>
              </a:lnSpc>
              <a:tabLst>
                <a:tab pos="736600" algn="l"/>
              </a:tabLst>
            </a:pP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	prises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balle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passes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3733" y="5330761"/>
            <a:ext cx="11921490" cy="681990"/>
            <a:chOff x="153733" y="5330761"/>
            <a:chExt cx="11921490" cy="68199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5335523"/>
              <a:ext cx="11911584" cy="3261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8495" y="5335523"/>
              <a:ext cx="11911965" cy="326390"/>
            </a:xfrm>
            <a:custGeom>
              <a:avLst/>
              <a:gdLst/>
              <a:ahLst/>
              <a:cxnLst/>
              <a:rect l="l" t="t" r="r" b="b"/>
              <a:pathLst>
                <a:path w="11911965" h="326389">
                  <a:moveTo>
                    <a:pt x="0" y="54356"/>
                  </a:moveTo>
                  <a:lnTo>
                    <a:pt x="4271" y="33218"/>
                  </a:lnTo>
                  <a:lnTo>
                    <a:pt x="15919" y="15938"/>
                  </a:lnTo>
                  <a:lnTo>
                    <a:pt x="33197" y="4278"/>
                  </a:lnTo>
                  <a:lnTo>
                    <a:pt x="54356" y="0"/>
                  </a:lnTo>
                  <a:lnTo>
                    <a:pt x="11857228" y="0"/>
                  </a:lnTo>
                  <a:lnTo>
                    <a:pt x="11878365" y="4278"/>
                  </a:lnTo>
                  <a:lnTo>
                    <a:pt x="11895645" y="15938"/>
                  </a:lnTo>
                  <a:lnTo>
                    <a:pt x="11907305" y="33218"/>
                  </a:lnTo>
                  <a:lnTo>
                    <a:pt x="11911584" y="54356"/>
                  </a:lnTo>
                  <a:lnTo>
                    <a:pt x="11911584" y="271779"/>
                  </a:lnTo>
                  <a:lnTo>
                    <a:pt x="11907305" y="292938"/>
                  </a:lnTo>
                  <a:lnTo>
                    <a:pt x="11895645" y="310216"/>
                  </a:lnTo>
                  <a:lnTo>
                    <a:pt x="11878365" y="321864"/>
                  </a:lnTo>
                  <a:lnTo>
                    <a:pt x="11857228" y="326135"/>
                  </a:lnTo>
                  <a:lnTo>
                    <a:pt x="54356" y="326135"/>
                  </a:lnTo>
                  <a:lnTo>
                    <a:pt x="33197" y="321864"/>
                  </a:lnTo>
                  <a:lnTo>
                    <a:pt x="15919" y="310216"/>
                  </a:lnTo>
                  <a:lnTo>
                    <a:pt x="4271" y="292938"/>
                  </a:lnTo>
                  <a:lnTo>
                    <a:pt x="0" y="271779"/>
                  </a:lnTo>
                  <a:lnTo>
                    <a:pt x="0" y="543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71560" y="5704331"/>
              <a:ext cx="3378835" cy="288290"/>
            </a:xfrm>
            <a:custGeom>
              <a:avLst/>
              <a:gdLst/>
              <a:ahLst/>
              <a:cxnLst/>
              <a:rect l="l" t="t" r="r" b="b"/>
              <a:pathLst>
                <a:path w="3378834" h="288289">
                  <a:moveTo>
                    <a:pt x="3330702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6"/>
                  </a:lnTo>
                  <a:lnTo>
                    <a:pt x="3330702" y="288036"/>
                  </a:lnTo>
                  <a:lnTo>
                    <a:pt x="3349400" y="284264"/>
                  </a:lnTo>
                  <a:lnTo>
                    <a:pt x="3364658" y="273977"/>
                  </a:lnTo>
                  <a:lnTo>
                    <a:pt x="3374939" y="258718"/>
                  </a:lnTo>
                  <a:lnTo>
                    <a:pt x="3378708" y="240030"/>
                  </a:lnTo>
                  <a:lnTo>
                    <a:pt x="3378708" y="48006"/>
                  </a:lnTo>
                  <a:lnTo>
                    <a:pt x="3374939" y="29317"/>
                  </a:lnTo>
                  <a:lnTo>
                    <a:pt x="3364658" y="14058"/>
                  </a:lnTo>
                  <a:lnTo>
                    <a:pt x="3349400" y="3771"/>
                  </a:lnTo>
                  <a:lnTo>
                    <a:pt x="33307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71560" y="5704331"/>
              <a:ext cx="3378835" cy="288290"/>
            </a:xfrm>
            <a:custGeom>
              <a:avLst/>
              <a:gdLst/>
              <a:ahLst/>
              <a:cxnLst/>
              <a:rect l="l" t="t" r="r" b="b"/>
              <a:pathLst>
                <a:path w="3378834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3330702" y="0"/>
                  </a:lnTo>
                  <a:lnTo>
                    <a:pt x="3349400" y="3771"/>
                  </a:lnTo>
                  <a:lnTo>
                    <a:pt x="3364658" y="14058"/>
                  </a:lnTo>
                  <a:lnTo>
                    <a:pt x="3374939" y="29317"/>
                  </a:lnTo>
                  <a:lnTo>
                    <a:pt x="3378708" y="48006"/>
                  </a:lnTo>
                  <a:lnTo>
                    <a:pt x="3378708" y="240030"/>
                  </a:lnTo>
                  <a:lnTo>
                    <a:pt x="3374939" y="258718"/>
                  </a:lnTo>
                  <a:lnTo>
                    <a:pt x="3364658" y="273977"/>
                  </a:lnTo>
                  <a:lnTo>
                    <a:pt x="3349400" y="284264"/>
                  </a:lnTo>
                  <a:lnTo>
                    <a:pt x="3330702" y="288036"/>
                  </a:lnTo>
                  <a:lnTo>
                    <a:pt x="48006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2637028" y="0"/>
                  </a:moveTo>
                  <a:lnTo>
                    <a:pt x="48260" y="0"/>
                  </a:lnTo>
                  <a:lnTo>
                    <a:pt x="29473" y="3791"/>
                  </a:lnTo>
                  <a:lnTo>
                    <a:pt x="14133" y="14133"/>
                  </a:lnTo>
                  <a:lnTo>
                    <a:pt x="3791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1" y="260086"/>
                  </a:lnTo>
                  <a:lnTo>
                    <a:pt x="14133" y="275426"/>
                  </a:lnTo>
                  <a:lnTo>
                    <a:pt x="29473" y="285768"/>
                  </a:lnTo>
                  <a:lnTo>
                    <a:pt x="48260" y="289560"/>
                  </a:lnTo>
                  <a:lnTo>
                    <a:pt x="2637028" y="289560"/>
                  </a:lnTo>
                  <a:lnTo>
                    <a:pt x="2655820" y="285768"/>
                  </a:lnTo>
                  <a:lnTo>
                    <a:pt x="2671159" y="275426"/>
                  </a:lnTo>
                  <a:lnTo>
                    <a:pt x="2681497" y="260086"/>
                  </a:lnTo>
                  <a:lnTo>
                    <a:pt x="2685288" y="241300"/>
                  </a:lnTo>
                  <a:lnTo>
                    <a:pt x="2685288" y="48260"/>
                  </a:lnTo>
                  <a:lnTo>
                    <a:pt x="2681497" y="29473"/>
                  </a:lnTo>
                  <a:lnTo>
                    <a:pt x="2671159" y="14133"/>
                  </a:lnTo>
                  <a:lnTo>
                    <a:pt x="2655820" y="3791"/>
                  </a:lnTo>
                  <a:lnTo>
                    <a:pt x="26370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5" y="5692139"/>
              <a:ext cx="2685415" cy="289560"/>
            </a:xfrm>
            <a:custGeom>
              <a:avLst/>
              <a:gdLst/>
              <a:ahLst/>
              <a:cxnLst/>
              <a:rect l="l" t="t" r="r" b="b"/>
              <a:pathLst>
                <a:path w="2685415" h="289560">
                  <a:moveTo>
                    <a:pt x="0" y="48260"/>
                  </a:moveTo>
                  <a:lnTo>
                    <a:pt x="3791" y="29473"/>
                  </a:lnTo>
                  <a:lnTo>
                    <a:pt x="14133" y="14133"/>
                  </a:lnTo>
                  <a:lnTo>
                    <a:pt x="29473" y="3791"/>
                  </a:lnTo>
                  <a:lnTo>
                    <a:pt x="48260" y="0"/>
                  </a:lnTo>
                  <a:lnTo>
                    <a:pt x="2637028" y="0"/>
                  </a:lnTo>
                  <a:lnTo>
                    <a:pt x="2655820" y="3791"/>
                  </a:lnTo>
                  <a:lnTo>
                    <a:pt x="2671159" y="14133"/>
                  </a:lnTo>
                  <a:lnTo>
                    <a:pt x="2681497" y="29473"/>
                  </a:lnTo>
                  <a:lnTo>
                    <a:pt x="2685288" y="48260"/>
                  </a:lnTo>
                  <a:lnTo>
                    <a:pt x="2685288" y="241300"/>
                  </a:lnTo>
                  <a:lnTo>
                    <a:pt x="2681497" y="260086"/>
                  </a:lnTo>
                  <a:lnTo>
                    <a:pt x="2671159" y="275426"/>
                  </a:lnTo>
                  <a:lnTo>
                    <a:pt x="2655820" y="285768"/>
                  </a:lnTo>
                  <a:lnTo>
                    <a:pt x="2637028" y="289560"/>
                  </a:lnTo>
                  <a:lnTo>
                    <a:pt x="48260" y="289560"/>
                  </a:lnTo>
                  <a:lnTo>
                    <a:pt x="29473" y="285768"/>
                  </a:lnTo>
                  <a:lnTo>
                    <a:pt x="14133" y="275426"/>
                  </a:lnTo>
                  <a:lnTo>
                    <a:pt x="3791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82468" y="5704331"/>
              <a:ext cx="2729865" cy="288290"/>
            </a:xfrm>
            <a:custGeom>
              <a:avLst/>
              <a:gdLst/>
              <a:ahLst/>
              <a:cxnLst/>
              <a:rect l="l" t="t" r="r" b="b"/>
              <a:pathLst>
                <a:path w="2729865" h="288289">
                  <a:moveTo>
                    <a:pt x="2681478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6"/>
                  </a:lnTo>
                  <a:lnTo>
                    <a:pt x="2681478" y="288036"/>
                  </a:lnTo>
                  <a:lnTo>
                    <a:pt x="2700176" y="284264"/>
                  </a:lnTo>
                  <a:lnTo>
                    <a:pt x="2715434" y="273977"/>
                  </a:lnTo>
                  <a:lnTo>
                    <a:pt x="2725715" y="258718"/>
                  </a:lnTo>
                  <a:lnTo>
                    <a:pt x="2729484" y="240030"/>
                  </a:lnTo>
                  <a:lnTo>
                    <a:pt x="2729484" y="48006"/>
                  </a:lnTo>
                  <a:lnTo>
                    <a:pt x="2725715" y="29317"/>
                  </a:lnTo>
                  <a:lnTo>
                    <a:pt x="2715434" y="14058"/>
                  </a:lnTo>
                  <a:lnTo>
                    <a:pt x="2700176" y="3771"/>
                  </a:lnTo>
                  <a:lnTo>
                    <a:pt x="26814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2468" y="5704331"/>
              <a:ext cx="2729865" cy="288290"/>
            </a:xfrm>
            <a:custGeom>
              <a:avLst/>
              <a:gdLst/>
              <a:ahLst/>
              <a:cxnLst/>
              <a:rect l="l" t="t" r="r" b="b"/>
              <a:pathLst>
                <a:path w="2729865" h="288289">
                  <a:moveTo>
                    <a:pt x="0" y="48006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2681478" y="0"/>
                  </a:lnTo>
                  <a:lnTo>
                    <a:pt x="2700176" y="3771"/>
                  </a:lnTo>
                  <a:lnTo>
                    <a:pt x="2715434" y="14058"/>
                  </a:lnTo>
                  <a:lnTo>
                    <a:pt x="2725715" y="29317"/>
                  </a:lnTo>
                  <a:lnTo>
                    <a:pt x="2729484" y="48006"/>
                  </a:lnTo>
                  <a:lnTo>
                    <a:pt x="2729484" y="240030"/>
                  </a:lnTo>
                  <a:lnTo>
                    <a:pt x="2725715" y="258718"/>
                  </a:lnTo>
                  <a:lnTo>
                    <a:pt x="2715434" y="273977"/>
                  </a:lnTo>
                  <a:lnTo>
                    <a:pt x="2700176" y="284264"/>
                  </a:lnTo>
                  <a:lnTo>
                    <a:pt x="2681478" y="288036"/>
                  </a:lnTo>
                  <a:lnTo>
                    <a:pt x="48006" y="288036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30"/>
                  </a:lnTo>
                  <a:lnTo>
                    <a:pt x="0" y="48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90260" y="5718047"/>
              <a:ext cx="2534920" cy="289560"/>
            </a:xfrm>
            <a:custGeom>
              <a:avLst/>
              <a:gdLst/>
              <a:ahLst/>
              <a:cxnLst/>
              <a:rect l="l" t="t" r="r" b="b"/>
              <a:pathLst>
                <a:path w="2534920" h="289560">
                  <a:moveTo>
                    <a:pt x="2486151" y="0"/>
                  </a:moveTo>
                  <a:lnTo>
                    <a:pt x="48260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60" y="289559"/>
                  </a:lnTo>
                  <a:lnTo>
                    <a:pt x="2486151" y="289559"/>
                  </a:lnTo>
                  <a:lnTo>
                    <a:pt x="2504944" y="285768"/>
                  </a:lnTo>
                  <a:lnTo>
                    <a:pt x="2520283" y="275426"/>
                  </a:lnTo>
                  <a:lnTo>
                    <a:pt x="2530621" y="260086"/>
                  </a:lnTo>
                  <a:lnTo>
                    <a:pt x="2534412" y="241299"/>
                  </a:lnTo>
                  <a:lnTo>
                    <a:pt x="2534412" y="48259"/>
                  </a:lnTo>
                  <a:lnTo>
                    <a:pt x="2530621" y="29473"/>
                  </a:lnTo>
                  <a:lnTo>
                    <a:pt x="2520283" y="14133"/>
                  </a:lnTo>
                  <a:lnTo>
                    <a:pt x="2504944" y="3791"/>
                  </a:lnTo>
                  <a:lnTo>
                    <a:pt x="24861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90260" y="5718047"/>
              <a:ext cx="2534920" cy="289560"/>
            </a:xfrm>
            <a:custGeom>
              <a:avLst/>
              <a:gdLst/>
              <a:ahLst/>
              <a:cxnLst/>
              <a:rect l="l" t="t" r="r" b="b"/>
              <a:pathLst>
                <a:path w="2534920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60" y="0"/>
                  </a:lnTo>
                  <a:lnTo>
                    <a:pt x="2486151" y="0"/>
                  </a:lnTo>
                  <a:lnTo>
                    <a:pt x="2504944" y="3791"/>
                  </a:lnTo>
                  <a:lnTo>
                    <a:pt x="2520283" y="14133"/>
                  </a:lnTo>
                  <a:lnTo>
                    <a:pt x="2530621" y="29473"/>
                  </a:lnTo>
                  <a:lnTo>
                    <a:pt x="2534412" y="48259"/>
                  </a:lnTo>
                  <a:lnTo>
                    <a:pt x="2534412" y="241299"/>
                  </a:lnTo>
                  <a:lnTo>
                    <a:pt x="2530621" y="260086"/>
                  </a:lnTo>
                  <a:lnTo>
                    <a:pt x="2520283" y="275426"/>
                  </a:lnTo>
                  <a:lnTo>
                    <a:pt x="2504944" y="285768"/>
                  </a:lnTo>
                  <a:lnTo>
                    <a:pt x="2486151" y="289559"/>
                  </a:lnTo>
                  <a:lnTo>
                    <a:pt x="48260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54221" y="5357571"/>
            <a:ext cx="3932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374" y="5711444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83156" y="5722111"/>
            <a:ext cx="3355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348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94064" y="5733694"/>
            <a:ext cx="2706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01896" y="5751067"/>
            <a:ext cx="2511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17698" y="5737097"/>
            <a:ext cx="5661660" cy="878205"/>
          </a:xfrm>
          <a:custGeom>
            <a:avLst/>
            <a:gdLst/>
            <a:ahLst/>
            <a:cxnLst/>
            <a:rect l="l" t="t" r="r" b="b"/>
            <a:pathLst>
              <a:path w="5661659" h="878204">
                <a:moveTo>
                  <a:pt x="0" y="0"/>
                </a:moveTo>
                <a:lnTo>
                  <a:pt x="0" y="844549"/>
                </a:lnTo>
              </a:path>
              <a:path w="5661659" h="878204">
                <a:moveTo>
                  <a:pt x="2889504" y="33527"/>
                </a:moveTo>
                <a:lnTo>
                  <a:pt x="2889504" y="878077"/>
                </a:lnTo>
              </a:path>
              <a:path w="5661659" h="878204">
                <a:moveTo>
                  <a:pt x="5661659" y="12191"/>
                </a:moveTo>
                <a:lnTo>
                  <a:pt x="5661659" y="856741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172212" y="1967952"/>
          <a:ext cx="3919219" cy="83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20">
                <a:tc gridSpan="5"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JANVIER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à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VAC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FEVRIER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066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marL="447675" marR="363855" indent="-628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ballon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9715" marR="173355" indent="209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Conserver progresser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Déséquilibrer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132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Finir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204215" y="2900172"/>
            <a:ext cx="1239520" cy="439420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73075" marR="127635" indent="-265430">
              <a:lnSpc>
                <a:spcPct val="100000"/>
              </a:lnSpc>
              <a:spcBef>
                <a:spcPts val="355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8572" y="2889504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31140" marR="114935" indent="-85725">
              <a:lnSpc>
                <a:spcPct val="100000"/>
              </a:lnSpc>
              <a:spcBef>
                <a:spcPts val="225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65120" y="2891027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71755" marR="52069" indent="36195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210748" y="1769300"/>
            <a:ext cx="4330065" cy="3263265"/>
            <a:chOff x="4210748" y="1769300"/>
            <a:chExt cx="4330065" cy="3263265"/>
          </a:xfrm>
        </p:grpSpPr>
        <p:sp>
          <p:nvSpPr>
            <p:cNvPr id="44" name="object 44"/>
            <p:cNvSpPr/>
            <p:nvPr/>
          </p:nvSpPr>
          <p:spPr>
            <a:xfrm>
              <a:off x="4223765" y="1782318"/>
              <a:ext cx="4304030" cy="3237230"/>
            </a:xfrm>
            <a:custGeom>
              <a:avLst/>
              <a:gdLst/>
              <a:ahLst/>
              <a:cxnLst/>
              <a:rect l="l" t="t" r="r" b="b"/>
              <a:pathLst>
                <a:path w="4304030" h="3237229">
                  <a:moveTo>
                    <a:pt x="4303776" y="0"/>
                  </a:moveTo>
                  <a:lnTo>
                    <a:pt x="0" y="0"/>
                  </a:lnTo>
                  <a:lnTo>
                    <a:pt x="0" y="3236975"/>
                  </a:lnTo>
                  <a:lnTo>
                    <a:pt x="4303776" y="3236975"/>
                  </a:lnTo>
                  <a:lnTo>
                    <a:pt x="4303776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23765" y="1782318"/>
              <a:ext cx="4304030" cy="3237230"/>
            </a:xfrm>
            <a:custGeom>
              <a:avLst/>
              <a:gdLst/>
              <a:ahLst/>
              <a:cxnLst/>
              <a:rect l="l" t="t" r="r" b="b"/>
              <a:pathLst>
                <a:path w="4304030" h="3237229">
                  <a:moveTo>
                    <a:pt x="0" y="3236975"/>
                  </a:moveTo>
                  <a:lnTo>
                    <a:pt x="4303776" y="3236975"/>
                  </a:lnTo>
                  <a:lnTo>
                    <a:pt x="4303776" y="0"/>
                  </a:lnTo>
                  <a:lnTo>
                    <a:pt x="0" y="0"/>
                  </a:lnTo>
                  <a:lnTo>
                    <a:pt x="0" y="32369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8103" y="4344923"/>
              <a:ext cx="188975" cy="1828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7675" y="3282696"/>
              <a:ext cx="188975" cy="1828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5751" y="2846832"/>
              <a:ext cx="187452" cy="1813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59" y="4137660"/>
              <a:ext cx="185927" cy="1813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7811" y="3759708"/>
              <a:ext cx="185928" cy="1813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7811" y="2766060"/>
              <a:ext cx="185928" cy="1813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9883" y="2313432"/>
              <a:ext cx="184403" cy="19659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7271" y="2316480"/>
              <a:ext cx="185927" cy="19659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0079" y="2307336"/>
              <a:ext cx="184403" cy="19507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9175" y="3057144"/>
              <a:ext cx="111251" cy="12192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500623" y="2819003"/>
              <a:ext cx="1635760" cy="219710"/>
            </a:xfrm>
            <a:custGeom>
              <a:avLst/>
              <a:gdLst/>
              <a:ahLst/>
              <a:cxnLst/>
              <a:rect l="l" t="t" r="r" b="b"/>
              <a:pathLst>
                <a:path w="1635759" h="219710">
                  <a:moveTo>
                    <a:pt x="0" y="67452"/>
                  </a:moveTo>
                  <a:lnTo>
                    <a:pt x="43233" y="55414"/>
                  </a:lnTo>
                  <a:lnTo>
                    <a:pt x="86953" y="50073"/>
                  </a:lnTo>
                  <a:lnTo>
                    <a:pt x="130550" y="51184"/>
                  </a:lnTo>
                  <a:lnTo>
                    <a:pt x="173412" y="58503"/>
                  </a:lnTo>
                  <a:lnTo>
                    <a:pt x="214931" y="71786"/>
                  </a:lnTo>
                  <a:lnTo>
                    <a:pt x="254495" y="90788"/>
                  </a:lnTo>
                  <a:lnTo>
                    <a:pt x="291495" y="115264"/>
                  </a:lnTo>
                  <a:lnTo>
                    <a:pt x="325319" y="144969"/>
                  </a:lnTo>
                  <a:lnTo>
                    <a:pt x="355357" y="179660"/>
                  </a:lnTo>
                  <a:lnTo>
                    <a:pt x="381000" y="219090"/>
                  </a:lnTo>
                </a:path>
                <a:path w="1635759" h="219710">
                  <a:moveTo>
                    <a:pt x="1226566" y="61229"/>
                  </a:moveTo>
                  <a:lnTo>
                    <a:pt x="1264213" y="36651"/>
                  </a:lnTo>
                  <a:lnTo>
                    <a:pt x="1304330" y="18284"/>
                  </a:lnTo>
                  <a:lnTo>
                    <a:pt x="1346260" y="6083"/>
                  </a:lnTo>
                  <a:lnTo>
                    <a:pt x="1389349" y="3"/>
                  </a:lnTo>
                  <a:lnTo>
                    <a:pt x="1432941" y="0"/>
                  </a:lnTo>
                  <a:lnTo>
                    <a:pt x="1476380" y="6027"/>
                  </a:lnTo>
                  <a:lnTo>
                    <a:pt x="1519011" y="18041"/>
                  </a:lnTo>
                  <a:lnTo>
                    <a:pt x="1560179" y="35996"/>
                  </a:lnTo>
                  <a:lnTo>
                    <a:pt x="1599229" y="59847"/>
                  </a:lnTo>
                  <a:lnTo>
                    <a:pt x="1635505" y="895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01487" y="4156964"/>
              <a:ext cx="403860" cy="113664"/>
            </a:xfrm>
            <a:custGeom>
              <a:avLst/>
              <a:gdLst/>
              <a:ahLst/>
              <a:cxnLst/>
              <a:rect l="l" t="t" r="r" b="b"/>
              <a:pathLst>
                <a:path w="403860" h="113664">
                  <a:moveTo>
                    <a:pt x="403860" y="0"/>
                  </a:moveTo>
                  <a:lnTo>
                    <a:pt x="373304" y="32857"/>
                  </a:lnTo>
                  <a:lnTo>
                    <a:pt x="338840" y="60263"/>
                  </a:lnTo>
                  <a:lnTo>
                    <a:pt x="301112" y="82103"/>
                  </a:lnTo>
                  <a:lnTo>
                    <a:pt x="260768" y="98269"/>
                  </a:lnTo>
                  <a:lnTo>
                    <a:pt x="218455" y="108648"/>
                  </a:lnTo>
                  <a:lnTo>
                    <a:pt x="174821" y="113129"/>
                  </a:lnTo>
                  <a:lnTo>
                    <a:pt x="130511" y="111601"/>
                  </a:lnTo>
                  <a:lnTo>
                    <a:pt x="86173" y="103953"/>
                  </a:lnTo>
                  <a:lnTo>
                    <a:pt x="42453" y="90072"/>
                  </a:lnTo>
                  <a:lnTo>
                    <a:pt x="0" y="6985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53605" y="3779112"/>
              <a:ext cx="476250" cy="675640"/>
            </a:xfrm>
            <a:custGeom>
              <a:avLst/>
              <a:gdLst/>
              <a:ahLst/>
              <a:cxnLst/>
              <a:rect l="l" t="t" r="r" b="b"/>
              <a:pathLst>
                <a:path w="476250" h="675639">
                  <a:moveTo>
                    <a:pt x="475996" y="608102"/>
                  </a:moveTo>
                  <a:lnTo>
                    <a:pt x="439239" y="633797"/>
                  </a:lnTo>
                  <a:lnTo>
                    <a:pt x="399815" y="653366"/>
                  </a:lnTo>
                  <a:lnTo>
                    <a:pt x="358377" y="666833"/>
                  </a:lnTo>
                  <a:lnTo>
                    <a:pt x="315581" y="674221"/>
                  </a:lnTo>
                  <a:lnTo>
                    <a:pt x="272081" y="675555"/>
                  </a:lnTo>
                  <a:lnTo>
                    <a:pt x="228531" y="670857"/>
                  </a:lnTo>
                  <a:lnTo>
                    <a:pt x="185587" y="660152"/>
                  </a:lnTo>
                  <a:lnTo>
                    <a:pt x="143902" y="643463"/>
                  </a:lnTo>
                  <a:lnTo>
                    <a:pt x="104131" y="620813"/>
                  </a:lnTo>
                  <a:lnTo>
                    <a:pt x="66928" y="592227"/>
                  </a:lnTo>
                </a:path>
                <a:path w="476250" h="675639">
                  <a:moveTo>
                    <a:pt x="0" y="18568"/>
                  </a:moveTo>
                  <a:lnTo>
                    <a:pt x="43084" y="5945"/>
                  </a:lnTo>
                  <a:lnTo>
                    <a:pt x="86737" y="0"/>
                  </a:lnTo>
                  <a:lnTo>
                    <a:pt x="130348" y="499"/>
                  </a:lnTo>
                  <a:lnTo>
                    <a:pt x="173305" y="7211"/>
                  </a:lnTo>
                  <a:lnTo>
                    <a:pt x="214995" y="19901"/>
                  </a:lnTo>
                  <a:lnTo>
                    <a:pt x="254806" y="38337"/>
                  </a:lnTo>
                  <a:lnTo>
                    <a:pt x="292128" y="62285"/>
                  </a:lnTo>
                  <a:lnTo>
                    <a:pt x="326347" y="91513"/>
                  </a:lnTo>
                  <a:lnTo>
                    <a:pt x="356852" y="125786"/>
                  </a:lnTo>
                  <a:lnTo>
                    <a:pt x="383032" y="1648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57190" y="3287141"/>
              <a:ext cx="394335" cy="142240"/>
            </a:xfrm>
            <a:custGeom>
              <a:avLst/>
              <a:gdLst/>
              <a:ahLst/>
              <a:cxnLst/>
              <a:rect l="l" t="t" r="r" b="b"/>
              <a:pathLst>
                <a:path w="394335" h="142239">
                  <a:moveTo>
                    <a:pt x="394081" y="113030"/>
                  </a:moveTo>
                  <a:lnTo>
                    <a:pt x="352264" y="129287"/>
                  </a:lnTo>
                  <a:lnTo>
                    <a:pt x="309302" y="138935"/>
                  </a:lnTo>
                  <a:lnTo>
                    <a:pt x="265826" y="142158"/>
                  </a:lnTo>
                  <a:lnTo>
                    <a:pt x="222464" y="139135"/>
                  </a:lnTo>
                  <a:lnTo>
                    <a:pt x="179847" y="130047"/>
                  </a:lnTo>
                  <a:lnTo>
                    <a:pt x="138606" y="115078"/>
                  </a:lnTo>
                  <a:lnTo>
                    <a:pt x="99371" y="94407"/>
                  </a:lnTo>
                  <a:lnTo>
                    <a:pt x="62771" y="68216"/>
                  </a:lnTo>
                  <a:lnTo>
                    <a:pt x="29437" y="3668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17719" y="4114800"/>
              <a:ext cx="188976" cy="182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0579" y="2903220"/>
              <a:ext cx="187452" cy="18288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59851" y="3054096"/>
              <a:ext cx="187451" cy="18288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89164" y="4149852"/>
              <a:ext cx="185928" cy="18288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511801" y="2967807"/>
              <a:ext cx="408305" cy="97790"/>
            </a:xfrm>
            <a:custGeom>
              <a:avLst/>
              <a:gdLst/>
              <a:ahLst/>
              <a:cxnLst/>
              <a:rect l="l" t="t" r="r" b="b"/>
              <a:pathLst>
                <a:path w="408304" h="97789">
                  <a:moveTo>
                    <a:pt x="0" y="97337"/>
                  </a:moveTo>
                  <a:lnTo>
                    <a:pt x="32729" y="66636"/>
                  </a:lnTo>
                  <a:lnTo>
                    <a:pt x="68989" y="41635"/>
                  </a:lnTo>
                  <a:lnTo>
                    <a:pt x="108126" y="22402"/>
                  </a:lnTo>
                  <a:lnTo>
                    <a:pt x="149488" y="9006"/>
                  </a:lnTo>
                  <a:lnTo>
                    <a:pt x="192420" y="1516"/>
                  </a:lnTo>
                  <a:lnTo>
                    <a:pt x="236271" y="0"/>
                  </a:lnTo>
                  <a:lnTo>
                    <a:pt x="280387" y="4526"/>
                  </a:lnTo>
                  <a:lnTo>
                    <a:pt x="324116" y="15163"/>
                  </a:lnTo>
                  <a:lnTo>
                    <a:pt x="366803" y="31981"/>
                  </a:lnTo>
                  <a:lnTo>
                    <a:pt x="407797" y="550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85842" y="4035044"/>
              <a:ext cx="251460" cy="323850"/>
            </a:xfrm>
            <a:custGeom>
              <a:avLst/>
              <a:gdLst/>
              <a:ahLst/>
              <a:cxnLst/>
              <a:rect l="l" t="t" r="r" b="b"/>
              <a:pathLst>
                <a:path w="251460" h="323850">
                  <a:moveTo>
                    <a:pt x="251206" y="323341"/>
                  </a:moveTo>
                  <a:lnTo>
                    <a:pt x="207869" y="311754"/>
                  </a:lnTo>
                  <a:lnTo>
                    <a:pt x="167509" y="294176"/>
                  </a:lnTo>
                  <a:lnTo>
                    <a:pt x="130529" y="271126"/>
                  </a:lnTo>
                  <a:lnTo>
                    <a:pt x="97328" y="243120"/>
                  </a:lnTo>
                  <a:lnTo>
                    <a:pt x="68310" y="210677"/>
                  </a:lnTo>
                  <a:lnTo>
                    <a:pt x="43874" y="174313"/>
                  </a:lnTo>
                  <a:lnTo>
                    <a:pt x="24424" y="134545"/>
                  </a:lnTo>
                  <a:lnTo>
                    <a:pt x="10361" y="91893"/>
                  </a:lnTo>
                  <a:lnTo>
                    <a:pt x="2085" y="468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06845" y="2471166"/>
              <a:ext cx="459105" cy="2092960"/>
            </a:xfrm>
            <a:custGeom>
              <a:avLst/>
              <a:gdLst/>
              <a:ahLst/>
              <a:cxnLst/>
              <a:rect l="l" t="t" r="r" b="b"/>
              <a:pathLst>
                <a:path w="459104" h="2092960">
                  <a:moveTo>
                    <a:pt x="10667" y="41148"/>
                  </a:moveTo>
                  <a:lnTo>
                    <a:pt x="0" y="2092452"/>
                  </a:lnTo>
                </a:path>
                <a:path w="459104" h="2092960">
                  <a:moveTo>
                    <a:pt x="448055" y="0"/>
                  </a:moveTo>
                  <a:lnTo>
                    <a:pt x="458724" y="2074164"/>
                  </a:lnTo>
                </a:path>
              </a:pathLst>
            </a:custGeom>
            <a:ln w="19812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54011" y="4186427"/>
              <a:ext cx="109728" cy="12192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853171" y="3018282"/>
              <a:ext cx="307340" cy="271145"/>
            </a:xfrm>
            <a:custGeom>
              <a:avLst/>
              <a:gdLst/>
              <a:ahLst/>
              <a:cxnLst/>
              <a:rect l="l" t="t" r="r" b="b"/>
              <a:pathLst>
                <a:path w="307340" h="271145">
                  <a:moveTo>
                    <a:pt x="0" y="0"/>
                  </a:moveTo>
                  <a:lnTo>
                    <a:pt x="44788" y="3360"/>
                  </a:lnTo>
                  <a:lnTo>
                    <a:pt x="87765" y="13153"/>
                  </a:lnTo>
                  <a:lnTo>
                    <a:pt x="128437" y="28944"/>
                  </a:lnTo>
                  <a:lnTo>
                    <a:pt x="166313" y="50300"/>
                  </a:lnTo>
                  <a:lnTo>
                    <a:pt x="200898" y="76787"/>
                  </a:lnTo>
                  <a:lnTo>
                    <a:pt x="231699" y="107972"/>
                  </a:lnTo>
                  <a:lnTo>
                    <a:pt x="258225" y="143421"/>
                  </a:lnTo>
                  <a:lnTo>
                    <a:pt x="279981" y="182701"/>
                  </a:lnTo>
                  <a:lnTo>
                    <a:pt x="296474" y="225377"/>
                  </a:lnTo>
                  <a:lnTo>
                    <a:pt x="307212" y="27101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06995" y="4147947"/>
              <a:ext cx="368935" cy="187960"/>
            </a:xfrm>
            <a:custGeom>
              <a:avLst/>
              <a:gdLst/>
              <a:ahLst/>
              <a:cxnLst/>
              <a:rect l="l" t="t" r="r" b="b"/>
              <a:pathLst>
                <a:path w="368934" h="187960">
                  <a:moveTo>
                    <a:pt x="368680" y="0"/>
                  </a:moveTo>
                  <a:lnTo>
                    <a:pt x="348266" y="40041"/>
                  </a:lnTo>
                  <a:lnTo>
                    <a:pt x="322620" y="75924"/>
                  </a:lnTo>
                  <a:lnTo>
                    <a:pt x="292334" y="107364"/>
                  </a:lnTo>
                  <a:lnTo>
                    <a:pt x="257997" y="134073"/>
                  </a:lnTo>
                  <a:lnTo>
                    <a:pt x="220202" y="155765"/>
                  </a:lnTo>
                  <a:lnTo>
                    <a:pt x="179537" y="172154"/>
                  </a:lnTo>
                  <a:lnTo>
                    <a:pt x="136594" y="182952"/>
                  </a:lnTo>
                  <a:lnTo>
                    <a:pt x="91963" y="187874"/>
                  </a:lnTo>
                  <a:lnTo>
                    <a:pt x="46234" y="186633"/>
                  </a:lnTo>
                  <a:lnTo>
                    <a:pt x="0" y="17894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02095" y="3276600"/>
              <a:ext cx="323088" cy="379476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6141973" y="2910966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123178" y="2200783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2m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73701" y="2200783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8m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53402" y="2188209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8m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717406" y="2383281"/>
            <a:ext cx="23075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«Taureau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25" dirty="0">
                <a:latin typeface="Arial"/>
                <a:cs typeface="Arial"/>
              </a:rPr>
              <a:t> 1»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carrés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10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x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10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m </a:t>
            </a:r>
            <a:r>
              <a:rPr sz="1600" b="1" spc="-20" dirty="0">
                <a:latin typeface="Arial"/>
                <a:cs typeface="Arial"/>
              </a:rPr>
              <a:t>Touches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libres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690229" y="3964381"/>
            <a:ext cx="341502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passes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successives*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*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réussite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fréquente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5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passes…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récupération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du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ballon (défenseur)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001506" y="6009843"/>
            <a:ext cx="2338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défenseurs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 </a:t>
            </a:r>
            <a:r>
              <a:rPr sz="1200" b="1" spc="-25" dirty="0">
                <a:latin typeface="Arial"/>
                <a:cs typeface="Arial"/>
              </a:rPr>
              <a:t>mn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 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Prendre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l’information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953125" y="6073546"/>
            <a:ext cx="1839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Directive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Démontrer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corriger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068192" y="6029045"/>
            <a:ext cx="2546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71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Interdit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rejouer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avec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celui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qui </a:t>
            </a:r>
            <a:r>
              <a:rPr sz="1200" b="1" dirty="0">
                <a:latin typeface="Arial"/>
                <a:cs typeface="Arial"/>
              </a:rPr>
              <a:t>vous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transmis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ballon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touches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balle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maxi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(ou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si </a:t>
            </a:r>
            <a:r>
              <a:rPr sz="1200" b="1" dirty="0">
                <a:latin typeface="Arial"/>
                <a:cs typeface="Arial"/>
              </a:rPr>
              <a:t>niveau</a:t>
            </a:r>
            <a:r>
              <a:rPr sz="1200" b="1" spc="-10" dirty="0">
                <a:latin typeface="Arial"/>
                <a:cs typeface="Arial"/>
              </a:rPr>
              <a:t> supérieur)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8267" y="6060744"/>
            <a:ext cx="2143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 1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 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si </a:t>
            </a:r>
            <a:r>
              <a:rPr sz="1200" b="1" dirty="0">
                <a:latin typeface="Arial"/>
                <a:cs typeface="Arial"/>
              </a:rPr>
              <a:t>niveau</a:t>
            </a:r>
            <a:r>
              <a:rPr sz="1200" b="1" spc="-10" dirty="0">
                <a:latin typeface="Arial"/>
                <a:cs typeface="Arial"/>
              </a:rPr>
              <a:t> supérieur)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58556" y="4363211"/>
            <a:ext cx="184403" cy="19507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71771" y="4367784"/>
            <a:ext cx="185927" cy="196596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4302252" y="2334767"/>
            <a:ext cx="4067810" cy="2251075"/>
            <a:chOff x="4302252" y="2334767"/>
            <a:chExt cx="4067810" cy="2251075"/>
          </a:xfrm>
        </p:grpSpPr>
        <p:sp>
          <p:nvSpPr>
            <p:cNvPr id="84" name="object 84"/>
            <p:cNvSpPr/>
            <p:nvPr/>
          </p:nvSpPr>
          <p:spPr>
            <a:xfrm>
              <a:off x="4383786" y="2509265"/>
              <a:ext cx="3973195" cy="2063750"/>
            </a:xfrm>
            <a:custGeom>
              <a:avLst/>
              <a:gdLst/>
              <a:ahLst/>
              <a:cxnLst/>
              <a:rect l="l" t="t" r="r" b="b"/>
              <a:pathLst>
                <a:path w="3973195" h="2063750">
                  <a:moveTo>
                    <a:pt x="0" y="2063495"/>
                  </a:moveTo>
                  <a:lnTo>
                    <a:pt x="3973067" y="2063495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206349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84622" y="3234562"/>
              <a:ext cx="2253615" cy="1127125"/>
            </a:xfrm>
            <a:custGeom>
              <a:avLst/>
              <a:gdLst/>
              <a:ahLst/>
              <a:cxnLst/>
              <a:rect l="l" t="t" r="r" b="b"/>
              <a:pathLst>
                <a:path w="2253615" h="1127125">
                  <a:moveTo>
                    <a:pt x="155575" y="3302"/>
                  </a:moveTo>
                  <a:lnTo>
                    <a:pt x="132969" y="0"/>
                  </a:lnTo>
                  <a:lnTo>
                    <a:pt x="26416" y="744575"/>
                  </a:lnTo>
                  <a:lnTo>
                    <a:pt x="0" y="740791"/>
                  </a:lnTo>
                  <a:lnTo>
                    <a:pt x="26924" y="821563"/>
                  </a:lnTo>
                  <a:lnTo>
                    <a:pt x="69354" y="760349"/>
                  </a:lnTo>
                  <a:lnTo>
                    <a:pt x="75438" y="751586"/>
                  </a:lnTo>
                  <a:lnTo>
                    <a:pt x="49034" y="747814"/>
                  </a:lnTo>
                  <a:lnTo>
                    <a:pt x="155575" y="3302"/>
                  </a:lnTo>
                  <a:close/>
                </a:path>
                <a:path w="2253615" h="1127125">
                  <a:moveTo>
                    <a:pt x="2253488" y="928243"/>
                  </a:moveTo>
                  <a:lnTo>
                    <a:pt x="2169668" y="913257"/>
                  </a:lnTo>
                  <a:lnTo>
                    <a:pt x="2177211" y="938822"/>
                  </a:lnTo>
                  <a:lnTo>
                    <a:pt x="1616202" y="1104773"/>
                  </a:lnTo>
                  <a:lnTo>
                    <a:pt x="1622806" y="1126617"/>
                  </a:lnTo>
                  <a:lnTo>
                    <a:pt x="2183688" y="960793"/>
                  </a:lnTo>
                  <a:lnTo>
                    <a:pt x="2191258" y="986409"/>
                  </a:lnTo>
                  <a:lnTo>
                    <a:pt x="2246007" y="935228"/>
                  </a:lnTo>
                  <a:lnTo>
                    <a:pt x="2253488" y="928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02252" y="2334767"/>
              <a:ext cx="185927" cy="19507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7212" y="4351019"/>
              <a:ext cx="184403" cy="19659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56604" y="4355591"/>
              <a:ext cx="184403" cy="195071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90" name="object 90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315264" y="3528441"/>
            <a:ext cx="2826385" cy="13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10m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18m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  <a:p>
            <a:pPr marL="306070">
              <a:lnSpc>
                <a:spcPct val="100000"/>
              </a:lnSpc>
              <a:spcBef>
                <a:spcPts val="2045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94" name="object 94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09900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39" y="99567"/>
                  </a:lnTo>
                  <a:lnTo>
                    <a:pt x="0" y="99567"/>
                  </a:lnTo>
                  <a:lnTo>
                    <a:pt x="84327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6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09900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39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6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7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4" name="object 10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260835" y="423676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353" y="1572577"/>
            <a:ext cx="3827145" cy="788670"/>
            <a:chOff x="161353" y="1572577"/>
            <a:chExt cx="3827145" cy="788670"/>
          </a:xfrm>
        </p:grpSpPr>
        <p:sp>
          <p:nvSpPr>
            <p:cNvPr id="3" name="object 3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3715004" y="0"/>
                  </a:moveTo>
                  <a:lnTo>
                    <a:pt x="64515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5" y="387096"/>
                  </a:lnTo>
                  <a:lnTo>
                    <a:pt x="3715004" y="387096"/>
                  </a:lnTo>
                  <a:lnTo>
                    <a:pt x="3740140" y="382033"/>
                  </a:lnTo>
                  <a:lnTo>
                    <a:pt x="3760644" y="368220"/>
                  </a:lnTo>
                  <a:lnTo>
                    <a:pt x="3774457" y="347716"/>
                  </a:lnTo>
                  <a:lnTo>
                    <a:pt x="3779520" y="322580"/>
                  </a:lnTo>
                  <a:lnTo>
                    <a:pt x="3779520" y="64515"/>
                  </a:lnTo>
                  <a:lnTo>
                    <a:pt x="3774457" y="39379"/>
                  </a:lnTo>
                  <a:lnTo>
                    <a:pt x="3760644" y="18875"/>
                  </a:lnTo>
                  <a:lnTo>
                    <a:pt x="3740140" y="5062"/>
                  </a:lnTo>
                  <a:lnTo>
                    <a:pt x="3715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5" y="0"/>
                  </a:lnTo>
                  <a:lnTo>
                    <a:pt x="3715004" y="0"/>
                  </a:lnTo>
                  <a:lnTo>
                    <a:pt x="3740140" y="5062"/>
                  </a:lnTo>
                  <a:lnTo>
                    <a:pt x="3760644" y="18875"/>
                  </a:lnTo>
                  <a:lnTo>
                    <a:pt x="3774457" y="39379"/>
                  </a:lnTo>
                  <a:lnTo>
                    <a:pt x="3779520" y="64515"/>
                  </a:lnTo>
                  <a:lnTo>
                    <a:pt x="3779520" y="322580"/>
                  </a:lnTo>
                  <a:lnTo>
                    <a:pt x="3774457" y="347716"/>
                  </a:lnTo>
                  <a:lnTo>
                    <a:pt x="3760644" y="368220"/>
                  </a:lnTo>
                  <a:lnTo>
                    <a:pt x="3740140" y="382033"/>
                  </a:lnTo>
                  <a:lnTo>
                    <a:pt x="3715004" y="387096"/>
                  </a:lnTo>
                  <a:lnTo>
                    <a:pt x="64515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115" y="1994915"/>
              <a:ext cx="3817620" cy="361315"/>
            </a:xfrm>
            <a:custGeom>
              <a:avLst/>
              <a:gdLst/>
              <a:ahLst/>
              <a:cxnLst/>
              <a:rect l="l" t="t" r="r" b="b"/>
              <a:pathLst>
                <a:path w="3817620" h="361314">
                  <a:moveTo>
                    <a:pt x="3817620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3817620" y="361188"/>
                  </a:lnTo>
                  <a:lnTo>
                    <a:pt x="3817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115" y="1994915"/>
              <a:ext cx="3817620" cy="361315"/>
            </a:xfrm>
            <a:custGeom>
              <a:avLst/>
              <a:gdLst/>
              <a:ahLst/>
              <a:cxnLst/>
              <a:rect l="l" t="t" r="r" b="b"/>
              <a:pathLst>
                <a:path w="3817620" h="361314">
                  <a:moveTo>
                    <a:pt x="0" y="361188"/>
                  </a:moveTo>
                  <a:lnTo>
                    <a:pt x="3817620" y="361188"/>
                  </a:lnTo>
                  <a:lnTo>
                    <a:pt x="3817620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7545" y="361033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8493" y="2363533"/>
            <a:ext cx="3870325" cy="969644"/>
            <a:chOff x="138493" y="2363533"/>
            <a:chExt cx="3870325" cy="969644"/>
          </a:xfrm>
        </p:grpSpPr>
        <p:sp>
          <p:nvSpPr>
            <p:cNvPr id="11" name="object 11"/>
            <p:cNvSpPr/>
            <p:nvPr/>
          </p:nvSpPr>
          <p:spPr>
            <a:xfrm>
              <a:off x="143255" y="2368295"/>
              <a:ext cx="1237615" cy="439420"/>
            </a:xfrm>
            <a:custGeom>
              <a:avLst/>
              <a:gdLst/>
              <a:ahLst/>
              <a:cxnLst/>
              <a:rect l="l" t="t" r="r" b="b"/>
              <a:pathLst>
                <a:path w="1237615" h="439419">
                  <a:moveTo>
                    <a:pt x="123748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1237488" y="438912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255" y="2368295"/>
              <a:ext cx="1237615" cy="439420"/>
            </a:xfrm>
            <a:custGeom>
              <a:avLst/>
              <a:gdLst/>
              <a:ahLst/>
              <a:cxnLst/>
              <a:rect l="l" t="t" r="r" b="b"/>
              <a:pathLst>
                <a:path w="1237615" h="439419">
                  <a:moveTo>
                    <a:pt x="0" y="438912"/>
                  </a:moveTo>
                  <a:lnTo>
                    <a:pt x="1237488" y="438912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0847" y="2386583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1239012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9012" y="437388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0847" y="2386583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0" y="437388"/>
                  </a:moveTo>
                  <a:lnTo>
                    <a:pt x="1239012" y="437388"/>
                  </a:lnTo>
                  <a:lnTo>
                    <a:pt x="1239012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66060" y="2397251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66060" y="2397251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6060" y="2891027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66060" y="2891027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5264" y="3414141"/>
            <a:ext cx="28263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22m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636507" y="976883"/>
            <a:ext cx="3373120" cy="445134"/>
            <a:chOff x="8636507" y="976883"/>
            <a:chExt cx="3373120" cy="445134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79" y="981455"/>
              <a:ext cx="3363468" cy="4358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641079" y="981455"/>
              <a:ext cx="3363595" cy="436245"/>
            </a:xfrm>
            <a:custGeom>
              <a:avLst/>
              <a:gdLst/>
              <a:ahLst/>
              <a:cxnLst/>
              <a:rect l="l" t="t" r="r" b="b"/>
              <a:pathLst>
                <a:path w="3363595" h="436244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4" y="0"/>
                  </a:lnTo>
                  <a:lnTo>
                    <a:pt x="3290824" y="0"/>
                  </a:lnTo>
                  <a:lnTo>
                    <a:pt x="3319105" y="5707"/>
                  </a:lnTo>
                  <a:lnTo>
                    <a:pt x="3342195" y="21272"/>
                  </a:lnTo>
                  <a:lnTo>
                    <a:pt x="3357760" y="44362"/>
                  </a:lnTo>
                  <a:lnTo>
                    <a:pt x="3363468" y="72644"/>
                  </a:lnTo>
                  <a:lnTo>
                    <a:pt x="3363468" y="363220"/>
                  </a:lnTo>
                  <a:lnTo>
                    <a:pt x="3357760" y="391501"/>
                  </a:lnTo>
                  <a:lnTo>
                    <a:pt x="3342195" y="414591"/>
                  </a:lnTo>
                  <a:lnTo>
                    <a:pt x="3319105" y="430156"/>
                  </a:lnTo>
                  <a:lnTo>
                    <a:pt x="3290824" y="435864"/>
                  </a:lnTo>
                  <a:lnTo>
                    <a:pt x="72644" y="435864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20"/>
                  </a:lnTo>
                  <a:lnTo>
                    <a:pt x="0" y="72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79457" y="106413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54795" y="1446275"/>
            <a:ext cx="33604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8140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4128" y="3931920"/>
            <a:ext cx="3374390" cy="3200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R="357505" algn="ctr">
              <a:lnSpc>
                <a:spcPct val="100000"/>
              </a:lnSpc>
              <a:spcBef>
                <a:spcPts val="78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8" y="8465"/>
            <a:ext cx="970027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413" y="1037081"/>
            <a:ext cx="4615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4521835" algn="l"/>
              </a:tabLst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7: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Améliorer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les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enchaînements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	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endParaRPr sz="1600">
              <a:latin typeface="Arial Black"/>
              <a:cs typeface="Arial Black"/>
            </a:endParaRPr>
          </a:p>
          <a:p>
            <a:pPr marL="530860" algn="ctr">
              <a:lnSpc>
                <a:spcPct val="100000"/>
              </a:lnSpc>
              <a:tabLst>
                <a:tab pos="736600" algn="l"/>
              </a:tabLst>
            </a:pP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-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	prises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balle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600" spc="-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passes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8973" y="5275897"/>
            <a:ext cx="11950065" cy="680085"/>
            <a:chOff x="168973" y="5275897"/>
            <a:chExt cx="11950065" cy="680085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5280659"/>
              <a:ext cx="11911584" cy="32461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2692" y="5280659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30540" y="5637275"/>
              <a:ext cx="3919854" cy="289560"/>
            </a:xfrm>
            <a:custGeom>
              <a:avLst/>
              <a:gdLst/>
              <a:ahLst/>
              <a:cxnLst/>
              <a:rect l="l" t="t" r="r" b="b"/>
              <a:pathLst>
                <a:path w="3919854" h="289560">
                  <a:moveTo>
                    <a:pt x="3871467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60"/>
                  </a:lnTo>
                  <a:lnTo>
                    <a:pt x="3871467" y="289560"/>
                  </a:lnTo>
                  <a:lnTo>
                    <a:pt x="3890260" y="285768"/>
                  </a:lnTo>
                  <a:lnTo>
                    <a:pt x="3905599" y="275426"/>
                  </a:lnTo>
                  <a:lnTo>
                    <a:pt x="3915937" y="260086"/>
                  </a:lnTo>
                  <a:lnTo>
                    <a:pt x="3919728" y="241300"/>
                  </a:lnTo>
                  <a:lnTo>
                    <a:pt x="3919728" y="48260"/>
                  </a:lnTo>
                  <a:lnTo>
                    <a:pt x="3915937" y="29473"/>
                  </a:lnTo>
                  <a:lnTo>
                    <a:pt x="3905599" y="14133"/>
                  </a:lnTo>
                  <a:lnTo>
                    <a:pt x="3890260" y="3791"/>
                  </a:lnTo>
                  <a:lnTo>
                    <a:pt x="3871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0540" y="5637275"/>
              <a:ext cx="3919854" cy="289560"/>
            </a:xfrm>
            <a:custGeom>
              <a:avLst/>
              <a:gdLst/>
              <a:ahLst/>
              <a:cxnLst/>
              <a:rect l="l" t="t" r="r" b="b"/>
              <a:pathLst>
                <a:path w="3919854" h="289560">
                  <a:moveTo>
                    <a:pt x="0" y="48260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3871467" y="0"/>
                  </a:lnTo>
                  <a:lnTo>
                    <a:pt x="3890260" y="3791"/>
                  </a:lnTo>
                  <a:lnTo>
                    <a:pt x="3905599" y="14133"/>
                  </a:lnTo>
                  <a:lnTo>
                    <a:pt x="3915937" y="29473"/>
                  </a:lnTo>
                  <a:lnTo>
                    <a:pt x="3919728" y="48260"/>
                  </a:lnTo>
                  <a:lnTo>
                    <a:pt x="3919728" y="241300"/>
                  </a:lnTo>
                  <a:lnTo>
                    <a:pt x="3915937" y="260086"/>
                  </a:lnTo>
                  <a:lnTo>
                    <a:pt x="3905599" y="275426"/>
                  </a:lnTo>
                  <a:lnTo>
                    <a:pt x="3890260" y="285768"/>
                  </a:lnTo>
                  <a:lnTo>
                    <a:pt x="3871467" y="289560"/>
                  </a:lnTo>
                  <a:lnTo>
                    <a:pt x="48259" y="289560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2637282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5"/>
                  </a:lnTo>
                  <a:lnTo>
                    <a:pt x="2637282" y="288035"/>
                  </a:lnTo>
                  <a:lnTo>
                    <a:pt x="2655980" y="284264"/>
                  </a:lnTo>
                  <a:lnTo>
                    <a:pt x="2671238" y="273977"/>
                  </a:lnTo>
                  <a:lnTo>
                    <a:pt x="2681519" y="258718"/>
                  </a:lnTo>
                  <a:lnTo>
                    <a:pt x="2685288" y="240029"/>
                  </a:lnTo>
                  <a:lnTo>
                    <a:pt x="2685288" y="48005"/>
                  </a:lnTo>
                  <a:lnTo>
                    <a:pt x="2681519" y="29317"/>
                  </a:lnTo>
                  <a:lnTo>
                    <a:pt x="2671238" y="14058"/>
                  </a:lnTo>
                  <a:lnTo>
                    <a:pt x="2655980" y="3771"/>
                  </a:lnTo>
                  <a:lnTo>
                    <a:pt x="26372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0" y="48005"/>
                  </a:moveTo>
                  <a:lnTo>
                    <a:pt x="3771" y="29317"/>
                  </a:lnTo>
                  <a:lnTo>
                    <a:pt x="14058" y="14058"/>
                  </a:lnTo>
                  <a:lnTo>
                    <a:pt x="29317" y="3771"/>
                  </a:lnTo>
                  <a:lnTo>
                    <a:pt x="48006" y="0"/>
                  </a:lnTo>
                  <a:lnTo>
                    <a:pt x="2637282" y="0"/>
                  </a:lnTo>
                  <a:lnTo>
                    <a:pt x="2655980" y="3771"/>
                  </a:lnTo>
                  <a:lnTo>
                    <a:pt x="2671238" y="14058"/>
                  </a:lnTo>
                  <a:lnTo>
                    <a:pt x="2681519" y="29317"/>
                  </a:lnTo>
                  <a:lnTo>
                    <a:pt x="2685288" y="48005"/>
                  </a:lnTo>
                  <a:lnTo>
                    <a:pt x="2685288" y="240029"/>
                  </a:lnTo>
                  <a:lnTo>
                    <a:pt x="2681519" y="258718"/>
                  </a:lnTo>
                  <a:lnTo>
                    <a:pt x="2671238" y="273977"/>
                  </a:lnTo>
                  <a:lnTo>
                    <a:pt x="2655980" y="284264"/>
                  </a:lnTo>
                  <a:lnTo>
                    <a:pt x="2637282" y="288035"/>
                  </a:lnTo>
                  <a:lnTo>
                    <a:pt x="48006" y="288035"/>
                  </a:lnTo>
                  <a:lnTo>
                    <a:pt x="29317" y="284264"/>
                  </a:lnTo>
                  <a:lnTo>
                    <a:pt x="14058" y="273977"/>
                  </a:lnTo>
                  <a:lnTo>
                    <a:pt x="3771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82468" y="5647943"/>
              <a:ext cx="2729865" cy="289560"/>
            </a:xfrm>
            <a:custGeom>
              <a:avLst/>
              <a:gdLst/>
              <a:ahLst/>
              <a:cxnLst/>
              <a:rect l="l" t="t" r="r" b="b"/>
              <a:pathLst>
                <a:path w="2729865" h="289560">
                  <a:moveTo>
                    <a:pt x="2681223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59"/>
                  </a:lnTo>
                  <a:lnTo>
                    <a:pt x="2681223" y="289559"/>
                  </a:lnTo>
                  <a:lnTo>
                    <a:pt x="2700016" y="285768"/>
                  </a:lnTo>
                  <a:lnTo>
                    <a:pt x="2715355" y="275426"/>
                  </a:lnTo>
                  <a:lnTo>
                    <a:pt x="2725693" y="260086"/>
                  </a:lnTo>
                  <a:lnTo>
                    <a:pt x="2729484" y="241299"/>
                  </a:lnTo>
                  <a:lnTo>
                    <a:pt x="2729484" y="48259"/>
                  </a:lnTo>
                  <a:lnTo>
                    <a:pt x="2725693" y="29473"/>
                  </a:lnTo>
                  <a:lnTo>
                    <a:pt x="2715355" y="14133"/>
                  </a:lnTo>
                  <a:lnTo>
                    <a:pt x="2700016" y="3791"/>
                  </a:lnTo>
                  <a:lnTo>
                    <a:pt x="26812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82468" y="5647943"/>
              <a:ext cx="2729865" cy="289560"/>
            </a:xfrm>
            <a:custGeom>
              <a:avLst/>
              <a:gdLst/>
              <a:ahLst/>
              <a:cxnLst/>
              <a:rect l="l" t="t" r="r" b="b"/>
              <a:pathLst>
                <a:path w="2729865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2681223" y="0"/>
                  </a:lnTo>
                  <a:lnTo>
                    <a:pt x="2700016" y="3791"/>
                  </a:lnTo>
                  <a:lnTo>
                    <a:pt x="2715355" y="14133"/>
                  </a:lnTo>
                  <a:lnTo>
                    <a:pt x="2725693" y="29473"/>
                  </a:lnTo>
                  <a:lnTo>
                    <a:pt x="2729484" y="48259"/>
                  </a:lnTo>
                  <a:lnTo>
                    <a:pt x="2729484" y="241299"/>
                  </a:lnTo>
                  <a:lnTo>
                    <a:pt x="2725693" y="260086"/>
                  </a:lnTo>
                  <a:lnTo>
                    <a:pt x="2715355" y="275426"/>
                  </a:lnTo>
                  <a:lnTo>
                    <a:pt x="2700016" y="285768"/>
                  </a:lnTo>
                  <a:lnTo>
                    <a:pt x="2681223" y="289559"/>
                  </a:lnTo>
                  <a:lnTo>
                    <a:pt x="48259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90259" y="5663183"/>
              <a:ext cx="2042160" cy="288290"/>
            </a:xfrm>
            <a:custGeom>
              <a:avLst/>
              <a:gdLst/>
              <a:ahLst/>
              <a:cxnLst/>
              <a:rect l="l" t="t" r="r" b="b"/>
              <a:pathLst>
                <a:path w="2042159" h="288289">
                  <a:moveTo>
                    <a:pt x="1994154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5"/>
                  </a:lnTo>
                  <a:lnTo>
                    <a:pt x="1994154" y="288035"/>
                  </a:lnTo>
                  <a:lnTo>
                    <a:pt x="2012852" y="284264"/>
                  </a:lnTo>
                  <a:lnTo>
                    <a:pt x="2028110" y="273977"/>
                  </a:lnTo>
                  <a:lnTo>
                    <a:pt x="2038391" y="258718"/>
                  </a:lnTo>
                  <a:lnTo>
                    <a:pt x="2042160" y="240029"/>
                  </a:lnTo>
                  <a:lnTo>
                    <a:pt x="2042160" y="48005"/>
                  </a:lnTo>
                  <a:lnTo>
                    <a:pt x="2038391" y="29317"/>
                  </a:lnTo>
                  <a:lnTo>
                    <a:pt x="2028110" y="14058"/>
                  </a:lnTo>
                  <a:lnTo>
                    <a:pt x="2012852" y="3771"/>
                  </a:lnTo>
                  <a:lnTo>
                    <a:pt x="19941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90259" y="5663183"/>
              <a:ext cx="2042160" cy="288290"/>
            </a:xfrm>
            <a:custGeom>
              <a:avLst/>
              <a:gdLst/>
              <a:ahLst/>
              <a:cxnLst/>
              <a:rect l="l" t="t" r="r" b="b"/>
              <a:pathLst>
                <a:path w="2042159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1994154" y="0"/>
                  </a:lnTo>
                  <a:lnTo>
                    <a:pt x="2012852" y="3771"/>
                  </a:lnTo>
                  <a:lnTo>
                    <a:pt x="2028110" y="14058"/>
                  </a:lnTo>
                  <a:lnTo>
                    <a:pt x="2038391" y="29317"/>
                  </a:lnTo>
                  <a:lnTo>
                    <a:pt x="2042160" y="48005"/>
                  </a:lnTo>
                  <a:lnTo>
                    <a:pt x="2042160" y="240029"/>
                  </a:lnTo>
                  <a:lnTo>
                    <a:pt x="2038391" y="258718"/>
                  </a:lnTo>
                  <a:lnTo>
                    <a:pt x="2028110" y="273977"/>
                  </a:lnTo>
                  <a:lnTo>
                    <a:pt x="2012852" y="284264"/>
                  </a:lnTo>
                  <a:lnTo>
                    <a:pt x="1994154" y="288035"/>
                  </a:lnTo>
                  <a:lnTo>
                    <a:pt x="48005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15186" y="5312740"/>
            <a:ext cx="11887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86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5337" y="5700471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42176" y="5655970"/>
            <a:ext cx="3896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94104" y="5666943"/>
            <a:ext cx="2706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137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1856" y="5684316"/>
            <a:ext cx="2019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17698" y="5737097"/>
            <a:ext cx="5087620" cy="881380"/>
          </a:xfrm>
          <a:custGeom>
            <a:avLst/>
            <a:gdLst/>
            <a:ahLst/>
            <a:cxnLst/>
            <a:rect l="l" t="t" r="r" b="b"/>
            <a:pathLst>
              <a:path w="5087620" h="881379">
                <a:moveTo>
                  <a:pt x="0" y="0"/>
                </a:moveTo>
                <a:lnTo>
                  <a:pt x="0" y="844549"/>
                </a:lnTo>
              </a:path>
              <a:path w="5087620" h="881379">
                <a:moveTo>
                  <a:pt x="2889504" y="33527"/>
                </a:moveTo>
                <a:lnTo>
                  <a:pt x="2889504" y="878077"/>
                </a:lnTo>
              </a:path>
              <a:path w="5087620" h="881379">
                <a:moveTo>
                  <a:pt x="5087111" y="36575"/>
                </a:moveTo>
                <a:lnTo>
                  <a:pt x="5087111" y="881126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9352" y="2878835"/>
            <a:ext cx="1237615" cy="437515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61645" marR="137160" indent="-26543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50847" y="2878835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08915" marR="137160" indent="-8572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70632" y="2910332"/>
            <a:ext cx="123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85090" indent="361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023296" y="1627568"/>
            <a:ext cx="4506595" cy="3557270"/>
            <a:chOff x="4023296" y="1627568"/>
            <a:chExt cx="4506595" cy="3557270"/>
          </a:xfrm>
        </p:grpSpPr>
        <p:sp>
          <p:nvSpPr>
            <p:cNvPr id="55" name="object 55"/>
            <p:cNvSpPr/>
            <p:nvPr/>
          </p:nvSpPr>
          <p:spPr>
            <a:xfrm>
              <a:off x="4036314" y="1640585"/>
              <a:ext cx="4480560" cy="3531235"/>
            </a:xfrm>
            <a:custGeom>
              <a:avLst/>
              <a:gdLst/>
              <a:ahLst/>
              <a:cxnLst/>
              <a:rect l="l" t="t" r="r" b="b"/>
              <a:pathLst>
                <a:path w="4480559" h="3531235">
                  <a:moveTo>
                    <a:pt x="4480560" y="0"/>
                  </a:moveTo>
                  <a:lnTo>
                    <a:pt x="0" y="0"/>
                  </a:lnTo>
                  <a:lnTo>
                    <a:pt x="0" y="3531108"/>
                  </a:lnTo>
                  <a:lnTo>
                    <a:pt x="4480560" y="3531108"/>
                  </a:lnTo>
                  <a:lnTo>
                    <a:pt x="448056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36314" y="1640585"/>
              <a:ext cx="4480560" cy="3531235"/>
            </a:xfrm>
            <a:custGeom>
              <a:avLst/>
              <a:gdLst/>
              <a:ahLst/>
              <a:cxnLst/>
              <a:rect l="l" t="t" r="r" b="b"/>
              <a:pathLst>
                <a:path w="4480559" h="3531235">
                  <a:moveTo>
                    <a:pt x="0" y="3531108"/>
                  </a:moveTo>
                  <a:lnTo>
                    <a:pt x="4480560" y="3531108"/>
                  </a:lnTo>
                  <a:lnTo>
                    <a:pt x="4480560" y="0"/>
                  </a:lnTo>
                  <a:lnTo>
                    <a:pt x="0" y="0"/>
                  </a:lnTo>
                  <a:lnTo>
                    <a:pt x="0" y="35311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0148" y="4532376"/>
              <a:ext cx="188975" cy="1828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0180" y="3429000"/>
              <a:ext cx="188976" cy="1828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4020" y="2130551"/>
              <a:ext cx="187452" cy="18288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3280" y="3852672"/>
              <a:ext cx="187451" cy="182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4792" y="4428744"/>
              <a:ext cx="111252" cy="12192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77053" y="2198132"/>
              <a:ext cx="2056764" cy="1839595"/>
            </a:xfrm>
            <a:custGeom>
              <a:avLst/>
              <a:gdLst/>
              <a:ahLst/>
              <a:cxnLst/>
              <a:rect l="l" t="t" r="r" b="b"/>
              <a:pathLst>
                <a:path w="2056765" h="1839595">
                  <a:moveTo>
                    <a:pt x="0" y="104250"/>
                  </a:moveTo>
                  <a:lnTo>
                    <a:pt x="31819" y="72581"/>
                  </a:lnTo>
                  <a:lnTo>
                    <a:pt x="67332" y="46514"/>
                  </a:lnTo>
                  <a:lnTo>
                    <a:pt x="105888" y="26136"/>
                  </a:lnTo>
                  <a:lnTo>
                    <a:pt x="146838" y="11534"/>
                  </a:lnTo>
                  <a:lnTo>
                    <a:pt x="189531" y="2793"/>
                  </a:lnTo>
                  <a:lnTo>
                    <a:pt x="233318" y="0"/>
                  </a:lnTo>
                  <a:lnTo>
                    <a:pt x="277548" y="3239"/>
                  </a:lnTo>
                  <a:lnTo>
                    <a:pt x="321572" y="12599"/>
                  </a:lnTo>
                  <a:lnTo>
                    <a:pt x="364739" y="28164"/>
                  </a:lnTo>
                  <a:lnTo>
                    <a:pt x="406400" y="50021"/>
                  </a:lnTo>
                </a:path>
                <a:path w="2056765" h="1839595">
                  <a:moveTo>
                    <a:pt x="1673478" y="1693274"/>
                  </a:moveTo>
                  <a:lnTo>
                    <a:pt x="1716532" y="1680620"/>
                  </a:lnTo>
                  <a:lnTo>
                    <a:pt x="1760168" y="1674656"/>
                  </a:lnTo>
                  <a:lnTo>
                    <a:pt x="1803771" y="1675146"/>
                  </a:lnTo>
                  <a:lnTo>
                    <a:pt x="1846729" y="1681854"/>
                  </a:lnTo>
                  <a:lnTo>
                    <a:pt x="1888426" y="1694544"/>
                  </a:lnTo>
                  <a:lnTo>
                    <a:pt x="1928249" y="1712980"/>
                  </a:lnTo>
                  <a:lnTo>
                    <a:pt x="1965583" y="1736924"/>
                  </a:lnTo>
                  <a:lnTo>
                    <a:pt x="1999814" y="1766142"/>
                  </a:lnTo>
                  <a:lnTo>
                    <a:pt x="2030328" y="1800396"/>
                  </a:lnTo>
                  <a:lnTo>
                    <a:pt x="2056511" y="183945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53660" y="3393694"/>
              <a:ext cx="315595" cy="262255"/>
            </a:xfrm>
            <a:custGeom>
              <a:avLst/>
              <a:gdLst/>
              <a:ahLst/>
              <a:cxnLst/>
              <a:rect l="l" t="t" r="r" b="b"/>
              <a:pathLst>
                <a:path w="315595" h="262254">
                  <a:moveTo>
                    <a:pt x="0" y="262127"/>
                  </a:moveTo>
                  <a:lnTo>
                    <a:pt x="10084" y="218382"/>
                  </a:lnTo>
                  <a:lnTo>
                    <a:pt x="26283" y="177417"/>
                  </a:lnTo>
                  <a:lnTo>
                    <a:pt x="48091" y="139652"/>
                  </a:lnTo>
                  <a:lnTo>
                    <a:pt x="75001" y="105503"/>
                  </a:lnTo>
                  <a:lnTo>
                    <a:pt x="106505" y="75390"/>
                  </a:lnTo>
                  <a:lnTo>
                    <a:pt x="142097" y="49731"/>
                  </a:lnTo>
                  <a:lnTo>
                    <a:pt x="181271" y="28944"/>
                  </a:lnTo>
                  <a:lnTo>
                    <a:pt x="223519" y="13447"/>
                  </a:lnTo>
                  <a:lnTo>
                    <a:pt x="268336" y="3660"/>
                  </a:lnTo>
                  <a:lnTo>
                    <a:pt x="31521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8696" y="4526279"/>
              <a:ext cx="188976" cy="1813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4060" y="3654551"/>
              <a:ext cx="185927" cy="18288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7584" y="3628644"/>
              <a:ext cx="185928" cy="1828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696966" y="3651519"/>
              <a:ext cx="342900" cy="228600"/>
            </a:xfrm>
            <a:custGeom>
              <a:avLst/>
              <a:gdLst/>
              <a:ahLst/>
              <a:cxnLst/>
              <a:rect l="l" t="t" r="r" b="b"/>
              <a:pathLst>
                <a:path w="342900" h="228600">
                  <a:moveTo>
                    <a:pt x="0" y="3031"/>
                  </a:moveTo>
                  <a:lnTo>
                    <a:pt x="44778" y="0"/>
                  </a:lnTo>
                  <a:lnTo>
                    <a:pt x="88680" y="3617"/>
                  </a:lnTo>
                  <a:lnTo>
                    <a:pt x="131155" y="13522"/>
                  </a:lnTo>
                  <a:lnTo>
                    <a:pt x="171655" y="29354"/>
                  </a:lnTo>
                  <a:lnTo>
                    <a:pt x="209629" y="50752"/>
                  </a:lnTo>
                  <a:lnTo>
                    <a:pt x="244528" y="77354"/>
                  </a:lnTo>
                  <a:lnTo>
                    <a:pt x="275804" y="108799"/>
                  </a:lnTo>
                  <a:lnTo>
                    <a:pt x="302906" y="144727"/>
                  </a:lnTo>
                  <a:lnTo>
                    <a:pt x="325285" y="184775"/>
                  </a:lnTo>
                  <a:lnTo>
                    <a:pt x="342392" y="22858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60492" y="4646676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448" y="1397"/>
                  </a:moveTo>
                  <a:lnTo>
                    <a:pt x="373610" y="28398"/>
                  </a:lnTo>
                  <a:lnTo>
                    <a:pt x="334885" y="49361"/>
                  </a:lnTo>
                  <a:lnTo>
                    <a:pt x="293931" y="64287"/>
                  </a:lnTo>
                  <a:lnTo>
                    <a:pt x="251405" y="73179"/>
                  </a:lnTo>
                  <a:lnTo>
                    <a:pt x="207962" y="76041"/>
                  </a:lnTo>
                  <a:lnTo>
                    <a:pt x="164260" y="72875"/>
                  </a:lnTo>
                  <a:lnTo>
                    <a:pt x="120956" y="63685"/>
                  </a:lnTo>
                  <a:lnTo>
                    <a:pt x="78707" y="48474"/>
                  </a:lnTo>
                  <a:lnTo>
                    <a:pt x="38169" y="2724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74636" y="4398263"/>
              <a:ext cx="109728" cy="12192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619462" y="3531361"/>
              <a:ext cx="116205" cy="403225"/>
            </a:xfrm>
            <a:custGeom>
              <a:avLst/>
              <a:gdLst/>
              <a:ahLst/>
              <a:cxnLst/>
              <a:rect l="l" t="t" r="r" b="b"/>
              <a:pathLst>
                <a:path w="116204" h="403225">
                  <a:moveTo>
                    <a:pt x="115982" y="402970"/>
                  </a:moveTo>
                  <a:lnTo>
                    <a:pt x="82752" y="372667"/>
                  </a:lnTo>
                  <a:lnTo>
                    <a:pt x="54922" y="338421"/>
                  </a:lnTo>
                  <a:lnTo>
                    <a:pt x="32613" y="300879"/>
                  </a:lnTo>
                  <a:lnTo>
                    <a:pt x="15943" y="260686"/>
                  </a:lnTo>
                  <a:lnTo>
                    <a:pt x="5032" y="218487"/>
                  </a:lnTo>
                  <a:lnTo>
                    <a:pt x="0" y="174928"/>
                  </a:lnTo>
                  <a:lnTo>
                    <a:pt x="966" y="130655"/>
                  </a:lnTo>
                  <a:lnTo>
                    <a:pt x="8050" y="86312"/>
                  </a:lnTo>
                  <a:lnTo>
                    <a:pt x="21372" y="42545"/>
                  </a:lnTo>
                  <a:lnTo>
                    <a:pt x="4105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79945" y="4513072"/>
              <a:ext cx="368935" cy="187960"/>
            </a:xfrm>
            <a:custGeom>
              <a:avLst/>
              <a:gdLst/>
              <a:ahLst/>
              <a:cxnLst/>
              <a:rect l="l" t="t" r="r" b="b"/>
              <a:pathLst>
                <a:path w="368934" h="187960">
                  <a:moveTo>
                    <a:pt x="368680" y="0"/>
                  </a:moveTo>
                  <a:lnTo>
                    <a:pt x="348266" y="40041"/>
                  </a:lnTo>
                  <a:lnTo>
                    <a:pt x="322620" y="75924"/>
                  </a:lnTo>
                  <a:lnTo>
                    <a:pt x="292334" y="107364"/>
                  </a:lnTo>
                  <a:lnTo>
                    <a:pt x="257997" y="134073"/>
                  </a:lnTo>
                  <a:lnTo>
                    <a:pt x="220202" y="155765"/>
                  </a:lnTo>
                  <a:lnTo>
                    <a:pt x="179537" y="172154"/>
                  </a:lnTo>
                  <a:lnTo>
                    <a:pt x="136594" y="182952"/>
                  </a:lnTo>
                  <a:lnTo>
                    <a:pt x="91963" y="187874"/>
                  </a:lnTo>
                  <a:lnTo>
                    <a:pt x="46234" y="186633"/>
                  </a:lnTo>
                  <a:lnTo>
                    <a:pt x="0" y="17894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4556" y="4437888"/>
              <a:ext cx="300227" cy="342900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6562979" y="4481321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49305" y="2127426"/>
            <a:ext cx="240665" cy="28067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3m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44352" y="3238422"/>
            <a:ext cx="240665" cy="382905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16m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41304" y="4507660"/>
            <a:ext cx="240665" cy="28067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6m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273296" y="2086292"/>
            <a:ext cx="4191000" cy="2734310"/>
            <a:chOff x="4273296" y="2086292"/>
            <a:chExt cx="4191000" cy="2734310"/>
          </a:xfrm>
        </p:grpSpPr>
        <p:sp>
          <p:nvSpPr>
            <p:cNvPr id="78" name="object 78"/>
            <p:cNvSpPr/>
            <p:nvPr/>
          </p:nvSpPr>
          <p:spPr>
            <a:xfrm>
              <a:off x="4383786" y="2099309"/>
              <a:ext cx="3973195" cy="2707005"/>
            </a:xfrm>
            <a:custGeom>
              <a:avLst/>
              <a:gdLst/>
              <a:ahLst/>
              <a:cxnLst/>
              <a:rect l="l" t="t" r="r" b="b"/>
              <a:pathLst>
                <a:path w="3973195" h="2707004">
                  <a:moveTo>
                    <a:pt x="0" y="2706624"/>
                  </a:moveTo>
                  <a:lnTo>
                    <a:pt x="3973067" y="2706624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27066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16346" y="4490084"/>
              <a:ext cx="657225" cy="76200"/>
            </a:xfrm>
            <a:custGeom>
              <a:avLst/>
              <a:gdLst/>
              <a:ahLst/>
              <a:cxnLst/>
              <a:rect l="l" t="t" r="r" b="b"/>
              <a:pathLst>
                <a:path w="657225" h="76200">
                  <a:moveTo>
                    <a:pt x="77469" y="0"/>
                  </a:moveTo>
                  <a:lnTo>
                    <a:pt x="0" y="35432"/>
                  </a:lnTo>
                  <a:lnTo>
                    <a:pt x="74802" y="76200"/>
                  </a:lnTo>
                  <a:lnTo>
                    <a:pt x="75738" y="49462"/>
                  </a:lnTo>
                  <a:lnTo>
                    <a:pt x="63118" y="49021"/>
                  </a:lnTo>
                  <a:lnTo>
                    <a:pt x="63880" y="26162"/>
                  </a:lnTo>
                  <a:lnTo>
                    <a:pt x="76554" y="26162"/>
                  </a:lnTo>
                  <a:lnTo>
                    <a:pt x="77469" y="0"/>
                  </a:lnTo>
                  <a:close/>
                </a:path>
                <a:path w="657225" h="76200">
                  <a:moveTo>
                    <a:pt x="76538" y="26603"/>
                  </a:moveTo>
                  <a:lnTo>
                    <a:pt x="75738" y="49462"/>
                  </a:lnTo>
                  <a:lnTo>
                    <a:pt x="656463" y="69722"/>
                  </a:lnTo>
                  <a:lnTo>
                    <a:pt x="657225" y="46862"/>
                  </a:lnTo>
                  <a:lnTo>
                    <a:pt x="76538" y="26603"/>
                  </a:lnTo>
                  <a:close/>
                </a:path>
                <a:path w="657225" h="76200">
                  <a:moveTo>
                    <a:pt x="63880" y="26162"/>
                  </a:moveTo>
                  <a:lnTo>
                    <a:pt x="63118" y="49021"/>
                  </a:lnTo>
                  <a:lnTo>
                    <a:pt x="75738" y="49462"/>
                  </a:lnTo>
                  <a:lnTo>
                    <a:pt x="76538" y="26603"/>
                  </a:lnTo>
                  <a:lnTo>
                    <a:pt x="63880" y="26162"/>
                  </a:lnTo>
                  <a:close/>
                </a:path>
                <a:path w="657225" h="76200">
                  <a:moveTo>
                    <a:pt x="76554" y="26162"/>
                  </a:moveTo>
                  <a:lnTo>
                    <a:pt x="63880" y="26162"/>
                  </a:lnTo>
                  <a:lnTo>
                    <a:pt x="76538" y="26603"/>
                  </a:lnTo>
                  <a:lnTo>
                    <a:pt x="76554" y="261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0916" y="2240279"/>
              <a:ext cx="184403" cy="19659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79892" y="2278379"/>
              <a:ext cx="184403" cy="19659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4692" y="2232659"/>
              <a:ext cx="184403" cy="195071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138672" y="35707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572"/>
                  </a:moveTo>
                  <a:lnTo>
                    <a:pt x="1339" y="1339"/>
                  </a:lnTo>
                  <a:lnTo>
                    <a:pt x="4572" y="0"/>
                  </a:lnTo>
                  <a:lnTo>
                    <a:pt x="7804" y="1339"/>
                  </a:lnTo>
                  <a:lnTo>
                    <a:pt x="9144" y="4572"/>
                  </a:lnTo>
                  <a:lnTo>
                    <a:pt x="7804" y="7804"/>
                  </a:lnTo>
                  <a:lnTo>
                    <a:pt x="4572" y="9144"/>
                  </a:lnTo>
                  <a:lnTo>
                    <a:pt x="1339" y="7804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59830" y="2099309"/>
              <a:ext cx="0" cy="2708275"/>
            </a:xfrm>
            <a:custGeom>
              <a:avLst/>
              <a:gdLst/>
              <a:ahLst/>
              <a:cxnLst/>
              <a:rect l="l" t="t" r="r" b="b"/>
              <a:pathLst>
                <a:path h="2708275">
                  <a:moveTo>
                    <a:pt x="0" y="0"/>
                  </a:moveTo>
                  <a:lnTo>
                    <a:pt x="0" y="2708147"/>
                  </a:lnTo>
                </a:path>
              </a:pathLst>
            </a:custGeom>
            <a:ln w="2590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69308" y="2404871"/>
              <a:ext cx="4018915" cy="50800"/>
            </a:xfrm>
            <a:custGeom>
              <a:avLst/>
              <a:gdLst/>
              <a:ahLst/>
              <a:cxnLst/>
              <a:rect l="l" t="t" r="r" b="b"/>
              <a:pathLst>
                <a:path w="4018915" h="50800">
                  <a:moveTo>
                    <a:pt x="4018788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0" y="28956"/>
                  </a:lnTo>
                  <a:lnTo>
                    <a:pt x="0" y="50292"/>
                  </a:lnTo>
                  <a:lnTo>
                    <a:pt x="4018788" y="50292"/>
                  </a:lnTo>
                  <a:lnTo>
                    <a:pt x="4018788" y="28956"/>
                  </a:lnTo>
                  <a:lnTo>
                    <a:pt x="4018788" y="21336"/>
                  </a:lnTo>
                  <a:lnTo>
                    <a:pt x="40187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373880" y="4407407"/>
              <a:ext cx="4018915" cy="0"/>
            </a:xfrm>
            <a:custGeom>
              <a:avLst/>
              <a:gdLst/>
              <a:ahLst/>
              <a:cxnLst/>
              <a:rect l="l" t="t" r="r" b="b"/>
              <a:pathLst>
                <a:path w="4018915">
                  <a:moveTo>
                    <a:pt x="0" y="0"/>
                  </a:moveTo>
                  <a:lnTo>
                    <a:pt x="3459479" y="0"/>
                  </a:lnTo>
                </a:path>
                <a:path w="4018915">
                  <a:moveTo>
                    <a:pt x="3974591" y="0"/>
                  </a:moveTo>
                  <a:lnTo>
                    <a:pt x="4018788" y="0"/>
                  </a:lnTo>
                </a:path>
              </a:pathLst>
            </a:custGeom>
            <a:ln w="3175">
              <a:solidFill>
                <a:srgbClr val="EC7C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73880" y="4428744"/>
              <a:ext cx="4018915" cy="0"/>
            </a:xfrm>
            <a:custGeom>
              <a:avLst/>
              <a:gdLst/>
              <a:ahLst/>
              <a:cxnLst/>
              <a:rect l="l" t="t" r="r" b="b"/>
              <a:pathLst>
                <a:path w="4018915">
                  <a:moveTo>
                    <a:pt x="0" y="0"/>
                  </a:moveTo>
                  <a:lnTo>
                    <a:pt x="3459479" y="0"/>
                  </a:lnTo>
                </a:path>
                <a:path w="4018915">
                  <a:moveTo>
                    <a:pt x="3974591" y="0"/>
                  </a:moveTo>
                  <a:lnTo>
                    <a:pt x="4018788" y="0"/>
                  </a:lnTo>
                </a:path>
              </a:pathLst>
            </a:custGeom>
            <a:ln w="3175">
              <a:solidFill>
                <a:srgbClr val="EC7C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393692" y="2426207"/>
              <a:ext cx="516890" cy="1983105"/>
            </a:xfrm>
            <a:custGeom>
              <a:avLst/>
              <a:gdLst/>
              <a:ahLst/>
              <a:cxnLst/>
              <a:rect l="l" t="t" r="r" b="b"/>
              <a:pathLst>
                <a:path w="516889" h="1983104">
                  <a:moveTo>
                    <a:pt x="516636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516636" y="1982724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93692" y="2426207"/>
              <a:ext cx="516890" cy="1983105"/>
            </a:xfrm>
            <a:custGeom>
              <a:avLst/>
              <a:gdLst/>
              <a:ahLst/>
              <a:cxnLst/>
              <a:rect l="l" t="t" r="r" b="b"/>
              <a:pathLst>
                <a:path w="516889" h="1983104">
                  <a:moveTo>
                    <a:pt x="0" y="1982724"/>
                  </a:moveTo>
                  <a:lnTo>
                    <a:pt x="516636" y="1982724"/>
                  </a:lnTo>
                  <a:lnTo>
                    <a:pt x="516636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833360" y="2455163"/>
              <a:ext cx="515620" cy="1984375"/>
            </a:xfrm>
            <a:custGeom>
              <a:avLst/>
              <a:gdLst/>
              <a:ahLst/>
              <a:cxnLst/>
              <a:rect l="l" t="t" r="r" b="b"/>
              <a:pathLst>
                <a:path w="515620" h="1984375">
                  <a:moveTo>
                    <a:pt x="515111" y="0"/>
                  </a:moveTo>
                  <a:lnTo>
                    <a:pt x="0" y="0"/>
                  </a:lnTo>
                  <a:lnTo>
                    <a:pt x="0" y="1984248"/>
                  </a:lnTo>
                  <a:lnTo>
                    <a:pt x="515111" y="1984248"/>
                  </a:lnTo>
                  <a:lnTo>
                    <a:pt x="515111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833360" y="2455163"/>
              <a:ext cx="515620" cy="1984375"/>
            </a:xfrm>
            <a:custGeom>
              <a:avLst/>
              <a:gdLst/>
              <a:ahLst/>
              <a:cxnLst/>
              <a:rect l="l" t="t" r="r" b="b"/>
              <a:pathLst>
                <a:path w="515620" h="1984375">
                  <a:moveTo>
                    <a:pt x="0" y="1984248"/>
                  </a:moveTo>
                  <a:lnTo>
                    <a:pt x="515111" y="1984248"/>
                  </a:lnTo>
                  <a:lnTo>
                    <a:pt x="515111" y="0"/>
                  </a:lnTo>
                  <a:lnTo>
                    <a:pt x="0" y="0"/>
                  </a:lnTo>
                  <a:lnTo>
                    <a:pt x="0" y="198424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56960" y="4614672"/>
              <a:ext cx="184403" cy="19659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87440" y="2267711"/>
              <a:ext cx="184403" cy="19507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35824" y="4242815"/>
              <a:ext cx="185927" cy="19507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58555" y="4258055"/>
              <a:ext cx="184403" cy="19659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46492" y="2275331"/>
              <a:ext cx="184403" cy="19659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3108" y="4216907"/>
              <a:ext cx="184403" cy="19659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89932" y="4236719"/>
              <a:ext cx="184403" cy="19659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3296" y="3218687"/>
              <a:ext cx="185927" cy="19507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54880" y="3220211"/>
              <a:ext cx="184403" cy="19507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61732" y="3262883"/>
              <a:ext cx="184403" cy="19659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43316" y="3264407"/>
              <a:ext cx="184403" cy="196595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8641206" y="4229861"/>
            <a:ext cx="322516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958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point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: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transmettre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ballon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au </a:t>
            </a:r>
            <a:r>
              <a:rPr sz="1300" b="1" dirty="0">
                <a:latin typeface="Arial"/>
                <a:cs typeface="Arial"/>
              </a:rPr>
              <a:t>capitaine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son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équipe en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zone</a:t>
            </a:r>
            <a:r>
              <a:rPr sz="1300" b="1" spc="-25" dirty="0">
                <a:latin typeface="Arial"/>
                <a:cs typeface="Arial"/>
              </a:rPr>
              <a:t> D. </a:t>
            </a: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point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: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transmettre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ballon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à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l’éducateur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après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récupération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du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ballon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la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part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du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défenseur.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631681" y="1748155"/>
            <a:ext cx="280352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Ballon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aux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capitaines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(zone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D).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terrains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T1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(indépendants). </a:t>
            </a:r>
            <a:r>
              <a:rPr sz="1400" b="1" dirty="0">
                <a:latin typeface="Arial"/>
                <a:cs typeface="Arial"/>
              </a:rPr>
              <a:t>Relance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l’Educateur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 dans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31681" y="2388488"/>
            <a:ext cx="2443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20925" algn="l"/>
              </a:tabLst>
            </a:pPr>
            <a:r>
              <a:rPr sz="1400" b="1" dirty="0">
                <a:latin typeface="Arial"/>
                <a:cs typeface="Arial"/>
              </a:rPr>
              <a:t>zone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(en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alternance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631681" y="2601849"/>
            <a:ext cx="3453129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Pour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progresser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joueur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doit </a:t>
            </a:r>
            <a:r>
              <a:rPr sz="1400" b="1" spc="-10" dirty="0">
                <a:latin typeface="Arial"/>
                <a:cs typeface="Arial"/>
              </a:rPr>
              <a:t>obligatoirement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faire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passe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zone 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apporter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surnombre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zone 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appui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latéral).</a:t>
            </a:r>
            <a:endParaRPr sz="1400">
              <a:latin typeface="Arial"/>
              <a:cs typeface="Arial"/>
            </a:endParaRPr>
          </a:p>
          <a:p>
            <a:pPr marL="12700" marR="32385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Zones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joueurs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inattaquables. </a:t>
            </a:r>
            <a:r>
              <a:rPr sz="1400" b="1" dirty="0">
                <a:latin typeface="Arial"/>
                <a:cs typeface="Arial"/>
              </a:rPr>
              <a:t>Zone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reste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fixe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touches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maxi.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500371" y="4510785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810754" y="4502911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529073" y="2521458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04302" y="2526284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143500" y="2138934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307580" y="2167254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984750" y="4137786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380936" y="2183892"/>
            <a:ext cx="7867015" cy="2802890"/>
            <a:chOff x="380936" y="2183892"/>
            <a:chExt cx="7867015" cy="2802890"/>
          </a:xfrm>
        </p:grpSpPr>
        <p:pic>
          <p:nvPicPr>
            <p:cNvPr id="115" name="object 11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27803" y="3610356"/>
              <a:ext cx="187452" cy="18135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4571317" y="3518535"/>
              <a:ext cx="230504" cy="340360"/>
            </a:xfrm>
            <a:custGeom>
              <a:avLst/>
              <a:gdLst/>
              <a:ahLst/>
              <a:cxnLst/>
              <a:rect l="l" t="t" r="r" b="b"/>
              <a:pathLst>
                <a:path w="230504" h="340360">
                  <a:moveTo>
                    <a:pt x="230298" y="339851"/>
                  </a:moveTo>
                  <a:lnTo>
                    <a:pt x="187813" y="325449"/>
                  </a:lnTo>
                  <a:lnTo>
                    <a:pt x="148692" y="305238"/>
                  </a:lnTo>
                  <a:lnTo>
                    <a:pt x="113303" y="279765"/>
                  </a:lnTo>
                  <a:lnTo>
                    <a:pt x="82015" y="249576"/>
                  </a:lnTo>
                  <a:lnTo>
                    <a:pt x="55197" y="215217"/>
                  </a:lnTo>
                  <a:lnTo>
                    <a:pt x="33217" y="177235"/>
                  </a:lnTo>
                  <a:lnTo>
                    <a:pt x="16445" y="136175"/>
                  </a:lnTo>
                  <a:lnTo>
                    <a:pt x="5250" y="92586"/>
                  </a:lnTo>
                  <a:lnTo>
                    <a:pt x="0" y="47011"/>
                  </a:lnTo>
                  <a:lnTo>
                    <a:pt x="106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807458" y="3668648"/>
              <a:ext cx="1009650" cy="731520"/>
            </a:xfrm>
            <a:custGeom>
              <a:avLst/>
              <a:gdLst/>
              <a:ahLst/>
              <a:cxnLst/>
              <a:rect l="l" t="t" r="r" b="b"/>
              <a:pathLst>
                <a:path w="1009650" h="731520">
                  <a:moveTo>
                    <a:pt x="925449" y="46863"/>
                  </a:moveTo>
                  <a:lnTo>
                    <a:pt x="77965" y="25984"/>
                  </a:lnTo>
                  <a:lnTo>
                    <a:pt x="77978" y="25654"/>
                  </a:lnTo>
                  <a:lnTo>
                    <a:pt x="78613" y="0"/>
                  </a:lnTo>
                  <a:lnTo>
                    <a:pt x="0" y="36957"/>
                  </a:lnTo>
                  <a:lnTo>
                    <a:pt x="76708" y="77724"/>
                  </a:lnTo>
                  <a:lnTo>
                    <a:pt x="77330" y="51892"/>
                  </a:lnTo>
                  <a:lnTo>
                    <a:pt x="924687" y="72771"/>
                  </a:lnTo>
                  <a:lnTo>
                    <a:pt x="925449" y="46863"/>
                  </a:lnTo>
                  <a:close/>
                </a:path>
                <a:path w="1009650" h="731520">
                  <a:moveTo>
                    <a:pt x="1009269" y="252222"/>
                  </a:moveTo>
                  <a:lnTo>
                    <a:pt x="1004709" y="224536"/>
                  </a:lnTo>
                  <a:lnTo>
                    <a:pt x="995172" y="166497"/>
                  </a:lnTo>
                  <a:lnTo>
                    <a:pt x="935101" y="229235"/>
                  </a:lnTo>
                  <a:lnTo>
                    <a:pt x="959840" y="236905"/>
                  </a:lnTo>
                  <a:lnTo>
                    <a:pt x="809117" y="723519"/>
                  </a:lnTo>
                  <a:lnTo>
                    <a:pt x="833755" y="731139"/>
                  </a:lnTo>
                  <a:lnTo>
                    <a:pt x="984580" y="244576"/>
                  </a:lnTo>
                  <a:lnTo>
                    <a:pt x="1009269" y="2522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756909" y="2955798"/>
              <a:ext cx="304800" cy="1464945"/>
            </a:xfrm>
            <a:custGeom>
              <a:avLst/>
              <a:gdLst/>
              <a:ahLst/>
              <a:cxnLst/>
              <a:rect l="l" t="t" r="r" b="b"/>
              <a:pathLst>
                <a:path w="304800" h="1464945">
                  <a:moveTo>
                    <a:pt x="34925" y="1464564"/>
                  </a:moveTo>
                  <a:lnTo>
                    <a:pt x="67958" y="1436463"/>
                  </a:lnTo>
                  <a:lnTo>
                    <a:pt x="95932" y="1403873"/>
                  </a:lnTo>
                  <a:lnTo>
                    <a:pt x="122739" y="1369498"/>
                  </a:lnTo>
                  <a:lnTo>
                    <a:pt x="152273" y="1336039"/>
                  </a:lnTo>
                  <a:lnTo>
                    <a:pt x="166471" y="1299239"/>
                  </a:lnTo>
                  <a:lnTo>
                    <a:pt x="184134" y="1264237"/>
                  </a:lnTo>
                  <a:lnTo>
                    <a:pt x="203297" y="1229830"/>
                  </a:lnTo>
                  <a:lnTo>
                    <a:pt x="221995" y="1194815"/>
                  </a:lnTo>
                  <a:lnTo>
                    <a:pt x="234114" y="1167979"/>
                  </a:lnTo>
                  <a:lnTo>
                    <a:pt x="243982" y="1141857"/>
                  </a:lnTo>
                  <a:lnTo>
                    <a:pt x="254732" y="1116020"/>
                  </a:lnTo>
                  <a:lnTo>
                    <a:pt x="269493" y="1090040"/>
                  </a:lnTo>
                  <a:lnTo>
                    <a:pt x="279005" y="1057683"/>
                  </a:lnTo>
                  <a:lnTo>
                    <a:pt x="287004" y="1025016"/>
                  </a:lnTo>
                  <a:lnTo>
                    <a:pt x="294979" y="992350"/>
                  </a:lnTo>
                  <a:lnTo>
                    <a:pt x="304418" y="959993"/>
                  </a:lnTo>
                  <a:lnTo>
                    <a:pt x="302962" y="913921"/>
                  </a:lnTo>
                  <a:lnTo>
                    <a:pt x="301875" y="866734"/>
                  </a:lnTo>
                  <a:lnTo>
                    <a:pt x="300629" y="818785"/>
                  </a:lnTo>
                  <a:lnTo>
                    <a:pt x="298698" y="770423"/>
                  </a:lnTo>
                  <a:lnTo>
                    <a:pt x="295551" y="722000"/>
                  </a:lnTo>
                  <a:lnTo>
                    <a:pt x="290663" y="673866"/>
                  </a:lnTo>
                  <a:lnTo>
                    <a:pt x="283505" y="626373"/>
                  </a:lnTo>
                  <a:lnTo>
                    <a:pt x="273548" y="579871"/>
                  </a:lnTo>
                  <a:lnTo>
                    <a:pt x="260266" y="534712"/>
                  </a:lnTo>
                  <a:lnTo>
                    <a:pt x="243130" y="491247"/>
                  </a:lnTo>
                  <a:lnTo>
                    <a:pt x="221613" y="449826"/>
                  </a:lnTo>
                  <a:lnTo>
                    <a:pt x="195186" y="410801"/>
                  </a:lnTo>
                  <a:lnTo>
                    <a:pt x="163322" y="374523"/>
                  </a:lnTo>
                  <a:lnTo>
                    <a:pt x="151106" y="331785"/>
                  </a:lnTo>
                  <a:lnTo>
                    <a:pt x="135604" y="289798"/>
                  </a:lnTo>
                  <a:lnTo>
                    <a:pt x="116530" y="249310"/>
                  </a:lnTo>
                  <a:lnTo>
                    <a:pt x="93599" y="211074"/>
                  </a:lnTo>
                  <a:lnTo>
                    <a:pt x="84139" y="182588"/>
                  </a:lnTo>
                  <a:lnTo>
                    <a:pt x="73929" y="156067"/>
                  </a:lnTo>
                  <a:lnTo>
                    <a:pt x="61648" y="130474"/>
                  </a:lnTo>
                  <a:lnTo>
                    <a:pt x="45974" y="104775"/>
                  </a:lnTo>
                  <a:lnTo>
                    <a:pt x="41273" y="85725"/>
                  </a:lnTo>
                  <a:lnTo>
                    <a:pt x="30749" y="50006"/>
                  </a:lnTo>
                  <a:lnTo>
                    <a:pt x="16345" y="154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38038" y="2836926"/>
              <a:ext cx="153542" cy="195325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741291" y="2378201"/>
              <a:ext cx="901065" cy="1243330"/>
            </a:xfrm>
            <a:custGeom>
              <a:avLst/>
              <a:gdLst/>
              <a:ahLst/>
              <a:cxnLst/>
              <a:rect l="l" t="t" r="r" b="b"/>
              <a:pathLst>
                <a:path w="901064" h="1243329">
                  <a:moveTo>
                    <a:pt x="838835" y="542544"/>
                  </a:moveTo>
                  <a:lnTo>
                    <a:pt x="754253" y="562356"/>
                  </a:lnTo>
                  <a:lnTo>
                    <a:pt x="770826" y="582333"/>
                  </a:lnTo>
                  <a:lnTo>
                    <a:pt x="0" y="1223010"/>
                  </a:lnTo>
                  <a:lnTo>
                    <a:pt x="16510" y="1242822"/>
                  </a:lnTo>
                  <a:lnTo>
                    <a:pt x="787298" y="602170"/>
                  </a:lnTo>
                  <a:lnTo>
                    <a:pt x="803910" y="622173"/>
                  </a:lnTo>
                  <a:lnTo>
                    <a:pt x="825017" y="574040"/>
                  </a:lnTo>
                  <a:lnTo>
                    <a:pt x="838835" y="542544"/>
                  </a:lnTo>
                  <a:close/>
                </a:path>
                <a:path w="901064" h="1243329">
                  <a:moveTo>
                    <a:pt x="900557" y="408813"/>
                  </a:moveTo>
                  <a:lnTo>
                    <a:pt x="872070" y="76377"/>
                  </a:lnTo>
                  <a:lnTo>
                    <a:pt x="897890" y="74168"/>
                  </a:lnTo>
                  <a:lnTo>
                    <a:pt x="891286" y="63373"/>
                  </a:lnTo>
                  <a:lnTo>
                    <a:pt x="852551" y="0"/>
                  </a:lnTo>
                  <a:lnTo>
                    <a:pt x="820420" y="80772"/>
                  </a:lnTo>
                  <a:lnTo>
                    <a:pt x="846277" y="78574"/>
                  </a:lnTo>
                  <a:lnTo>
                    <a:pt x="874649" y="411099"/>
                  </a:lnTo>
                  <a:lnTo>
                    <a:pt x="900557" y="408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61959" y="3575304"/>
              <a:ext cx="185928" cy="18288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035290" y="3492627"/>
              <a:ext cx="198755" cy="361950"/>
            </a:xfrm>
            <a:custGeom>
              <a:avLst/>
              <a:gdLst/>
              <a:ahLst/>
              <a:cxnLst/>
              <a:rect l="l" t="t" r="r" b="b"/>
              <a:pathLst>
                <a:path w="198754" h="361950">
                  <a:moveTo>
                    <a:pt x="0" y="0"/>
                  </a:moveTo>
                  <a:lnTo>
                    <a:pt x="40826" y="18888"/>
                  </a:lnTo>
                  <a:lnTo>
                    <a:pt x="77681" y="43163"/>
                  </a:lnTo>
                  <a:lnTo>
                    <a:pt x="110258" y="72245"/>
                  </a:lnTo>
                  <a:lnTo>
                    <a:pt x="138251" y="105554"/>
                  </a:lnTo>
                  <a:lnTo>
                    <a:pt x="161353" y="142509"/>
                  </a:lnTo>
                  <a:lnTo>
                    <a:pt x="179258" y="182532"/>
                  </a:lnTo>
                  <a:lnTo>
                    <a:pt x="191661" y="225042"/>
                  </a:lnTo>
                  <a:lnTo>
                    <a:pt x="198254" y="269459"/>
                  </a:lnTo>
                  <a:lnTo>
                    <a:pt x="198731" y="315203"/>
                  </a:lnTo>
                  <a:lnTo>
                    <a:pt x="192785" y="36169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41235" y="2183892"/>
              <a:ext cx="187452" cy="18288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893814" y="3533774"/>
              <a:ext cx="1173480" cy="954405"/>
            </a:xfrm>
            <a:custGeom>
              <a:avLst/>
              <a:gdLst/>
              <a:ahLst/>
              <a:cxnLst/>
              <a:rect l="l" t="t" r="r" b="b"/>
              <a:pathLst>
                <a:path w="1173479" h="954404">
                  <a:moveTo>
                    <a:pt x="229616" y="654939"/>
                  </a:moveTo>
                  <a:lnTo>
                    <a:pt x="165417" y="574903"/>
                  </a:lnTo>
                  <a:lnTo>
                    <a:pt x="166331" y="574167"/>
                  </a:lnTo>
                  <a:lnTo>
                    <a:pt x="185674" y="558673"/>
                  </a:lnTo>
                  <a:lnTo>
                    <a:pt x="106680" y="522351"/>
                  </a:lnTo>
                  <a:lnTo>
                    <a:pt x="124968" y="607314"/>
                  </a:lnTo>
                  <a:lnTo>
                    <a:pt x="145249" y="591058"/>
                  </a:lnTo>
                  <a:lnTo>
                    <a:pt x="209423" y="671195"/>
                  </a:lnTo>
                  <a:lnTo>
                    <a:pt x="229616" y="654939"/>
                  </a:lnTo>
                  <a:close/>
                </a:path>
                <a:path w="1173479" h="954404">
                  <a:moveTo>
                    <a:pt x="343154" y="796417"/>
                  </a:moveTo>
                  <a:lnTo>
                    <a:pt x="278257" y="715645"/>
                  </a:lnTo>
                  <a:lnTo>
                    <a:pt x="258064" y="731774"/>
                  </a:lnTo>
                  <a:lnTo>
                    <a:pt x="322961" y="812673"/>
                  </a:lnTo>
                  <a:lnTo>
                    <a:pt x="343154" y="796417"/>
                  </a:lnTo>
                  <a:close/>
                </a:path>
                <a:path w="1173479" h="954404">
                  <a:moveTo>
                    <a:pt x="456692" y="937895"/>
                  </a:moveTo>
                  <a:lnTo>
                    <a:pt x="391795" y="857123"/>
                  </a:lnTo>
                  <a:lnTo>
                    <a:pt x="371602" y="873252"/>
                  </a:lnTo>
                  <a:lnTo>
                    <a:pt x="436372" y="954151"/>
                  </a:lnTo>
                  <a:lnTo>
                    <a:pt x="456692" y="937895"/>
                  </a:lnTo>
                  <a:close/>
                </a:path>
                <a:path w="1173479" h="954404">
                  <a:moveTo>
                    <a:pt x="1138047" y="122301"/>
                  </a:moveTo>
                  <a:lnTo>
                    <a:pt x="78562" y="25819"/>
                  </a:lnTo>
                  <a:lnTo>
                    <a:pt x="78663" y="24638"/>
                  </a:lnTo>
                  <a:lnTo>
                    <a:pt x="80899" y="0"/>
                  </a:lnTo>
                  <a:lnTo>
                    <a:pt x="0" y="31623"/>
                  </a:lnTo>
                  <a:lnTo>
                    <a:pt x="73914" y="77343"/>
                  </a:lnTo>
                  <a:lnTo>
                    <a:pt x="76238" y="51600"/>
                  </a:lnTo>
                  <a:lnTo>
                    <a:pt x="1135761" y="148209"/>
                  </a:lnTo>
                  <a:lnTo>
                    <a:pt x="1138047" y="122301"/>
                  </a:lnTo>
                  <a:close/>
                </a:path>
                <a:path w="1173479" h="954404">
                  <a:moveTo>
                    <a:pt x="1173480" y="241935"/>
                  </a:moveTo>
                  <a:lnTo>
                    <a:pt x="1089660" y="264668"/>
                  </a:lnTo>
                  <a:lnTo>
                    <a:pt x="1106817" y="283946"/>
                  </a:lnTo>
                  <a:lnTo>
                    <a:pt x="600964" y="735203"/>
                  </a:lnTo>
                  <a:lnTo>
                    <a:pt x="618236" y="754507"/>
                  </a:lnTo>
                  <a:lnTo>
                    <a:pt x="1124102" y="303352"/>
                  </a:lnTo>
                  <a:lnTo>
                    <a:pt x="1141349" y="322707"/>
                  </a:lnTo>
                  <a:lnTo>
                    <a:pt x="1160183" y="275336"/>
                  </a:lnTo>
                  <a:lnTo>
                    <a:pt x="1173480" y="241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704202" y="2236232"/>
              <a:ext cx="406400" cy="104775"/>
            </a:xfrm>
            <a:custGeom>
              <a:avLst/>
              <a:gdLst/>
              <a:ahLst/>
              <a:cxnLst/>
              <a:rect l="l" t="t" r="r" b="b"/>
              <a:pathLst>
                <a:path w="406400" h="104775">
                  <a:moveTo>
                    <a:pt x="0" y="104250"/>
                  </a:moveTo>
                  <a:lnTo>
                    <a:pt x="31819" y="72581"/>
                  </a:lnTo>
                  <a:lnTo>
                    <a:pt x="67332" y="46514"/>
                  </a:lnTo>
                  <a:lnTo>
                    <a:pt x="105888" y="26136"/>
                  </a:lnTo>
                  <a:lnTo>
                    <a:pt x="146838" y="11534"/>
                  </a:lnTo>
                  <a:lnTo>
                    <a:pt x="189531" y="2793"/>
                  </a:lnTo>
                  <a:lnTo>
                    <a:pt x="233318" y="0"/>
                  </a:lnTo>
                  <a:lnTo>
                    <a:pt x="277548" y="3239"/>
                  </a:lnTo>
                  <a:lnTo>
                    <a:pt x="321572" y="12599"/>
                  </a:lnTo>
                  <a:lnTo>
                    <a:pt x="364739" y="28164"/>
                  </a:lnTo>
                  <a:lnTo>
                    <a:pt x="406400" y="5002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681977" y="3073146"/>
              <a:ext cx="247015" cy="467995"/>
            </a:xfrm>
            <a:custGeom>
              <a:avLst/>
              <a:gdLst/>
              <a:ahLst/>
              <a:cxnLst/>
              <a:rect l="l" t="t" r="r" b="b"/>
              <a:pathLst>
                <a:path w="247015" h="467995">
                  <a:moveTo>
                    <a:pt x="106679" y="467867"/>
                  </a:moveTo>
                  <a:lnTo>
                    <a:pt x="70973" y="458081"/>
                  </a:lnTo>
                  <a:lnTo>
                    <a:pt x="44386" y="445484"/>
                  </a:lnTo>
                  <a:lnTo>
                    <a:pt x="22276" y="426648"/>
                  </a:lnTo>
                  <a:lnTo>
                    <a:pt x="0" y="398144"/>
                  </a:lnTo>
                  <a:lnTo>
                    <a:pt x="17597" y="365452"/>
                  </a:lnTo>
                  <a:lnTo>
                    <a:pt x="39052" y="353298"/>
                  </a:lnTo>
                  <a:lnTo>
                    <a:pt x="67651" y="354836"/>
                  </a:lnTo>
                  <a:lnTo>
                    <a:pt x="106679" y="363219"/>
                  </a:lnTo>
                  <a:lnTo>
                    <a:pt x="139182" y="361199"/>
                  </a:lnTo>
                  <a:lnTo>
                    <a:pt x="204138" y="357826"/>
                  </a:lnTo>
                  <a:lnTo>
                    <a:pt x="242173" y="345509"/>
                  </a:lnTo>
                  <a:lnTo>
                    <a:pt x="246888" y="315594"/>
                  </a:lnTo>
                  <a:lnTo>
                    <a:pt x="239117" y="286162"/>
                  </a:lnTo>
                  <a:lnTo>
                    <a:pt x="219392" y="267017"/>
                  </a:lnTo>
                  <a:lnTo>
                    <a:pt x="193095" y="254730"/>
                  </a:lnTo>
                  <a:lnTo>
                    <a:pt x="165607" y="245871"/>
                  </a:lnTo>
                  <a:lnTo>
                    <a:pt x="143134" y="220166"/>
                  </a:lnTo>
                  <a:lnTo>
                    <a:pt x="119459" y="205771"/>
                  </a:lnTo>
                  <a:lnTo>
                    <a:pt x="92188" y="196758"/>
                  </a:lnTo>
                  <a:lnTo>
                    <a:pt x="58927" y="187198"/>
                  </a:lnTo>
                  <a:lnTo>
                    <a:pt x="56145" y="144212"/>
                  </a:lnTo>
                  <a:lnTo>
                    <a:pt x="77247" y="119538"/>
                  </a:lnTo>
                  <a:lnTo>
                    <a:pt x="112684" y="105294"/>
                  </a:lnTo>
                  <a:lnTo>
                    <a:pt x="152907" y="93599"/>
                  </a:lnTo>
                  <a:lnTo>
                    <a:pt x="178123" y="66472"/>
                  </a:lnTo>
                  <a:lnTo>
                    <a:pt x="183943" y="51562"/>
                  </a:lnTo>
                  <a:lnTo>
                    <a:pt x="180214" y="34270"/>
                  </a:lnTo>
                  <a:lnTo>
                    <a:pt x="176783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45934" y="2428494"/>
              <a:ext cx="132715" cy="622300"/>
            </a:xfrm>
            <a:custGeom>
              <a:avLst/>
              <a:gdLst/>
              <a:ahLst/>
              <a:cxnLst/>
              <a:rect l="l" t="t" r="r" b="b"/>
              <a:pathLst>
                <a:path w="132715" h="622300">
                  <a:moveTo>
                    <a:pt x="81508" y="74974"/>
                  </a:moveTo>
                  <a:lnTo>
                    <a:pt x="0" y="618363"/>
                  </a:lnTo>
                  <a:lnTo>
                    <a:pt x="25654" y="622172"/>
                  </a:lnTo>
                  <a:lnTo>
                    <a:pt x="107033" y="78814"/>
                  </a:lnTo>
                  <a:lnTo>
                    <a:pt x="81508" y="74974"/>
                  </a:lnTo>
                  <a:close/>
                </a:path>
                <a:path w="132715" h="622300">
                  <a:moveTo>
                    <a:pt x="126015" y="62102"/>
                  </a:moveTo>
                  <a:lnTo>
                    <a:pt x="83439" y="62102"/>
                  </a:lnTo>
                  <a:lnTo>
                    <a:pt x="108966" y="65912"/>
                  </a:lnTo>
                  <a:lnTo>
                    <a:pt x="107033" y="78814"/>
                  </a:lnTo>
                  <a:lnTo>
                    <a:pt x="132715" y="82676"/>
                  </a:lnTo>
                  <a:lnTo>
                    <a:pt x="126015" y="62102"/>
                  </a:lnTo>
                  <a:close/>
                </a:path>
                <a:path w="132715" h="622300">
                  <a:moveTo>
                    <a:pt x="83439" y="62102"/>
                  </a:moveTo>
                  <a:lnTo>
                    <a:pt x="81508" y="74974"/>
                  </a:lnTo>
                  <a:lnTo>
                    <a:pt x="107033" y="78814"/>
                  </a:lnTo>
                  <a:lnTo>
                    <a:pt x="108966" y="65912"/>
                  </a:lnTo>
                  <a:lnTo>
                    <a:pt x="83439" y="62102"/>
                  </a:lnTo>
                  <a:close/>
                </a:path>
                <a:path w="132715" h="622300">
                  <a:moveTo>
                    <a:pt x="105791" y="0"/>
                  </a:moveTo>
                  <a:lnTo>
                    <a:pt x="55880" y="71119"/>
                  </a:lnTo>
                  <a:lnTo>
                    <a:pt x="81508" y="74974"/>
                  </a:lnTo>
                  <a:lnTo>
                    <a:pt x="83439" y="62102"/>
                  </a:lnTo>
                  <a:lnTo>
                    <a:pt x="126015" y="62102"/>
                  </a:lnTo>
                  <a:lnTo>
                    <a:pt x="105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93954" y="453618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93954" y="453618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6312153" y="4187190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117205" y="5922670"/>
            <a:ext cx="397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côté,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appuis,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défenseurs,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capitaines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rôles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117205" y="6288430"/>
            <a:ext cx="3495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6885" algn="l"/>
              </a:tabLst>
            </a:pPr>
            <a:r>
              <a:rPr sz="1200" b="1" dirty="0">
                <a:latin typeface="Arial"/>
                <a:cs typeface="Arial"/>
              </a:rPr>
              <a:t>• 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r>
              <a:rPr sz="1200" b="1" dirty="0">
                <a:latin typeface="Arial"/>
                <a:cs typeface="Arial"/>
              </a:rPr>
              <a:t>	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 marR="1447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Prendre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l’information 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lecture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côtés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/ </a:t>
            </a:r>
            <a:r>
              <a:rPr sz="1200" b="1" dirty="0">
                <a:latin typeface="Arial"/>
                <a:cs typeface="Arial"/>
              </a:rPr>
              <a:t>transmettre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0" dirty="0">
                <a:latin typeface="Arial"/>
                <a:cs typeface="Arial"/>
              </a:rPr>
              <a:t> proposer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50845" y="5917793"/>
            <a:ext cx="28155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peut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progresser </a:t>
            </a:r>
            <a:r>
              <a:rPr sz="1200" b="1" dirty="0">
                <a:latin typeface="Arial"/>
                <a:cs typeface="Arial"/>
              </a:rPr>
              <a:t>en passe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conduite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balle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dans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peut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rentrer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20" dirty="0">
                <a:latin typeface="Arial"/>
                <a:cs typeface="Arial"/>
              </a:rPr>
              <a:t>zone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B…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autre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peut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venir 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010402" y="6034836"/>
            <a:ext cx="1741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Questionner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Orienter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42417" y="6057391"/>
            <a:ext cx="2433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10" dirty="0">
                <a:latin typeface="Arial"/>
                <a:cs typeface="Arial"/>
              </a:rPr>
              <a:t>attente </a:t>
            </a:r>
            <a:r>
              <a:rPr sz="1200" b="1" dirty="0">
                <a:latin typeface="Arial"/>
                <a:cs typeface="Arial"/>
              </a:rPr>
              <a:t>qui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prend la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place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l’E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pour </a:t>
            </a:r>
            <a:r>
              <a:rPr sz="1200" b="1" dirty="0">
                <a:latin typeface="Arial"/>
                <a:cs typeface="Arial"/>
              </a:rPr>
              <a:t>relancer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source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balles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10517123" y="2415539"/>
            <a:ext cx="421005" cy="181610"/>
            <a:chOff x="10517123" y="2415539"/>
            <a:chExt cx="421005" cy="181610"/>
          </a:xfrm>
        </p:grpSpPr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7123" y="2415539"/>
              <a:ext cx="188975" cy="18135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750295" y="2415539"/>
              <a:ext cx="187451" cy="181356"/>
            </a:xfrm>
            <a:prstGeom prst="rect">
              <a:avLst/>
            </a:prstGeom>
          </p:spPr>
        </p:pic>
      </p:grpSp>
      <p:sp>
        <p:nvSpPr>
          <p:cNvPr id="139" name="object 139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41" name="object 141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1" name="object 1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260835" y="335284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353" y="1572577"/>
            <a:ext cx="3827145" cy="788670"/>
            <a:chOff x="161353" y="1572577"/>
            <a:chExt cx="3827145" cy="788670"/>
          </a:xfrm>
        </p:grpSpPr>
        <p:sp>
          <p:nvSpPr>
            <p:cNvPr id="3" name="object 3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3715004" y="0"/>
                  </a:moveTo>
                  <a:lnTo>
                    <a:pt x="64515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5" y="387096"/>
                  </a:lnTo>
                  <a:lnTo>
                    <a:pt x="3715004" y="387096"/>
                  </a:lnTo>
                  <a:lnTo>
                    <a:pt x="3740140" y="382033"/>
                  </a:lnTo>
                  <a:lnTo>
                    <a:pt x="3760644" y="368220"/>
                  </a:lnTo>
                  <a:lnTo>
                    <a:pt x="3774457" y="347716"/>
                  </a:lnTo>
                  <a:lnTo>
                    <a:pt x="3779520" y="322580"/>
                  </a:lnTo>
                  <a:lnTo>
                    <a:pt x="3779520" y="64515"/>
                  </a:lnTo>
                  <a:lnTo>
                    <a:pt x="3774457" y="39379"/>
                  </a:lnTo>
                  <a:lnTo>
                    <a:pt x="3760644" y="18875"/>
                  </a:lnTo>
                  <a:lnTo>
                    <a:pt x="3740140" y="5062"/>
                  </a:lnTo>
                  <a:lnTo>
                    <a:pt x="3715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5" y="0"/>
                  </a:lnTo>
                  <a:lnTo>
                    <a:pt x="3715004" y="0"/>
                  </a:lnTo>
                  <a:lnTo>
                    <a:pt x="3740140" y="5062"/>
                  </a:lnTo>
                  <a:lnTo>
                    <a:pt x="3760644" y="18875"/>
                  </a:lnTo>
                  <a:lnTo>
                    <a:pt x="3774457" y="39379"/>
                  </a:lnTo>
                  <a:lnTo>
                    <a:pt x="3779520" y="64515"/>
                  </a:lnTo>
                  <a:lnTo>
                    <a:pt x="3779520" y="322580"/>
                  </a:lnTo>
                  <a:lnTo>
                    <a:pt x="3774457" y="347716"/>
                  </a:lnTo>
                  <a:lnTo>
                    <a:pt x="3760644" y="368220"/>
                  </a:lnTo>
                  <a:lnTo>
                    <a:pt x="3740140" y="382033"/>
                  </a:lnTo>
                  <a:lnTo>
                    <a:pt x="3715004" y="387096"/>
                  </a:lnTo>
                  <a:lnTo>
                    <a:pt x="64515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115" y="1994915"/>
              <a:ext cx="3817620" cy="361315"/>
            </a:xfrm>
            <a:custGeom>
              <a:avLst/>
              <a:gdLst/>
              <a:ahLst/>
              <a:cxnLst/>
              <a:rect l="l" t="t" r="r" b="b"/>
              <a:pathLst>
                <a:path w="3817620" h="361314">
                  <a:moveTo>
                    <a:pt x="3817620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3817620" y="361188"/>
                  </a:lnTo>
                  <a:lnTo>
                    <a:pt x="3817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115" y="1994915"/>
              <a:ext cx="3817620" cy="361315"/>
            </a:xfrm>
            <a:custGeom>
              <a:avLst/>
              <a:gdLst/>
              <a:ahLst/>
              <a:cxnLst/>
              <a:rect l="l" t="t" r="r" b="b"/>
              <a:pathLst>
                <a:path w="3817620" h="361314">
                  <a:moveTo>
                    <a:pt x="0" y="361188"/>
                  </a:moveTo>
                  <a:lnTo>
                    <a:pt x="3817620" y="361188"/>
                  </a:lnTo>
                  <a:lnTo>
                    <a:pt x="3817620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7545" y="361033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8493" y="2363533"/>
            <a:ext cx="3870325" cy="969644"/>
            <a:chOff x="138493" y="2363533"/>
            <a:chExt cx="3870325" cy="969644"/>
          </a:xfrm>
        </p:grpSpPr>
        <p:sp>
          <p:nvSpPr>
            <p:cNvPr id="11" name="object 11"/>
            <p:cNvSpPr/>
            <p:nvPr/>
          </p:nvSpPr>
          <p:spPr>
            <a:xfrm>
              <a:off x="143255" y="2368295"/>
              <a:ext cx="1237615" cy="439420"/>
            </a:xfrm>
            <a:custGeom>
              <a:avLst/>
              <a:gdLst/>
              <a:ahLst/>
              <a:cxnLst/>
              <a:rect l="l" t="t" r="r" b="b"/>
              <a:pathLst>
                <a:path w="1237615" h="439419">
                  <a:moveTo>
                    <a:pt x="123748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1237488" y="438912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255" y="2368295"/>
              <a:ext cx="1237615" cy="439420"/>
            </a:xfrm>
            <a:custGeom>
              <a:avLst/>
              <a:gdLst/>
              <a:ahLst/>
              <a:cxnLst/>
              <a:rect l="l" t="t" r="r" b="b"/>
              <a:pathLst>
                <a:path w="1237615" h="439419">
                  <a:moveTo>
                    <a:pt x="0" y="438912"/>
                  </a:moveTo>
                  <a:lnTo>
                    <a:pt x="1237488" y="438912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0847" y="2386583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1239012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9012" y="437388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0847" y="2386583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0" y="437388"/>
                  </a:moveTo>
                  <a:lnTo>
                    <a:pt x="1239012" y="437388"/>
                  </a:lnTo>
                  <a:lnTo>
                    <a:pt x="1239012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66060" y="2397251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66060" y="2397251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6060" y="2891027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66060" y="2891027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5264" y="3515309"/>
            <a:ext cx="28276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22m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636507" y="976883"/>
            <a:ext cx="3373120" cy="445134"/>
            <a:chOff x="8636507" y="976883"/>
            <a:chExt cx="3373120" cy="445134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79" y="981455"/>
              <a:ext cx="3363468" cy="4358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641079" y="981455"/>
              <a:ext cx="3363595" cy="436245"/>
            </a:xfrm>
            <a:custGeom>
              <a:avLst/>
              <a:gdLst/>
              <a:ahLst/>
              <a:cxnLst/>
              <a:rect l="l" t="t" r="r" b="b"/>
              <a:pathLst>
                <a:path w="3363595" h="436244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4" y="0"/>
                  </a:lnTo>
                  <a:lnTo>
                    <a:pt x="3290824" y="0"/>
                  </a:lnTo>
                  <a:lnTo>
                    <a:pt x="3319105" y="5707"/>
                  </a:lnTo>
                  <a:lnTo>
                    <a:pt x="3342195" y="21272"/>
                  </a:lnTo>
                  <a:lnTo>
                    <a:pt x="3357760" y="44362"/>
                  </a:lnTo>
                  <a:lnTo>
                    <a:pt x="3363468" y="72644"/>
                  </a:lnTo>
                  <a:lnTo>
                    <a:pt x="3363468" y="363220"/>
                  </a:lnTo>
                  <a:lnTo>
                    <a:pt x="3357760" y="391501"/>
                  </a:lnTo>
                  <a:lnTo>
                    <a:pt x="3342195" y="414591"/>
                  </a:lnTo>
                  <a:lnTo>
                    <a:pt x="3319105" y="430156"/>
                  </a:lnTo>
                  <a:lnTo>
                    <a:pt x="3290824" y="435864"/>
                  </a:lnTo>
                  <a:lnTo>
                    <a:pt x="72644" y="435864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20"/>
                  </a:lnTo>
                  <a:lnTo>
                    <a:pt x="0" y="72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79457" y="106413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54795" y="1446275"/>
            <a:ext cx="33604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8140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4128" y="3931920"/>
            <a:ext cx="3374390" cy="3200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R="357505" algn="ctr">
              <a:lnSpc>
                <a:spcPct val="100000"/>
              </a:lnSpc>
              <a:spcBef>
                <a:spcPts val="78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413" y="1037081"/>
            <a:ext cx="4753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8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Favoriser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construction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jeu</a:t>
            </a:r>
            <a:endParaRPr sz="1600">
              <a:latin typeface="Arial Black"/>
              <a:cs typeface="Arial Black"/>
            </a:endParaRPr>
          </a:p>
          <a:p>
            <a:pPr marL="48260" algn="ctr">
              <a:lnSpc>
                <a:spcPct val="100000"/>
              </a:lnSpc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depuis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zone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des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6m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8973" y="5275897"/>
            <a:ext cx="11950065" cy="680085"/>
            <a:chOff x="168973" y="5275897"/>
            <a:chExt cx="11950065" cy="680085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5280659"/>
              <a:ext cx="11911584" cy="32461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2692" y="5280659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30540" y="5637275"/>
              <a:ext cx="3919854" cy="289560"/>
            </a:xfrm>
            <a:custGeom>
              <a:avLst/>
              <a:gdLst/>
              <a:ahLst/>
              <a:cxnLst/>
              <a:rect l="l" t="t" r="r" b="b"/>
              <a:pathLst>
                <a:path w="3919854" h="289560">
                  <a:moveTo>
                    <a:pt x="3871467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60"/>
                  </a:lnTo>
                  <a:lnTo>
                    <a:pt x="3871467" y="289560"/>
                  </a:lnTo>
                  <a:lnTo>
                    <a:pt x="3890260" y="285768"/>
                  </a:lnTo>
                  <a:lnTo>
                    <a:pt x="3905599" y="275426"/>
                  </a:lnTo>
                  <a:lnTo>
                    <a:pt x="3915937" y="260086"/>
                  </a:lnTo>
                  <a:lnTo>
                    <a:pt x="3919728" y="241300"/>
                  </a:lnTo>
                  <a:lnTo>
                    <a:pt x="3919728" y="48260"/>
                  </a:lnTo>
                  <a:lnTo>
                    <a:pt x="3915937" y="29473"/>
                  </a:lnTo>
                  <a:lnTo>
                    <a:pt x="3905599" y="14133"/>
                  </a:lnTo>
                  <a:lnTo>
                    <a:pt x="3890260" y="3791"/>
                  </a:lnTo>
                  <a:lnTo>
                    <a:pt x="38714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0540" y="5637275"/>
              <a:ext cx="3919854" cy="289560"/>
            </a:xfrm>
            <a:custGeom>
              <a:avLst/>
              <a:gdLst/>
              <a:ahLst/>
              <a:cxnLst/>
              <a:rect l="l" t="t" r="r" b="b"/>
              <a:pathLst>
                <a:path w="3919854" h="289560">
                  <a:moveTo>
                    <a:pt x="0" y="48260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3871467" y="0"/>
                  </a:lnTo>
                  <a:lnTo>
                    <a:pt x="3890260" y="3791"/>
                  </a:lnTo>
                  <a:lnTo>
                    <a:pt x="3905599" y="14133"/>
                  </a:lnTo>
                  <a:lnTo>
                    <a:pt x="3915937" y="29473"/>
                  </a:lnTo>
                  <a:lnTo>
                    <a:pt x="3919728" y="48260"/>
                  </a:lnTo>
                  <a:lnTo>
                    <a:pt x="3919728" y="241300"/>
                  </a:lnTo>
                  <a:lnTo>
                    <a:pt x="3915937" y="260086"/>
                  </a:lnTo>
                  <a:lnTo>
                    <a:pt x="3905599" y="275426"/>
                  </a:lnTo>
                  <a:lnTo>
                    <a:pt x="3890260" y="285768"/>
                  </a:lnTo>
                  <a:lnTo>
                    <a:pt x="3871467" y="289560"/>
                  </a:lnTo>
                  <a:lnTo>
                    <a:pt x="48259" y="289560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2637282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5"/>
                  </a:lnTo>
                  <a:lnTo>
                    <a:pt x="2637282" y="288035"/>
                  </a:lnTo>
                  <a:lnTo>
                    <a:pt x="2655980" y="284264"/>
                  </a:lnTo>
                  <a:lnTo>
                    <a:pt x="2671238" y="273977"/>
                  </a:lnTo>
                  <a:lnTo>
                    <a:pt x="2681519" y="258718"/>
                  </a:lnTo>
                  <a:lnTo>
                    <a:pt x="2685288" y="240029"/>
                  </a:lnTo>
                  <a:lnTo>
                    <a:pt x="2685288" y="48005"/>
                  </a:lnTo>
                  <a:lnTo>
                    <a:pt x="2681519" y="29317"/>
                  </a:lnTo>
                  <a:lnTo>
                    <a:pt x="2671238" y="14058"/>
                  </a:lnTo>
                  <a:lnTo>
                    <a:pt x="2655980" y="3771"/>
                  </a:lnTo>
                  <a:lnTo>
                    <a:pt x="26372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0" y="48005"/>
                  </a:moveTo>
                  <a:lnTo>
                    <a:pt x="3771" y="29317"/>
                  </a:lnTo>
                  <a:lnTo>
                    <a:pt x="14058" y="14058"/>
                  </a:lnTo>
                  <a:lnTo>
                    <a:pt x="29317" y="3771"/>
                  </a:lnTo>
                  <a:lnTo>
                    <a:pt x="48006" y="0"/>
                  </a:lnTo>
                  <a:lnTo>
                    <a:pt x="2637282" y="0"/>
                  </a:lnTo>
                  <a:lnTo>
                    <a:pt x="2655980" y="3771"/>
                  </a:lnTo>
                  <a:lnTo>
                    <a:pt x="2671238" y="14058"/>
                  </a:lnTo>
                  <a:lnTo>
                    <a:pt x="2681519" y="29317"/>
                  </a:lnTo>
                  <a:lnTo>
                    <a:pt x="2685288" y="48005"/>
                  </a:lnTo>
                  <a:lnTo>
                    <a:pt x="2685288" y="240029"/>
                  </a:lnTo>
                  <a:lnTo>
                    <a:pt x="2681519" y="258718"/>
                  </a:lnTo>
                  <a:lnTo>
                    <a:pt x="2671238" y="273977"/>
                  </a:lnTo>
                  <a:lnTo>
                    <a:pt x="2655980" y="284264"/>
                  </a:lnTo>
                  <a:lnTo>
                    <a:pt x="2637282" y="288035"/>
                  </a:lnTo>
                  <a:lnTo>
                    <a:pt x="48006" y="288035"/>
                  </a:lnTo>
                  <a:lnTo>
                    <a:pt x="29317" y="284264"/>
                  </a:lnTo>
                  <a:lnTo>
                    <a:pt x="14058" y="273977"/>
                  </a:lnTo>
                  <a:lnTo>
                    <a:pt x="3771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82468" y="5647943"/>
              <a:ext cx="2729865" cy="289560"/>
            </a:xfrm>
            <a:custGeom>
              <a:avLst/>
              <a:gdLst/>
              <a:ahLst/>
              <a:cxnLst/>
              <a:rect l="l" t="t" r="r" b="b"/>
              <a:pathLst>
                <a:path w="2729865" h="289560">
                  <a:moveTo>
                    <a:pt x="2681223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59"/>
                  </a:lnTo>
                  <a:lnTo>
                    <a:pt x="2681223" y="289559"/>
                  </a:lnTo>
                  <a:lnTo>
                    <a:pt x="2700016" y="285768"/>
                  </a:lnTo>
                  <a:lnTo>
                    <a:pt x="2715355" y="275426"/>
                  </a:lnTo>
                  <a:lnTo>
                    <a:pt x="2725693" y="260086"/>
                  </a:lnTo>
                  <a:lnTo>
                    <a:pt x="2729484" y="241299"/>
                  </a:lnTo>
                  <a:lnTo>
                    <a:pt x="2729484" y="48259"/>
                  </a:lnTo>
                  <a:lnTo>
                    <a:pt x="2725693" y="29473"/>
                  </a:lnTo>
                  <a:lnTo>
                    <a:pt x="2715355" y="14133"/>
                  </a:lnTo>
                  <a:lnTo>
                    <a:pt x="2700016" y="3791"/>
                  </a:lnTo>
                  <a:lnTo>
                    <a:pt x="26812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82468" y="5647943"/>
              <a:ext cx="2729865" cy="289560"/>
            </a:xfrm>
            <a:custGeom>
              <a:avLst/>
              <a:gdLst/>
              <a:ahLst/>
              <a:cxnLst/>
              <a:rect l="l" t="t" r="r" b="b"/>
              <a:pathLst>
                <a:path w="2729865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2681223" y="0"/>
                  </a:lnTo>
                  <a:lnTo>
                    <a:pt x="2700016" y="3791"/>
                  </a:lnTo>
                  <a:lnTo>
                    <a:pt x="2715355" y="14133"/>
                  </a:lnTo>
                  <a:lnTo>
                    <a:pt x="2725693" y="29473"/>
                  </a:lnTo>
                  <a:lnTo>
                    <a:pt x="2729484" y="48259"/>
                  </a:lnTo>
                  <a:lnTo>
                    <a:pt x="2729484" y="241299"/>
                  </a:lnTo>
                  <a:lnTo>
                    <a:pt x="2725693" y="260086"/>
                  </a:lnTo>
                  <a:lnTo>
                    <a:pt x="2715355" y="275426"/>
                  </a:lnTo>
                  <a:lnTo>
                    <a:pt x="2700016" y="285768"/>
                  </a:lnTo>
                  <a:lnTo>
                    <a:pt x="2681223" y="289559"/>
                  </a:lnTo>
                  <a:lnTo>
                    <a:pt x="48259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90259" y="5663183"/>
              <a:ext cx="2042160" cy="288290"/>
            </a:xfrm>
            <a:custGeom>
              <a:avLst/>
              <a:gdLst/>
              <a:ahLst/>
              <a:cxnLst/>
              <a:rect l="l" t="t" r="r" b="b"/>
              <a:pathLst>
                <a:path w="2042159" h="288289">
                  <a:moveTo>
                    <a:pt x="1994154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5"/>
                  </a:lnTo>
                  <a:lnTo>
                    <a:pt x="1994154" y="288035"/>
                  </a:lnTo>
                  <a:lnTo>
                    <a:pt x="2012852" y="284264"/>
                  </a:lnTo>
                  <a:lnTo>
                    <a:pt x="2028110" y="273977"/>
                  </a:lnTo>
                  <a:lnTo>
                    <a:pt x="2038391" y="258718"/>
                  </a:lnTo>
                  <a:lnTo>
                    <a:pt x="2042160" y="240029"/>
                  </a:lnTo>
                  <a:lnTo>
                    <a:pt x="2042160" y="48005"/>
                  </a:lnTo>
                  <a:lnTo>
                    <a:pt x="2038391" y="29317"/>
                  </a:lnTo>
                  <a:lnTo>
                    <a:pt x="2028110" y="14058"/>
                  </a:lnTo>
                  <a:lnTo>
                    <a:pt x="2012852" y="3771"/>
                  </a:lnTo>
                  <a:lnTo>
                    <a:pt x="19941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90259" y="5663183"/>
              <a:ext cx="2042160" cy="288290"/>
            </a:xfrm>
            <a:custGeom>
              <a:avLst/>
              <a:gdLst/>
              <a:ahLst/>
              <a:cxnLst/>
              <a:rect l="l" t="t" r="r" b="b"/>
              <a:pathLst>
                <a:path w="2042159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1994154" y="0"/>
                  </a:lnTo>
                  <a:lnTo>
                    <a:pt x="2012852" y="3771"/>
                  </a:lnTo>
                  <a:lnTo>
                    <a:pt x="2028110" y="14058"/>
                  </a:lnTo>
                  <a:lnTo>
                    <a:pt x="2038391" y="29317"/>
                  </a:lnTo>
                  <a:lnTo>
                    <a:pt x="2042160" y="48005"/>
                  </a:lnTo>
                  <a:lnTo>
                    <a:pt x="2042160" y="240029"/>
                  </a:lnTo>
                  <a:lnTo>
                    <a:pt x="2038391" y="258718"/>
                  </a:lnTo>
                  <a:lnTo>
                    <a:pt x="2028110" y="273977"/>
                  </a:lnTo>
                  <a:lnTo>
                    <a:pt x="2012852" y="284264"/>
                  </a:lnTo>
                  <a:lnTo>
                    <a:pt x="1994154" y="288035"/>
                  </a:lnTo>
                  <a:lnTo>
                    <a:pt x="48005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15186" y="5312740"/>
            <a:ext cx="11887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86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5337" y="5700471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42176" y="5655970"/>
            <a:ext cx="3896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94104" y="5666943"/>
            <a:ext cx="2706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137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01856" y="5684316"/>
            <a:ext cx="2019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17698" y="5737097"/>
            <a:ext cx="5087620" cy="881380"/>
          </a:xfrm>
          <a:custGeom>
            <a:avLst/>
            <a:gdLst/>
            <a:ahLst/>
            <a:cxnLst/>
            <a:rect l="l" t="t" r="r" b="b"/>
            <a:pathLst>
              <a:path w="5087620" h="881379">
                <a:moveTo>
                  <a:pt x="0" y="0"/>
                </a:moveTo>
                <a:lnTo>
                  <a:pt x="0" y="844549"/>
                </a:lnTo>
              </a:path>
              <a:path w="5087620" h="881379">
                <a:moveTo>
                  <a:pt x="2889504" y="33527"/>
                </a:moveTo>
                <a:lnTo>
                  <a:pt x="2889504" y="878077"/>
                </a:lnTo>
              </a:path>
              <a:path w="5087620" h="881379">
                <a:moveTo>
                  <a:pt x="5087111" y="36575"/>
                </a:moveTo>
                <a:lnTo>
                  <a:pt x="5087111" y="881126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9352" y="2878835"/>
            <a:ext cx="1237615" cy="437515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61645" marR="137160" indent="-26543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50847" y="2878835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08915" marR="137160" indent="-8572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70632" y="2910332"/>
            <a:ext cx="123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85090" indent="361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023296" y="1627568"/>
            <a:ext cx="4506595" cy="3557270"/>
            <a:chOff x="4023296" y="1627568"/>
            <a:chExt cx="4506595" cy="3557270"/>
          </a:xfrm>
        </p:grpSpPr>
        <p:sp>
          <p:nvSpPr>
            <p:cNvPr id="55" name="object 55"/>
            <p:cNvSpPr/>
            <p:nvPr/>
          </p:nvSpPr>
          <p:spPr>
            <a:xfrm>
              <a:off x="4036314" y="1640585"/>
              <a:ext cx="4480560" cy="3531235"/>
            </a:xfrm>
            <a:custGeom>
              <a:avLst/>
              <a:gdLst/>
              <a:ahLst/>
              <a:cxnLst/>
              <a:rect l="l" t="t" r="r" b="b"/>
              <a:pathLst>
                <a:path w="4480559" h="3531235">
                  <a:moveTo>
                    <a:pt x="4480560" y="0"/>
                  </a:moveTo>
                  <a:lnTo>
                    <a:pt x="0" y="0"/>
                  </a:lnTo>
                  <a:lnTo>
                    <a:pt x="0" y="3531108"/>
                  </a:lnTo>
                  <a:lnTo>
                    <a:pt x="4480560" y="3531108"/>
                  </a:lnTo>
                  <a:lnTo>
                    <a:pt x="448056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36314" y="1640585"/>
              <a:ext cx="4480560" cy="3531235"/>
            </a:xfrm>
            <a:custGeom>
              <a:avLst/>
              <a:gdLst/>
              <a:ahLst/>
              <a:cxnLst/>
              <a:rect l="l" t="t" r="r" b="b"/>
              <a:pathLst>
                <a:path w="4480559" h="3531235">
                  <a:moveTo>
                    <a:pt x="0" y="3531108"/>
                  </a:moveTo>
                  <a:lnTo>
                    <a:pt x="4480560" y="3531108"/>
                  </a:lnTo>
                  <a:lnTo>
                    <a:pt x="4480560" y="0"/>
                  </a:lnTo>
                  <a:lnTo>
                    <a:pt x="0" y="0"/>
                  </a:lnTo>
                  <a:lnTo>
                    <a:pt x="0" y="35311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0148" y="4532376"/>
              <a:ext cx="188975" cy="18288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0180" y="3429000"/>
              <a:ext cx="188976" cy="1828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4020" y="2130551"/>
              <a:ext cx="187452" cy="18288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3280" y="3852672"/>
              <a:ext cx="187451" cy="1828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4792" y="4428744"/>
              <a:ext cx="111252" cy="12192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77053" y="2198132"/>
              <a:ext cx="2056764" cy="1839595"/>
            </a:xfrm>
            <a:custGeom>
              <a:avLst/>
              <a:gdLst/>
              <a:ahLst/>
              <a:cxnLst/>
              <a:rect l="l" t="t" r="r" b="b"/>
              <a:pathLst>
                <a:path w="2056765" h="1839595">
                  <a:moveTo>
                    <a:pt x="0" y="104250"/>
                  </a:moveTo>
                  <a:lnTo>
                    <a:pt x="31819" y="72581"/>
                  </a:lnTo>
                  <a:lnTo>
                    <a:pt x="67332" y="46514"/>
                  </a:lnTo>
                  <a:lnTo>
                    <a:pt x="105888" y="26136"/>
                  </a:lnTo>
                  <a:lnTo>
                    <a:pt x="146838" y="11534"/>
                  </a:lnTo>
                  <a:lnTo>
                    <a:pt x="189531" y="2793"/>
                  </a:lnTo>
                  <a:lnTo>
                    <a:pt x="233318" y="0"/>
                  </a:lnTo>
                  <a:lnTo>
                    <a:pt x="277548" y="3239"/>
                  </a:lnTo>
                  <a:lnTo>
                    <a:pt x="321572" y="12599"/>
                  </a:lnTo>
                  <a:lnTo>
                    <a:pt x="364739" y="28164"/>
                  </a:lnTo>
                  <a:lnTo>
                    <a:pt x="406400" y="50021"/>
                  </a:lnTo>
                </a:path>
                <a:path w="2056765" h="1839595">
                  <a:moveTo>
                    <a:pt x="1673478" y="1693274"/>
                  </a:moveTo>
                  <a:lnTo>
                    <a:pt x="1716532" y="1680620"/>
                  </a:lnTo>
                  <a:lnTo>
                    <a:pt x="1760168" y="1674656"/>
                  </a:lnTo>
                  <a:lnTo>
                    <a:pt x="1803771" y="1675146"/>
                  </a:lnTo>
                  <a:lnTo>
                    <a:pt x="1846729" y="1681854"/>
                  </a:lnTo>
                  <a:lnTo>
                    <a:pt x="1888426" y="1694544"/>
                  </a:lnTo>
                  <a:lnTo>
                    <a:pt x="1928249" y="1712980"/>
                  </a:lnTo>
                  <a:lnTo>
                    <a:pt x="1965583" y="1736924"/>
                  </a:lnTo>
                  <a:lnTo>
                    <a:pt x="1999814" y="1766142"/>
                  </a:lnTo>
                  <a:lnTo>
                    <a:pt x="2030328" y="1800396"/>
                  </a:lnTo>
                  <a:lnTo>
                    <a:pt x="2056511" y="183945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53660" y="3393694"/>
              <a:ext cx="315595" cy="262255"/>
            </a:xfrm>
            <a:custGeom>
              <a:avLst/>
              <a:gdLst/>
              <a:ahLst/>
              <a:cxnLst/>
              <a:rect l="l" t="t" r="r" b="b"/>
              <a:pathLst>
                <a:path w="315595" h="262254">
                  <a:moveTo>
                    <a:pt x="0" y="262127"/>
                  </a:moveTo>
                  <a:lnTo>
                    <a:pt x="10084" y="218382"/>
                  </a:lnTo>
                  <a:lnTo>
                    <a:pt x="26283" y="177417"/>
                  </a:lnTo>
                  <a:lnTo>
                    <a:pt x="48091" y="139652"/>
                  </a:lnTo>
                  <a:lnTo>
                    <a:pt x="75001" y="105503"/>
                  </a:lnTo>
                  <a:lnTo>
                    <a:pt x="106505" y="75390"/>
                  </a:lnTo>
                  <a:lnTo>
                    <a:pt x="142097" y="49731"/>
                  </a:lnTo>
                  <a:lnTo>
                    <a:pt x="181271" y="28944"/>
                  </a:lnTo>
                  <a:lnTo>
                    <a:pt x="223519" y="13447"/>
                  </a:lnTo>
                  <a:lnTo>
                    <a:pt x="268336" y="3660"/>
                  </a:lnTo>
                  <a:lnTo>
                    <a:pt x="31521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8696" y="4526279"/>
              <a:ext cx="188976" cy="1813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4060" y="3654551"/>
              <a:ext cx="185927" cy="18288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7584" y="3628644"/>
              <a:ext cx="185928" cy="1828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696966" y="3651519"/>
              <a:ext cx="342900" cy="228600"/>
            </a:xfrm>
            <a:custGeom>
              <a:avLst/>
              <a:gdLst/>
              <a:ahLst/>
              <a:cxnLst/>
              <a:rect l="l" t="t" r="r" b="b"/>
              <a:pathLst>
                <a:path w="342900" h="228600">
                  <a:moveTo>
                    <a:pt x="0" y="3031"/>
                  </a:moveTo>
                  <a:lnTo>
                    <a:pt x="44778" y="0"/>
                  </a:lnTo>
                  <a:lnTo>
                    <a:pt x="88680" y="3617"/>
                  </a:lnTo>
                  <a:lnTo>
                    <a:pt x="131155" y="13522"/>
                  </a:lnTo>
                  <a:lnTo>
                    <a:pt x="171655" y="29354"/>
                  </a:lnTo>
                  <a:lnTo>
                    <a:pt x="209629" y="50752"/>
                  </a:lnTo>
                  <a:lnTo>
                    <a:pt x="244528" y="77354"/>
                  </a:lnTo>
                  <a:lnTo>
                    <a:pt x="275804" y="108799"/>
                  </a:lnTo>
                  <a:lnTo>
                    <a:pt x="302906" y="144727"/>
                  </a:lnTo>
                  <a:lnTo>
                    <a:pt x="325285" y="184775"/>
                  </a:lnTo>
                  <a:lnTo>
                    <a:pt x="342392" y="22858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60492" y="4646676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448" y="1397"/>
                  </a:moveTo>
                  <a:lnTo>
                    <a:pt x="373610" y="28398"/>
                  </a:lnTo>
                  <a:lnTo>
                    <a:pt x="334885" y="49361"/>
                  </a:lnTo>
                  <a:lnTo>
                    <a:pt x="293931" y="64287"/>
                  </a:lnTo>
                  <a:lnTo>
                    <a:pt x="251405" y="73179"/>
                  </a:lnTo>
                  <a:lnTo>
                    <a:pt x="207962" y="76041"/>
                  </a:lnTo>
                  <a:lnTo>
                    <a:pt x="164260" y="72875"/>
                  </a:lnTo>
                  <a:lnTo>
                    <a:pt x="120956" y="63685"/>
                  </a:lnTo>
                  <a:lnTo>
                    <a:pt x="78707" y="48474"/>
                  </a:lnTo>
                  <a:lnTo>
                    <a:pt x="38169" y="2724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74636" y="4398263"/>
              <a:ext cx="109728" cy="12192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619462" y="3531361"/>
              <a:ext cx="116205" cy="403225"/>
            </a:xfrm>
            <a:custGeom>
              <a:avLst/>
              <a:gdLst/>
              <a:ahLst/>
              <a:cxnLst/>
              <a:rect l="l" t="t" r="r" b="b"/>
              <a:pathLst>
                <a:path w="116204" h="403225">
                  <a:moveTo>
                    <a:pt x="115982" y="402970"/>
                  </a:moveTo>
                  <a:lnTo>
                    <a:pt x="82752" y="372667"/>
                  </a:lnTo>
                  <a:lnTo>
                    <a:pt x="54922" y="338421"/>
                  </a:lnTo>
                  <a:lnTo>
                    <a:pt x="32613" y="300879"/>
                  </a:lnTo>
                  <a:lnTo>
                    <a:pt x="15943" y="260686"/>
                  </a:lnTo>
                  <a:lnTo>
                    <a:pt x="5032" y="218487"/>
                  </a:lnTo>
                  <a:lnTo>
                    <a:pt x="0" y="174928"/>
                  </a:lnTo>
                  <a:lnTo>
                    <a:pt x="966" y="130655"/>
                  </a:lnTo>
                  <a:lnTo>
                    <a:pt x="8050" y="86312"/>
                  </a:lnTo>
                  <a:lnTo>
                    <a:pt x="21372" y="42545"/>
                  </a:lnTo>
                  <a:lnTo>
                    <a:pt x="4105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79945" y="4513072"/>
              <a:ext cx="368935" cy="187960"/>
            </a:xfrm>
            <a:custGeom>
              <a:avLst/>
              <a:gdLst/>
              <a:ahLst/>
              <a:cxnLst/>
              <a:rect l="l" t="t" r="r" b="b"/>
              <a:pathLst>
                <a:path w="368934" h="187960">
                  <a:moveTo>
                    <a:pt x="368680" y="0"/>
                  </a:moveTo>
                  <a:lnTo>
                    <a:pt x="348266" y="40041"/>
                  </a:lnTo>
                  <a:lnTo>
                    <a:pt x="322620" y="75924"/>
                  </a:lnTo>
                  <a:lnTo>
                    <a:pt x="292334" y="107364"/>
                  </a:lnTo>
                  <a:lnTo>
                    <a:pt x="257997" y="134073"/>
                  </a:lnTo>
                  <a:lnTo>
                    <a:pt x="220202" y="155765"/>
                  </a:lnTo>
                  <a:lnTo>
                    <a:pt x="179537" y="172154"/>
                  </a:lnTo>
                  <a:lnTo>
                    <a:pt x="136594" y="182952"/>
                  </a:lnTo>
                  <a:lnTo>
                    <a:pt x="91963" y="187874"/>
                  </a:lnTo>
                  <a:lnTo>
                    <a:pt x="46234" y="186633"/>
                  </a:lnTo>
                  <a:lnTo>
                    <a:pt x="0" y="17894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4556" y="4437888"/>
              <a:ext cx="300227" cy="342900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6562979" y="4481321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49305" y="2127426"/>
            <a:ext cx="240665" cy="28067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3m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44352" y="3238422"/>
            <a:ext cx="240665" cy="382905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16m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41304" y="4507660"/>
            <a:ext cx="240665" cy="28067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6m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273296" y="2086292"/>
            <a:ext cx="4191000" cy="2734310"/>
            <a:chOff x="4273296" y="2086292"/>
            <a:chExt cx="4191000" cy="2734310"/>
          </a:xfrm>
        </p:grpSpPr>
        <p:sp>
          <p:nvSpPr>
            <p:cNvPr id="78" name="object 78"/>
            <p:cNvSpPr/>
            <p:nvPr/>
          </p:nvSpPr>
          <p:spPr>
            <a:xfrm>
              <a:off x="4383786" y="2099309"/>
              <a:ext cx="3973195" cy="2707005"/>
            </a:xfrm>
            <a:custGeom>
              <a:avLst/>
              <a:gdLst/>
              <a:ahLst/>
              <a:cxnLst/>
              <a:rect l="l" t="t" r="r" b="b"/>
              <a:pathLst>
                <a:path w="3973195" h="2707004">
                  <a:moveTo>
                    <a:pt x="0" y="2706624"/>
                  </a:moveTo>
                  <a:lnTo>
                    <a:pt x="3973067" y="2706624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27066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16346" y="4490084"/>
              <a:ext cx="657225" cy="76200"/>
            </a:xfrm>
            <a:custGeom>
              <a:avLst/>
              <a:gdLst/>
              <a:ahLst/>
              <a:cxnLst/>
              <a:rect l="l" t="t" r="r" b="b"/>
              <a:pathLst>
                <a:path w="657225" h="76200">
                  <a:moveTo>
                    <a:pt x="77469" y="0"/>
                  </a:moveTo>
                  <a:lnTo>
                    <a:pt x="0" y="35432"/>
                  </a:lnTo>
                  <a:lnTo>
                    <a:pt x="74802" y="76200"/>
                  </a:lnTo>
                  <a:lnTo>
                    <a:pt x="75738" y="49462"/>
                  </a:lnTo>
                  <a:lnTo>
                    <a:pt x="63118" y="49021"/>
                  </a:lnTo>
                  <a:lnTo>
                    <a:pt x="63880" y="26162"/>
                  </a:lnTo>
                  <a:lnTo>
                    <a:pt x="76554" y="26162"/>
                  </a:lnTo>
                  <a:lnTo>
                    <a:pt x="77469" y="0"/>
                  </a:lnTo>
                  <a:close/>
                </a:path>
                <a:path w="657225" h="76200">
                  <a:moveTo>
                    <a:pt x="76538" y="26603"/>
                  </a:moveTo>
                  <a:lnTo>
                    <a:pt x="75738" y="49462"/>
                  </a:lnTo>
                  <a:lnTo>
                    <a:pt x="656463" y="69722"/>
                  </a:lnTo>
                  <a:lnTo>
                    <a:pt x="657225" y="46862"/>
                  </a:lnTo>
                  <a:lnTo>
                    <a:pt x="76538" y="26603"/>
                  </a:lnTo>
                  <a:close/>
                </a:path>
                <a:path w="657225" h="76200">
                  <a:moveTo>
                    <a:pt x="63880" y="26162"/>
                  </a:moveTo>
                  <a:lnTo>
                    <a:pt x="63118" y="49021"/>
                  </a:lnTo>
                  <a:lnTo>
                    <a:pt x="75738" y="49462"/>
                  </a:lnTo>
                  <a:lnTo>
                    <a:pt x="76538" y="26603"/>
                  </a:lnTo>
                  <a:lnTo>
                    <a:pt x="63880" y="26162"/>
                  </a:lnTo>
                  <a:close/>
                </a:path>
                <a:path w="657225" h="76200">
                  <a:moveTo>
                    <a:pt x="76554" y="26162"/>
                  </a:moveTo>
                  <a:lnTo>
                    <a:pt x="63880" y="26162"/>
                  </a:lnTo>
                  <a:lnTo>
                    <a:pt x="76538" y="26603"/>
                  </a:lnTo>
                  <a:lnTo>
                    <a:pt x="76554" y="261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0916" y="2240279"/>
              <a:ext cx="184403" cy="19659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79892" y="2278379"/>
              <a:ext cx="184403" cy="19659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38672" y="35707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572"/>
                  </a:moveTo>
                  <a:lnTo>
                    <a:pt x="1339" y="1339"/>
                  </a:lnTo>
                  <a:lnTo>
                    <a:pt x="4572" y="0"/>
                  </a:lnTo>
                  <a:lnTo>
                    <a:pt x="7804" y="1339"/>
                  </a:lnTo>
                  <a:lnTo>
                    <a:pt x="9144" y="4572"/>
                  </a:lnTo>
                  <a:lnTo>
                    <a:pt x="7804" y="7804"/>
                  </a:lnTo>
                  <a:lnTo>
                    <a:pt x="4572" y="9144"/>
                  </a:lnTo>
                  <a:lnTo>
                    <a:pt x="1339" y="7804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59830" y="2099309"/>
              <a:ext cx="0" cy="2708275"/>
            </a:xfrm>
            <a:custGeom>
              <a:avLst/>
              <a:gdLst/>
              <a:ahLst/>
              <a:cxnLst/>
              <a:rect l="l" t="t" r="r" b="b"/>
              <a:pathLst>
                <a:path h="2708275">
                  <a:moveTo>
                    <a:pt x="0" y="0"/>
                  </a:moveTo>
                  <a:lnTo>
                    <a:pt x="0" y="2708147"/>
                  </a:lnTo>
                </a:path>
              </a:pathLst>
            </a:custGeom>
            <a:ln w="2590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85310" y="2428493"/>
              <a:ext cx="3991610" cy="2004060"/>
            </a:xfrm>
            <a:custGeom>
              <a:avLst/>
              <a:gdLst/>
              <a:ahLst/>
              <a:cxnLst/>
              <a:rect l="l" t="t" r="r" b="b"/>
              <a:pathLst>
                <a:path w="3991609" h="2004060">
                  <a:moveTo>
                    <a:pt x="0" y="0"/>
                  </a:moveTo>
                  <a:lnTo>
                    <a:pt x="3986784" y="10667"/>
                  </a:lnTo>
                </a:path>
                <a:path w="3991609" h="2004060">
                  <a:moveTo>
                    <a:pt x="4572" y="1993391"/>
                  </a:moveTo>
                  <a:lnTo>
                    <a:pt x="3991356" y="2004059"/>
                  </a:lnTo>
                </a:path>
              </a:pathLst>
            </a:custGeom>
            <a:ln w="32004">
              <a:solidFill>
                <a:srgbClr val="EC7C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56960" y="4614672"/>
              <a:ext cx="184403" cy="19659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87440" y="2267711"/>
              <a:ext cx="184403" cy="19507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58555" y="4258055"/>
              <a:ext cx="184403" cy="19659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3108" y="4216907"/>
              <a:ext cx="184403" cy="19659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73296" y="3218687"/>
              <a:ext cx="185927" cy="19507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43316" y="3264407"/>
              <a:ext cx="184403" cy="196595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8641206" y="4229861"/>
            <a:ext cx="322516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958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point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: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transmettre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ballon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au </a:t>
            </a:r>
            <a:r>
              <a:rPr sz="1300" b="1" dirty="0">
                <a:latin typeface="Arial"/>
                <a:cs typeface="Arial"/>
              </a:rPr>
              <a:t>capitaine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son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équipe en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zone</a:t>
            </a:r>
            <a:r>
              <a:rPr sz="1300" b="1" spc="-25" dirty="0">
                <a:latin typeface="Arial"/>
                <a:cs typeface="Arial"/>
              </a:rPr>
              <a:t> D. </a:t>
            </a: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point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: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transmettre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le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ballon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à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l’éducateur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après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récupération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du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ballon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la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part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du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défenseur.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631681" y="1748155"/>
            <a:ext cx="342519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Ballon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aux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capitaines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(zone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D).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terrains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T1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(indépendants). </a:t>
            </a:r>
            <a:r>
              <a:rPr sz="1400" b="1" dirty="0">
                <a:latin typeface="Arial"/>
                <a:cs typeface="Arial"/>
              </a:rPr>
              <a:t>Relance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l’Éducateur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 dans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zone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631681" y="2388488"/>
            <a:ext cx="18757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3235" algn="l"/>
              </a:tabLst>
            </a:pPr>
            <a:r>
              <a:rPr sz="1400" b="1" dirty="0">
                <a:latin typeface="Arial"/>
                <a:cs typeface="Arial"/>
              </a:rPr>
              <a:t>(en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alternance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631681" y="2601849"/>
            <a:ext cx="344424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Pour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progresser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joueur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doit </a:t>
            </a:r>
            <a:r>
              <a:rPr sz="1400" b="1" spc="-10" dirty="0">
                <a:latin typeface="Arial"/>
                <a:cs typeface="Arial"/>
              </a:rPr>
              <a:t>obligatoirement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faire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passe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zone 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400" b="1" spc="3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apporter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surnombre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zone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(3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  <a:p>
            <a:pPr marL="12700" marR="6985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Zones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joueurs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inattaquables. </a:t>
            </a:r>
            <a:r>
              <a:rPr sz="1400" b="1" dirty="0">
                <a:latin typeface="Arial"/>
                <a:cs typeface="Arial"/>
              </a:rPr>
              <a:t>Zone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Jeu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libre.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500371" y="4510785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810754" y="4502911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004302" y="2526284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143500" y="2138934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307580" y="2167254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656073" y="4077461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80936" y="2183892"/>
            <a:ext cx="7867015" cy="2802890"/>
            <a:chOff x="380936" y="2183892"/>
            <a:chExt cx="7867015" cy="2802890"/>
          </a:xfrm>
        </p:grpSpPr>
        <p:pic>
          <p:nvPicPr>
            <p:cNvPr id="102" name="object 1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27803" y="3610356"/>
              <a:ext cx="187452" cy="18135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571317" y="3518535"/>
              <a:ext cx="230504" cy="340360"/>
            </a:xfrm>
            <a:custGeom>
              <a:avLst/>
              <a:gdLst/>
              <a:ahLst/>
              <a:cxnLst/>
              <a:rect l="l" t="t" r="r" b="b"/>
              <a:pathLst>
                <a:path w="230504" h="340360">
                  <a:moveTo>
                    <a:pt x="230298" y="339851"/>
                  </a:moveTo>
                  <a:lnTo>
                    <a:pt x="187813" y="325449"/>
                  </a:lnTo>
                  <a:lnTo>
                    <a:pt x="148692" y="305238"/>
                  </a:lnTo>
                  <a:lnTo>
                    <a:pt x="113303" y="279765"/>
                  </a:lnTo>
                  <a:lnTo>
                    <a:pt x="82015" y="249576"/>
                  </a:lnTo>
                  <a:lnTo>
                    <a:pt x="55197" y="215217"/>
                  </a:lnTo>
                  <a:lnTo>
                    <a:pt x="33217" y="177235"/>
                  </a:lnTo>
                  <a:lnTo>
                    <a:pt x="16445" y="136175"/>
                  </a:lnTo>
                  <a:lnTo>
                    <a:pt x="5250" y="92586"/>
                  </a:lnTo>
                  <a:lnTo>
                    <a:pt x="0" y="47011"/>
                  </a:lnTo>
                  <a:lnTo>
                    <a:pt x="106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807458" y="3668648"/>
              <a:ext cx="1009650" cy="731520"/>
            </a:xfrm>
            <a:custGeom>
              <a:avLst/>
              <a:gdLst/>
              <a:ahLst/>
              <a:cxnLst/>
              <a:rect l="l" t="t" r="r" b="b"/>
              <a:pathLst>
                <a:path w="1009650" h="731520">
                  <a:moveTo>
                    <a:pt x="925449" y="46863"/>
                  </a:moveTo>
                  <a:lnTo>
                    <a:pt x="77965" y="25984"/>
                  </a:lnTo>
                  <a:lnTo>
                    <a:pt x="77978" y="25654"/>
                  </a:lnTo>
                  <a:lnTo>
                    <a:pt x="78613" y="0"/>
                  </a:lnTo>
                  <a:lnTo>
                    <a:pt x="0" y="36957"/>
                  </a:lnTo>
                  <a:lnTo>
                    <a:pt x="76708" y="77724"/>
                  </a:lnTo>
                  <a:lnTo>
                    <a:pt x="77330" y="51892"/>
                  </a:lnTo>
                  <a:lnTo>
                    <a:pt x="924687" y="72771"/>
                  </a:lnTo>
                  <a:lnTo>
                    <a:pt x="925449" y="46863"/>
                  </a:lnTo>
                  <a:close/>
                </a:path>
                <a:path w="1009650" h="731520">
                  <a:moveTo>
                    <a:pt x="1009269" y="252222"/>
                  </a:moveTo>
                  <a:lnTo>
                    <a:pt x="1004709" y="224536"/>
                  </a:lnTo>
                  <a:lnTo>
                    <a:pt x="995172" y="166497"/>
                  </a:lnTo>
                  <a:lnTo>
                    <a:pt x="935101" y="229235"/>
                  </a:lnTo>
                  <a:lnTo>
                    <a:pt x="959840" y="236905"/>
                  </a:lnTo>
                  <a:lnTo>
                    <a:pt x="809117" y="723519"/>
                  </a:lnTo>
                  <a:lnTo>
                    <a:pt x="833755" y="731139"/>
                  </a:lnTo>
                  <a:lnTo>
                    <a:pt x="984580" y="244576"/>
                  </a:lnTo>
                  <a:lnTo>
                    <a:pt x="1009269" y="2522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56909" y="2955798"/>
              <a:ext cx="304800" cy="1464945"/>
            </a:xfrm>
            <a:custGeom>
              <a:avLst/>
              <a:gdLst/>
              <a:ahLst/>
              <a:cxnLst/>
              <a:rect l="l" t="t" r="r" b="b"/>
              <a:pathLst>
                <a:path w="304800" h="1464945">
                  <a:moveTo>
                    <a:pt x="34925" y="1464564"/>
                  </a:moveTo>
                  <a:lnTo>
                    <a:pt x="67958" y="1436463"/>
                  </a:lnTo>
                  <a:lnTo>
                    <a:pt x="95932" y="1403873"/>
                  </a:lnTo>
                  <a:lnTo>
                    <a:pt x="122739" y="1369498"/>
                  </a:lnTo>
                  <a:lnTo>
                    <a:pt x="152273" y="1336039"/>
                  </a:lnTo>
                  <a:lnTo>
                    <a:pt x="166471" y="1299239"/>
                  </a:lnTo>
                  <a:lnTo>
                    <a:pt x="184134" y="1264237"/>
                  </a:lnTo>
                  <a:lnTo>
                    <a:pt x="203297" y="1229830"/>
                  </a:lnTo>
                  <a:lnTo>
                    <a:pt x="221995" y="1194815"/>
                  </a:lnTo>
                  <a:lnTo>
                    <a:pt x="234114" y="1167979"/>
                  </a:lnTo>
                  <a:lnTo>
                    <a:pt x="243982" y="1141857"/>
                  </a:lnTo>
                  <a:lnTo>
                    <a:pt x="254732" y="1116020"/>
                  </a:lnTo>
                  <a:lnTo>
                    <a:pt x="269493" y="1090040"/>
                  </a:lnTo>
                  <a:lnTo>
                    <a:pt x="279005" y="1057683"/>
                  </a:lnTo>
                  <a:lnTo>
                    <a:pt x="287004" y="1025016"/>
                  </a:lnTo>
                  <a:lnTo>
                    <a:pt x="294979" y="992350"/>
                  </a:lnTo>
                  <a:lnTo>
                    <a:pt x="304418" y="959993"/>
                  </a:lnTo>
                  <a:lnTo>
                    <a:pt x="302962" y="913921"/>
                  </a:lnTo>
                  <a:lnTo>
                    <a:pt x="301875" y="866734"/>
                  </a:lnTo>
                  <a:lnTo>
                    <a:pt x="300629" y="818785"/>
                  </a:lnTo>
                  <a:lnTo>
                    <a:pt x="298698" y="770423"/>
                  </a:lnTo>
                  <a:lnTo>
                    <a:pt x="295551" y="722000"/>
                  </a:lnTo>
                  <a:lnTo>
                    <a:pt x="290663" y="673866"/>
                  </a:lnTo>
                  <a:lnTo>
                    <a:pt x="283505" y="626373"/>
                  </a:lnTo>
                  <a:lnTo>
                    <a:pt x="273548" y="579871"/>
                  </a:lnTo>
                  <a:lnTo>
                    <a:pt x="260266" y="534712"/>
                  </a:lnTo>
                  <a:lnTo>
                    <a:pt x="243130" y="491247"/>
                  </a:lnTo>
                  <a:lnTo>
                    <a:pt x="221613" y="449826"/>
                  </a:lnTo>
                  <a:lnTo>
                    <a:pt x="195186" y="410801"/>
                  </a:lnTo>
                  <a:lnTo>
                    <a:pt x="163322" y="374523"/>
                  </a:lnTo>
                  <a:lnTo>
                    <a:pt x="151106" y="331785"/>
                  </a:lnTo>
                  <a:lnTo>
                    <a:pt x="135604" y="289798"/>
                  </a:lnTo>
                  <a:lnTo>
                    <a:pt x="116530" y="249310"/>
                  </a:lnTo>
                  <a:lnTo>
                    <a:pt x="93599" y="211074"/>
                  </a:lnTo>
                  <a:lnTo>
                    <a:pt x="84139" y="182588"/>
                  </a:lnTo>
                  <a:lnTo>
                    <a:pt x="73929" y="156067"/>
                  </a:lnTo>
                  <a:lnTo>
                    <a:pt x="61648" y="130474"/>
                  </a:lnTo>
                  <a:lnTo>
                    <a:pt x="45974" y="104775"/>
                  </a:lnTo>
                  <a:lnTo>
                    <a:pt x="41273" y="85725"/>
                  </a:lnTo>
                  <a:lnTo>
                    <a:pt x="30749" y="50006"/>
                  </a:lnTo>
                  <a:lnTo>
                    <a:pt x="16345" y="154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38038" y="2836926"/>
              <a:ext cx="153542" cy="19532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741291" y="2378201"/>
              <a:ext cx="901065" cy="1243330"/>
            </a:xfrm>
            <a:custGeom>
              <a:avLst/>
              <a:gdLst/>
              <a:ahLst/>
              <a:cxnLst/>
              <a:rect l="l" t="t" r="r" b="b"/>
              <a:pathLst>
                <a:path w="901064" h="1243329">
                  <a:moveTo>
                    <a:pt x="838835" y="542544"/>
                  </a:moveTo>
                  <a:lnTo>
                    <a:pt x="754253" y="562356"/>
                  </a:lnTo>
                  <a:lnTo>
                    <a:pt x="770826" y="582333"/>
                  </a:lnTo>
                  <a:lnTo>
                    <a:pt x="0" y="1223010"/>
                  </a:lnTo>
                  <a:lnTo>
                    <a:pt x="16510" y="1242822"/>
                  </a:lnTo>
                  <a:lnTo>
                    <a:pt x="787298" y="602170"/>
                  </a:lnTo>
                  <a:lnTo>
                    <a:pt x="803910" y="622173"/>
                  </a:lnTo>
                  <a:lnTo>
                    <a:pt x="825017" y="574040"/>
                  </a:lnTo>
                  <a:lnTo>
                    <a:pt x="838835" y="542544"/>
                  </a:lnTo>
                  <a:close/>
                </a:path>
                <a:path w="901064" h="1243329">
                  <a:moveTo>
                    <a:pt x="900557" y="408813"/>
                  </a:moveTo>
                  <a:lnTo>
                    <a:pt x="872070" y="76377"/>
                  </a:lnTo>
                  <a:lnTo>
                    <a:pt x="897890" y="74168"/>
                  </a:lnTo>
                  <a:lnTo>
                    <a:pt x="891286" y="63373"/>
                  </a:lnTo>
                  <a:lnTo>
                    <a:pt x="852551" y="0"/>
                  </a:lnTo>
                  <a:lnTo>
                    <a:pt x="820420" y="80772"/>
                  </a:lnTo>
                  <a:lnTo>
                    <a:pt x="846277" y="78574"/>
                  </a:lnTo>
                  <a:lnTo>
                    <a:pt x="874649" y="411099"/>
                  </a:lnTo>
                  <a:lnTo>
                    <a:pt x="900557" y="408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61959" y="3575304"/>
              <a:ext cx="185928" cy="18288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8035290" y="3492627"/>
              <a:ext cx="198755" cy="361950"/>
            </a:xfrm>
            <a:custGeom>
              <a:avLst/>
              <a:gdLst/>
              <a:ahLst/>
              <a:cxnLst/>
              <a:rect l="l" t="t" r="r" b="b"/>
              <a:pathLst>
                <a:path w="198754" h="361950">
                  <a:moveTo>
                    <a:pt x="0" y="0"/>
                  </a:moveTo>
                  <a:lnTo>
                    <a:pt x="40826" y="18888"/>
                  </a:lnTo>
                  <a:lnTo>
                    <a:pt x="77681" y="43163"/>
                  </a:lnTo>
                  <a:lnTo>
                    <a:pt x="110258" y="72245"/>
                  </a:lnTo>
                  <a:lnTo>
                    <a:pt x="138251" y="105554"/>
                  </a:lnTo>
                  <a:lnTo>
                    <a:pt x="161353" y="142509"/>
                  </a:lnTo>
                  <a:lnTo>
                    <a:pt x="179258" y="182532"/>
                  </a:lnTo>
                  <a:lnTo>
                    <a:pt x="191661" y="225042"/>
                  </a:lnTo>
                  <a:lnTo>
                    <a:pt x="198254" y="269459"/>
                  </a:lnTo>
                  <a:lnTo>
                    <a:pt x="198731" y="315203"/>
                  </a:lnTo>
                  <a:lnTo>
                    <a:pt x="192785" y="36169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41235" y="2183892"/>
              <a:ext cx="187452" cy="18288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6893814" y="3533774"/>
              <a:ext cx="1173480" cy="954405"/>
            </a:xfrm>
            <a:custGeom>
              <a:avLst/>
              <a:gdLst/>
              <a:ahLst/>
              <a:cxnLst/>
              <a:rect l="l" t="t" r="r" b="b"/>
              <a:pathLst>
                <a:path w="1173479" h="954404">
                  <a:moveTo>
                    <a:pt x="229616" y="654939"/>
                  </a:moveTo>
                  <a:lnTo>
                    <a:pt x="165417" y="574903"/>
                  </a:lnTo>
                  <a:lnTo>
                    <a:pt x="166331" y="574167"/>
                  </a:lnTo>
                  <a:lnTo>
                    <a:pt x="185674" y="558673"/>
                  </a:lnTo>
                  <a:lnTo>
                    <a:pt x="106680" y="522351"/>
                  </a:lnTo>
                  <a:lnTo>
                    <a:pt x="124968" y="607314"/>
                  </a:lnTo>
                  <a:lnTo>
                    <a:pt x="145249" y="591058"/>
                  </a:lnTo>
                  <a:lnTo>
                    <a:pt x="209423" y="671195"/>
                  </a:lnTo>
                  <a:lnTo>
                    <a:pt x="229616" y="654939"/>
                  </a:lnTo>
                  <a:close/>
                </a:path>
                <a:path w="1173479" h="954404">
                  <a:moveTo>
                    <a:pt x="343154" y="796417"/>
                  </a:moveTo>
                  <a:lnTo>
                    <a:pt x="278257" y="715645"/>
                  </a:lnTo>
                  <a:lnTo>
                    <a:pt x="258064" y="731774"/>
                  </a:lnTo>
                  <a:lnTo>
                    <a:pt x="322961" y="812673"/>
                  </a:lnTo>
                  <a:lnTo>
                    <a:pt x="343154" y="796417"/>
                  </a:lnTo>
                  <a:close/>
                </a:path>
                <a:path w="1173479" h="954404">
                  <a:moveTo>
                    <a:pt x="456692" y="937895"/>
                  </a:moveTo>
                  <a:lnTo>
                    <a:pt x="391795" y="857123"/>
                  </a:lnTo>
                  <a:lnTo>
                    <a:pt x="371602" y="873252"/>
                  </a:lnTo>
                  <a:lnTo>
                    <a:pt x="436372" y="954151"/>
                  </a:lnTo>
                  <a:lnTo>
                    <a:pt x="456692" y="937895"/>
                  </a:lnTo>
                  <a:close/>
                </a:path>
                <a:path w="1173479" h="954404">
                  <a:moveTo>
                    <a:pt x="1138047" y="122301"/>
                  </a:moveTo>
                  <a:lnTo>
                    <a:pt x="78562" y="25819"/>
                  </a:lnTo>
                  <a:lnTo>
                    <a:pt x="78663" y="24638"/>
                  </a:lnTo>
                  <a:lnTo>
                    <a:pt x="80899" y="0"/>
                  </a:lnTo>
                  <a:lnTo>
                    <a:pt x="0" y="31623"/>
                  </a:lnTo>
                  <a:lnTo>
                    <a:pt x="73914" y="77343"/>
                  </a:lnTo>
                  <a:lnTo>
                    <a:pt x="76238" y="51600"/>
                  </a:lnTo>
                  <a:lnTo>
                    <a:pt x="1135761" y="148209"/>
                  </a:lnTo>
                  <a:lnTo>
                    <a:pt x="1138047" y="122301"/>
                  </a:lnTo>
                  <a:close/>
                </a:path>
                <a:path w="1173479" h="954404">
                  <a:moveTo>
                    <a:pt x="1173480" y="241935"/>
                  </a:moveTo>
                  <a:lnTo>
                    <a:pt x="1089660" y="264668"/>
                  </a:lnTo>
                  <a:lnTo>
                    <a:pt x="1106817" y="283946"/>
                  </a:lnTo>
                  <a:lnTo>
                    <a:pt x="600964" y="735203"/>
                  </a:lnTo>
                  <a:lnTo>
                    <a:pt x="618236" y="754507"/>
                  </a:lnTo>
                  <a:lnTo>
                    <a:pt x="1124102" y="303352"/>
                  </a:lnTo>
                  <a:lnTo>
                    <a:pt x="1141349" y="322707"/>
                  </a:lnTo>
                  <a:lnTo>
                    <a:pt x="1160183" y="275336"/>
                  </a:lnTo>
                  <a:lnTo>
                    <a:pt x="1173480" y="241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04202" y="2236232"/>
              <a:ext cx="406400" cy="104775"/>
            </a:xfrm>
            <a:custGeom>
              <a:avLst/>
              <a:gdLst/>
              <a:ahLst/>
              <a:cxnLst/>
              <a:rect l="l" t="t" r="r" b="b"/>
              <a:pathLst>
                <a:path w="406400" h="104775">
                  <a:moveTo>
                    <a:pt x="0" y="104250"/>
                  </a:moveTo>
                  <a:lnTo>
                    <a:pt x="31819" y="72581"/>
                  </a:lnTo>
                  <a:lnTo>
                    <a:pt x="67332" y="46514"/>
                  </a:lnTo>
                  <a:lnTo>
                    <a:pt x="105888" y="26136"/>
                  </a:lnTo>
                  <a:lnTo>
                    <a:pt x="146838" y="11534"/>
                  </a:lnTo>
                  <a:lnTo>
                    <a:pt x="189531" y="2793"/>
                  </a:lnTo>
                  <a:lnTo>
                    <a:pt x="233318" y="0"/>
                  </a:lnTo>
                  <a:lnTo>
                    <a:pt x="277548" y="3239"/>
                  </a:lnTo>
                  <a:lnTo>
                    <a:pt x="321572" y="12599"/>
                  </a:lnTo>
                  <a:lnTo>
                    <a:pt x="364739" y="28164"/>
                  </a:lnTo>
                  <a:lnTo>
                    <a:pt x="406400" y="5002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1977" y="3073146"/>
              <a:ext cx="247015" cy="467995"/>
            </a:xfrm>
            <a:custGeom>
              <a:avLst/>
              <a:gdLst/>
              <a:ahLst/>
              <a:cxnLst/>
              <a:rect l="l" t="t" r="r" b="b"/>
              <a:pathLst>
                <a:path w="247015" h="467995">
                  <a:moveTo>
                    <a:pt x="106679" y="467867"/>
                  </a:moveTo>
                  <a:lnTo>
                    <a:pt x="70973" y="458081"/>
                  </a:lnTo>
                  <a:lnTo>
                    <a:pt x="44386" y="445484"/>
                  </a:lnTo>
                  <a:lnTo>
                    <a:pt x="22276" y="426648"/>
                  </a:lnTo>
                  <a:lnTo>
                    <a:pt x="0" y="398144"/>
                  </a:lnTo>
                  <a:lnTo>
                    <a:pt x="17597" y="365452"/>
                  </a:lnTo>
                  <a:lnTo>
                    <a:pt x="39052" y="353298"/>
                  </a:lnTo>
                  <a:lnTo>
                    <a:pt x="67651" y="354836"/>
                  </a:lnTo>
                  <a:lnTo>
                    <a:pt x="106679" y="363219"/>
                  </a:lnTo>
                  <a:lnTo>
                    <a:pt x="139182" y="361199"/>
                  </a:lnTo>
                  <a:lnTo>
                    <a:pt x="204138" y="357826"/>
                  </a:lnTo>
                  <a:lnTo>
                    <a:pt x="242173" y="345509"/>
                  </a:lnTo>
                  <a:lnTo>
                    <a:pt x="246888" y="315594"/>
                  </a:lnTo>
                  <a:lnTo>
                    <a:pt x="239117" y="286162"/>
                  </a:lnTo>
                  <a:lnTo>
                    <a:pt x="219392" y="267017"/>
                  </a:lnTo>
                  <a:lnTo>
                    <a:pt x="193095" y="254730"/>
                  </a:lnTo>
                  <a:lnTo>
                    <a:pt x="165607" y="245871"/>
                  </a:lnTo>
                  <a:lnTo>
                    <a:pt x="143134" y="220166"/>
                  </a:lnTo>
                  <a:lnTo>
                    <a:pt x="119459" y="205771"/>
                  </a:lnTo>
                  <a:lnTo>
                    <a:pt x="92188" y="196758"/>
                  </a:lnTo>
                  <a:lnTo>
                    <a:pt x="58927" y="187198"/>
                  </a:lnTo>
                  <a:lnTo>
                    <a:pt x="56145" y="144212"/>
                  </a:lnTo>
                  <a:lnTo>
                    <a:pt x="77247" y="119538"/>
                  </a:lnTo>
                  <a:lnTo>
                    <a:pt x="112684" y="105294"/>
                  </a:lnTo>
                  <a:lnTo>
                    <a:pt x="152907" y="93599"/>
                  </a:lnTo>
                  <a:lnTo>
                    <a:pt x="178123" y="66472"/>
                  </a:lnTo>
                  <a:lnTo>
                    <a:pt x="183943" y="51562"/>
                  </a:lnTo>
                  <a:lnTo>
                    <a:pt x="180214" y="34270"/>
                  </a:lnTo>
                  <a:lnTo>
                    <a:pt x="176783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45934" y="2428494"/>
              <a:ext cx="132715" cy="622300"/>
            </a:xfrm>
            <a:custGeom>
              <a:avLst/>
              <a:gdLst/>
              <a:ahLst/>
              <a:cxnLst/>
              <a:rect l="l" t="t" r="r" b="b"/>
              <a:pathLst>
                <a:path w="132715" h="622300">
                  <a:moveTo>
                    <a:pt x="81508" y="74974"/>
                  </a:moveTo>
                  <a:lnTo>
                    <a:pt x="0" y="618363"/>
                  </a:lnTo>
                  <a:lnTo>
                    <a:pt x="25654" y="622172"/>
                  </a:lnTo>
                  <a:lnTo>
                    <a:pt x="107033" y="78814"/>
                  </a:lnTo>
                  <a:lnTo>
                    <a:pt x="81508" y="74974"/>
                  </a:lnTo>
                  <a:close/>
                </a:path>
                <a:path w="132715" h="622300">
                  <a:moveTo>
                    <a:pt x="126015" y="62102"/>
                  </a:moveTo>
                  <a:lnTo>
                    <a:pt x="83439" y="62102"/>
                  </a:lnTo>
                  <a:lnTo>
                    <a:pt x="108966" y="65912"/>
                  </a:lnTo>
                  <a:lnTo>
                    <a:pt x="107033" y="78814"/>
                  </a:lnTo>
                  <a:lnTo>
                    <a:pt x="132715" y="82676"/>
                  </a:lnTo>
                  <a:lnTo>
                    <a:pt x="126015" y="62102"/>
                  </a:lnTo>
                  <a:close/>
                </a:path>
                <a:path w="132715" h="622300">
                  <a:moveTo>
                    <a:pt x="83439" y="62102"/>
                  </a:moveTo>
                  <a:lnTo>
                    <a:pt x="81508" y="74974"/>
                  </a:lnTo>
                  <a:lnTo>
                    <a:pt x="107033" y="78814"/>
                  </a:lnTo>
                  <a:lnTo>
                    <a:pt x="108966" y="65912"/>
                  </a:lnTo>
                  <a:lnTo>
                    <a:pt x="83439" y="62102"/>
                  </a:lnTo>
                  <a:close/>
                </a:path>
                <a:path w="132715" h="622300">
                  <a:moveTo>
                    <a:pt x="105791" y="0"/>
                  </a:moveTo>
                  <a:lnTo>
                    <a:pt x="55880" y="71119"/>
                  </a:lnTo>
                  <a:lnTo>
                    <a:pt x="81508" y="74974"/>
                  </a:lnTo>
                  <a:lnTo>
                    <a:pt x="83439" y="62102"/>
                  </a:lnTo>
                  <a:lnTo>
                    <a:pt x="126015" y="62102"/>
                  </a:lnTo>
                  <a:lnTo>
                    <a:pt x="105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3954" y="453618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93954" y="453618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6312153" y="4187190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117205" y="5922670"/>
            <a:ext cx="397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côté,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appuis,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défenseurs,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capitaines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rôles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117205" y="6288430"/>
            <a:ext cx="3662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6885" algn="l"/>
              </a:tabLst>
            </a:pPr>
            <a:r>
              <a:rPr sz="1200" b="1" dirty="0">
                <a:latin typeface="Arial"/>
                <a:cs typeface="Arial"/>
              </a:rPr>
              <a:t>• 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r>
              <a:rPr sz="1200" b="1" dirty="0">
                <a:latin typeface="Arial"/>
                <a:cs typeface="Arial"/>
              </a:rPr>
              <a:t>	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 Prendre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l’information : lecture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déplacements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des </a:t>
            </a:r>
            <a:r>
              <a:rPr sz="1200" b="1" dirty="0">
                <a:latin typeface="Arial"/>
                <a:cs typeface="Arial"/>
              </a:rPr>
              <a:t>partenaires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transmettre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proposer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950845" y="5917793"/>
            <a:ext cx="25939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peut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progresser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en </a:t>
            </a:r>
            <a:r>
              <a:rPr sz="1200" b="1" dirty="0">
                <a:latin typeface="Arial"/>
                <a:cs typeface="Arial"/>
              </a:rPr>
              <a:t>passe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conduite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balle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5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 marL="12700" marR="52006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défenseur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peut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attaquer </a:t>
            </a:r>
            <a:r>
              <a:rPr sz="1200" b="1" dirty="0">
                <a:latin typeface="Arial"/>
                <a:cs typeface="Arial"/>
              </a:rPr>
              <a:t>l’attaquant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lorsque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celui-</a:t>
            </a:r>
            <a:r>
              <a:rPr sz="1200" b="1" dirty="0">
                <a:latin typeface="Arial"/>
                <a:cs typeface="Arial"/>
              </a:rPr>
              <a:t>ci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maîtrise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010402" y="6034836"/>
            <a:ext cx="1741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Questionner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Orienter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2" name="object 12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887711" y="2423160"/>
            <a:ext cx="187452" cy="181356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58983" y="2412492"/>
            <a:ext cx="187452" cy="182880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229615" y="6175044"/>
            <a:ext cx="2138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 =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+1 défenseur</a:t>
            </a:r>
            <a:r>
              <a:rPr sz="1200" b="1" spc="-25" dirty="0">
                <a:latin typeface="Arial"/>
                <a:cs typeface="Arial"/>
              </a:rPr>
              <a:t> en </a:t>
            </a:r>
            <a:r>
              <a:rPr sz="1200" b="1" dirty="0">
                <a:latin typeface="Arial"/>
                <a:cs typeface="Arial"/>
              </a:rPr>
              <a:t>zone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27" name="object 127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7" name="object 1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260835" y="335284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353" y="1572577"/>
            <a:ext cx="3827145" cy="788670"/>
            <a:chOff x="161353" y="1572577"/>
            <a:chExt cx="3827145" cy="788670"/>
          </a:xfrm>
        </p:grpSpPr>
        <p:sp>
          <p:nvSpPr>
            <p:cNvPr id="3" name="object 3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3715004" y="0"/>
                  </a:moveTo>
                  <a:lnTo>
                    <a:pt x="64515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5" y="387096"/>
                  </a:lnTo>
                  <a:lnTo>
                    <a:pt x="3715004" y="387096"/>
                  </a:lnTo>
                  <a:lnTo>
                    <a:pt x="3740140" y="382033"/>
                  </a:lnTo>
                  <a:lnTo>
                    <a:pt x="3760644" y="368220"/>
                  </a:lnTo>
                  <a:lnTo>
                    <a:pt x="3774457" y="347716"/>
                  </a:lnTo>
                  <a:lnTo>
                    <a:pt x="3779520" y="322580"/>
                  </a:lnTo>
                  <a:lnTo>
                    <a:pt x="3779520" y="64515"/>
                  </a:lnTo>
                  <a:lnTo>
                    <a:pt x="3774457" y="39379"/>
                  </a:lnTo>
                  <a:lnTo>
                    <a:pt x="3760644" y="18875"/>
                  </a:lnTo>
                  <a:lnTo>
                    <a:pt x="3740140" y="5062"/>
                  </a:lnTo>
                  <a:lnTo>
                    <a:pt x="3715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5" y="0"/>
                  </a:lnTo>
                  <a:lnTo>
                    <a:pt x="3715004" y="0"/>
                  </a:lnTo>
                  <a:lnTo>
                    <a:pt x="3740140" y="5062"/>
                  </a:lnTo>
                  <a:lnTo>
                    <a:pt x="3760644" y="18875"/>
                  </a:lnTo>
                  <a:lnTo>
                    <a:pt x="3774457" y="39379"/>
                  </a:lnTo>
                  <a:lnTo>
                    <a:pt x="3779520" y="64515"/>
                  </a:lnTo>
                  <a:lnTo>
                    <a:pt x="3779520" y="322580"/>
                  </a:lnTo>
                  <a:lnTo>
                    <a:pt x="3774457" y="347716"/>
                  </a:lnTo>
                  <a:lnTo>
                    <a:pt x="3760644" y="368220"/>
                  </a:lnTo>
                  <a:lnTo>
                    <a:pt x="3740140" y="382033"/>
                  </a:lnTo>
                  <a:lnTo>
                    <a:pt x="3715004" y="387096"/>
                  </a:lnTo>
                  <a:lnTo>
                    <a:pt x="64515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115" y="1994915"/>
              <a:ext cx="3817620" cy="361315"/>
            </a:xfrm>
            <a:custGeom>
              <a:avLst/>
              <a:gdLst/>
              <a:ahLst/>
              <a:cxnLst/>
              <a:rect l="l" t="t" r="r" b="b"/>
              <a:pathLst>
                <a:path w="3817620" h="361314">
                  <a:moveTo>
                    <a:pt x="3817620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3817620" y="361188"/>
                  </a:lnTo>
                  <a:lnTo>
                    <a:pt x="3817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115" y="1994915"/>
              <a:ext cx="3817620" cy="361315"/>
            </a:xfrm>
            <a:custGeom>
              <a:avLst/>
              <a:gdLst/>
              <a:ahLst/>
              <a:cxnLst/>
              <a:rect l="l" t="t" r="r" b="b"/>
              <a:pathLst>
                <a:path w="3817620" h="361314">
                  <a:moveTo>
                    <a:pt x="0" y="361188"/>
                  </a:moveTo>
                  <a:lnTo>
                    <a:pt x="3817620" y="361188"/>
                  </a:lnTo>
                  <a:lnTo>
                    <a:pt x="3817620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7545" y="361033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8493" y="2363533"/>
            <a:ext cx="1247140" cy="448945"/>
            <a:chOff x="138493" y="2363533"/>
            <a:chExt cx="1247140" cy="448945"/>
          </a:xfrm>
        </p:grpSpPr>
        <p:sp>
          <p:nvSpPr>
            <p:cNvPr id="11" name="object 11"/>
            <p:cNvSpPr/>
            <p:nvPr/>
          </p:nvSpPr>
          <p:spPr>
            <a:xfrm>
              <a:off x="143255" y="2368295"/>
              <a:ext cx="1237615" cy="439420"/>
            </a:xfrm>
            <a:custGeom>
              <a:avLst/>
              <a:gdLst/>
              <a:ahLst/>
              <a:cxnLst/>
              <a:rect l="l" t="t" r="r" b="b"/>
              <a:pathLst>
                <a:path w="1237615" h="439419">
                  <a:moveTo>
                    <a:pt x="1237488" y="0"/>
                  </a:moveTo>
                  <a:lnTo>
                    <a:pt x="0" y="0"/>
                  </a:lnTo>
                  <a:lnTo>
                    <a:pt x="0" y="438912"/>
                  </a:lnTo>
                  <a:lnTo>
                    <a:pt x="1237488" y="438912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255" y="2368295"/>
              <a:ext cx="1237615" cy="439420"/>
            </a:xfrm>
            <a:custGeom>
              <a:avLst/>
              <a:gdLst/>
              <a:ahLst/>
              <a:cxnLst/>
              <a:rect l="l" t="t" r="r" b="b"/>
              <a:pathLst>
                <a:path w="1237615" h="439419">
                  <a:moveTo>
                    <a:pt x="0" y="438912"/>
                  </a:moveTo>
                  <a:lnTo>
                    <a:pt x="1237488" y="438912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5264" y="3490341"/>
            <a:ext cx="28263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22m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36507" y="976883"/>
            <a:ext cx="3373120" cy="445134"/>
            <a:chOff x="8636507" y="976883"/>
            <a:chExt cx="3373120" cy="445134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79" y="981455"/>
              <a:ext cx="3363468" cy="4358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41079" y="981455"/>
              <a:ext cx="3363595" cy="436245"/>
            </a:xfrm>
            <a:custGeom>
              <a:avLst/>
              <a:gdLst/>
              <a:ahLst/>
              <a:cxnLst/>
              <a:rect l="l" t="t" r="r" b="b"/>
              <a:pathLst>
                <a:path w="3363595" h="436244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4" y="0"/>
                  </a:lnTo>
                  <a:lnTo>
                    <a:pt x="3290824" y="0"/>
                  </a:lnTo>
                  <a:lnTo>
                    <a:pt x="3319105" y="5707"/>
                  </a:lnTo>
                  <a:lnTo>
                    <a:pt x="3342195" y="21272"/>
                  </a:lnTo>
                  <a:lnTo>
                    <a:pt x="3357760" y="44362"/>
                  </a:lnTo>
                  <a:lnTo>
                    <a:pt x="3363468" y="72644"/>
                  </a:lnTo>
                  <a:lnTo>
                    <a:pt x="3363468" y="363220"/>
                  </a:lnTo>
                  <a:lnTo>
                    <a:pt x="3357760" y="391501"/>
                  </a:lnTo>
                  <a:lnTo>
                    <a:pt x="3342195" y="414591"/>
                  </a:lnTo>
                  <a:lnTo>
                    <a:pt x="3319105" y="430156"/>
                  </a:lnTo>
                  <a:lnTo>
                    <a:pt x="3290824" y="435864"/>
                  </a:lnTo>
                  <a:lnTo>
                    <a:pt x="72644" y="435864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20"/>
                  </a:lnTo>
                  <a:lnTo>
                    <a:pt x="0" y="72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79457" y="106413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54795" y="1446275"/>
            <a:ext cx="33604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8140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54795" y="4075176"/>
            <a:ext cx="3375660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R="380365" algn="ctr">
              <a:lnSpc>
                <a:spcPct val="100000"/>
              </a:lnSpc>
              <a:spcBef>
                <a:spcPts val="44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8" y="8465"/>
            <a:ext cx="970027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0413" y="1037081"/>
            <a:ext cx="4753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9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Favoriser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construction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jeu</a:t>
            </a:r>
            <a:endParaRPr sz="1600">
              <a:latin typeface="Arial Black"/>
              <a:cs typeface="Arial Black"/>
            </a:endParaRPr>
          </a:p>
          <a:p>
            <a:pPr marL="48260" algn="ctr">
              <a:lnSpc>
                <a:spcPct val="100000"/>
              </a:lnSpc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depuis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la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zone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des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6m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8973" y="5275897"/>
            <a:ext cx="11950065" cy="680085"/>
            <a:chOff x="168973" y="5275897"/>
            <a:chExt cx="11950065" cy="68008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5280659"/>
              <a:ext cx="11911584" cy="3246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2692" y="5280659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23176" y="5637275"/>
              <a:ext cx="4927600" cy="289560"/>
            </a:xfrm>
            <a:custGeom>
              <a:avLst/>
              <a:gdLst/>
              <a:ahLst/>
              <a:cxnLst/>
              <a:rect l="l" t="t" r="r" b="b"/>
              <a:pathLst>
                <a:path w="4927600" h="289560">
                  <a:moveTo>
                    <a:pt x="4878832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60"/>
                  </a:lnTo>
                  <a:lnTo>
                    <a:pt x="4878832" y="289560"/>
                  </a:lnTo>
                  <a:lnTo>
                    <a:pt x="4897624" y="285768"/>
                  </a:lnTo>
                  <a:lnTo>
                    <a:pt x="4912963" y="275426"/>
                  </a:lnTo>
                  <a:lnTo>
                    <a:pt x="4923301" y="260086"/>
                  </a:lnTo>
                  <a:lnTo>
                    <a:pt x="4927092" y="241300"/>
                  </a:lnTo>
                  <a:lnTo>
                    <a:pt x="4927092" y="48260"/>
                  </a:lnTo>
                  <a:lnTo>
                    <a:pt x="4923301" y="29473"/>
                  </a:lnTo>
                  <a:lnTo>
                    <a:pt x="4912963" y="14133"/>
                  </a:lnTo>
                  <a:lnTo>
                    <a:pt x="4897624" y="3791"/>
                  </a:lnTo>
                  <a:lnTo>
                    <a:pt x="48788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23176" y="5637275"/>
              <a:ext cx="4927600" cy="289560"/>
            </a:xfrm>
            <a:custGeom>
              <a:avLst/>
              <a:gdLst/>
              <a:ahLst/>
              <a:cxnLst/>
              <a:rect l="l" t="t" r="r" b="b"/>
              <a:pathLst>
                <a:path w="4927600" h="289560">
                  <a:moveTo>
                    <a:pt x="0" y="48260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4878832" y="0"/>
                  </a:lnTo>
                  <a:lnTo>
                    <a:pt x="4897624" y="3791"/>
                  </a:lnTo>
                  <a:lnTo>
                    <a:pt x="4912963" y="14133"/>
                  </a:lnTo>
                  <a:lnTo>
                    <a:pt x="4923301" y="29473"/>
                  </a:lnTo>
                  <a:lnTo>
                    <a:pt x="4927092" y="48260"/>
                  </a:lnTo>
                  <a:lnTo>
                    <a:pt x="4927092" y="241300"/>
                  </a:lnTo>
                  <a:lnTo>
                    <a:pt x="4923301" y="260086"/>
                  </a:lnTo>
                  <a:lnTo>
                    <a:pt x="4912963" y="275426"/>
                  </a:lnTo>
                  <a:lnTo>
                    <a:pt x="4897624" y="285768"/>
                  </a:lnTo>
                  <a:lnTo>
                    <a:pt x="4878832" y="289560"/>
                  </a:lnTo>
                  <a:lnTo>
                    <a:pt x="48259" y="289560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2637282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5"/>
                  </a:lnTo>
                  <a:lnTo>
                    <a:pt x="2637282" y="288035"/>
                  </a:lnTo>
                  <a:lnTo>
                    <a:pt x="2655980" y="284264"/>
                  </a:lnTo>
                  <a:lnTo>
                    <a:pt x="2671238" y="273977"/>
                  </a:lnTo>
                  <a:lnTo>
                    <a:pt x="2681519" y="258718"/>
                  </a:lnTo>
                  <a:lnTo>
                    <a:pt x="2685288" y="240029"/>
                  </a:lnTo>
                  <a:lnTo>
                    <a:pt x="2685288" y="48005"/>
                  </a:lnTo>
                  <a:lnTo>
                    <a:pt x="2681519" y="29317"/>
                  </a:lnTo>
                  <a:lnTo>
                    <a:pt x="2671238" y="14058"/>
                  </a:lnTo>
                  <a:lnTo>
                    <a:pt x="2655980" y="3771"/>
                  </a:lnTo>
                  <a:lnTo>
                    <a:pt x="26372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0" y="48005"/>
                  </a:moveTo>
                  <a:lnTo>
                    <a:pt x="3771" y="29317"/>
                  </a:lnTo>
                  <a:lnTo>
                    <a:pt x="14058" y="14058"/>
                  </a:lnTo>
                  <a:lnTo>
                    <a:pt x="29317" y="3771"/>
                  </a:lnTo>
                  <a:lnTo>
                    <a:pt x="48006" y="0"/>
                  </a:lnTo>
                  <a:lnTo>
                    <a:pt x="2637282" y="0"/>
                  </a:lnTo>
                  <a:lnTo>
                    <a:pt x="2655980" y="3771"/>
                  </a:lnTo>
                  <a:lnTo>
                    <a:pt x="2671238" y="14058"/>
                  </a:lnTo>
                  <a:lnTo>
                    <a:pt x="2681519" y="29317"/>
                  </a:lnTo>
                  <a:lnTo>
                    <a:pt x="2685288" y="48005"/>
                  </a:lnTo>
                  <a:lnTo>
                    <a:pt x="2685288" y="240029"/>
                  </a:lnTo>
                  <a:lnTo>
                    <a:pt x="2681519" y="258718"/>
                  </a:lnTo>
                  <a:lnTo>
                    <a:pt x="2671238" y="273977"/>
                  </a:lnTo>
                  <a:lnTo>
                    <a:pt x="2655980" y="284264"/>
                  </a:lnTo>
                  <a:lnTo>
                    <a:pt x="2637282" y="288035"/>
                  </a:lnTo>
                  <a:lnTo>
                    <a:pt x="48006" y="288035"/>
                  </a:lnTo>
                  <a:lnTo>
                    <a:pt x="29317" y="284264"/>
                  </a:lnTo>
                  <a:lnTo>
                    <a:pt x="14058" y="273977"/>
                  </a:lnTo>
                  <a:lnTo>
                    <a:pt x="3771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82468" y="5647943"/>
              <a:ext cx="1827530" cy="289560"/>
            </a:xfrm>
            <a:custGeom>
              <a:avLst/>
              <a:gdLst/>
              <a:ahLst/>
              <a:cxnLst/>
              <a:rect l="l" t="t" r="r" b="b"/>
              <a:pathLst>
                <a:path w="1827529" h="289560">
                  <a:moveTo>
                    <a:pt x="1779016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59"/>
                  </a:lnTo>
                  <a:lnTo>
                    <a:pt x="1779016" y="289559"/>
                  </a:lnTo>
                  <a:lnTo>
                    <a:pt x="1797808" y="285768"/>
                  </a:lnTo>
                  <a:lnTo>
                    <a:pt x="1813147" y="275426"/>
                  </a:lnTo>
                  <a:lnTo>
                    <a:pt x="1823485" y="260086"/>
                  </a:lnTo>
                  <a:lnTo>
                    <a:pt x="1827276" y="241299"/>
                  </a:lnTo>
                  <a:lnTo>
                    <a:pt x="1827276" y="48259"/>
                  </a:lnTo>
                  <a:lnTo>
                    <a:pt x="1823485" y="29473"/>
                  </a:lnTo>
                  <a:lnTo>
                    <a:pt x="1813147" y="14133"/>
                  </a:lnTo>
                  <a:lnTo>
                    <a:pt x="1797808" y="3791"/>
                  </a:lnTo>
                  <a:lnTo>
                    <a:pt x="17790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82468" y="5647943"/>
              <a:ext cx="1827530" cy="289560"/>
            </a:xfrm>
            <a:custGeom>
              <a:avLst/>
              <a:gdLst/>
              <a:ahLst/>
              <a:cxnLst/>
              <a:rect l="l" t="t" r="r" b="b"/>
              <a:pathLst>
                <a:path w="1827529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1779016" y="0"/>
                  </a:lnTo>
                  <a:lnTo>
                    <a:pt x="1797808" y="3791"/>
                  </a:lnTo>
                  <a:lnTo>
                    <a:pt x="1813147" y="14133"/>
                  </a:lnTo>
                  <a:lnTo>
                    <a:pt x="1823485" y="29473"/>
                  </a:lnTo>
                  <a:lnTo>
                    <a:pt x="1827276" y="48259"/>
                  </a:lnTo>
                  <a:lnTo>
                    <a:pt x="1827276" y="241299"/>
                  </a:lnTo>
                  <a:lnTo>
                    <a:pt x="1823485" y="260086"/>
                  </a:lnTo>
                  <a:lnTo>
                    <a:pt x="1813147" y="275426"/>
                  </a:lnTo>
                  <a:lnTo>
                    <a:pt x="1797808" y="285768"/>
                  </a:lnTo>
                  <a:lnTo>
                    <a:pt x="1779016" y="289559"/>
                  </a:lnTo>
                  <a:lnTo>
                    <a:pt x="48259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12436" y="5663183"/>
              <a:ext cx="1797050" cy="288290"/>
            </a:xfrm>
            <a:custGeom>
              <a:avLst/>
              <a:gdLst/>
              <a:ahLst/>
              <a:cxnLst/>
              <a:rect l="l" t="t" r="r" b="b"/>
              <a:pathLst>
                <a:path w="1797050" h="288289">
                  <a:moveTo>
                    <a:pt x="1748789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5"/>
                  </a:lnTo>
                  <a:lnTo>
                    <a:pt x="1748789" y="288035"/>
                  </a:lnTo>
                  <a:lnTo>
                    <a:pt x="1767488" y="284264"/>
                  </a:lnTo>
                  <a:lnTo>
                    <a:pt x="1782746" y="273977"/>
                  </a:lnTo>
                  <a:lnTo>
                    <a:pt x="1793027" y="258718"/>
                  </a:lnTo>
                  <a:lnTo>
                    <a:pt x="1796795" y="240029"/>
                  </a:lnTo>
                  <a:lnTo>
                    <a:pt x="1796795" y="48005"/>
                  </a:lnTo>
                  <a:lnTo>
                    <a:pt x="1793027" y="29317"/>
                  </a:lnTo>
                  <a:lnTo>
                    <a:pt x="1782746" y="14058"/>
                  </a:lnTo>
                  <a:lnTo>
                    <a:pt x="1767488" y="3771"/>
                  </a:lnTo>
                  <a:lnTo>
                    <a:pt x="17487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12436" y="5663183"/>
              <a:ext cx="1797050" cy="288290"/>
            </a:xfrm>
            <a:custGeom>
              <a:avLst/>
              <a:gdLst/>
              <a:ahLst/>
              <a:cxnLst/>
              <a:rect l="l" t="t" r="r" b="b"/>
              <a:pathLst>
                <a:path w="1797050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1748789" y="0"/>
                  </a:lnTo>
                  <a:lnTo>
                    <a:pt x="1767488" y="3771"/>
                  </a:lnTo>
                  <a:lnTo>
                    <a:pt x="1782746" y="14058"/>
                  </a:lnTo>
                  <a:lnTo>
                    <a:pt x="1793027" y="29317"/>
                  </a:lnTo>
                  <a:lnTo>
                    <a:pt x="1796795" y="48005"/>
                  </a:lnTo>
                  <a:lnTo>
                    <a:pt x="1796795" y="240029"/>
                  </a:lnTo>
                  <a:lnTo>
                    <a:pt x="1793027" y="258718"/>
                  </a:lnTo>
                  <a:lnTo>
                    <a:pt x="1782746" y="273977"/>
                  </a:lnTo>
                  <a:lnTo>
                    <a:pt x="1767488" y="284264"/>
                  </a:lnTo>
                  <a:lnTo>
                    <a:pt x="1748789" y="288035"/>
                  </a:lnTo>
                  <a:lnTo>
                    <a:pt x="48005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15186" y="5291073"/>
            <a:ext cx="1188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86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5337" y="5700471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34812" y="5655970"/>
            <a:ext cx="4904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93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71469" y="5666943"/>
            <a:ext cx="10331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17698" y="5737097"/>
            <a:ext cx="4010025" cy="881380"/>
          </a:xfrm>
          <a:custGeom>
            <a:avLst/>
            <a:gdLst/>
            <a:ahLst/>
            <a:cxnLst/>
            <a:rect l="l" t="t" r="r" b="b"/>
            <a:pathLst>
              <a:path w="4010025" h="881379">
                <a:moveTo>
                  <a:pt x="0" y="0"/>
                </a:moveTo>
                <a:lnTo>
                  <a:pt x="0" y="844549"/>
                </a:lnTo>
              </a:path>
              <a:path w="4010025" h="881379">
                <a:moveTo>
                  <a:pt x="1979676" y="1523"/>
                </a:moveTo>
                <a:lnTo>
                  <a:pt x="1979676" y="846073"/>
                </a:lnTo>
              </a:path>
              <a:path w="4010025" h="881379">
                <a:moveTo>
                  <a:pt x="4009644" y="36575"/>
                </a:moveTo>
                <a:lnTo>
                  <a:pt x="4009644" y="881126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446085" y="2381821"/>
            <a:ext cx="2562225" cy="951865"/>
            <a:chOff x="1446085" y="2381821"/>
            <a:chExt cx="2562225" cy="951865"/>
          </a:xfrm>
        </p:grpSpPr>
        <p:sp>
          <p:nvSpPr>
            <p:cNvPr id="45" name="object 45"/>
            <p:cNvSpPr/>
            <p:nvPr/>
          </p:nvSpPr>
          <p:spPr>
            <a:xfrm>
              <a:off x="1450847" y="2386583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1239012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9012" y="437388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50847" y="2386583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0" y="437388"/>
                  </a:moveTo>
                  <a:lnTo>
                    <a:pt x="1239012" y="437388"/>
                  </a:lnTo>
                  <a:lnTo>
                    <a:pt x="1239012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66059" y="2397251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66059" y="2397251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66059" y="2891027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66059" y="2891027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4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49352" y="2878835"/>
            <a:ext cx="1237615" cy="437515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61645" marR="137160" indent="-26543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50847" y="2878835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08915" marR="137160" indent="-8572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70632" y="2910332"/>
            <a:ext cx="123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85090" indent="361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pour </a:t>
            </a:r>
            <a:r>
              <a:rPr sz="1200" dirty="0">
                <a:latin typeface="Arial"/>
                <a:cs typeface="Arial"/>
              </a:rPr>
              <a:t>protéger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023296" y="1580324"/>
            <a:ext cx="4506595" cy="3625850"/>
            <a:chOff x="4023296" y="1580324"/>
            <a:chExt cx="4506595" cy="3625850"/>
          </a:xfrm>
        </p:grpSpPr>
        <p:sp>
          <p:nvSpPr>
            <p:cNvPr id="55" name="object 55"/>
            <p:cNvSpPr/>
            <p:nvPr/>
          </p:nvSpPr>
          <p:spPr>
            <a:xfrm>
              <a:off x="4036314" y="1593341"/>
              <a:ext cx="4480560" cy="3599815"/>
            </a:xfrm>
            <a:custGeom>
              <a:avLst/>
              <a:gdLst/>
              <a:ahLst/>
              <a:cxnLst/>
              <a:rect l="l" t="t" r="r" b="b"/>
              <a:pathLst>
                <a:path w="4480559" h="3599815">
                  <a:moveTo>
                    <a:pt x="4480560" y="0"/>
                  </a:moveTo>
                  <a:lnTo>
                    <a:pt x="0" y="0"/>
                  </a:lnTo>
                  <a:lnTo>
                    <a:pt x="0" y="3599687"/>
                  </a:lnTo>
                  <a:lnTo>
                    <a:pt x="4480560" y="3599687"/>
                  </a:lnTo>
                  <a:lnTo>
                    <a:pt x="448056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36314" y="1593341"/>
              <a:ext cx="4480560" cy="3599815"/>
            </a:xfrm>
            <a:custGeom>
              <a:avLst/>
              <a:gdLst/>
              <a:ahLst/>
              <a:cxnLst/>
              <a:rect l="l" t="t" r="r" b="b"/>
              <a:pathLst>
                <a:path w="4480559" h="3599815">
                  <a:moveTo>
                    <a:pt x="0" y="3599687"/>
                  </a:moveTo>
                  <a:lnTo>
                    <a:pt x="4480560" y="3599687"/>
                  </a:lnTo>
                  <a:lnTo>
                    <a:pt x="4480560" y="0"/>
                  </a:lnTo>
                  <a:lnTo>
                    <a:pt x="0" y="0"/>
                  </a:lnTo>
                  <a:lnTo>
                    <a:pt x="0" y="35996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4068" y="3067811"/>
              <a:ext cx="188976" cy="1813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2924555"/>
              <a:ext cx="188975" cy="1813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8212" y="2886455"/>
              <a:ext cx="185927" cy="1813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08748" y="3759707"/>
              <a:ext cx="187451" cy="18135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4496" y="3689604"/>
              <a:ext cx="111252" cy="12192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560691" y="3654044"/>
              <a:ext cx="81915" cy="410209"/>
            </a:xfrm>
            <a:custGeom>
              <a:avLst/>
              <a:gdLst/>
              <a:ahLst/>
              <a:cxnLst/>
              <a:rect l="l" t="t" r="r" b="b"/>
              <a:pathLst>
                <a:path w="81915" h="410210">
                  <a:moveTo>
                    <a:pt x="11556" y="0"/>
                  </a:moveTo>
                  <a:lnTo>
                    <a:pt x="37712" y="36458"/>
                  </a:lnTo>
                  <a:lnTo>
                    <a:pt x="57745" y="75673"/>
                  </a:lnTo>
                  <a:lnTo>
                    <a:pt x="71676" y="116987"/>
                  </a:lnTo>
                  <a:lnTo>
                    <a:pt x="79525" y="159741"/>
                  </a:lnTo>
                  <a:lnTo>
                    <a:pt x="81311" y="203279"/>
                  </a:lnTo>
                  <a:lnTo>
                    <a:pt x="77055" y="246942"/>
                  </a:lnTo>
                  <a:lnTo>
                    <a:pt x="66776" y="290074"/>
                  </a:lnTo>
                  <a:lnTo>
                    <a:pt x="50494" y="332016"/>
                  </a:lnTo>
                  <a:lnTo>
                    <a:pt x="28228" y="372111"/>
                  </a:lnTo>
                  <a:lnTo>
                    <a:pt x="0" y="40970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49799" y="2955909"/>
              <a:ext cx="394970" cy="139065"/>
            </a:xfrm>
            <a:custGeom>
              <a:avLst/>
              <a:gdLst/>
              <a:ahLst/>
              <a:cxnLst/>
              <a:rect l="l" t="t" r="r" b="b"/>
              <a:pathLst>
                <a:path w="394970" h="139064">
                  <a:moveTo>
                    <a:pt x="0" y="138571"/>
                  </a:moveTo>
                  <a:lnTo>
                    <a:pt x="27117" y="102810"/>
                  </a:lnTo>
                  <a:lnTo>
                    <a:pt x="58668" y="72073"/>
                  </a:lnTo>
                  <a:lnTo>
                    <a:pt x="94023" y="46539"/>
                  </a:lnTo>
                  <a:lnTo>
                    <a:pt x="132547" y="26387"/>
                  </a:lnTo>
                  <a:lnTo>
                    <a:pt x="173608" y="11794"/>
                  </a:lnTo>
                  <a:lnTo>
                    <a:pt x="216575" y="2939"/>
                  </a:lnTo>
                  <a:lnTo>
                    <a:pt x="260814" y="0"/>
                  </a:lnTo>
                  <a:lnTo>
                    <a:pt x="305694" y="3155"/>
                  </a:lnTo>
                  <a:lnTo>
                    <a:pt x="350580" y="12583"/>
                  </a:lnTo>
                  <a:lnTo>
                    <a:pt x="394842" y="284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3244" y="3810000"/>
              <a:ext cx="188976" cy="18288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9408" y="3491483"/>
              <a:ext cx="185928" cy="18135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76188" y="1941575"/>
              <a:ext cx="185928" cy="1828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163671" y="3423157"/>
              <a:ext cx="162560" cy="384175"/>
            </a:xfrm>
            <a:custGeom>
              <a:avLst/>
              <a:gdLst/>
              <a:ahLst/>
              <a:cxnLst/>
              <a:rect l="l" t="t" r="r" b="b"/>
              <a:pathLst>
                <a:path w="162560" h="384175">
                  <a:moveTo>
                    <a:pt x="19325" y="384047"/>
                  </a:moveTo>
                  <a:lnTo>
                    <a:pt x="6321" y="341116"/>
                  </a:lnTo>
                  <a:lnTo>
                    <a:pt x="0" y="297545"/>
                  </a:lnTo>
                  <a:lnTo>
                    <a:pt x="130" y="253951"/>
                  </a:lnTo>
                  <a:lnTo>
                    <a:pt x="6485" y="210952"/>
                  </a:lnTo>
                  <a:lnTo>
                    <a:pt x="18833" y="169163"/>
                  </a:lnTo>
                  <a:lnTo>
                    <a:pt x="36945" y="129204"/>
                  </a:lnTo>
                  <a:lnTo>
                    <a:pt x="60593" y="91691"/>
                  </a:lnTo>
                  <a:lnTo>
                    <a:pt x="89547" y="57241"/>
                  </a:lnTo>
                  <a:lnTo>
                    <a:pt x="123577" y="26471"/>
                  </a:lnTo>
                  <a:lnTo>
                    <a:pt x="16245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33643" y="3884676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321" y="1397"/>
                  </a:moveTo>
                  <a:lnTo>
                    <a:pt x="373486" y="28398"/>
                  </a:lnTo>
                  <a:lnTo>
                    <a:pt x="334772" y="49361"/>
                  </a:lnTo>
                  <a:lnTo>
                    <a:pt x="293832" y="64287"/>
                  </a:lnTo>
                  <a:lnTo>
                    <a:pt x="251322" y="73179"/>
                  </a:lnTo>
                  <a:lnTo>
                    <a:pt x="207899" y="76041"/>
                  </a:lnTo>
                  <a:lnTo>
                    <a:pt x="164216" y="72875"/>
                  </a:lnTo>
                  <a:lnTo>
                    <a:pt x="120929" y="63685"/>
                  </a:lnTo>
                  <a:lnTo>
                    <a:pt x="78694" y="48474"/>
                  </a:lnTo>
                  <a:lnTo>
                    <a:pt x="38166" y="272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1968" y="4383023"/>
              <a:ext cx="111251" cy="12192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726172" y="4387595"/>
              <a:ext cx="271145" cy="307340"/>
            </a:xfrm>
            <a:custGeom>
              <a:avLst/>
              <a:gdLst/>
              <a:ahLst/>
              <a:cxnLst/>
              <a:rect l="l" t="t" r="r" b="b"/>
              <a:pathLst>
                <a:path w="271145" h="307339">
                  <a:moveTo>
                    <a:pt x="271018" y="0"/>
                  </a:moveTo>
                  <a:lnTo>
                    <a:pt x="267657" y="44788"/>
                  </a:lnTo>
                  <a:lnTo>
                    <a:pt x="257864" y="87765"/>
                  </a:lnTo>
                  <a:lnTo>
                    <a:pt x="242073" y="128437"/>
                  </a:lnTo>
                  <a:lnTo>
                    <a:pt x="220717" y="166313"/>
                  </a:lnTo>
                  <a:lnTo>
                    <a:pt x="194230" y="200898"/>
                  </a:lnTo>
                  <a:lnTo>
                    <a:pt x="163045" y="231699"/>
                  </a:lnTo>
                  <a:lnTo>
                    <a:pt x="127596" y="258225"/>
                  </a:lnTo>
                  <a:lnTo>
                    <a:pt x="88316" y="279981"/>
                  </a:lnTo>
                  <a:lnTo>
                    <a:pt x="45640" y="296474"/>
                  </a:lnTo>
                  <a:lnTo>
                    <a:pt x="0" y="30721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4556" y="4437888"/>
              <a:ext cx="300227" cy="342900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6562979" y="4481321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49305" y="2127426"/>
            <a:ext cx="240665" cy="28067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3m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44352" y="3238422"/>
            <a:ext cx="240665" cy="382905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16m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41304" y="4507660"/>
            <a:ext cx="240665" cy="28067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6m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251959" y="1732788"/>
            <a:ext cx="4180840" cy="3088005"/>
            <a:chOff x="4251959" y="1732788"/>
            <a:chExt cx="4180840" cy="3088005"/>
          </a:xfrm>
        </p:grpSpPr>
        <p:sp>
          <p:nvSpPr>
            <p:cNvPr id="77" name="object 77"/>
            <p:cNvSpPr/>
            <p:nvPr/>
          </p:nvSpPr>
          <p:spPr>
            <a:xfrm>
              <a:off x="4606289" y="1946910"/>
              <a:ext cx="3515995" cy="2859405"/>
            </a:xfrm>
            <a:custGeom>
              <a:avLst/>
              <a:gdLst/>
              <a:ahLst/>
              <a:cxnLst/>
              <a:rect l="l" t="t" r="r" b="b"/>
              <a:pathLst>
                <a:path w="3515995" h="2859404">
                  <a:moveTo>
                    <a:pt x="0" y="2859024"/>
                  </a:moveTo>
                  <a:lnTo>
                    <a:pt x="3515867" y="2859024"/>
                  </a:lnTo>
                  <a:lnTo>
                    <a:pt x="3515867" y="0"/>
                  </a:lnTo>
                  <a:lnTo>
                    <a:pt x="0" y="0"/>
                  </a:lnTo>
                  <a:lnTo>
                    <a:pt x="0" y="28590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99709" y="4536948"/>
              <a:ext cx="1174115" cy="115570"/>
            </a:xfrm>
            <a:custGeom>
              <a:avLst/>
              <a:gdLst/>
              <a:ahLst/>
              <a:cxnLst/>
              <a:rect l="l" t="t" r="r" b="b"/>
              <a:pathLst>
                <a:path w="1174114" h="115570">
                  <a:moveTo>
                    <a:pt x="73787" y="38988"/>
                  </a:moveTo>
                  <a:lnTo>
                    <a:pt x="0" y="81533"/>
                  </a:lnTo>
                  <a:lnTo>
                    <a:pt x="78359" y="115062"/>
                  </a:lnTo>
                  <a:lnTo>
                    <a:pt x="76801" y="89153"/>
                  </a:lnTo>
                  <a:lnTo>
                    <a:pt x="64007" y="89153"/>
                  </a:lnTo>
                  <a:lnTo>
                    <a:pt x="62737" y="66293"/>
                  </a:lnTo>
                  <a:lnTo>
                    <a:pt x="75382" y="65538"/>
                  </a:lnTo>
                  <a:lnTo>
                    <a:pt x="73787" y="38988"/>
                  </a:lnTo>
                  <a:close/>
                </a:path>
                <a:path w="1174114" h="115570">
                  <a:moveTo>
                    <a:pt x="75382" y="65538"/>
                  </a:moveTo>
                  <a:lnTo>
                    <a:pt x="62737" y="66293"/>
                  </a:lnTo>
                  <a:lnTo>
                    <a:pt x="64007" y="89153"/>
                  </a:lnTo>
                  <a:lnTo>
                    <a:pt x="76756" y="88392"/>
                  </a:lnTo>
                  <a:lnTo>
                    <a:pt x="75382" y="65538"/>
                  </a:lnTo>
                  <a:close/>
                </a:path>
                <a:path w="1174114" h="115570">
                  <a:moveTo>
                    <a:pt x="76756" y="88392"/>
                  </a:moveTo>
                  <a:lnTo>
                    <a:pt x="64007" y="89153"/>
                  </a:lnTo>
                  <a:lnTo>
                    <a:pt x="76801" y="89153"/>
                  </a:lnTo>
                  <a:lnTo>
                    <a:pt x="76756" y="88392"/>
                  </a:lnTo>
                  <a:close/>
                </a:path>
                <a:path w="1174114" h="115570">
                  <a:moveTo>
                    <a:pt x="1172844" y="0"/>
                  </a:moveTo>
                  <a:lnTo>
                    <a:pt x="75382" y="65538"/>
                  </a:lnTo>
                  <a:lnTo>
                    <a:pt x="76756" y="88392"/>
                  </a:lnTo>
                  <a:lnTo>
                    <a:pt x="1174114" y="22859"/>
                  </a:lnTo>
                  <a:lnTo>
                    <a:pt x="1172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0915" y="1741932"/>
              <a:ext cx="184403" cy="19659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20455" y="1732788"/>
              <a:ext cx="184403" cy="19507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138671" y="357073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572"/>
                  </a:moveTo>
                  <a:lnTo>
                    <a:pt x="1339" y="1339"/>
                  </a:lnTo>
                  <a:lnTo>
                    <a:pt x="4572" y="0"/>
                  </a:lnTo>
                  <a:lnTo>
                    <a:pt x="7804" y="1339"/>
                  </a:lnTo>
                  <a:lnTo>
                    <a:pt x="9144" y="4572"/>
                  </a:lnTo>
                  <a:lnTo>
                    <a:pt x="7804" y="7804"/>
                  </a:lnTo>
                  <a:lnTo>
                    <a:pt x="4572" y="9144"/>
                  </a:lnTo>
                  <a:lnTo>
                    <a:pt x="1339" y="7804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89881" y="4132326"/>
              <a:ext cx="3987165" cy="12700"/>
            </a:xfrm>
            <a:custGeom>
              <a:avLst/>
              <a:gdLst/>
              <a:ahLst/>
              <a:cxnLst/>
              <a:rect l="l" t="t" r="r" b="b"/>
              <a:pathLst>
                <a:path w="3987165" h="12700">
                  <a:moveTo>
                    <a:pt x="0" y="0"/>
                  </a:moveTo>
                  <a:lnTo>
                    <a:pt x="3986784" y="12192"/>
                  </a:lnTo>
                </a:path>
              </a:pathLst>
            </a:custGeom>
            <a:ln w="32004">
              <a:solidFill>
                <a:srgbClr val="EC7C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56959" y="4614672"/>
              <a:ext cx="184403" cy="19659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51959" y="3919727"/>
              <a:ext cx="184403" cy="19659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47888" y="4622292"/>
              <a:ext cx="184403" cy="19507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0915" y="4625339"/>
              <a:ext cx="184403" cy="19507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0267" y="3951732"/>
              <a:ext cx="184403" cy="196596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4656073" y="4510785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43500" y="2138934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80936" y="1641348"/>
            <a:ext cx="7973695" cy="3345815"/>
            <a:chOff x="380936" y="1641348"/>
            <a:chExt cx="7973695" cy="3345815"/>
          </a:xfrm>
        </p:grpSpPr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73924" y="4454652"/>
              <a:ext cx="187451" cy="18288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382468" y="2996311"/>
              <a:ext cx="230504" cy="340360"/>
            </a:xfrm>
            <a:custGeom>
              <a:avLst/>
              <a:gdLst/>
              <a:ahLst/>
              <a:cxnLst/>
              <a:rect l="l" t="t" r="r" b="b"/>
              <a:pathLst>
                <a:path w="230504" h="340360">
                  <a:moveTo>
                    <a:pt x="230298" y="339851"/>
                  </a:moveTo>
                  <a:lnTo>
                    <a:pt x="187813" y="325418"/>
                  </a:lnTo>
                  <a:lnTo>
                    <a:pt x="148692" y="305190"/>
                  </a:lnTo>
                  <a:lnTo>
                    <a:pt x="113303" y="279709"/>
                  </a:lnTo>
                  <a:lnTo>
                    <a:pt x="82015" y="249521"/>
                  </a:lnTo>
                  <a:lnTo>
                    <a:pt x="55197" y="215169"/>
                  </a:lnTo>
                  <a:lnTo>
                    <a:pt x="33217" y="177198"/>
                  </a:lnTo>
                  <a:lnTo>
                    <a:pt x="16445" y="136151"/>
                  </a:lnTo>
                  <a:lnTo>
                    <a:pt x="5250" y="92573"/>
                  </a:lnTo>
                  <a:lnTo>
                    <a:pt x="0" y="47008"/>
                  </a:lnTo>
                  <a:lnTo>
                    <a:pt x="106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68640" y="3108960"/>
              <a:ext cx="185928" cy="18135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208517" y="3014980"/>
              <a:ext cx="108585" cy="405765"/>
            </a:xfrm>
            <a:custGeom>
              <a:avLst/>
              <a:gdLst/>
              <a:ahLst/>
              <a:cxnLst/>
              <a:rect l="l" t="t" r="r" b="b"/>
              <a:pathLst>
                <a:path w="108584" h="405764">
                  <a:moveTo>
                    <a:pt x="0" y="0"/>
                  </a:moveTo>
                  <a:lnTo>
                    <a:pt x="32163" y="31427"/>
                  </a:lnTo>
                  <a:lnTo>
                    <a:pt x="58789" y="66604"/>
                  </a:lnTo>
                  <a:lnTo>
                    <a:pt x="79783" y="104885"/>
                  </a:lnTo>
                  <a:lnTo>
                    <a:pt x="95048" y="145621"/>
                  </a:lnTo>
                  <a:lnTo>
                    <a:pt x="104489" y="188166"/>
                  </a:lnTo>
                  <a:lnTo>
                    <a:pt x="108008" y="231873"/>
                  </a:lnTo>
                  <a:lnTo>
                    <a:pt x="105511" y="276095"/>
                  </a:lnTo>
                  <a:lnTo>
                    <a:pt x="96902" y="320186"/>
                  </a:lnTo>
                  <a:lnTo>
                    <a:pt x="82083" y="363498"/>
                  </a:lnTo>
                  <a:lnTo>
                    <a:pt x="60959" y="4053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8983" y="2502408"/>
              <a:ext cx="187452" cy="18135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203695" y="2547435"/>
              <a:ext cx="400685" cy="125730"/>
            </a:xfrm>
            <a:custGeom>
              <a:avLst/>
              <a:gdLst/>
              <a:ahLst/>
              <a:cxnLst/>
              <a:rect l="l" t="t" r="r" b="b"/>
              <a:pathLst>
                <a:path w="400684" h="125730">
                  <a:moveTo>
                    <a:pt x="0" y="37014"/>
                  </a:moveTo>
                  <a:lnTo>
                    <a:pt x="40728" y="18192"/>
                  </a:lnTo>
                  <a:lnTo>
                    <a:pt x="83011" y="5901"/>
                  </a:lnTo>
                  <a:lnTo>
                    <a:pt x="126206" y="0"/>
                  </a:lnTo>
                  <a:lnTo>
                    <a:pt x="169674" y="343"/>
                  </a:lnTo>
                  <a:lnTo>
                    <a:pt x="212772" y="6788"/>
                  </a:lnTo>
                  <a:lnTo>
                    <a:pt x="254861" y="19193"/>
                  </a:lnTo>
                  <a:lnTo>
                    <a:pt x="295300" y="37413"/>
                  </a:lnTo>
                  <a:lnTo>
                    <a:pt x="333447" y="61305"/>
                  </a:lnTo>
                  <a:lnTo>
                    <a:pt x="368662" y="90726"/>
                  </a:lnTo>
                  <a:lnTo>
                    <a:pt x="400303" y="12553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51397" y="1660398"/>
              <a:ext cx="660400" cy="297180"/>
            </a:xfrm>
            <a:custGeom>
              <a:avLst/>
              <a:gdLst/>
              <a:ahLst/>
              <a:cxnLst/>
              <a:rect l="l" t="t" r="r" b="b"/>
              <a:pathLst>
                <a:path w="660400" h="297180">
                  <a:moveTo>
                    <a:pt x="0" y="6096"/>
                  </a:moveTo>
                  <a:lnTo>
                    <a:pt x="0" y="297179"/>
                  </a:lnTo>
                </a:path>
                <a:path w="660400" h="297180">
                  <a:moveTo>
                    <a:pt x="659892" y="0"/>
                  </a:moveTo>
                  <a:lnTo>
                    <a:pt x="659892" y="291084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264658" y="3998214"/>
              <a:ext cx="949960" cy="622300"/>
            </a:xfrm>
            <a:custGeom>
              <a:avLst/>
              <a:gdLst/>
              <a:ahLst/>
              <a:cxnLst/>
              <a:rect l="l" t="t" r="r" b="b"/>
              <a:pathLst>
                <a:path w="949960" h="622300">
                  <a:moveTo>
                    <a:pt x="0" y="621792"/>
                  </a:moveTo>
                  <a:lnTo>
                    <a:pt x="3879" y="577870"/>
                  </a:lnTo>
                  <a:lnTo>
                    <a:pt x="9117" y="535564"/>
                  </a:lnTo>
                  <a:lnTo>
                    <a:pt x="20519" y="497616"/>
                  </a:lnTo>
                  <a:lnTo>
                    <a:pt x="42887" y="466770"/>
                  </a:lnTo>
                  <a:lnTo>
                    <a:pt x="81025" y="445769"/>
                  </a:lnTo>
                  <a:lnTo>
                    <a:pt x="136604" y="452082"/>
                  </a:lnTo>
                  <a:lnTo>
                    <a:pt x="183991" y="459597"/>
                  </a:lnTo>
                  <a:lnTo>
                    <a:pt x="229901" y="468897"/>
                  </a:lnTo>
                  <a:lnTo>
                    <a:pt x="281050" y="480568"/>
                  </a:lnTo>
                  <a:lnTo>
                    <a:pt x="326842" y="503542"/>
                  </a:lnTo>
                  <a:lnTo>
                    <a:pt x="373639" y="511966"/>
                  </a:lnTo>
                  <a:lnTo>
                    <a:pt x="419765" y="506527"/>
                  </a:lnTo>
                  <a:lnTo>
                    <a:pt x="463544" y="487915"/>
                  </a:lnTo>
                  <a:lnTo>
                    <a:pt x="503300" y="456819"/>
                  </a:lnTo>
                  <a:lnTo>
                    <a:pt x="519548" y="385455"/>
                  </a:lnTo>
                  <a:lnTo>
                    <a:pt x="526979" y="342203"/>
                  </a:lnTo>
                  <a:lnTo>
                    <a:pt x="535934" y="297387"/>
                  </a:lnTo>
                  <a:lnTo>
                    <a:pt x="547902" y="253618"/>
                  </a:lnTo>
                  <a:lnTo>
                    <a:pt x="564373" y="213505"/>
                  </a:lnTo>
                  <a:lnTo>
                    <a:pt x="586837" y="179661"/>
                  </a:lnTo>
                  <a:lnTo>
                    <a:pt x="616783" y="154697"/>
                  </a:lnTo>
                  <a:lnTo>
                    <a:pt x="655701" y="141224"/>
                  </a:lnTo>
                  <a:lnTo>
                    <a:pt x="697023" y="134826"/>
                  </a:lnTo>
                  <a:lnTo>
                    <a:pt x="717798" y="131812"/>
                  </a:lnTo>
                  <a:lnTo>
                    <a:pt x="738251" y="128524"/>
                  </a:lnTo>
                  <a:lnTo>
                    <a:pt x="760860" y="93331"/>
                  </a:lnTo>
                  <a:lnTo>
                    <a:pt x="775535" y="70393"/>
                  </a:lnTo>
                  <a:lnTo>
                    <a:pt x="786558" y="56939"/>
                  </a:lnTo>
                  <a:lnTo>
                    <a:pt x="798210" y="50196"/>
                  </a:lnTo>
                  <a:lnTo>
                    <a:pt x="814774" y="47395"/>
                  </a:lnTo>
                  <a:lnTo>
                    <a:pt x="840531" y="45763"/>
                  </a:lnTo>
                  <a:lnTo>
                    <a:pt x="879763" y="42530"/>
                  </a:lnTo>
                  <a:lnTo>
                    <a:pt x="936751" y="34925"/>
                  </a:lnTo>
                  <a:lnTo>
                    <a:pt x="940718" y="24753"/>
                  </a:lnTo>
                  <a:lnTo>
                    <a:pt x="944864" y="13271"/>
                  </a:lnTo>
                  <a:lnTo>
                    <a:pt x="948128" y="3885"/>
                  </a:lnTo>
                  <a:lnTo>
                    <a:pt x="949451" y="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929502" y="2001282"/>
              <a:ext cx="406400" cy="104775"/>
            </a:xfrm>
            <a:custGeom>
              <a:avLst/>
              <a:gdLst/>
              <a:ahLst/>
              <a:cxnLst/>
              <a:rect l="l" t="t" r="r" b="b"/>
              <a:pathLst>
                <a:path w="406400" h="104775">
                  <a:moveTo>
                    <a:pt x="0" y="104250"/>
                  </a:moveTo>
                  <a:lnTo>
                    <a:pt x="31819" y="72581"/>
                  </a:lnTo>
                  <a:lnTo>
                    <a:pt x="67332" y="46514"/>
                  </a:lnTo>
                  <a:lnTo>
                    <a:pt x="105888" y="26136"/>
                  </a:lnTo>
                  <a:lnTo>
                    <a:pt x="146838" y="11534"/>
                  </a:lnTo>
                  <a:lnTo>
                    <a:pt x="189531" y="2793"/>
                  </a:lnTo>
                  <a:lnTo>
                    <a:pt x="233318" y="0"/>
                  </a:lnTo>
                  <a:lnTo>
                    <a:pt x="277548" y="3239"/>
                  </a:lnTo>
                  <a:lnTo>
                    <a:pt x="321572" y="12599"/>
                  </a:lnTo>
                  <a:lnTo>
                    <a:pt x="364739" y="28164"/>
                  </a:lnTo>
                  <a:lnTo>
                    <a:pt x="406400" y="5002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75120" y="2885608"/>
              <a:ext cx="400685" cy="125730"/>
            </a:xfrm>
            <a:custGeom>
              <a:avLst/>
              <a:gdLst/>
              <a:ahLst/>
              <a:cxnLst/>
              <a:rect l="l" t="t" r="r" b="b"/>
              <a:pathLst>
                <a:path w="400684" h="125730">
                  <a:moveTo>
                    <a:pt x="0" y="37042"/>
                  </a:moveTo>
                  <a:lnTo>
                    <a:pt x="40728" y="18216"/>
                  </a:lnTo>
                  <a:lnTo>
                    <a:pt x="83011" y="5916"/>
                  </a:lnTo>
                  <a:lnTo>
                    <a:pt x="126206" y="0"/>
                  </a:lnTo>
                  <a:lnTo>
                    <a:pt x="169674" y="326"/>
                  </a:lnTo>
                  <a:lnTo>
                    <a:pt x="212772" y="6752"/>
                  </a:lnTo>
                  <a:lnTo>
                    <a:pt x="254861" y="19138"/>
                  </a:lnTo>
                  <a:lnTo>
                    <a:pt x="295300" y="37341"/>
                  </a:lnTo>
                  <a:lnTo>
                    <a:pt x="333447" y="61219"/>
                  </a:lnTo>
                  <a:lnTo>
                    <a:pt x="368662" y="90630"/>
                  </a:lnTo>
                  <a:lnTo>
                    <a:pt x="400303" y="1254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93954" y="453618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93954" y="4536186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4976876" y="5589100"/>
            <a:ext cx="1741805" cy="9652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5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Questionner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Orienter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674354" y="1760981"/>
            <a:ext cx="339026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605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Relance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l’Éducateur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la </a:t>
            </a:r>
            <a:r>
              <a:rPr sz="1600" b="1" dirty="0">
                <a:latin typeface="Arial"/>
                <a:cs typeface="Arial"/>
              </a:rPr>
              <a:t>zone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(en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alternance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gauche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/ </a:t>
            </a:r>
            <a:r>
              <a:rPr sz="1600" b="1" spc="-10" dirty="0">
                <a:latin typeface="Arial"/>
                <a:cs typeface="Arial"/>
              </a:rPr>
              <a:t>droite).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joueur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attaquable </a:t>
            </a:r>
            <a:r>
              <a:rPr sz="1600" b="1" dirty="0">
                <a:latin typeface="Arial"/>
                <a:cs typeface="Arial"/>
              </a:rPr>
              <a:t>uniquement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lorsqu’il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maîtrise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le </a:t>
            </a:r>
            <a:r>
              <a:rPr sz="1600" b="1" dirty="0">
                <a:latin typeface="Arial"/>
                <a:cs typeface="Arial"/>
              </a:rPr>
              <a:t>ballon.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Pour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progresser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zone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B, </a:t>
            </a:r>
            <a:r>
              <a:rPr sz="1600" b="1" dirty="0">
                <a:latin typeface="Arial"/>
                <a:cs typeface="Arial"/>
              </a:rPr>
              <a:t>Il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options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passe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un </a:t>
            </a:r>
            <a:r>
              <a:rPr sz="1600" b="1" dirty="0">
                <a:latin typeface="Arial"/>
                <a:cs typeface="Arial"/>
              </a:rPr>
              <a:t>partenaire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ou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conduite.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Ensuite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jeu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libre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zone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B.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41206" y="4373956"/>
            <a:ext cx="333184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marquer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but.</a:t>
            </a:r>
            <a:endParaRPr sz="1600">
              <a:latin typeface="Arial"/>
              <a:cs typeface="Arial"/>
            </a:endParaRPr>
          </a:p>
          <a:p>
            <a:pPr marL="12700" marR="5080" indent="28448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transmettre le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à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appuis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côté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ou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l’E.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8679180" y="4425696"/>
            <a:ext cx="203200" cy="403860"/>
            <a:chOff x="8679180" y="4425696"/>
            <a:chExt cx="203200" cy="403860"/>
          </a:xfrm>
        </p:grpSpPr>
        <p:pic>
          <p:nvPicPr>
            <p:cNvPr id="107" name="object 1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79180" y="4425696"/>
              <a:ext cx="187451" cy="18288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94420" y="4646676"/>
              <a:ext cx="187451" cy="182880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204317" y="6163462"/>
            <a:ext cx="24453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joueurs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 4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(+ 1</a:t>
            </a:r>
            <a:r>
              <a:rPr sz="1200" b="1" spc="-10" dirty="0">
                <a:latin typeface="Arial"/>
                <a:cs typeface="Arial"/>
              </a:rPr>
              <a:t> défenseur)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783064" y="5932119"/>
            <a:ext cx="711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attaquent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787949" y="6297879"/>
            <a:ext cx="929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partenaires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/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024878" y="5932119"/>
            <a:ext cx="3662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rôles,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relance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droite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gauche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25" dirty="0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31975" algn="l"/>
              </a:tabLst>
            </a:pPr>
            <a:r>
              <a:rPr sz="1200" b="1" dirty="0">
                <a:latin typeface="Arial"/>
                <a:cs typeface="Arial"/>
              </a:rPr>
              <a:t>• 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r>
              <a:rPr sz="1200" b="1" dirty="0">
                <a:latin typeface="Arial"/>
                <a:cs typeface="Arial"/>
              </a:rPr>
              <a:t>	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 Prendre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l’information : lecture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déplacements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des </a:t>
            </a:r>
            <a:r>
              <a:rPr sz="1200" b="1" dirty="0">
                <a:latin typeface="Arial"/>
                <a:cs typeface="Arial"/>
              </a:rPr>
              <a:t>transmettre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0" dirty="0">
                <a:latin typeface="Arial"/>
                <a:cs typeface="Arial"/>
              </a:rPr>
              <a:t> proposer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3" name="object 11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578083" y="5977128"/>
            <a:ext cx="153924" cy="149351"/>
          </a:xfrm>
          <a:prstGeom prst="rect">
            <a:avLst/>
          </a:prstGeom>
        </p:spPr>
      </p:pic>
      <p:sp>
        <p:nvSpPr>
          <p:cNvPr id="114" name="object 114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16" name="object 116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6" name="object 1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60835" y="335284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1572767"/>
            <a:ext cx="3789045" cy="396240"/>
            <a:chOff x="181355" y="1572767"/>
            <a:chExt cx="3789045" cy="396240"/>
          </a:xfrm>
        </p:grpSpPr>
        <p:sp>
          <p:nvSpPr>
            <p:cNvPr id="3" name="object 3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3715004" y="0"/>
                  </a:moveTo>
                  <a:lnTo>
                    <a:pt x="64515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5" y="387096"/>
                  </a:lnTo>
                  <a:lnTo>
                    <a:pt x="3715004" y="387096"/>
                  </a:lnTo>
                  <a:lnTo>
                    <a:pt x="3740140" y="382033"/>
                  </a:lnTo>
                  <a:lnTo>
                    <a:pt x="3760644" y="368220"/>
                  </a:lnTo>
                  <a:lnTo>
                    <a:pt x="3774457" y="347716"/>
                  </a:lnTo>
                  <a:lnTo>
                    <a:pt x="3779520" y="322580"/>
                  </a:lnTo>
                  <a:lnTo>
                    <a:pt x="3779520" y="64515"/>
                  </a:lnTo>
                  <a:lnTo>
                    <a:pt x="3774457" y="39379"/>
                  </a:lnTo>
                  <a:lnTo>
                    <a:pt x="3760644" y="18875"/>
                  </a:lnTo>
                  <a:lnTo>
                    <a:pt x="3740140" y="5062"/>
                  </a:lnTo>
                  <a:lnTo>
                    <a:pt x="3715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5" y="0"/>
                  </a:lnTo>
                  <a:lnTo>
                    <a:pt x="3715004" y="0"/>
                  </a:lnTo>
                  <a:lnTo>
                    <a:pt x="3740140" y="5062"/>
                  </a:lnTo>
                  <a:lnTo>
                    <a:pt x="3760644" y="18875"/>
                  </a:lnTo>
                  <a:lnTo>
                    <a:pt x="3774457" y="39379"/>
                  </a:lnTo>
                  <a:lnTo>
                    <a:pt x="3779520" y="64515"/>
                  </a:lnTo>
                  <a:lnTo>
                    <a:pt x="3779520" y="322580"/>
                  </a:lnTo>
                  <a:lnTo>
                    <a:pt x="3774457" y="347716"/>
                  </a:lnTo>
                  <a:lnTo>
                    <a:pt x="3760644" y="368220"/>
                  </a:lnTo>
                  <a:lnTo>
                    <a:pt x="3740140" y="382033"/>
                  </a:lnTo>
                  <a:lnTo>
                    <a:pt x="3715004" y="387096"/>
                  </a:lnTo>
                  <a:lnTo>
                    <a:pt x="64515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7545" y="361033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264" y="3515309"/>
            <a:ext cx="28276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15m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36507" y="976883"/>
            <a:ext cx="3373120" cy="445134"/>
            <a:chOff x="8636507" y="976883"/>
            <a:chExt cx="3373120" cy="44513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79" y="981455"/>
              <a:ext cx="3363468" cy="435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41079" y="981455"/>
              <a:ext cx="3363595" cy="436245"/>
            </a:xfrm>
            <a:custGeom>
              <a:avLst/>
              <a:gdLst/>
              <a:ahLst/>
              <a:cxnLst/>
              <a:rect l="l" t="t" r="r" b="b"/>
              <a:pathLst>
                <a:path w="3363595" h="436244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4" y="0"/>
                  </a:lnTo>
                  <a:lnTo>
                    <a:pt x="3290824" y="0"/>
                  </a:lnTo>
                  <a:lnTo>
                    <a:pt x="3319105" y="5707"/>
                  </a:lnTo>
                  <a:lnTo>
                    <a:pt x="3342195" y="21272"/>
                  </a:lnTo>
                  <a:lnTo>
                    <a:pt x="3357760" y="44362"/>
                  </a:lnTo>
                  <a:lnTo>
                    <a:pt x="3363468" y="72644"/>
                  </a:lnTo>
                  <a:lnTo>
                    <a:pt x="3363468" y="363220"/>
                  </a:lnTo>
                  <a:lnTo>
                    <a:pt x="3357760" y="391501"/>
                  </a:lnTo>
                  <a:lnTo>
                    <a:pt x="3342195" y="414591"/>
                  </a:lnTo>
                  <a:lnTo>
                    <a:pt x="3319105" y="430156"/>
                  </a:lnTo>
                  <a:lnTo>
                    <a:pt x="3290824" y="435864"/>
                  </a:lnTo>
                  <a:lnTo>
                    <a:pt x="72644" y="435864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20"/>
                  </a:lnTo>
                  <a:lnTo>
                    <a:pt x="0" y="72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79457" y="106413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4795" y="1446275"/>
            <a:ext cx="33604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8140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1935" y="3710940"/>
            <a:ext cx="3374390" cy="3200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R="262890" algn="ctr">
              <a:lnSpc>
                <a:spcPct val="100000"/>
              </a:lnSpc>
              <a:spcBef>
                <a:spcPts val="450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413" y="1037081"/>
            <a:ext cx="4137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10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6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Défendre</a:t>
            </a:r>
            <a:r>
              <a:rPr sz="16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l’axe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ballon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but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8973" y="5275897"/>
            <a:ext cx="11950065" cy="680085"/>
            <a:chOff x="168973" y="5275897"/>
            <a:chExt cx="11950065" cy="68008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5280659"/>
              <a:ext cx="11911584" cy="3246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2692" y="5280659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23176" y="5637275"/>
              <a:ext cx="4927600" cy="289560"/>
            </a:xfrm>
            <a:custGeom>
              <a:avLst/>
              <a:gdLst/>
              <a:ahLst/>
              <a:cxnLst/>
              <a:rect l="l" t="t" r="r" b="b"/>
              <a:pathLst>
                <a:path w="4927600" h="289560">
                  <a:moveTo>
                    <a:pt x="4878832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60"/>
                  </a:lnTo>
                  <a:lnTo>
                    <a:pt x="4878832" y="289560"/>
                  </a:lnTo>
                  <a:lnTo>
                    <a:pt x="4897624" y="285768"/>
                  </a:lnTo>
                  <a:lnTo>
                    <a:pt x="4912963" y="275426"/>
                  </a:lnTo>
                  <a:lnTo>
                    <a:pt x="4923301" y="260086"/>
                  </a:lnTo>
                  <a:lnTo>
                    <a:pt x="4927092" y="241300"/>
                  </a:lnTo>
                  <a:lnTo>
                    <a:pt x="4927092" y="48260"/>
                  </a:lnTo>
                  <a:lnTo>
                    <a:pt x="4923301" y="29473"/>
                  </a:lnTo>
                  <a:lnTo>
                    <a:pt x="4912963" y="14133"/>
                  </a:lnTo>
                  <a:lnTo>
                    <a:pt x="4897624" y="3791"/>
                  </a:lnTo>
                  <a:lnTo>
                    <a:pt x="48788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23176" y="5637275"/>
              <a:ext cx="4927600" cy="289560"/>
            </a:xfrm>
            <a:custGeom>
              <a:avLst/>
              <a:gdLst/>
              <a:ahLst/>
              <a:cxnLst/>
              <a:rect l="l" t="t" r="r" b="b"/>
              <a:pathLst>
                <a:path w="4927600" h="289560">
                  <a:moveTo>
                    <a:pt x="0" y="48260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4878832" y="0"/>
                  </a:lnTo>
                  <a:lnTo>
                    <a:pt x="4897624" y="3791"/>
                  </a:lnTo>
                  <a:lnTo>
                    <a:pt x="4912963" y="14133"/>
                  </a:lnTo>
                  <a:lnTo>
                    <a:pt x="4923301" y="29473"/>
                  </a:lnTo>
                  <a:lnTo>
                    <a:pt x="4927092" y="48260"/>
                  </a:lnTo>
                  <a:lnTo>
                    <a:pt x="4927092" y="241300"/>
                  </a:lnTo>
                  <a:lnTo>
                    <a:pt x="4923301" y="260086"/>
                  </a:lnTo>
                  <a:lnTo>
                    <a:pt x="4912963" y="275426"/>
                  </a:lnTo>
                  <a:lnTo>
                    <a:pt x="4897624" y="285768"/>
                  </a:lnTo>
                  <a:lnTo>
                    <a:pt x="4878832" y="289560"/>
                  </a:lnTo>
                  <a:lnTo>
                    <a:pt x="48259" y="289560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2637282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5"/>
                  </a:lnTo>
                  <a:lnTo>
                    <a:pt x="2637282" y="288035"/>
                  </a:lnTo>
                  <a:lnTo>
                    <a:pt x="2655980" y="284264"/>
                  </a:lnTo>
                  <a:lnTo>
                    <a:pt x="2671238" y="273977"/>
                  </a:lnTo>
                  <a:lnTo>
                    <a:pt x="2681519" y="258718"/>
                  </a:lnTo>
                  <a:lnTo>
                    <a:pt x="2685288" y="240029"/>
                  </a:lnTo>
                  <a:lnTo>
                    <a:pt x="2685288" y="48005"/>
                  </a:lnTo>
                  <a:lnTo>
                    <a:pt x="2681519" y="29317"/>
                  </a:lnTo>
                  <a:lnTo>
                    <a:pt x="2671238" y="14058"/>
                  </a:lnTo>
                  <a:lnTo>
                    <a:pt x="2655980" y="3771"/>
                  </a:lnTo>
                  <a:lnTo>
                    <a:pt x="26372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0" y="48005"/>
                  </a:moveTo>
                  <a:lnTo>
                    <a:pt x="3771" y="29317"/>
                  </a:lnTo>
                  <a:lnTo>
                    <a:pt x="14058" y="14058"/>
                  </a:lnTo>
                  <a:lnTo>
                    <a:pt x="29317" y="3771"/>
                  </a:lnTo>
                  <a:lnTo>
                    <a:pt x="48006" y="0"/>
                  </a:lnTo>
                  <a:lnTo>
                    <a:pt x="2637282" y="0"/>
                  </a:lnTo>
                  <a:lnTo>
                    <a:pt x="2655980" y="3771"/>
                  </a:lnTo>
                  <a:lnTo>
                    <a:pt x="2671238" y="14058"/>
                  </a:lnTo>
                  <a:lnTo>
                    <a:pt x="2681519" y="29317"/>
                  </a:lnTo>
                  <a:lnTo>
                    <a:pt x="2685288" y="48005"/>
                  </a:lnTo>
                  <a:lnTo>
                    <a:pt x="2685288" y="240029"/>
                  </a:lnTo>
                  <a:lnTo>
                    <a:pt x="2681519" y="258718"/>
                  </a:lnTo>
                  <a:lnTo>
                    <a:pt x="2671238" y="273977"/>
                  </a:lnTo>
                  <a:lnTo>
                    <a:pt x="2655980" y="284264"/>
                  </a:lnTo>
                  <a:lnTo>
                    <a:pt x="2637282" y="288035"/>
                  </a:lnTo>
                  <a:lnTo>
                    <a:pt x="48006" y="288035"/>
                  </a:lnTo>
                  <a:lnTo>
                    <a:pt x="29317" y="284264"/>
                  </a:lnTo>
                  <a:lnTo>
                    <a:pt x="14058" y="273977"/>
                  </a:lnTo>
                  <a:lnTo>
                    <a:pt x="3771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2468" y="5647943"/>
              <a:ext cx="1827530" cy="289560"/>
            </a:xfrm>
            <a:custGeom>
              <a:avLst/>
              <a:gdLst/>
              <a:ahLst/>
              <a:cxnLst/>
              <a:rect l="l" t="t" r="r" b="b"/>
              <a:pathLst>
                <a:path w="1827529" h="289560">
                  <a:moveTo>
                    <a:pt x="1779016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59"/>
                  </a:lnTo>
                  <a:lnTo>
                    <a:pt x="1779016" y="289559"/>
                  </a:lnTo>
                  <a:lnTo>
                    <a:pt x="1797808" y="285768"/>
                  </a:lnTo>
                  <a:lnTo>
                    <a:pt x="1813147" y="275426"/>
                  </a:lnTo>
                  <a:lnTo>
                    <a:pt x="1823485" y="260086"/>
                  </a:lnTo>
                  <a:lnTo>
                    <a:pt x="1827276" y="241299"/>
                  </a:lnTo>
                  <a:lnTo>
                    <a:pt x="1827276" y="48259"/>
                  </a:lnTo>
                  <a:lnTo>
                    <a:pt x="1823485" y="29473"/>
                  </a:lnTo>
                  <a:lnTo>
                    <a:pt x="1813147" y="14133"/>
                  </a:lnTo>
                  <a:lnTo>
                    <a:pt x="1797808" y="3791"/>
                  </a:lnTo>
                  <a:lnTo>
                    <a:pt x="17790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82468" y="5647943"/>
              <a:ext cx="1827530" cy="289560"/>
            </a:xfrm>
            <a:custGeom>
              <a:avLst/>
              <a:gdLst/>
              <a:ahLst/>
              <a:cxnLst/>
              <a:rect l="l" t="t" r="r" b="b"/>
              <a:pathLst>
                <a:path w="1827529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1779016" y="0"/>
                  </a:lnTo>
                  <a:lnTo>
                    <a:pt x="1797808" y="3791"/>
                  </a:lnTo>
                  <a:lnTo>
                    <a:pt x="1813147" y="14133"/>
                  </a:lnTo>
                  <a:lnTo>
                    <a:pt x="1823485" y="29473"/>
                  </a:lnTo>
                  <a:lnTo>
                    <a:pt x="1827276" y="48259"/>
                  </a:lnTo>
                  <a:lnTo>
                    <a:pt x="1827276" y="241299"/>
                  </a:lnTo>
                  <a:lnTo>
                    <a:pt x="1823485" y="260086"/>
                  </a:lnTo>
                  <a:lnTo>
                    <a:pt x="1813147" y="275426"/>
                  </a:lnTo>
                  <a:lnTo>
                    <a:pt x="1797808" y="285768"/>
                  </a:lnTo>
                  <a:lnTo>
                    <a:pt x="1779016" y="289559"/>
                  </a:lnTo>
                  <a:lnTo>
                    <a:pt x="48259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12436" y="5663183"/>
              <a:ext cx="1797050" cy="288290"/>
            </a:xfrm>
            <a:custGeom>
              <a:avLst/>
              <a:gdLst/>
              <a:ahLst/>
              <a:cxnLst/>
              <a:rect l="l" t="t" r="r" b="b"/>
              <a:pathLst>
                <a:path w="1797050" h="288289">
                  <a:moveTo>
                    <a:pt x="1748789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5"/>
                  </a:lnTo>
                  <a:lnTo>
                    <a:pt x="1748789" y="288035"/>
                  </a:lnTo>
                  <a:lnTo>
                    <a:pt x="1767488" y="284264"/>
                  </a:lnTo>
                  <a:lnTo>
                    <a:pt x="1782746" y="273977"/>
                  </a:lnTo>
                  <a:lnTo>
                    <a:pt x="1793027" y="258718"/>
                  </a:lnTo>
                  <a:lnTo>
                    <a:pt x="1796795" y="240029"/>
                  </a:lnTo>
                  <a:lnTo>
                    <a:pt x="1796795" y="48005"/>
                  </a:lnTo>
                  <a:lnTo>
                    <a:pt x="1793027" y="29317"/>
                  </a:lnTo>
                  <a:lnTo>
                    <a:pt x="1782746" y="14058"/>
                  </a:lnTo>
                  <a:lnTo>
                    <a:pt x="1767488" y="3771"/>
                  </a:lnTo>
                  <a:lnTo>
                    <a:pt x="17487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12436" y="5663183"/>
              <a:ext cx="1797050" cy="288290"/>
            </a:xfrm>
            <a:custGeom>
              <a:avLst/>
              <a:gdLst/>
              <a:ahLst/>
              <a:cxnLst/>
              <a:rect l="l" t="t" r="r" b="b"/>
              <a:pathLst>
                <a:path w="1797050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1748789" y="0"/>
                  </a:lnTo>
                  <a:lnTo>
                    <a:pt x="1767488" y="3771"/>
                  </a:lnTo>
                  <a:lnTo>
                    <a:pt x="1782746" y="14058"/>
                  </a:lnTo>
                  <a:lnTo>
                    <a:pt x="1793027" y="29317"/>
                  </a:lnTo>
                  <a:lnTo>
                    <a:pt x="1796795" y="48005"/>
                  </a:lnTo>
                  <a:lnTo>
                    <a:pt x="1796795" y="240029"/>
                  </a:lnTo>
                  <a:lnTo>
                    <a:pt x="1793027" y="258718"/>
                  </a:lnTo>
                  <a:lnTo>
                    <a:pt x="1782746" y="273977"/>
                  </a:lnTo>
                  <a:lnTo>
                    <a:pt x="1767488" y="284264"/>
                  </a:lnTo>
                  <a:lnTo>
                    <a:pt x="1748789" y="288035"/>
                  </a:lnTo>
                  <a:lnTo>
                    <a:pt x="48005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5186" y="5291073"/>
            <a:ext cx="1188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86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5337" y="5700471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34812" y="5655970"/>
            <a:ext cx="4904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71469" y="5666943"/>
            <a:ext cx="10331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17698" y="5737097"/>
            <a:ext cx="4010025" cy="881380"/>
          </a:xfrm>
          <a:custGeom>
            <a:avLst/>
            <a:gdLst/>
            <a:ahLst/>
            <a:cxnLst/>
            <a:rect l="l" t="t" r="r" b="b"/>
            <a:pathLst>
              <a:path w="4010025" h="881379">
                <a:moveTo>
                  <a:pt x="0" y="0"/>
                </a:moveTo>
                <a:lnTo>
                  <a:pt x="0" y="844549"/>
                </a:lnTo>
              </a:path>
              <a:path w="4010025" h="881379">
                <a:moveTo>
                  <a:pt x="1979676" y="1523"/>
                </a:moveTo>
                <a:lnTo>
                  <a:pt x="1979676" y="846073"/>
                </a:lnTo>
              </a:path>
              <a:path w="4010025" h="881379">
                <a:moveTo>
                  <a:pt x="4009644" y="36575"/>
                </a:moveTo>
                <a:lnTo>
                  <a:pt x="4009644" y="881126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150113" y="1990344"/>
          <a:ext cx="3841113" cy="819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68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VAC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FEVRIER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aux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VAC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D’AVRIL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marL="469265" marR="319405" indent="-628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ballon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0670" marR="220979" indent="120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Conserver progresser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2280" marR="160655" indent="-3003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Déséquilibrer Finir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149352" y="2878835"/>
            <a:ext cx="1237615" cy="437515"/>
          </a:xfrm>
          <a:prstGeom prst="rect">
            <a:avLst/>
          </a:prstGeom>
          <a:solidFill>
            <a:srgbClr val="99FF66"/>
          </a:solidFill>
          <a:ln w="9143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61645" marR="137160" indent="-26543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n’a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</a:t>
            </a:r>
            <a:r>
              <a:rPr sz="1200" spc="-25" dirty="0">
                <a:latin typeface="Arial"/>
                <a:cs typeface="Arial"/>
              </a:rPr>
              <a:t> le </a:t>
            </a:r>
            <a:r>
              <a:rPr sz="1200" spc="-10" dirty="0">
                <a:latin typeface="Arial"/>
                <a:cs typeface="Arial"/>
              </a:rPr>
              <a:t>ballon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50847" y="2878835"/>
            <a:ext cx="1239520" cy="437515"/>
          </a:xfrm>
          <a:prstGeom prst="rect">
            <a:avLst/>
          </a:prstGeom>
          <a:solidFill>
            <a:srgbClr val="99FF66"/>
          </a:solidFill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08915" marR="137160" indent="-8572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Arial"/>
                <a:cs typeface="Arial"/>
              </a:rPr>
              <a:t>S’opposer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progression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52344" y="2889504"/>
            <a:ext cx="1239520" cy="437515"/>
          </a:xfrm>
          <a:prstGeom prst="rect">
            <a:avLst/>
          </a:prstGeom>
          <a:solidFill>
            <a:srgbClr val="008000"/>
          </a:solidFill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R="21590" indent="42545">
              <a:lnSpc>
                <a:spcPct val="100000"/>
              </a:lnSpc>
              <a:spcBef>
                <a:spcPts val="26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S’opposer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pour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protéger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062221" y="1593341"/>
            <a:ext cx="4479290" cy="3599815"/>
            <a:chOff x="4062221" y="1593341"/>
            <a:chExt cx="4479290" cy="3599815"/>
          </a:xfrm>
        </p:grpSpPr>
        <p:sp>
          <p:nvSpPr>
            <p:cNvPr id="44" name="object 44"/>
            <p:cNvSpPr/>
            <p:nvPr/>
          </p:nvSpPr>
          <p:spPr>
            <a:xfrm>
              <a:off x="4062221" y="1593341"/>
              <a:ext cx="4479290" cy="3599815"/>
            </a:xfrm>
            <a:custGeom>
              <a:avLst/>
              <a:gdLst/>
              <a:ahLst/>
              <a:cxnLst/>
              <a:rect l="l" t="t" r="r" b="b"/>
              <a:pathLst>
                <a:path w="4479290" h="3599815">
                  <a:moveTo>
                    <a:pt x="4479035" y="0"/>
                  </a:moveTo>
                  <a:lnTo>
                    <a:pt x="0" y="0"/>
                  </a:lnTo>
                  <a:lnTo>
                    <a:pt x="0" y="3599687"/>
                  </a:lnTo>
                  <a:lnTo>
                    <a:pt x="4479035" y="3599687"/>
                  </a:lnTo>
                  <a:lnTo>
                    <a:pt x="4479035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0539" y="2282951"/>
              <a:ext cx="187452" cy="182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3987" y="4610099"/>
              <a:ext cx="185928" cy="1828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27903" y="4815840"/>
              <a:ext cx="187452" cy="18135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8879" y="4405884"/>
              <a:ext cx="111252" cy="12192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236336" y="4870703"/>
              <a:ext cx="410209" cy="75565"/>
            </a:xfrm>
            <a:custGeom>
              <a:avLst/>
              <a:gdLst/>
              <a:ahLst/>
              <a:cxnLst/>
              <a:rect l="l" t="t" r="r" b="b"/>
              <a:pathLst>
                <a:path w="410210" h="75564">
                  <a:moveTo>
                    <a:pt x="409828" y="0"/>
                  </a:moveTo>
                  <a:lnTo>
                    <a:pt x="374124" y="27157"/>
                  </a:lnTo>
                  <a:lnTo>
                    <a:pt x="335495" y="48280"/>
                  </a:lnTo>
                  <a:lnTo>
                    <a:pt x="294598" y="63367"/>
                  </a:lnTo>
                  <a:lnTo>
                    <a:pt x="252090" y="72420"/>
                  </a:lnTo>
                  <a:lnTo>
                    <a:pt x="208629" y="75437"/>
                  </a:lnTo>
                  <a:lnTo>
                    <a:pt x="164870" y="72420"/>
                  </a:lnTo>
                  <a:lnTo>
                    <a:pt x="121471" y="63367"/>
                  </a:lnTo>
                  <a:lnTo>
                    <a:pt x="79088" y="48280"/>
                  </a:lnTo>
                  <a:lnTo>
                    <a:pt x="38379" y="2715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7571" y="4639056"/>
              <a:ext cx="187451" cy="1813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6187" y="1941575"/>
              <a:ext cx="185928" cy="18288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857368" y="4672965"/>
              <a:ext cx="409575" cy="85090"/>
            </a:xfrm>
            <a:custGeom>
              <a:avLst/>
              <a:gdLst/>
              <a:ahLst/>
              <a:cxnLst/>
              <a:rect l="l" t="t" r="r" b="b"/>
              <a:pathLst>
                <a:path w="409575" h="85089">
                  <a:moveTo>
                    <a:pt x="409575" y="18161"/>
                  </a:moveTo>
                  <a:lnTo>
                    <a:pt x="372674" y="43719"/>
                  </a:lnTo>
                  <a:lnTo>
                    <a:pt x="333122" y="63113"/>
                  </a:lnTo>
                  <a:lnTo>
                    <a:pt x="291575" y="76373"/>
                  </a:lnTo>
                  <a:lnTo>
                    <a:pt x="248689" y="83530"/>
                  </a:lnTo>
                  <a:lnTo>
                    <a:pt x="205120" y="84613"/>
                  </a:lnTo>
                  <a:lnTo>
                    <a:pt x="161525" y="79654"/>
                  </a:lnTo>
                  <a:lnTo>
                    <a:pt x="118559" y="68682"/>
                  </a:lnTo>
                  <a:lnTo>
                    <a:pt x="76879" y="51729"/>
                  </a:lnTo>
                  <a:lnTo>
                    <a:pt x="37141" y="2882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33591" y="4684775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448" y="1397"/>
                  </a:moveTo>
                  <a:lnTo>
                    <a:pt x="373610" y="28398"/>
                  </a:lnTo>
                  <a:lnTo>
                    <a:pt x="334885" y="49361"/>
                  </a:lnTo>
                  <a:lnTo>
                    <a:pt x="293931" y="64287"/>
                  </a:lnTo>
                  <a:lnTo>
                    <a:pt x="251405" y="73179"/>
                  </a:lnTo>
                  <a:lnTo>
                    <a:pt x="207962" y="76041"/>
                  </a:lnTo>
                  <a:lnTo>
                    <a:pt x="164260" y="72875"/>
                  </a:lnTo>
                  <a:lnTo>
                    <a:pt x="120956" y="63685"/>
                  </a:lnTo>
                  <a:lnTo>
                    <a:pt x="78707" y="48474"/>
                  </a:lnTo>
                  <a:lnTo>
                    <a:pt x="38169" y="2724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0047" y="4960620"/>
              <a:ext cx="111251" cy="12192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703311" y="4576571"/>
              <a:ext cx="271145" cy="307340"/>
            </a:xfrm>
            <a:custGeom>
              <a:avLst/>
              <a:gdLst/>
              <a:ahLst/>
              <a:cxnLst/>
              <a:rect l="l" t="t" r="r" b="b"/>
              <a:pathLst>
                <a:path w="271145" h="307339">
                  <a:moveTo>
                    <a:pt x="271018" y="0"/>
                  </a:moveTo>
                  <a:lnTo>
                    <a:pt x="267657" y="44788"/>
                  </a:lnTo>
                  <a:lnTo>
                    <a:pt x="257864" y="87765"/>
                  </a:lnTo>
                  <a:lnTo>
                    <a:pt x="242073" y="128437"/>
                  </a:lnTo>
                  <a:lnTo>
                    <a:pt x="220717" y="166313"/>
                  </a:lnTo>
                  <a:lnTo>
                    <a:pt x="194230" y="200898"/>
                  </a:lnTo>
                  <a:lnTo>
                    <a:pt x="163045" y="231699"/>
                  </a:lnTo>
                  <a:lnTo>
                    <a:pt x="127596" y="258225"/>
                  </a:lnTo>
                  <a:lnTo>
                    <a:pt x="88316" y="279981"/>
                  </a:lnTo>
                  <a:lnTo>
                    <a:pt x="45640" y="296474"/>
                  </a:lnTo>
                  <a:lnTo>
                    <a:pt x="0" y="30721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3531" y="5015483"/>
              <a:ext cx="111251" cy="12192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8939" y="4992624"/>
              <a:ext cx="109728" cy="1219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074663" y="4905756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51053" y="0"/>
                  </a:moveTo>
                  <a:lnTo>
                    <a:pt x="31182" y="4435"/>
                  </a:lnTo>
                  <a:lnTo>
                    <a:pt x="14954" y="16525"/>
                  </a:lnTo>
                  <a:lnTo>
                    <a:pt x="4012" y="34450"/>
                  </a:lnTo>
                  <a:lnTo>
                    <a:pt x="0" y="56388"/>
                  </a:lnTo>
                  <a:lnTo>
                    <a:pt x="4012" y="78325"/>
                  </a:lnTo>
                  <a:lnTo>
                    <a:pt x="14954" y="96250"/>
                  </a:lnTo>
                  <a:lnTo>
                    <a:pt x="31182" y="108340"/>
                  </a:lnTo>
                  <a:lnTo>
                    <a:pt x="51053" y="112776"/>
                  </a:lnTo>
                  <a:lnTo>
                    <a:pt x="70925" y="108340"/>
                  </a:lnTo>
                  <a:lnTo>
                    <a:pt x="87153" y="96250"/>
                  </a:lnTo>
                  <a:lnTo>
                    <a:pt x="98095" y="78325"/>
                  </a:lnTo>
                  <a:lnTo>
                    <a:pt x="102108" y="56388"/>
                  </a:lnTo>
                  <a:lnTo>
                    <a:pt x="98095" y="34450"/>
                  </a:lnTo>
                  <a:lnTo>
                    <a:pt x="87153" y="16525"/>
                  </a:lnTo>
                  <a:lnTo>
                    <a:pt x="70925" y="4435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74663" y="4905756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0" y="56388"/>
                  </a:moveTo>
                  <a:lnTo>
                    <a:pt x="4012" y="34450"/>
                  </a:lnTo>
                  <a:lnTo>
                    <a:pt x="14954" y="16525"/>
                  </a:lnTo>
                  <a:lnTo>
                    <a:pt x="31182" y="4435"/>
                  </a:lnTo>
                  <a:lnTo>
                    <a:pt x="51053" y="0"/>
                  </a:lnTo>
                  <a:lnTo>
                    <a:pt x="70925" y="4435"/>
                  </a:lnTo>
                  <a:lnTo>
                    <a:pt x="87153" y="16525"/>
                  </a:lnTo>
                  <a:lnTo>
                    <a:pt x="98095" y="34450"/>
                  </a:lnTo>
                  <a:lnTo>
                    <a:pt x="102108" y="56388"/>
                  </a:lnTo>
                  <a:lnTo>
                    <a:pt x="98095" y="78325"/>
                  </a:lnTo>
                  <a:lnTo>
                    <a:pt x="87153" y="96250"/>
                  </a:lnTo>
                  <a:lnTo>
                    <a:pt x="70925" y="108340"/>
                  </a:lnTo>
                  <a:lnTo>
                    <a:pt x="51053" y="112776"/>
                  </a:lnTo>
                  <a:lnTo>
                    <a:pt x="31182" y="108340"/>
                  </a:lnTo>
                  <a:lnTo>
                    <a:pt x="14954" y="96250"/>
                  </a:lnTo>
                  <a:lnTo>
                    <a:pt x="4012" y="78325"/>
                  </a:lnTo>
                  <a:lnTo>
                    <a:pt x="0" y="56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0883" y="4997195"/>
              <a:ext cx="109728" cy="1219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77811" y="4826508"/>
              <a:ext cx="109728" cy="12192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182867" y="4975859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51054" y="0"/>
                  </a:moveTo>
                  <a:lnTo>
                    <a:pt x="31182" y="4435"/>
                  </a:lnTo>
                  <a:lnTo>
                    <a:pt x="14954" y="16525"/>
                  </a:lnTo>
                  <a:lnTo>
                    <a:pt x="4012" y="34450"/>
                  </a:lnTo>
                  <a:lnTo>
                    <a:pt x="0" y="56387"/>
                  </a:lnTo>
                  <a:lnTo>
                    <a:pt x="4012" y="78325"/>
                  </a:lnTo>
                  <a:lnTo>
                    <a:pt x="14954" y="96250"/>
                  </a:lnTo>
                  <a:lnTo>
                    <a:pt x="31182" y="108340"/>
                  </a:lnTo>
                  <a:lnTo>
                    <a:pt x="51054" y="112775"/>
                  </a:lnTo>
                  <a:lnTo>
                    <a:pt x="70925" y="108340"/>
                  </a:lnTo>
                  <a:lnTo>
                    <a:pt x="87153" y="96250"/>
                  </a:lnTo>
                  <a:lnTo>
                    <a:pt x="98095" y="78325"/>
                  </a:lnTo>
                  <a:lnTo>
                    <a:pt x="102108" y="56387"/>
                  </a:lnTo>
                  <a:lnTo>
                    <a:pt x="98095" y="34450"/>
                  </a:lnTo>
                  <a:lnTo>
                    <a:pt x="87153" y="16525"/>
                  </a:lnTo>
                  <a:lnTo>
                    <a:pt x="70925" y="4435"/>
                  </a:lnTo>
                  <a:lnTo>
                    <a:pt x="51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82867" y="4975859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0" y="56387"/>
                  </a:moveTo>
                  <a:lnTo>
                    <a:pt x="4012" y="34450"/>
                  </a:lnTo>
                  <a:lnTo>
                    <a:pt x="14954" y="16525"/>
                  </a:lnTo>
                  <a:lnTo>
                    <a:pt x="31182" y="4435"/>
                  </a:lnTo>
                  <a:lnTo>
                    <a:pt x="51054" y="0"/>
                  </a:lnTo>
                  <a:lnTo>
                    <a:pt x="70925" y="4435"/>
                  </a:lnTo>
                  <a:lnTo>
                    <a:pt x="87153" y="16525"/>
                  </a:lnTo>
                  <a:lnTo>
                    <a:pt x="98095" y="34450"/>
                  </a:lnTo>
                  <a:lnTo>
                    <a:pt x="102108" y="56387"/>
                  </a:lnTo>
                  <a:lnTo>
                    <a:pt x="98095" y="78325"/>
                  </a:lnTo>
                  <a:lnTo>
                    <a:pt x="87153" y="96250"/>
                  </a:lnTo>
                  <a:lnTo>
                    <a:pt x="70925" y="108340"/>
                  </a:lnTo>
                  <a:lnTo>
                    <a:pt x="51054" y="112775"/>
                  </a:lnTo>
                  <a:lnTo>
                    <a:pt x="31182" y="108340"/>
                  </a:lnTo>
                  <a:lnTo>
                    <a:pt x="14954" y="96250"/>
                  </a:lnTo>
                  <a:lnTo>
                    <a:pt x="4012" y="78325"/>
                  </a:lnTo>
                  <a:lnTo>
                    <a:pt x="0" y="563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06289" y="1946909"/>
              <a:ext cx="3515995" cy="2661285"/>
            </a:xfrm>
            <a:custGeom>
              <a:avLst/>
              <a:gdLst/>
              <a:ahLst/>
              <a:cxnLst/>
              <a:rect l="l" t="t" r="r" b="b"/>
              <a:pathLst>
                <a:path w="3515995" h="2661285">
                  <a:moveTo>
                    <a:pt x="0" y="2660904"/>
                  </a:moveTo>
                  <a:lnTo>
                    <a:pt x="3515867" y="2660904"/>
                  </a:lnTo>
                  <a:lnTo>
                    <a:pt x="3515867" y="0"/>
                  </a:lnTo>
                  <a:lnTo>
                    <a:pt x="0" y="0"/>
                  </a:lnTo>
                  <a:lnTo>
                    <a:pt x="0" y="26609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1895" y="1801367"/>
              <a:ext cx="185927" cy="19507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45195" y="1778507"/>
              <a:ext cx="185927" cy="19659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138671" y="357073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572"/>
                  </a:moveTo>
                  <a:lnTo>
                    <a:pt x="1339" y="1339"/>
                  </a:lnTo>
                  <a:lnTo>
                    <a:pt x="4572" y="0"/>
                  </a:lnTo>
                  <a:lnTo>
                    <a:pt x="7804" y="1339"/>
                  </a:lnTo>
                  <a:lnTo>
                    <a:pt x="9144" y="4572"/>
                  </a:lnTo>
                  <a:lnTo>
                    <a:pt x="7804" y="7804"/>
                  </a:lnTo>
                  <a:lnTo>
                    <a:pt x="4572" y="9144"/>
                  </a:lnTo>
                  <a:lnTo>
                    <a:pt x="1339" y="7804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87339" y="4439412"/>
              <a:ext cx="184403" cy="19507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1039" y="2468880"/>
              <a:ext cx="184403" cy="19659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37575" y="4431791"/>
              <a:ext cx="185927" cy="19507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4087" y="4445508"/>
              <a:ext cx="184403" cy="19659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17763" y="2474975"/>
              <a:ext cx="184403" cy="19659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4591" y="4677156"/>
              <a:ext cx="187451" cy="18135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254118" y="2296286"/>
              <a:ext cx="297815" cy="282575"/>
            </a:xfrm>
            <a:custGeom>
              <a:avLst/>
              <a:gdLst/>
              <a:ahLst/>
              <a:cxnLst/>
              <a:rect l="l" t="t" r="r" b="b"/>
              <a:pathLst>
                <a:path w="297814" h="282575">
                  <a:moveTo>
                    <a:pt x="0" y="282066"/>
                  </a:moveTo>
                  <a:lnTo>
                    <a:pt x="7255" y="237797"/>
                  </a:lnTo>
                  <a:lnTo>
                    <a:pt x="20778" y="195892"/>
                  </a:lnTo>
                  <a:lnTo>
                    <a:pt x="40094" y="156804"/>
                  </a:lnTo>
                  <a:lnTo>
                    <a:pt x="64727" y="120984"/>
                  </a:lnTo>
                  <a:lnTo>
                    <a:pt x="94202" y="88884"/>
                  </a:lnTo>
                  <a:lnTo>
                    <a:pt x="128043" y="60955"/>
                  </a:lnTo>
                  <a:lnTo>
                    <a:pt x="165775" y="37651"/>
                  </a:lnTo>
                  <a:lnTo>
                    <a:pt x="206922" y="19422"/>
                  </a:lnTo>
                  <a:lnTo>
                    <a:pt x="251009" y="6721"/>
                  </a:lnTo>
                  <a:lnTo>
                    <a:pt x="29756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89975" y="2264663"/>
              <a:ext cx="187451" cy="18135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068182" y="2270773"/>
              <a:ext cx="330200" cy="243840"/>
            </a:xfrm>
            <a:custGeom>
              <a:avLst/>
              <a:gdLst/>
              <a:ahLst/>
              <a:cxnLst/>
              <a:rect l="l" t="t" r="r" b="b"/>
              <a:pathLst>
                <a:path w="330200" h="243839">
                  <a:moveTo>
                    <a:pt x="0" y="621"/>
                  </a:moveTo>
                  <a:lnTo>
                    <a:pt x="44968" y="0"/>
                  </a:lnTo>
                  <a:lnTo>
                    <a:pt x="88692" y="5953"/>
                  </a:lnTo>
                  <a:lnTo>
                    <a:pt x="130642" y="18090"/>
                  </a:lnTo>
                  <a:lnTo>
                    <a:pt x="170289" y="36022"/>
                  </a:lnTo>
                  <a:lnTo>
                    <a:pt x="207105" y="59358"/>
                  </a:lnTo>
                  <a:lnTo>
                    <a:pt x="240560" y="87708"/>
                  </a:lnTo>
                  <a:lnTo>
                    <a:pt x="270126" y="120682"/>
                  </a:lnTo>
                  <a:lnTo>
                    <a:pt x="295273" y="157889"/>
                  </a:lnTo>
                  <a:lnTo>
                    <a:pt x="315474" y="198940"/>
                  </a:lnTo>
                  <a:lnTo>
                    <a:pt x="330200" y="24344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51397" y="1660397"/>
              <a:ext cx="660400" cy="297180"/>
            </a:xfrm>
            <a:custGeom>
              <a:avLst/>
              <a:gdLst/>
              <a:ahLst/>
              <a:cxnLst/>
              <a:rect l="l" t="t" r="r" b="b"/>
              <a:pathLst>
                <a:path w="660400" h="297180">
                  <a:moveTo>
                    <a:pt x="0" y="6096"/>
                  </a:moveTo>
                  <a:lnTo>
                    <a:pt x="0" y="297179"/>
                  </a:lnTo>
                </a:path>
                <a:path w="660400" h="297180">
                  <a:moveTo>
                    <a:pt x="659892" y="0"/>
                  </a:moveTo>
                  <a:lnTo>
                    <a:pt x="659892" y="291084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62903" y="2001282"/>
              <a:ext cx="1897380" cy="2708275"/>
            </a:xfrm>
            <a:custGeom>
              <a:avLst/>
              <a:gdLst/>
              <a:ahLst/>
              <a:cxnLst/>
              <a:rect l="l" t="t" r="r" b="b"/>
              <a:pathLst>
                <a:path w="1897379" h="2708275">
                  <a:moveTo>
                    <a:pt x="0" y="104250"/>
                  </a:moveTo>
                  <a:lnTo>
                    <a:pt x="31788" y="72581"/>
                  </a:lnTo>
                  <a:lnTo>
                    <a:pt x="67282" y="46514"/>
                  </a:lnTo>
                  <a:lnTo>
                    <a:pt x="105829" y="26136"/>
                  </a:lnTo>
                  <a:lnTo>
                    <a:pt x="146775" y="11534"/>
                  </a:lnTo>
                  <a:lnTo>
                    <a:pt x="189468" y="2793"/>
                  </a:lnTo>
                  <a:lnTo>
                    <a:pt x="233254" y="0"/>
                  </a:lnTo>
                  <a:lnTo>
                    <a:pt x="277480" y="3239"/>
                  </a:lnTo>
                  <a:lnTo>
                    <a:pt x="321494" y="12599"/>
                  </a:lnTo>
                  <a:lnTo>
                    <a:pt x="364643" y="28164"/>
                  </a:lnTo>
                  <a:lnTo>
                    <a:pt x="406273" y="50021"/>
                  </a:lnTo>
                </a:path>
                <a:path w="1897379" h="2708275">
                  <a:moveTo>
                    <a:pt x="1896872" y="2589132"/>
                  </a:moveTo>
                  <a:lnTo>
                    <a:pt x="1867093" y="2622730"/>
                  </a:lnTo>
                  <a:lnTo>
                    <a:pt x="1833279" y="2650974"/>
                  </a:lnTo>
                  <a:lnTo>
                    <a:pt x="1796073" y="2673736"/>
                  </a:lnTo>
                  <a:lnTo>
                    <a:pt x="1756117" y="2690889"/>
                  </a:lnTo>
                  <a:lnTo>
                    <a:pt x="1714055" y="2702305"/>
                  </a:lnTo>
                  <a:lnTo>
                    <a:pt x="1670530" y="2707858"/>
                  </a:lnTo>
                  <a:lnTo>
                    <a:pt x="1626185" y="2707420"/>
                  </a:lnTo>
                  <a:lnTo>
                    <a:pt x="1581664" y="2700864"/>
                  </a:lnTo>
                  <a:lnTo>
                    <a:pt x="1537608" y="2688062"/>
                  </a:lnTo>
                  <a:lnTo>
                    <a:pt x="1494663" y="26688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192269" y="1889886"/>
              <a:ext cx="297815" cy="282575"/>
            </a:xfrm>
            <a:custGeom>
              <a:avLst/>
              <a:gdLst/>
              <a:ahLst/>
              <a:cxnLst/>
              <a:rect l="l" t="t" r="r" b="b"/>
              <a:pathLst>
                <a:path w="297814" h="282575">
                  <a:moveTo>
                    <a:pt x="0" y="282066"/>
                  </a:moveTo>
                  <a:lnTo>
                    <a:pt x="7224" y="237797"/>
                  </a:lnTo>
                  <a:lnTo>
                    <a:pt x="20728" y="195892"/>
                  </a:lnTo>
                  <a:lnTo>
                    <a:pt x="40034" y="156804"/>
                  </a:lnTo>
                  <a:lnTo>
                    <a:pt x="64664" y="120984"/>
                  </a:lnTo>
                  <a:lnTo>
                    <a:pt x="94138" y="88884"/>
                  </a:lnTo>
                  <a:lnTo>
                    <a:pt x="127979" y="60955"/>
                  </a:lnTo>
                  <a:lnTo>
                    <a:pt x="165707" y="37651"/>
                  </a:lnTo>
                  <a:lnTo>
                    <a:pt x="206845" y="19422"/>
                  </a:lnTo>
                  <a:lnTo>
                    <a:pt x="250913" y="6721"/>
                  </a:lnTo>
                  <a:lnTo>
                    <a:pt x="29743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68723" y="1953767"/>
              <a:ext cx="188975" cy="18288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161908" y="2031121"/>
              <a:ext cx="330200" cy="243840"/>
            </a:xfrm>
            <a:custGeom>
              <a:avLst/>
              <a:gdLst/>
              <a:ahLst/>
              <a:cxnLst/>
              <a:rect l="l" t="t" r="r" b="b"/>
              <a:pathLst>
                <a:path w="330200" h="243839">
                  <a:moveTo>
                    <a:pt x="0" y="624"/>
                  </a:moveTo>
                  <a:lnTo>
                    <a:pt x="44965" y="0"/>
                  </a:lnTo>
                  <a:lnTo>
                    <a:pt x="88680" y="5944"/>
                  </a:lnTo>
                  <a:lnTo>
                    <a:pt x="130618" y="18070"/>
                  </a:lnTo>
                  <a:lnTo>
                    <a:pt x="170253" y="35989"/>
                  </a:lnTo>
                  <a:lnTo>
                    <a:pt x="207057" y="59314"/>
                  </a:lnTo>
                  <a:lnTo>
                    <a:pt x="240505" y="87657"/>
                  </a:lnTo>
                  <a:lnTo>
                    <a:pt x="270070" y="120629"/>
                  </a:lnTo>
                  <a:lnTo>
                    <a:pt x="295225" y="157844"/>
                  </a:lnTo>
                  <a:lnTo>
                    <a:pt x="315443" y="198913"/>
                  </a:lnTo>
                  <a:lnTo>
                    <a:pt x="330200" y="24344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17407" y="2068068"/>
              <a:ext cx="185928" cy="18288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77077" y="4315206"/>
              <a:ext cx="1550035" cy="297180"/>
            </a:xfrm>
            <a:custGeom>
              <a:avLst/>
              <a:gdLst/>
              <a:ahLst/>
              <a:cxnLst/>
              <a:rect l="l" t="t" r="r" b="b"/>
              <a:pathLst>
                <a:path w="1550034" h="297179">
                  <a:moveTo>
                    <a:pt x="0" y="0"/>
                  </a:moveTo>
                  <a:lnTo>
                    <a:pt x="0" y="292608"/>
                  </a:lnTo>
                </a:path>
                <a:path w="1550034" h="297179">
                  <a:moveTo>
                    <a:pt x="1549907" y="4572"/>
                  </a:moveTo>
                  <a:lnTo>
                    <a:pt x="1549907" y="29718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38415" y="4430268"/>
              <a:ext cx="184403" cy="19507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25539" y="4581143"/>
              <a:ext cx="187452" cy="182880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976876" y="5589100"/>
            <a:ext cx="1741805" cy="9652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5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Questionner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Orienter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910319" y="4029836"/>
            <a:ext cx="30543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595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marquer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but.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récupéré.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récupération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points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si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relance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porte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8" name="object 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6988" y="4085844"/>
            <a:ext cx="185928" cy="182880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8673083" y="4329684"/>
            <a:ext cx="213360" cy="398145"/>
            <a:chOff x="8673083" y="4329684"/>
            <a:chExt cx="213360" cy="398145"/>
          </a:xfrm>
        </p:grpSpPr>
        <p:pic>
          <p:nvPicPr>
            <p:cNvPr id="90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73083" y="4329684"/>
              <a:ext cx="185928" cy="18135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98991" y="4544568"/>
              <a:ext cx="187451" cy="182880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204317" y="6163462"/>
            <a:ext cx="11010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10" dirty="0">
                <a:latin typeface="Arial"/>
                <a:cs typeface="Arial"/>
              </a:rPr>
              <a:t>attente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314755" y="5954369"/>
            <a:ext cx="150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Compter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24878" y="5954369"/>
            <a:ext cx="2893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10" dirty="0">
                <a:latin typeface="Arial"/>
                <a:cs typeface="Arial"/>
              </a:rPr>
              <a:t>statut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replacer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vite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l’axe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Avancer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porteur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661907" y="1780997"/>
            <a:ext cx="350329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Jeu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milieu.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Dès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l’un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trois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attaquants </a:t>
            </a:r>
            <a:r>
              <a:rPr sz="1600" b="1" dirty="0">
                <a:latin typeface="Arial"/>
                <a:cs typeface="Arial"/>
              </a:rPr>
              <a:t>entre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terrain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au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pied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l’aire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jeu,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20" dirty="0">
                <a:latin typeface="Arial"/>
                <a:cs typeface="Arial"/>
              </a:rPr>
              <a:t> deux </a:t>
            </a:r>
            <a:r>
              <a:rPr sz="1600" b="1" dirty="0">
                <a:latin typeface="Arial"/>
                <a:cs typeface="Arial"/>
              </a:rPr>
              <a:t>défenseurs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(un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chaque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côté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en </a:t>
            </a:r>
            <a:r>
              <a:rPr sz="1600" b="1" dirty="0">
                <a:latin typeface="Arial"/>
                <a:cs typeface="Arial"/>
              </a:rPr>
              <a:t>portes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jaunes)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entrent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sur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terrain. </a:t>
            </a:r>
            <a:r>
              <a:rPr sz="1600" b="1" spc="-25" dirty="0">
                <a:latin typeface="Arial"/>
                <a:cs typeface="Arial"/>
              </a:rPr>
              <a:t>20’’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maxi.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062221" y="1593341"/>
            <a:ext cx="4479290" cy="3599815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84785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Porte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4534661" y="2385314"/>
            <a:ext cx="3620770" cy="2096770"/>
            <a:chOff x="4534661" y="2385314"/>
            <a:chExt cx="3620770" cy="2096770"/>
          </a:xfrm>
        </p:grpSpPr>
        <p:sp>
          <p:nvSpPr>
            <p:cNvPr id="98" name="object 98"/>
            <p:cNvSpPr/>
            <p:nvPr/>
          </p:nvSpPr>
          <p:spPr>
            <a:xfrm>
              <a:off x="6259829" y="3973830"/>
              <a:ext cx="132080" cy="376555"/>
            </a:xfrm>
            <a:custGeom>
              <a:avLst/>
              <a:gdLst/>
              <a:ahLst/>
              <a:cxnLst/>
              <a:rect l="l" t="t" r="r" b="b"/>
              <a:pathLst>
                <a:path w="132079" h="376554">
                  <a:moveTo>
                    <a:pt x="71882" y="376428"/>
                  </a:moveTo>
                  <a:lnTo>
                    <a:pt x="53353" y="341552"/>
                  </a:lnTo>
                  <a:lnTo>
                    <a:pt x="50720" y="311737"/>
                  </a:lnTo>
                  <a:lnTo>
                    <a:pt x="64256" y="284898"/>
                  </a:lnTo>
                  <a:lnTo>
                    <a:pt x="94234" y="258953"/>
                  </a:lnTo>
                  <a:lnTo>
                    <a:pt x="118151" y="221634"/>
                  </a:lnTo>
                  <a:lnTo>
                    <a:pt x="131841" y="185674"/>
                  </a:lnTo>
                  <a:lnTo>
                    <a:pt x="123934" y="154189"/>
                  </a:lnTo>
                  <a:lnTo>
                    <a:pt x="83058" y="130302"/>
                  </a:lnTo>
                  <a:lnTo>
                    <a:pt x="53220" y="113736"/>
                  </a:lnTo>
                  <a:lnTo>
                    <a:pt x="31337" y="102838"/>
                  </a:lnTo>
                  <a:lnTo>
                    <a:pt x="14549" y="87796"/>
                  </a:lnTo>
                  <a:lnTo>
                    <a:pt x="0" y="58801"/>
                  </a:lnTo>
                  <a:lnTo>
                    <a:pt x="8251" y="36415"/>
                  </a:lnTo>
                  <a:lnTo>
                    <a:pt x="12001" y="26400"/>
                  </a:lnTo>
                  <a:lnTo>
                    <a:pt x="15751" y="17885"/>
                  </a:lnTo>
                  <a:lnTo>
                    <a:pt x="2400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017262" y="4062222"/>
              <a:ext cx="2597150" cy="420370"/>
            </a:xfrm>
            <a:custGeom>
              <a:avLst/>
              <a:gdLst/>
              <a:ahLst/>
              <a:cxnLst/>
              <a:rect l="l" t="t" r="r" b="b"/>
              <a:pathLst>
                <a:path w="2597150" h="420370">
                  <a:moveTo>
                    <a:pt x="107696" y="101600"/>
                  </a:moveTo>
                  <a:lnTo>
                    <a:pt x="101206" y="79883"/>
                  </a:lnTo>
                  <a:lnTo>
                    <a:pt x="82804" y="18288"/>
                  </a:lnTo>
                  <a:lnTo>
                    <a:pt x="31115" y="88138"/>
                  </a:lnTo>
                  <a:lnTo>
                    <a:pt x="56565" y="92621"/>
                  </a:lnTo>
                  <a:lnTo>
                    <a:pt x="0" y="415290"/>
                  </a:lnTo>
                  <a:lnTo>
                    <a:pt x="25400" y="419862"/>
                  </a:lnTo>
                  <a:lnTo>
                    <a:pt x="82080" y="97104"/>
                  </a:lnTo>
                  <a:lnTo>
                    <a:pt x="107696" y="101600"/>
                  </a:lnTo>
                  <a:close/>
                </a:path>
                <a:path w="2597150" h="420370">
                  <a:moveTo>
                    <a:pt x="2596896" y="392176"/>
                  </a:moveTo>
                  <a:lnTo>
                    <a:pt x="2441257" y="64617"/>
                  </a:lnTo>
                  <a:lnTo>
                    <a:pt x="2464689" y="53467"/>
                  </a:lnTo>
                  <a:lnTo>
                    <a:pt x="2464028" y="52959"/>
                  </a:lnTo>
                  <a:lnTo>
                    <a:pt x="2396236" y="0"/>
                  </a:lnTo>
                  <a:lnTo>
                    <a:pt x="2394458" y="86868"/>
                  </a:lnTo>
                  <a:lnTo>
                    <a:pt x="2417915" y="75717"/>
                  </a:lnTo>
                  <a:lnTo>
                    <a:pt x="2573528" y="403352"/>
                  </a:lnTo>
                  <a:lnTo>
                    <a:pt x="2596896" y="3921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534662" y="2385313"/>
              <a:ext cx="3620770" cy="349250"/>
            </a:xfrm>
            <a:custGeom>
              <a:avLst/>
              <a:gdLst/>
              <a:ahLst/>
              <a:cxnLst/>
              <a:rect l="l" t="t" r="r" b="b"/>
              <a:pathLst>
                <a:path w="3620770" h="349250">
                  <a:moveTo>
                    <a:pt x="928116" y="265684"/>
                  </a:moveTo>
                  <a:lnTo>
                    <a:pt x="925093" y="263144"/>
                  </a:lnTo>
                  <a:lnTo>
                    <a:pt x="861695" y="209677"/>
                  </a:lnTo>
                  <a:lnTo>
                    <a:pt x="855573" y="234975"/>
                  </a:lnTo>
                  <a:lnTo>
                    <a:pt x="6096" y="30607"/>
                  </a:lnTo>
                  <a:lnTo>
                    <a:pt x="0" y="55753"/>
                  </a:lnTo>
                  <a:lnTo>
                    <a:pt x="849477" y="260121"/>
                  </a:lnTo>
                  <a:lnTo>
                    <a:pt x="843407" y="285242"/>
                  </a:lnTo>
                  <a:lnTo>
                    <a:pt x="928116" y="265684"/>
                  </a:lnTo>
                  <a:close/>
                </a:path>
                <a:path w="3620770" h="349250">
                  <a:moveTo>
                    <a:pt x="3620770" y="25400"/>
                  </a:moveTo>
                  <a:lnTo>
                    <a:pt x="3615182" y="0"/>
                  </a:lnTo>
                  <a:lnTo>
                    <a:pt x="2272207" y="298691"/>
                  </a:lnTo>
                  <a:lnTo>
                    <a:pt x="2266569" y="273304"/>
                  </a:lnTo>
                  <a:lnTo>
                    <a:pt x="2199132" y="328168"/>
                  </a:lnTo>
                  <a:lnTo>
                    <a:pt x="2283460" y="349250"/>
                  </a:lnTo>
                  <a:lnTo>
                    <a:pt x="2278456" y="326771"/>
                  </a:lnTo>
                  <a:lnTo>
                    <a:pt x="2277834" y="323964"/>
                  </a:lnTo>
                  <a:lnTo>
                    <a:pt x="3620770" y="2540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3054223" y="6157671"/>
            <a:ext cx="841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 3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contre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103" name="object 103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07" name="object 107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7" name="object 11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260835" y="321568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1572767"/>
            <a:ext cx="3789045" cy="396240"/>
            <a:chOff x="181355" y="1572767"/>
            <a:chExt cx="3789045" cy="396240"/>
          </a:xfrm>
        </p:grpSpPr>
        <p:sp>
          <p:nvSpPr>
            <p:cNvPr id="3" name="object 3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3715004" y="0"/>
                  </a:moveTo>
                  <a:lnTo>
                    <a:pt x="64515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5" y="387096"/>
                  </a:lnTo>
                  <a:lnTo>
                    <a:pt x="3715004" y="387096"/>
                  </a:lnTo>
                  <a:lnTo>
                    <a:pt x="3740140" y="382033"/>
                  </a:lnTo>
                  <a:lnTo>
                    <a:pt x="3760644" y="368220"/>
                  </a:lnTo>
                  <a:lnTo>
                    <a:pt x="3774457" y="347716"/>
                  </a:lnTo>
                  <a:lnTo>
                    <a:pt x="3779520" y="322580"/>
                  </a:lnTo>
                  <a:lnTo>
                    <a:pt x="3779520" y="64515"/>
                  </a:lnTo>
                  <a:lnTo>
                    <a:pt x="3774457" y="39379"/>
                  </a:lnTo>
                  <a:lnTo>
                    <a:pt x="3760644" y="18875"/>
                  </a:lnTo>
                  <a:lnTo>
                    <a:pt x="3740140" y="5062"/>
                  </a:lnTo>
                  <a:lnTo>
                    <a:pt x="3715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5" y="0"/>
                  </a:lnTo>
                  <a:lnTo>
                    <a:pt x="3715004" y="0"/>
                  </a:lnTo>
                  <a:lnTo>
                    <a:pt x="3740140" y="5062"/>
                  </a:lnTo>
                  <a:lnTo>
                    <a:pt x="3760644" y="18875"/>
                  </a:lnTo>
                  <a:lnTo>
                    <a:pt x="3774457" y="39379"/>
                  </a:lnTo>
                  <a:lnTo>
                    <a:pt x="3779520" y="64515"/>
                  </a:lnTo>
                  <a:lnTo>
                    <a:pt x="3779520" y="322580"/>
                  </a:lnTo>
                  <a:lnTo>
                    <a:pt x="3774457" y="347716"/>
                  </a:lnTo>
                  <a:lnTo>
                    <a:pt x="3760644" y="368220"/>
                  </a:lnTo>
                  <a:lnTo>
                    <a:pt x="3740140" y="382033"/>
                  </a:lnTo>
                  <a:lnTo>
                    <a:pt x="3715004" y="387096"/>
                  </a:lnTo>
                  <a:lnTo>
                    <a:pt x="64515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7545" y="361033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264" y="3439414"/>
            <a:ext cx="28263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20m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36507" y="976883"/>
            <a:ext cx="3373120" cy="445134"/>
            <a:chOff x="8636507" y="976883"/>
            <a:chExt cx="3373120" cy="44513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79" y="981455"/>
              <a:ext cx="3363468" cy="435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41079" y="981455"/>
              <a:ext cx="3363595" cy="436245"/>
            </a:xfrm>
            <a:custGeom>
              <a:avLst/>
              <a:gdLst/>
              <a:ahLst/>
              <a:cxnLst/>
              <a:rect l="l" t="t" r="r" b="b"/>
              <a:pathLst>
                <a:path w="3363595" h="436244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4" y="0"/>
                  </a:lnTo>
                  <a:lnTo>
                    <a:pt x="3290824" y="0"/>
                  </a:lnTo>
                  <a:lnTo>
                    <a:pt x="3319105" y="5707"/>
                  </a:lnTo>
                  <a:lnTo>
                    <a:pt x="3342195" y="21272"/>
                  </a:lnTo>
                  <a:lnTo>
                    <a:pt x="3357760" y="44362"/>
                  </a:lnTo>
                  <a:lnTo>
                    <a:pt x="3363468" y="72644"/>
                  </a:lnTo>
                  <a:lnTo>
                    <a:pt x="3363468" y="363220"/>
                  </a:lnTo>
                  <a:lnTo>
                    <a:pt x="3357760" y="391501"/>
                  </a:lnTo>
                  <a:lnTo>
                    <a:pt x="3342195" y="414591"/>
                  </a:lnTo>
                  <a:lnTo>
                    <a:pt x="3319105" y="430156"/>
                  </a:lnTo>
                  <a:lnTo>
                    <a:pt x="3290824" y="435864"/>
                  </a:lnTo>
                  <a:lnTo>
                    <a:pt x="72644" y="435864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20"/>
                  </a:lnTo>
                  <a:lnTo>
                    <a:pt x="0" y="72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79457" y="106413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4795" y="1446275"/>
            <a:ext cx="33604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8140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63940" y="3633215"/>
            <a:ext cx="3375660" cy="32004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R="328295" algn="ctr">
              <a:lnSpc>
                <a:spcPct val="100000"/>
              </a:lnSpc>
              <a:spcBef>
                <a:spcPts val="53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413" y="1037081"/>
            <a:ext cx="3908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11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Découvrir</a:t>
            </a:r>
            <a:r>
              <a:rPr sz="1600" spc="-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2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contre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8973" y="5275897"/>
            <a:ext cx="11950065" cy="680085"/>
            <a:chOff x="168973" y="5275897"/>
            <a:chExt cx="11950065" cy="68008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5280659"/>
              <a:ext cx="11911584" cy="3246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2692" y="5280659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23176" y="5637275"/>
              <a:ext cx="4927600" cy="289560"/>
            </a:xfrm>
            <a:custGeom>
              <a:avLst/>
              <a:gdLst/>
              <a:ahLst/>
              <a:cxnLst/>
              <a:rect l="l" t="t" r="r" b="b"/>
              <a:pathLst>
                <a:path w="4927600" h="289560">
                  <a:moveTo>
                    <a:pt x="4878832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60"/>
                  </a:lnTo>
                  <a:lnTo>
                    <a:pt x="4878832" y="289560"/>
                  </a:lnTo>
                  <a:lnTo>
                    <a:pt x="4897624" y="285768"/>
                  </a:lnTo>
                  <a:lnTo>
                    <a:pt x="4912963" y="275426"/>
                  </a:lnTo>
                  <a:lnTo>
                    <a:pt x="4923301" y="260086"/>
                  </a:lnTo>
                  <a:lnTo>
                    <a:pt x="4927092" y="241300"/>
                  </a:lnTo>
                  <a:lnTo>
                    <a:pt x="4927092" y="48260"/>
                  </a:lnTo>
                  <a:lnTo>
                    <a:pt x="4923301" y="29473"/>
                  </a:lnTo>
                  <a:lnTo>
                    <a:pt x="4912963" y="14133"/>
                  </a:lnTo>
                  <a:lnTo>
                    <a:pt x="4897624" y="3791"/>
                  </a:lnTo>
                  <a:lnTo>
                    <a:pt x="48788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23176" y="5637275"/>
              <a:ext cx="4927600" cy="289560"/>
            </a:xfrm>
            <a:custGeom>
              <a:avLst/>
              <a:gdLst/>
              <a:ahLst/>
              <a:cxnLst/>
              <a:rect l="l" t="t" r="r" b="b"/>
              <a:pathLst>
                <a:path w="4927600" h="289560">
                  <a:moveTo>
                    <a:pt x="0" y="48260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4878832" y="0"/>
                  </a:lnTo>
                  <a:lnTo>
                    <a:pt x="4897624" y="3791"/>
                  </a:lnTo>
                  <a:lnTo>
                    <a:pt x="4912963" y="14133"/>
                  </a:lnTo>
                  <a:lnTo>
                    <a:pt x="4923301" y="29473"/>
                  </a:lnTo>
                  <a:lnTo>
                    <a:pt x="4927092" y="48260"/>
                  </a:lnTo>
                  <a:lnTo>
                    <a:pt x="4927092" y="241300"/>
                  </a:lnTo>
                  <a:lnTo>
                    <a:pt x="4923301" y="260086"/>
                  </a:lnTo>
                  <a:lnTo>
                    <a:pt x="4912963" y="275426"/>
                  </a:lnTo>
                  <a:lnTo>
                    <a:pt x="4897624" y="285768"/>
                  </a:lnTo>
                  <a:lnTo>
                    <a:pt x="4878832" y="289560"/>
                  </a:lnTo>
                  <a:lnTo>
                    <a:pt x="48259" y="289560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30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2637282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5"/>
                  </a:lnTo>
                  <a:lnTo>
                    <a:pt x="2637282" y="288035"/>
                  </a:lnTo>
                  <a:lnTo>
                    <a:pt x="2655980" y="284264"/>
                  </a:lnTo>
                  <a:lnTo>
                    <a:pt x="2671238" y="273977"/>
                  </a:lnTo>
                  <a:lnTo>
                    <a:pt x="2681519" y="258718"/>
                  </a:lnTo>
                  <a:lnTo>
                    <a:pt x="2685288" y="240029"/>
                  </a:lnTo>
                  <a:lnTo>
                    <a:pt x="2685288" y="48005"/>
                  </a:lnTo>
                  <a:lnTo>
                    <a:pt x="2681519" y="29317"/>
                  </a:lnTo>
                  <a:lnTo>
                    <a:pt x="2671238" y="14058"/>
                  </a:lnTo>
                  <a:lnTo>
                    <a:pt x="2655980" y="3771"/>
                  </a:lnTo>
                  <a:lnTo>
                    <a:pt x="26372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0" y="48005"/>
                  </a:moveTo>
                  <a:lnTo>
                    <a:pt x="3771" y="29317"/>
                  </a:lnTo>
                  <a:lnTo>
                    <a:pt x="14058" y="14058"/>
                  </a:lnTo>
                  <a:lnTo>
                    <a:pt x="29317" y="3771"/>
                  </a:lnTo>
                  <a:lnTo>
                    <a:pt x="48006" y="0"/>
                  </a:lnTo>
                  <a:lnTo>
                    <a:pt x="2637282" y="0"/>
                  </a:lnTo>
                  <a:lnTo>
                    <a:pt x="2655980" y="3771"/>
                  </a:lnTo>
                  <a:lnTo>
                    <a:pt x="2671238" y="14058"/>
                  </a:lnTo>
                  <a:lnTo>
                    <a:pt x="2681519" y="29317"/>
                  </a:lnTo>
                  <a:lnTo>
                    <a:pt x="2685288" y="48005"/>
                  </a:lnTo>
                  <a:lnTo>
                    <a:pt x="2685288" y="240029"/>
                  </a:lnTo>
                  <a:lnTo>
                    <a:pt x="2681519" y="258718"/>
                  </a:lnTo>
                  <a:lnTo>
                    <a:pt x="2671238" y="273977"/>
                  </a:lnTo>
                  <a:lnTo>
                    <a:pt x="2655980" y="284264"/>
                  </a:lnTo>
                  <a:lnTo>
                    <a:pt x="2637282" y="288035"/>
                  </a:lnTo>
                  <a:lnTo>
                    <a:pt x="48006" y="288035"/>
                  </a:lnTo>
                  <a:lnTo>
                    <a:pt x="29317" y="284264"/>
                  </a:lnTo>
                  <a:lnTo>
                    <a:pt x="14058" y="273977"/>
                  </a:lnTo>
                  <a:lnTo>
                    <a:pt x="3771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2468" y="5647943"/>
              <a:ext cx="1827530" cy="289560"/>
            </a:xfrm>
            <a:custGeom>
              <a:avLst/>
              <a:gdLst/>
              <a:ahLst/>
              <a:cxnLst/>
              <a:rect l="l" t="t" r="r" b="b"/>
              <a:pathLst>
                <a:path w="1827529" h="289560">
                  <a:moveTo>
                    <a:pt x="1779016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59"/>
                  </a:lnTo>
                  <a:lnTo>
                    <a:pt x="1779016" y="289559"/>
                  </a:lnTo>
                  <a:lnTo>
                    <a:pt x="1797808" y="285768"/>
                  </a:lnTo>
                  <a:lnTo>
                    <a:pt x="1813147" y="275426"/>
                  </a:lnTo>
                  <a:lnTo>
                    <a:pt x="1823485" y="260086"/>
                  </a:lnTo>
                  <a:lnTo>
                    <a:pt x="1827276" y="241299"/>
                  </a:lnTo>
                  <a:lnTo>
                    <a:pt x="1827276" y="48259"/>
                  </a:lnTo>
                  <a:lnTo>
                    <a:pt x="1823485" y="29473"/>
                  </a:lnTo>
                  <a:lnTo>
                    <a:pt x="1813147" y="14133"/>
                  </a:lnTo>
                  <a:lnTo>
                    <a:pt x="1797808" y="3791"/>
                  </a:lnTo>
                  <a:lnTo>
                    <a:pt x="17790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82468" y="5647943"/>
              <a:ext cx="1827530" cy="289560"/>
            </a:xfrm>
            <a:custGeom>
              <a:avLst/>
              <a:gdLst/>
              <a:ahLst/>
              <a:cxnLst/>
              <a:rect l="l" t="t" r="r" b="b"/>
              <a:pathLst>
                <a:path w="1827529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1779016" y="0"/>
                  </a:lnTo>
                  <a:lnTo>
                    <a:pt x="1797808" y="3791"/>
                  </a:lnTo>
                  <a:lnTo>
                    <a:pt x="1813147" y="14133"/>
                  </a:lnTo>
                  <a:lnTo>
                    <a:pt x="1823485" y="29473"/>
                  </a:lnTo>
                  <a:lnTo>
                    <a:pt x="1827276" y="48259"/>
                  </a:lnTo>
                  <a:lnTo>
                    <a:pt x="1827276" y="241299"/>
                  </a:lnTo>
                  <a:lnTo>
                    <a:pt x="1823485" y="260086"/>
                  </a:lnTo>
                  <a:lnTo>
                    <a:pt x="1813147" y="275426"/>
                  </a:lnTo>
                  <a:lnTo>
                    <a:pt x="1797808" y="285768"/>
                  </a:lnTo>
                  <a:lnTo>
                    <a:pt x="1779016" y="289559"/>
                  </a:lnTo>
                  <a:lnTo>
                    <a:pt x="48259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12436" y="5663183"/>
              <a:ext cx="1797050" cy="288290"/>
            </a:xfrm>
            <a:custGeom>
              <a:avLst/>
              <a:gdLst/>
              <a:ahLst/>
              <a:cxnLst/>
              <a:rect l="l" t="t" r="r" b="b"/>
              <a:pathLst>
                <a:path w="1797050" h="288289">
                  <a:moveTo>
                    <a:pt x="1748789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5"/>
                  </a:lnTo>
                  <a:lnTo>
                    <a:pt x="1748789" y="288035"/>
                  </a:lnTo>
                  <a:lnTo>
                    <a:pt x="1767488" y="284264"/>
                  </a:lnTo>
                  <a:lnTo>
                    <a:pt x="1782746" y="273977"/>
                  </a:lnTo>
                  <a:lnTo>
                    <a:pt x="1793027" y="258718"/>
                  </a:lnTo>
                  <a:lnTo>
                    <a:pt x="1796795" y="240029"/>
                  </a:lnTo>
                  <a:lnTo>
                    <a:pt x="1796795" y="48005"/>
                  </a:lnTo>
                  <a:lnTo>
                    <a:pt x="1793027" y="29317"/>
                  </a:lnTo>
                  <a:lnTo>
                    <a:pt x="1782746" y="14058"/>
                  </a:lnTo>
                  <a:lnTo>
                    <a:pt x="1767488" y="3771"/>
                  </a:lnTo>
                  <a:lnTo>
                    <a:pt x="17487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12436" y="5663183"/>
              <a:ext cx="1797050" cy="288290"/>
            </a:xfrm>
            <a:custGeom>
              <a:avLst/>
              <a:gdLst/>
              <a:ahLst/>
              <a:cxnLst/>
              <a:rect l="l" t="t" r="r" b="b"/>
              <a:pathLst>
                <a:path w="1797050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1748789" y="0"/>
                  </a:lnTo>
                  <a:lnTo>
                    <a:pt x="1767488" y="3771"/>
                  </a:lnTo>
                  <a:lnTo>
                    <a:pt x="1782746" y="14058"/>
                  </a:lnTo>
                  <a:lnTo>
                    <a:pt x="1793027" y="29317"/>
                  </a:lnTo>
                  <a:lnTo>
                    <a:pt x="1796795" y="48005"/>
                  </a:lnTo>
                  <a:lnTo>
                    <a:pt x="1796795" y="240029"/>
                  </a:lnTo>
                  <a:lnTo>
                    <a:pt x="1793027" y="258718"/>
                  </a:lnTo>
                  <a:lnTo>
                    <a:pt x="1782746" y="273977"/>
                  </a:lnTo>
                  <a:lnTo>
                    <a:pt x="1767488" y="284264"/>
                  </a:lnTo>
                  <a:lnTo>
                    <a:pt x="1748789" y="288035"/>
                  </a:lnTo>
                  <a:lnTo>
                    <a:pt x="48005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5186" y="5291073"/>
            <a:ext cx="1188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86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5337" y="5700471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34812" y="5655970"/>
            <a:ext cx="4904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17698" y="5737097"/>
            <a:ext cx="4010025" cy="881380"/>
          </a:xfrm>
          <a:custGeom>
            <a:avLst/>
            <a:gdLst/>
            <a:ahLst/>
            <a:cxnLst/>
            <a:rect l="l" t="t" r="r" b="b"/>
            <a:pathLst>
              <a:path w="4010025" h="881379">
                <a:moveTo>
                  <a:pt x="0" y="0"/>
                </a:moveTo>
                <a:lnTo>
                  <a:pt x="0" y="844549"/>
                </a:lnTo>
              </a:path>
              <a:path w="4010025" h="881379">
                <a:moveTo>
                  <a:pt x="1979676" y="1523"/>
                </a:moveTo>
                <a:lnTo>
                  <a:pt x="1979676" y="846073"/>
                </a:lnTo>
              </a:path>
              <a:path w="4010025" h="881379">
                <a:moveTo>
                  <a:pt x="4009644" y="36575"/>
                </a:moveTo>
                <a:lnTo>
                  <a:pt x="4009644" y="881126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44779" y="2874264"/>
            <a:ext cx="1247140" cy="447040"/>
            <a:chOff x="144779" y="2874264"/>
            <a:chExt cx="1247140" cy="447040"/>
          </a:xfrm>
        </p:grpSpPr>
        <p:sp>
          <p:nvSpPr>
            <p:cNvPr id="39" name="object 39"/>
            <p:cNvSpPr/>
            <p:nvPr/>
          </p:nvSpPr>
          <p:spPr>
            <a:xfrm>
              <a:off x="149351" y="2878836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5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9351" y="2878836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5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446275" y="2874264"/>
            <a:ext cx="1248410" cy="447040"/>
            <a:chOff x="1446275" y="2874264"/>
            <a:chExt cx="1248410" cy="447040"/>
          </a:xfrm>
        </p:grpSpPr>
        <p:sp>
          <p:nvSpPr>
            <p:cNvPr id="42" name="object 42"/>
            <p:cNvSpPr/>
            <p:nvPr/>
          </p:nvSpPr>
          <p:spPr>
            <a:xfrm>
              <a:off x="1450847" y="2878836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1239012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9012" y="437388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50847" y="2878836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0" y="437388"/>
                  </a:moveTo>
                  <a:lnTo>
                    <a:pt x="1239012" y="437388"/>
                  </a:lnTo>
                  <a:lnTo>
                    <a:pt x="1239012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150113" y="1990344"/>
          <a:ext cx="3846828" cy="132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680">
                <a:tc gridSpan="5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MAI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/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JUIN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469265" marR="319405" indent="-628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ballon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0670" marR="220979" indent="120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Conserver progresser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4020" marR="157480" indent="-3232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Déséquilibrer Finir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90">
                <a:tc gridSpan="4">
                  <a:txBody>
                    <a:bodyPr/>
                    <a:lstStyle/>
                    <a:p>
                      <a:pPr marL="456565" marR="213360" indent="-265430">
                        <a:lnSpc>
                          <a:spcPct val="100000"/>
                        </a:lnSpc>
                        <a:spcBef>
                          <a:spcPts val="725"/>
                        </a:spcBef>
                        <a:tabLst>
                          <a:tab pos="1419860" algn="l"/>
                          <a:tab pos="1504950" algn="l"/>
                        </a:tabLst>
                      </a:pPr>
                      <a:r>
                        <a:rPr sz="1800" baseline="2314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n’a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1800" spc="-37" baseline="2314" dirty="0">
                          <a:latin typeface="Arial"/>
                          <a:cs typeface="Arial"/>
                        </a:rPr>
                        <a:t> le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S’opposer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ballon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progression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69850" indent="3619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S’opposer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pour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protéger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but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5" name="object 45"/>
          <p:cNvGrpSpPr/>
          <p:nvPr/>
        </p:nvGrpSpPr>
        <p:grpSpPr>
          <a:xfrm>
            <a:off x="4064444" y="1571180"/>
            <a:ext cx="4506595" cy="3625850"/>
            <a:chOff x="4064444" y="1571180"/>
            <a:chExt cx="4506595" cy="3625850"/>
          </a:xfrm>
        </p:grpSpPr>
        <p:sp>
          <p:nvSpPr>
            <p:cNvPr id="46" name="object 46"/>
            <p:cNvSpPr/>
            <p:nvPr/>
          </p:nvSpPr>
          <p:spPr>
            <a:xfrm>
              <a:off x="4077462" y="1584197"/>
              <a:ext cx="4480560" cy="3599815"/>
            </a:xfrm>
            <a:custGeom>
              <a:avLst/>
              <a:gdLst/>
              <a:ahLst/>
              <a:cxnLst/>
              <a:rect l="l" t="t" r="r" b="b"/>
              <a:pathLst>
                <a:path w="4480559" h="3599815">
                  <a:moveTo>
                    <a:pt x="4480560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4480560" y="3599688"/>
                  </a:lnTo>
                  <a:lnTo>
                    <a:pt x="448056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77462" y="1584197"/>
              <a:ext cx="4480560" cy="3599815"/>
            </a:xfrm>
            <a:custGeom>
              <a:avLst/>
              <a:gdLst/>
              <a:ahLst/>
              <a:cxnLst/>
              <a:rect l="l" t="t" r="r" b="b"/>
              <a:pathLst>
                <a:path w="4480559" h="3599815">
                  <a:moveTo>
                    <a:pt x="0" y="3599688"/>
                  </a:moveTo>
                  <a:lnTo>
                    <a:pt x="4480560" y="3599688"/>
                  </a:lnTo>
                  <a:lnTo>
                    <a:pt x="4480560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1292" y="3256788"/>
              <a:ext cx="188976" cy="1813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6932" y="4710683"/>
              <a:ext cx="187451" cy="1813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6652" y="4681727"/>
              <a:ext cx="187452" cy="1828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6627" y="4087367"/>
              <a:ext cx="111252" cy="1219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110226" y="4731892"/>
              <a:ext cx="408940" cy="90805"/>
            </a:xfrm>
            <a:custGeom>
              <a:avLst/>
              <a:gdLst/>
              <a:ahLst/>
              <a:cxnLst/>
              <a:rect l="l" t="t" r="r" b="b"/>
              <a:pathLst>
                <a:path w="408939" h="90804">
                  <a:moveTo>
                    <a:pt x="408813" y="0"/>
                  </a:moveTo>
                  <a:lnTo>
                    <a:pt x="375177" y="29721"/>
                  </a:lnTo>
                  <a:lnTo>
                    <a:pt x="338181" y="53628"/>
                  </a:lnTo>
                  <a:lnTo>
                    <a:pt x="298482" y="71674"/>
                  </a:lnTo>
                  <a:lnTo>
                    <a:pt x="256736" y="83811"/>
                  </a:lnTo>
                  <a:lnTo>
                    <a:pt x="213598" y="89995"/>
                  </a:lnTo>
                  <a:lnTo>
                    <a:pt x="169724" y="90178"/>
                  </a:lnTo>
                  <a:lnTo>
                    <a:pt x="125772" y="84313"/>
                  </a:lnTo>
                  <a:lnTo>
                    <a:pt x="82396" y="72355"/>
                  </a:lnTo>
                  <a:lnTo>
                    <a:pt x="40253" y="54257"/>
                  </a:lnTo>
                  <a:lnTo>
                    <a:pt x="0" y="299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6188" y="1941575"/>
              <a:ext cx="185928" cy="18288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133592" y="4684775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448" y="1397"/>
                  </a:moveTo>
                  <a:lnTo>
                    <a:pt x="373610" y="28398"/>
                  </a:lnTo>
                  <a:lnTo>
                    <a:pt x="334885" y="49361"/>
                  </a:lnTo>
                  <a:lnTo>
                    <a:pt x="293931" y="64287"/>
                  </a:lnTo>
                  <a:lnTo>
                    <a:pt x="251405" y="73179"/>
                  </a:lnTo>
                  <a:lnTo>
                    <a:pt x="207962" y="76041"/>
                  </a:lnTo>
                  <a:lnTo>
                    <a:pt x="164260" y="72875"/>
                  </a:lnTo>
                  <a:lnTo>
                    <a:pt x="120956" y="63685"/>
                  </a:lnTo>
                  <a:lnTo>
                    <a:pt x="78707" y="48474"/>
                  </a:lnTo>
                  <a:lnTo>
                    <a:pt x="38169" y="2724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25183" y="4760975"/>
              <a:ext cx="109728" cy="1219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3408" y="4760975"/>
              <a:ext cx="109728" cy="12192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0655" y="4742688"/>
              <a:ext cx="111252" cy="1219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606290" y="1946909"/>
              <a:ext cx="3515995" cy="2661285"/>
            </a:xfrm>
            <a:custGeom>
              <a:avLst/>
              <a:gdLst/>
              <a:ahLst/>
              <a:cxnLst/>
              <a:rect l="l" t="t" r="r" b="b"/>
              <a:pathLst>
                <a:path w="3515995" h="2661285">
                  <a:moveTo>
                    <a:pt x="0" y="2660904"/>
                  </a:moveTo>
                  <a:lnTo>
                    <a:pt x="3515867" y="2660904"/>
                  </a:lnTo>
                  <a:lnTo>
                    <a:pt x="3515867" y="0"/>
                  </a:lnTo>
                  <a:lnTo>
                    <a:pt x="0" y="0"/>
                  </a:lnTo>
                  <a:lnTo>
                    <a:pt x="0" y="26609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6280" y="3054095"/>
              <a:ext cx="184403" cy="19659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45196" y="1778507"/>
              <a:ext cx="185927" cy="19659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138672" y="357073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572"/>
                  </a:moveTo>
                  <a:lnTo>
                    <a:pt x="1339" y="1339"/>
                  </a:lnTo>
                  <a:lnTo>
                    <a:pt x="4572" y="0"/>
                  </a:lnTo>
                  <a:lnTo>
                    <a:pt x="7804" y="1339"/>
                  </a:lnTo>
                  <a:lnTo>
                    <a:pt x="9144" y="4572"/>
                  </a:lnTo>
                  <a:lnTo>
                    <a:pt x="7804" y="7804"/>
                  </a:lnTo>
                  <a:lnTo>
                    <a:pt x="4572" y="9144"/>
                  </a:lnTo>
                  <a:lnTo>
                    <a:pt x="1339" y="7804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75376" y="4439411"/>
              <a:ext cx="185927" cy="1950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1040" y="1780031"/>
              <a:ext cx="184403" cy="19659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37576" y="4431791"/>
              <a:ext cx="185927" cy="19507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4088" y="4445507"/>
              <a:ext cx="184403" cy="19659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87867" y="3073907"/>
              <a:ext cx="184403" cy="19659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951855" y="3431111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0" y="75612"/>
                  </a:moveTo>
                  <a:lnTo>
                    <a:pt x="35708" y="48416"/>
                  </a:lnTo>
                  <a:lnTo>
                    <a:pt x="74346" y="27257"/>
                  </a:lnTo>
                  <a:lnTo>
                    <a:pt x="115257" y="12133"/>
                  </a:lnTo>
                  <a:lnTo>
                    <a:pt x="157782" y="3047"/>
                  </a:lnTo>
                  <a:lnTo>
                    <a:pt x="201263" y="0"/>
                  </a:lnTo>
                  <a:lnTo>
                    <a:pt x="245040" y="2990"/>
                  </a:lnTo>
                  <a:lnTo>
                    <a:pt x="288457" y="12021"/>
                  </a:lnTo>
                  <a:lnTo>
                    <a:pt x="330854" y="27092"/>
                  </a:lnTo>
                  <a:lnTo>
                    <a:pt x="371573" y="48204"/>
                  </a:lnTo>
                  <a:lnTo>
                    <a:pt x="409956" y="753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51398" y="1660397"/>
              <a:ext cx="660400" cy="297180"/>
            </a:xfrm>
            <a:custGeom>
              <a:avLst/>
              <a:gdLst/>
              <a:ahLst/>
              <a:cxnLst/>
              <a:rect l="l" t="t" r="r" b="b"/>
              <a:pathLst>
                <a:path w="660400" h="297180">
                  <a:moveTo>
                    <a:pt x="0" y="6096"/>
                  </a:moveTo>
                  <a:lnTo>
                    <a:pt x="0" y="297179"/>
                  </a:lnTo>
                </a:path>
                <a:path w="660400" h="297180">
                  <a:moveTo>
                    <a:pt x="659892" y="0"/>
                  </a:moveTo>
                  <a:lnTo>
                    <a:pt x="659892" y="291084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62904" y="2001282"/>
              <a:ext cx="406400" cy="104775"/>
            </a:xfrm>
            <a:custGeom>
              <a:avLst/>
              <a:gdLst/>
              <a:ahLst/>
              <a:cxnLst/>
              <a:rect l="l" t="t" r="r" b="b"/>
              <a:pathLst>
                <a:path w="406400" h="104775">
                  <a:moveTo>
                    <a:pt x="0" y="104250"/>
                  </a:moveTo>
                  <a:lnTo>
                    <a:pt x="31788" y="72581"/>
                  </a:lnTo>
                  <a:lnTo>
                    <a:pt x="67282" y="46514"/>
                  </a:lnTo>
                  <a:lnTo>
                    <a:pt x="105829" y="26136"/>
                  </a:lnTo>
                  <a:lnTo>
                    <a:pt x="146775" y="11534"/>
                  </a:lnTo>
                  <a:lnTo>
                    <a:pt x="189468" y="2793"/>
                  </a:lnTo>
                  <a:lnTo>
                    <a:pt x="233254" y="0"/>
                  </a:lnTo>
                  <a:lnTo>
                    <a:pt x="277480" y="3239"/>
                  </a:lnTo>
                  <a:lnTo>
                    <a:pt x="321494" y="12599"/>
                  </a:lnTo>
                  <a:lnTo>
                    <a:pt x="364643" y="28164"/>
                  </a:lnTo>
                  <a:lnTo>
                    <a:pt x="406273" y="5002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35392" y="4690491"/>
              <a:ext cx="402590" cy="118745"/>
            </a:xfrm>
            <a:custGeom>
              <a:avLst/>
              <a:gdLst/>
              <a:ahLst/>
              <a:cxnLst/>
              <a:rect l="l" t="t" r="r" b="b"/>
              <a:pathLst>
                <a:path w="402590" h="118745">
                  <a:moveTo>
                    <a:pt x="402081" y="0"/>
                  </a:moveTo>
                  <a:lnTo>
                    <a:pt x="372334" y="33598"/>
                  </a:lnTo>
                  <a:lnTo>
                    <a:pt x="338539" y="61840"/>
                  </a:lnTo>
                  <a:lnTo>
                    <a:pt x="301342" y="84600"/>
                  </a:lnTo>
                  <a:lnTo>
                    <a:pt x="261390" y="101748"/>
                  </a:lnTo>
                  <a:lnTo>
                    <a:pt x="219328" y="113156"/>
                  </a:lnTo>
                  <a:lnTo>
                    <a:pt x="175804" y="118698"/>
                  </a:lnTo>
                  <a:lnTo>
                    <a:pt x="131463" y="118244"/>
                  </a:lnTo>
                  <a:lnTo>
                    <a:pt x="86951" y="111666"/>
                  </a:lnTo>
                  <a:lnTo>
                    <a:pt x="42914" y="98837"/>
                  </a:lnTo>
                  <a:lnTo>
                    <a:pt x="0" y="796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77737" y="3140455"/>
              <a:ext cx="103505" cy="407034"/>
            </a:xfrm>
            <a:custGeom>
              <a:avLst/>
              <a:gdLst/>
              <a:ahLst/>
              <a:cxnLst/>
              <a:rect l="l" t="t" r="r" b="b"/>
              <a:pathLst>
                <a:path w="103504" h="407035">
                  <a:moveTo>
                    <a:pt x="103254" y="406527"/>
                  </a:moveTo>
                  <a:lnTo>
                    <a:pt x="71740" y="374601"/>
                  </a:lnTo>
                  <a:lnTo>
                    <a:pt x="45835" y="338998"/>
                  </a:lnTo>
                  <a:lnTo>
                    <a:pt x="25624" y="300370"/>
                  </a:lnTo>
                  <a:lnTo>
                    <a:pt x="11192" y="259369"/>
                  </a:lnTo>
                  <a:lnTo>
                    <a:pt x="2622" y="216646"/>
                  </a:lnTo>
                  <a:lnTo>
                    <a:pt x="0" y="172852"/>
                  </a:lnTo>
                  <a:lnTo>
                    <a:pt x="3409" y="128638"/>
                  </a:lnTo>
                  <a:lnTo>
                    <a:pt x="12935" y="84658"/>
                  </a:lnTo>
                  <a:lnTo>
                    <a:pt x="28663" y="41561"/>
                  </a:lnTo>
                  <a:lnTo>
                    <a:pt x="506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052" y="4430267"/>
              <a:ext cx="185927" cy="195071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4976876" y="5589100"/>
            <a:ext cx="1741805" cy="9652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5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Questionner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Orienter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8673083" y="4418076"/>
            <a:ext cx="134620" cy="285115"/>
            <a:chOff x="8673083" y="4418076"/>
            <a:chExt cx="134620" cy="285115"/>
          </a:xfrm>
        </p:grpSpPr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73083" y="4475988"/>
              <a:ext cx="134112" cy="13106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713565" y="4431030"/>
              <a:ext cx="79375" cy="259079"/>
            </a:xfrm>
            <a:custGeom>
              <a:avLst/>
              <a:gdLst/>
              <a:ahLst/>
              <a:cxnLst/>
              <a:rect l="l" t="t" r="r" b="b"/>
              <a:pathLst>
                <a:path w="79375" h="259079">
                  <a:moveTo>
                    <a:pt x="79152" y="0"/>
                  </a:moveTo>
                  <a:lnTo>
                    <a:pt x="50222" y="14472"/>
                  </a:lnTo>
                  <a:lnTo>
                    <a:pt x="35925" y="31194"/>
                  </a:lnTo>
                  <a:lnTo>
                    <a:pt x="25556" y="52988"/>
                  </a:lnTo>
                  <a:lnTo>
                    <a:pt x="8413" y="82677"/>
                  </a:lnTo>
                  <a:lnTo>
                    <a:pt x="896" y="127652"/>
                  </a:lnTo>
                  <a:lnTo>
                    <a:pt x="0" y="174450"/>
                  </a:lnTo>
                  <a:lnTo>
                    <a:pt x="9342" y="219461"/>
                  </a:lnTo>
                  <a:lnTo>
                    <a:pt x="32543" y="2590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8666988" y="4023359"/>
            <a:ext cx="134620" cy="285115"/>
            <a:chOff x="8666988" y="4023359"/>
            <a:chExt cx="134620" cy="285115"/>
          </a:xfrm>
        </p:grpSpPr>
        <p:pic>
          <p:nvPicPr>
            <p:cNvPr id="78" name="object 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66988" y="4085843"/>
              <a:ext cx="134112" cy="13258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707469" y="4036313"/>
              <a:ext cx="79375" cy="259079"/>
            </a:xfrm>
            <a:custGeom>
              <a:avLst/>
              <a:gdLst/>
              <a:ahLst/>
              <a:cxnLst/>
              <a:rect l="l" t="t" r="r" b="b"/>
              <a:pathLst>
                <a:path w="79375" h="259079">
                  <a:moveTo>
                    <a:pt x="79152" y="0"/>
                  </a:moveTo>
                  <a:lnTo>
                    <a:pt x="50222" y="14472"/>
                  </a:lnTo>
                  <a:lnTo>
                    <a:pt x="35925" y="31194"/>
                  </a:lnTo>
                  <a:lnTo>
                    <a:pt x="25556" y="52988"/>
                  </a:lnTo>
                  <a:lnTo>
                    <a:pt x="8413" y="82677"/>
                  </a:lnTo>
                  <a:lnTo>
                    <a:pt x="896" y="127652"/>
                  </a:lnTo>
                  <a:lnTo>
                    <a:pt x="0" y="174450"/>
                  </a:lnTo>
                  <a:lnTo>
                    <a:pt x="9342" y="219461"/>
                  </a:lnTo>
                  <a:lnTo>
                    <a:pt x="32543" y="2590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59765" y="6052820"/>
            <a:ext cx="1100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10" dirty="0">
                <a:latin typeface="Arial"/>
                <a:cs typeface="Arial"/>
              </a:rPr>
              <a:t>attente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677656" y="4864608"/>
            <a:ext cx="134112" cy="131064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4814951" y="4399915"/>
            <a:ext cx="554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Porte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53892" y="5666943"/>
            <a:ext cx="1764664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  <a:p>
            <a:pPr marL="55244" marR="5080" indent="-43180">
              <a:lnSpc>
                <a:spcPct val="100000"/>
              </a:lnSpc>
              <a:spcBef>
                <a:spcPts val="95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10" dirty="0">
                <a:latin typeface="Arial"/>
                <a:cs typeface="Arial"/>
              </a:rPr>
              <a:t> Temps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limite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tirer </a:t>
            </a:r>
            <a:r>
              <a:rPr sz="1200" b="1" dirty="0">
                <a:latin typeface="Arial"/>
                <a:cs typeface="Arial"/>
              </a:rPr>
              <a:t>au </a:t>
            </a:r>
            <a:r>
              <a:rPr sz="1200" b="1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663431" y="1745107"/>
            <a:ext cx="27400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8800" algn="l"/>
              </a:tabLst>
            </a:pP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10" dirty="0">
                <a:latin typeface="Arial"/>
                <a:cs typeface="Arial"/>
              </a:rPr>
              <a:t> attaquants</a:t>
            </a:r>
            <a:r>
              <a:rPr sz="1500" b="1" dirty="0">
                <a:latin typeface="Arial"/>
                <a:cs typeface="Arial"/>
              </a:rPr>
              <a:t>	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663431" y="1973707"/>
            <a:ext cx="31534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7800" algn="l"/>
              </a:tabLst>
            </a:pPr>
            <a:r>
              <a:rPr sz="1500" b="1" dirty="0">
                <a:latin typeface="Arial"/>
                <a:cs typeface="Arial"/>
              </a:rPr>
              <a:t>cherchent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à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déstabiliser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le</a:t>
            </a:r>
            <a:r>
              <a:rPr sz="1500" b="1" dirty="0">
                <a:latin typeface="Arial"/>
                <a:cs typeface="Arial"/>
              </a:rPr>
              <a:t>	</a:t>
            </a:r>
            <a:r>
              <a:rPr sz="1500" b="1" spc="-20" dirty="0">
                <a:latin typeface="Arial"/>
                <a:cs typeface="Arial"/>
              </a:rPr>
              <a:t>pour</a:t>
            </a:r>
            <a:endParaRPr sz="1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663431" y="2202307"/>
            <a:ext cx="33413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aller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marquer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but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A.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franchit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conduite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ou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passe.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défenseur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après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récupération</a:t>
            </a:r>
            <a:endParaRPr sz="1500">
              <a:latin typeface="Arial"/>
              <a:cs typeface="Arial"/>
            </a:endParaRPr>
          </a:p>
          <a:p>
            <a:pPr marL="12700" marR="1660525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relance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D. </a:t>
            </a:r>
            <a:r>
              <a:rPr sz="1500" b="1" spc="-15" dirty="0">
                <a:latin typeface="Arial"/>
                <a:cs typeface="Arial"/>
              </a:rPr>
              <a:t>20’’</a:t>
            </a:r>
            <a:r>
              <a:rPr sz="1500" b="1" spc="-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duel</a:t>
            </a:r>
            <a:r>
              <a:rPr sz="1500" b="1" spc="-10" dirty="0">
                <a:latin typeface="Arial"/>
                <a:cs typeface="Arial"/>
              </a:rPr>
              <a:t> maxi.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853931" y="4028313"/>
            <a:ext cx="295402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2255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points :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accéder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en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zone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</a:t>
            </a:r>
            <a:r>
              <a:rPr sz="1300" b="1" spc="-7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+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but </a:t>
            </a:r>
            <a:r>
              <a:rPr sz="1300" b="1" spc="-10" dirty="0">
                <a:latin typeface="Arial"/>
                <a:cs typeface="Arial"/>
              </a:rPr>
              <a:t>marqués.</a:t>
            </a:r>
            <a:endParaRPr sz="1300">
              <a:latin typeface="Arial"/>
              <a:cs typeface="Arial"/>
            </a:endParaRPr>
          </a:p>
          <a:p>
            <a:pPr marL="58419" marR="5080" indent="-4572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point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: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accéder en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zone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</a:t>
            </a:r>
            <a:r>
              <a:rPr sz="1300" b="1" spc="-6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+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but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non </a:t>
            </a:r>
            <a:r>
              <a:rPr sz="1300" b="1" spc="-10" dirty="0">
                <a:latin typeface="Arial"/>
                <a:cs typeface="Arial"/>
              </a:rPr>
              <a:t>marqué.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points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:</a:t>
            </a:r>
            <a:r>
              <a:rPr sz="1300" b="1" spc="-10" dirty="0">
                <a:latin typeface="Arial"/>
                <a:cs typeface="Arial"/>
              </a:rPr>
              <a:t> récupération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du ballon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relance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en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ou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730154" y="4813553"/>
            <a:ext cx="78105" cy="259079"/>
          </a:xfrm>
          <a:custGeom>
            <a:avLst/>
            <a:gdLst/>
            <a:ahLst/>
            <a:cxnLst/>
            <a:rect l="l" t="t" r="r" b="b"/>
            <a:pathLst>
              <a:path w="78104" h="259079">
                <a:moveTo>
                  <a:pt x="77803" y="0"/>
                </a:moveTo>
                <a:lnTo>
                  <a:pt x="49428" y="14472"/>
                </a:lnTo>
                <a:lnTo>
                  <a:pt x="35401" y="31194"/>
                </a:lnTo>
                <a:lnTo>
                  <a:pt x="25207" y="52988"/>
                </a:lnTo>
                <a:lnTo>
                  <a:pt x="8334" y="82677"/>
                </a:lnTo>
                <a:lnTo>
                  <a:pt x="898" y="127652"/>
                </a:lnTo>
                <a:lnTo>
                  <a:pt x="0" y="174450"/>
                </a:lnTo>
                <a:lnTo>
                  <a:pt x="9173" y="219461"/>
                </a:lnTo>
                <a:lnTo>
                  <a:pt x="31956" y="25908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464552" y="4404486"/>
            <a:ext cx="554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Porte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0277856" y="1766697"/>
            <a:ext cx="134620" cy="229870"/>
            <a:chOff x="10277856" y="1766697"/>
            <a:chExt cx="134620" cy="229870"/>
          </a:xfrm>
        </p:grpSpPr>
        <p:sp>
          <p:nvSpPr>
            <p:cNvPr id="91" name="object 91"/>
            <p:cNvSpPr/>
            <p:nvPr/>
          </p:nvSpPr>
          <p:spPr>
            <a:xfrm>
              <a:off x="10282428" y="1813560"/>
              <a:ext cx="125095" cy="120650"/>
            </a:xfrm>
            <a:custGeom>
              <a:avLst/>
              <a:gdLst/>
              <a:ahLst/>
              <a:cxnLst/>
              <a:rect l="l" t="t" r="r" b="b"/>
              <a:pathLst>
                <a:path w="125095" h="120650">
                  <a:moveTo>
                    <a:pt x="62483" y="0"/>
                  </a:moveTo>
                  <a:lnTo>
                    <a:pt x="38147" y="4726"/>
                  </a:lnTo>
                  <a:lnTo>
                    <a:pt x="18288" y="17621"/>
                  </a:lnTo>
                  <a:lnTo>
                    <a:pt x="4905" y="36754"/>
                  </a:lnTo>
                  <a:lnTo>
                    <a:pt x="0" y="60198"/>
                  </a:lnTo>
                  <a:lnTo>
                    <a:pt x="4905" y="83641"/>
                  </a:lnTo>
                  <a:lnTo>
                    <a:pt x="18287" y="102774"/>
                  </a:lnTo>
                  <a:lnTo>
                    <a:pt x="38147" y="115669"/>
                  </a:lnTo>
                  <a:lnTo>
                    <a:pt x="62483" y="120395"/>
                  </a:lnTo>
                  <a:lnTo>
                    <a:pt x="86820" y="115669"/>
                  </a:lnTo>
                  <a:lnTo>
                    <a:pt x="106679" y="102774"/>
                  </a:lnTo>
                  <a:lnTo>
                    <a:pt x="120062" y="83641"/>
                  </a:lnTo>
                  <a:lnTo>
                    <a:pt x="124968" y="60198"/>
                  </a:lnTo>
                  <a:lnTo>
                    <a:pt x="120062" y="36754"/>
                  </a:lnTo>
                  <a:lnTo>
                    <a:pt x="106679" y="17621"/>
                  </a:lnTo>
                  <a:lnTo>
                    <a:pt x="86820" y="4726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282428" y="1813560"/>
              <a:ext cx="125095" cy="120650"/>
            </a:xfrm>
            <a:custGeom>
              <a:avLst/>
              <a:gdLst/>
              <a:ahLst/>
              <a:cxnLst/>
              <a:rect l="l" t="t" r="r" b="b"/>
              <a:pathLst>
                <a:path w="125095" h="120650">
                  <a:moveTo>
                    <a:pt x="0" y="60198"/>
                  </a:moveTo>
                  <a:lnTo>
                    <a:pt x="4905" y="36754"/>
                  </a:lnTo>
                  <a:lnTo>
                    <a:pt x="18288" y="17621"/>
                  </a:lnTo>
                  <a:lnTo>
                    <a:pt x="38147" y="4726"/>
                  </a:lnTo>
                  <a:lnTo>
                    <a:pt x="62483" y="0"/>
                  </a:lnTo>
                  <a:lnTo>
                    <a:pt x="86820" y="4726"/>
                  </a:lnTo>
                  <a:lnTo>
                    <a:pt x="106679" y="17621"/>
                  </a:lnTo>
                  <a:lnTo>
                    <a:pt x="120062" y="36754"/>
                  </a:lnTo>
                  <a:lnTo>
                    <a:pt x="124968" y="60198"/>
                  </a:lnTo>
                  <a:lnTo>
                    <a:pt x="120062" y="83641"/>
                  </a:lnTo>
                  <a:lnTo>
                    <a:pt x="106679" y="102774"/>
                  </a:lnTo>
                  <a:lnTo>
                    <a:pt x="86820" y="115669"/>
                  </a:lnTo>
                  <a:lnTo>
                    <a:pt x="62483" y="120395"/>
                  </a:lnTo>
                  <a:lnTo>
                    <a:pt x="38147" y="115669"/>
                  </a:lnTo>
                  <a:lnTo>
                    <a:pt x="18287" y="102774"/>
                  </a:lnTo>
                  <a:lnTo>
                    <a:pt x="4905" y="83641"/>
                  </a:lnTo>
                  <a:lnTo>
                    <a:pt x="0" y="601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326393" y="1779397"/>
              <a:ext cx="52069" cy="204470"/>
            </a:xfrm>
            <a:custGeom>
              <a:avLst/>
              <a:gdLst/>
              <a:ahLst/>
              <a:cxnLst/>
              <a:rect l="l" t="t" r="r" b="b"/>
              <a:pathLst>
                <a:path w="52070" h="204469">
                  <a:moveTo>
                    <a:pt x="51919" y="204215"/>
                  </a:moveTo>
                  <a:lnTo>
                    <a:pt x="23069" y="170285"/>
                  </a:lnTo>
                  <a:lnTo>
                    <a:pt x="5642" y="130283"/>
                  </a:lnTo>
                  <a:lnTo>
                    <a:pt x="0" y="86825"/>
                  </a:lnTo>
                  <a:lnTo>
                    <a:pt x="6500" y="42525"/>
                  </a:lnTo>
                  <a:lnTo>
                    <a:pt x="255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11149583" y="2004822"/>
            <a:ext cx="134620" cy="229870"/>
            <a:chOff x="11149583" y="2004822"/>
            <a:chExt cx="134620" cy="229870"/>
          </a:xfrm>
        </p:grpSpPr>
        <p:sp>
          <p:nvSpPr>
            <p:cNvPr id="95" name="object 95"/>
            <p:cNvSpPr/>
            <p:nvPr/>
          </p:nvSpPr>
          <p:spPr>
            <a:xfrm>
              <a:off x="11154155" y="2061972"/>
              <a:ext cx="125095" cy="120650"/>
            </a:xfrm>
            <a:custGeom>
              <a:avLst/>
              <a:gdLst/>
              <a:ahLst/>
              <a:cxnLst/>
              <a:rect l="l" t="t" r="r" b="b"/>
              <a:pathLst>
                <a:path w="125095" h="120650">
                  <a:moveTo>
                    <a:pt x="62484" y="0"/>
                  </a:moveTo>
                  <a:lnTo>
                    <a:pt x="38147" y="4726"/>
                  </a:lnTo>
                  <a:lnTo>
                    <a:pt x="18288" y="17621"/>
                  </a:lnTo>
                  <a:lnTo>
                    <a:pt x="4905" y="36754"/>
                  </a:lnTo>
                  <a:lnTo>
                    <a:pt x="0" y="60198"/>
                  </a:lnTo>
                  <a:lnTo>
                    <a:pt x="4905" y="83641"/>
                  </a:lnTo>
                  <a:lnTo>
                    <a:pt x="18288" y="102774"/>
                  </a:lnTo>
                  <a:lnTo>
                    <a:pt x="38147" y="115669"/>
                  </a:lnTo>
                  <a:lnTo>
                    <a:pt x="62484" y="120395"/>
                  </a:lnTo>
                  <a:lnTo>
                    <a:pt x="86820" y="115669"/>
                  </a:lnTo>
                  <a:lnTo>
                    <a:pt x="106679" y="102774"/>
                  </a:lnTo>
                  <a:lnTo>
                    <a:pt x="120062" y="83641"/>
                  </a:lnTo>
                  <a:lnTo>
                    <a:pt x="124968" y="60198"/>
                  </a:lnTo>
                  <a:lnTo>
                    <a:pt x="120062" y="36754"/>
                  </a:lnTo>
                  <a:lnTo>
                    <a:pt x="106680" y="17621"/>
                  </a:lnTo>
                  <a:lnTo>
                    <a:pt x="86820" y="4726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154155" y="2061972"/>
              <a:ext cx="125095" cy="120650"/>
            </a:xfrm>
            <a:custGeom>
              <a:avLst/>
              <a:gdLst/>
              <a:ahLst/>
              <a:cxnLst/>
              <a:rect l="l" t="t" r="r" b="b"/>
              <a:pathLst>
                <a:path w="125095" h="120650">
                  <a:moveTo>
                    <a:pt x="0" y="60198"/>
                  </a:moveTo>
                  <a:lnTo>
                    <a:pt x="4905" y="36754"/>
                  </a:lnTo>
                  <a:lnTo>
                    <a:pt x="18288" y="17621"/>
                  </a:lnTo>
                  <a:lnTo>
                    <a:pt x="38147" y="4726"/>
                  </a:lnTo>
                  <a:lnTo>
                    <a:pt x="62484" y="0"/>
                  </a:lnTo>
                  <a:lnTo>
                    <a:pt x="86820" y="4726"/>
                  </a:lnTo>
                  <a:lnTo>
                    <a:pt x="106680" y="17621"/>
                  </a:lnTo>
                  <a:lnTo>
                    <a:pt x="120062" y="36754"/>
                  </a:lnTo>
                  <a:lnTo>
                    <a:pt x="124968" y="60198"/>
                  </a:lnTo>
                  <a:lnTo>
                    <a:pt x="120062" y="83641"/>
                  </a:lnTo>
                  <a:lnTo>
                    <a:pt x="106679" y="102774"/>
                  </a:lnTo>
                  <a:lnTo>
                    <a:pt x="86820" y="115669"/>
                  </a:lnTo>
                  <a:lnTo>
                    <a:pt x="62484" y="120395"/>
                  </a:lnTo>
                  <a:lnTo>
                    <a:pt x="38147" y="115669"/>
                  </a:lnTo>
                  <a:lnTo>
                    <a:pt x="18288" y="102774"/>
                  </a:lnTo>
                  <a:lnTo>
                    <a:pt x="4905" y="83641"/>
                  </a:lnTo>
                  <a:lnTo>
                    <a:pt x="0" y="601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197930" y="2017522"/>
              <a:ext cx="52069" cy="204470"/>
            </a:xfrm>
            <a:custGeom>
              <a:avLst/>
              <a:gdLst/>
              <a:ahLst/>
              <a:cxnLst/>
              <a:rect l="l" t="t" r="r" b="b"/>
              <a:pathLst>
                <a:path w="52070" h="204469">
                  <a:moveTo>
                    <a:pt x="51983" y="204215"/>
                  </a:moveTo>
                  <a:lnTo>
                    <a:pt x="23083" y="170285"/>
                  </a:lnTo>
                  <a:lnTo>
                    <a:pt x="5643" y="130283"/>
                  </a:lnTo>
                  <a:lnTo>
                    <a:pt x="0" y="86825"/>
                  </a:lnTo>
                  <a:lnTo>
                    <a:pt x="6487" y="42525"/>
                  </a:lnTo>
                  <a:lnTo>
                    <a:pt x="254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607814" y="3255264"/>
            <a:ext cx="3517900" cy="1813560"/>
            <a:chOff x="4607814" y="3255264"/>
            <a:chExt cx="3517900" cy="1813560"/>
          </a:xfrm>
        </p:grpSpPr>
        <p:pic>
          <p:nvPicPr>
            <p:cNvPr id="99" name="object 9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62928" y="4875276"/>
              <a:ext cx="188975" cy="18288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62700" y="4885944"/>
              <a:ext cx="188975" cy="18288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78652" y="4869180"/>
              <a:ext cx="188975" cy="18135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607814" y="3268218"/>
              <a:ext cx="3517900" cy="0"/>
            </a:xfrm>
            <a:custGeom>
              <a:avLst/>
              <a:gdLst/>
              <a:ahLst/>
              <a:cxnLst/>
              <a:rect l="l" t="t" r="r" b="b"/>
              <a:pathLst>
                <a:path w="3517900">
                  <a:moveTo>
                    <a:pt x="0" y="0"/>
                  </a:moveTo>
                  <a:lnTo>
                    <a:pt x="3517391" y="0"/>
                  </a:lnTo>
                </a:path>
              </a:pathLst>
            </a:custGeom>
            <a:ln w="25908">
              <a:solidFill>
                <a:srgbClr val="FF66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61048" y="3726180"/>
              <a:ext cx="188975" cy="18135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65648" y="4020312"/>
              <a:ext cx="188975" cy="18135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1428" y="3403092"/>
              <a:ext cx="187452" cy="18288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582918" y="4956175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321" y="1524"/>
                  </a:moveTo>
                  <a:lnTo>
                    <a:pt x="373486" y="28491"/>
                  </a:lnTo>
                  <a:lnTo>
                    <a:pt x="334772" y="49426"/>
                  </a:lnTo>
                  <a:lnTo>
                    <a:pt x="293832" y="64330"/>
                  </a:lnTo>
                  <a:lnTo>
                    <a:pt x="251322" y="73206"/>
                  </a:lnTo>
                  <a:lnTo>
                    <a:pt x="207898" y="76057"/>
                  </a:lnTo>
                  <a:lnTo>
                    <a:pt x="164216" y="72883"/>
                  </a:lnTo>
                  <a:lnTo>
                    <a:pt x="120929" y="63689"/>
                  </a:lnTo>
                  <a:lnTo>
                    <a:pt x="78694" y="48475"/>
                  </a:lnTo>
                  <a:lnTo>
                    <a:pt x="38166" y="272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300851" y="4942586"/>
              <a:ext cx="407034" cy="99695"/>
            </a:xfrm>
            <a:custGeom>
              <a:avLst/>
              <a:gdLst/>
              <a:ahLst/>
              <a:cxnLst/>
              <a:rect l="l" t="t" r="r" b="b"/>
              <a:pathLst>
                <a:path w="407034" h="99695">
                  <a:moveTo>
                    <a:pt x="406780" y="0"/>
                  </a:moveTo>
                  <a:lnTo>
                    <a:pt x="374371" y="30993"/>
                  </a:lnTo>
                  <a:lnTo>
                    <a:pt x="338384" y="56334"/>
                  </a:lnTo>
                  <a:lnTo>
                    <a:pt x="299473" y="75947"/>
                  </a:lnTo>
                  <a:lnTo>
                    <a:pt x="258290" y="89759"/>
                  </a:lnTo>
                  <a:lnTo>
                    <a:pt x="215487" y="97694"/>
                  </a:lnTo>
                  <a:lnTo>
                    <a:pt x="171716" y="99678"/>
                  </a:lnTo>
                  <a:lnTo>
                    <a:pt x="127629" y="95636"/>
                  </a:lnTo>
                  <a:lnTo>
                    <a:pt x="83879" y="85494"/>
                  </a:lnTo>
                  <a:lnTo>
                    <a:pt x="41119" y="69176"/>
                  </a:lnTo>
                  <a:lnTo>
                    <a:pt x="0" y="4660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82767" y="4900676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448" y="1397"/>
                  </a:moveTo>
                  <a:lnTo>
                    <a:pt x="373610" y="28398"/>
                  </a:lnTo>
                  <a:lnTo>
                    <a:pt x="334885" y="49361"/>
                  </a:lnTo>
                  <a:lnTo>
                    <a:pt x="293931" y="64287"/>
                  </a:lnTo>
                  <a:lnTo>
                    <a:pt x="251405" y="73179"/>
                  </a:lnTo>
                  <a:lnTo>
                    <a:pt x="207962" y="76041"/>
                  </a:lnTo>
                  <a:lnTo>
                    <a:pt x="164260" y="72875"/>
                  </a:lnTo>
                  <a:lnTo>
                    <a:pt x="120956" y="63685"/>
                  </a:lnTo>
                  <a:lnTo>
                    <a:pt x="78707" y="48474"/>
                  </a:lnTo>
                  <a:lnTo>
                    <a:pt x="38169" y="2724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841490" y="3634740"/>
              <a:ext cx="249554" cy="325120"/>
            </a:xfrm>
            <a:custGeom>
              <a:avLst/>
              <a:gdLst/>
              <a:ahLst/>
              <a:cxnLst/>
              <a:rect l="l" t="t" r="r" b="b"/>
              <a:pathLst>
                <a:path w="249554" h="325120">
                  <a:moveTo>
                    <a:pt x="249046" y="0"/>
                  </a:moveTo>
                  <a:lnTo>
                    <a:pt x="248839" y="44867"/>
                  </a:lnTo>
                  <a:lnTo>
                    <a:pt x="242080" y="88370"/>
                  </a:lnTo>
                  <a:lnTo>
                    <a:pt x="229169" y="129989"/>
                  </a:lnTo>
                  <a:lnTo>
                    <a:pt x="210504" y="169206"/>
                  </a:lnTo>
                  <a:lnTo>
                    <a:pt x="186483" y="205501"/>
                  </a:lnTo>
                  <a:lnTo>
                    <a:pt x="157506" y="238356"/>
                  </a:lnTo>
                  <a:lnTo>
                    <a:pt x="123970" y="267252"/>
                  </a:lnTo>
                  <a:lnTo>
                    <a:pt x="86275" y="291669"/>
                  </a:lnTo>
                  <a:lnTo>
                    <a:pt x="44819" y="311089"/>
                  </a:lnTo>
                  <a:lnTo>
                    <a:pt x="0" y="32499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6443" y="3946398"/>
              <a:ext cx="254635" cy="320675"/>
            </a:xfrm>
            <a:custGeom>
              <a:avLst/>
              <a:gdLst/>
              <a:ahLst/>
              <a:cxnLst/>
              <a:rect l="l" t="t" r="r" b="b"/>
              <a:pathLst>
                <a:path w="254635" h="320675">
                  <a:moveTo>
                    <a:pt x="254635" y="320547"/>
                  </a:moveTo>
                  <a:lnTo>
                    <a:pt x="211185" y="309436"/>
                  </a:lnTo>
                  <a:lnTo>
                    <a:pt x="170643" y="292295"/>
                  </a:lnTo>
                  <a:lnTo>
                    <a:pt x="133417" y="269639"/>
                  </a:lnTo>
                  <a:lnTo>
                    <a:pt x="99916" y="241986"/>
                  </a:lnTo>
                  <a:lnTo>
                    <a:pt x="70548" y="209851"/>
                  </a:lnTo>
                  <a:lnTo>
                    <a:pt x="45722" y="173750"/>
                  </a:lnTo>
                  <a:lnTo>
                    <a:pt x="25845" y="134198"/>
                  </a:lnTo>
                  <a:lnTo>
                    <a:pt x="11327" y="91712"/>
                  </a:lnTo>
                  <a:lnTo>
                    <a:pt x="2576" y="4680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7502652" y="3320034"/>
            <a:ext cx="531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518527" y="2002282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584452" y="6105550"/>
            <a:ext cx="150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 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994652" y="5922670"/>
            <a:ext cx="33839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15’’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maxi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passage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rotation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0" dirty="0">
                <a:latin typeface="Arial"/>
                <a:cs typeface="Arial"/>
              </a:rPr>
              <a:t> joueurs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10" dirty="0">
                <a:latin typeface="Arial"/>
                <a:cs typeface="Arial"/>
              </a:rPr>
              <a:t>statut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porteur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proposer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s’écartant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10" dirty="0">
                <a:latin typeface="Arial"/>
                <a:cs typeface="Arial"/>
              </a:rPr>
              <a:t>l’adv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Porteur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fixer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donner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reproposer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116" name="object 116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20" name="object 120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0" name="object 1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260835" y="347476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1572767"/>
            <a:ext cx="3789045" cy="396240"/>
            <a:chOff x="181355" y="1572767"/>
            <a:chExt cx="3789045" cy="396240"/>
          </a:xfrm>
        </p:grpSpPr>
        <p:sp>
          <p:nvSpPr>
            <p:cNvPr id="3" name="object 3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3715004" y="0"/>
                  </a:moveTo>
                  <a:lnTo>
                    <a:pt x="64515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5" y="387096"/>
                  </a:lnTo>
                  <a:lnTo>
                    <a:pt x="3715004" y="387096"/>
                  </a:lnTo>
                  <a:lnTo>
                    <a:pt x="3740140" y="382033"/>
                  </a:lnTo>
                  <a:lnTo>
                    <a:pt x="3760644" y="368220"/>
                  </a:lnTo>
                  <a:lnTo>
                    <a:pt x="3774457" y="347716"/>
                  </a:lnTo>
                  <a:lnTo>
                    <a:pt x="3779520" y="322580"/>
                  </a:lnTo>
                  <a:lnTo>
                    <a:pt x="3779520" y="64515"/>
                  </a:lnTo>
                  <a:lnTo>
                    <a:pt x="3774457" y="39379"/>
                  </a:lnTo>
                  <a:lnTo>
                    <a:pt x="3760644" y="18875"/>
                  </a:lnTo>
                  <a:lnTo>
                    <a:pt x="3740140" y="5062"/>
                  </a:lnTo>
                  <a:lnTo>
                    <a:pt x="3715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5" y="0"/>
                  </a:lnTo>
                  <a:lnTo>
                    <a:pt x="3715004" y="0"/>
                  </a:lnTo>
                  <a:lnTo>
                    <a:pt x="3740140" y="5062"/>
                  </a:lnTo>
                  <a:lnTo>
                    <a:pt x="3760644" y="18875"/>
                  </a:lnTo>
                  <a:lnTo>
                    <a:pt x="3774457" y="39379"/>
                  </a:lnTo>
                  <a:lnTo>
                    <a:pt x="3779520" y="64515"/>
                  </a:lnTo>
                  <a:lnTo>
                    <a:pt x="3779520" y="322580"/>
                  </a:lnTo>
                  <a:lnTo>
                    <a:pt x="3774457" y="347716"/>
                  </a:lnTo>
                  <a:lnTo>
                    <a:pt x="3760644" y="368220"/>
                  </a:lnTo>
                  <a:lnTo>
                    <a:pt x="3740140" y="382033"/>
                  </a:lnTo>
                  <a:lnTo>
                    <a:pt x="3715004" y="387096"/>
                  </a:lnTo>
                  <a:lnTo>
                    <a:pt x="64515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7545" y="361033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264" y="3490341"/>
            <a:ext cx="28263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15m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10m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36507" y="976883"/>
            <a:ext cx="3373120" cy="445134"/>
            <a:chOff x="8636507" y="976883"/>
            <a:chExt cx="3373120" cy="44513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79" y="981455"/>
              <a:ext cx="3363468" cy="435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41079" y="981455"/>
              <a:ext cx="3363595" cy="436245"/>
            </a:xfrm>
            <a:custGeom>
              <a:avLst/>
              <a:gdLst/>
              <a:ahLst/>
              <a:cxnLst/>
              <a:rect l="l" t="t" r="r" b="b"/>
              <a:pathLst>
                <a:path w="3363595" h="436244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4" y="0"/>
                  </a:lnTo>
                  <a:lnTo>
                    <a:pt x="3290824" y="0"/>
                  </a:lnTo>
                  <a:lnTo>
                    <a:pt x="3319105" y="5707"/>
                  </a:lnTo>
                  <a:lnTo>
                    <a:pt x="3342195" y="21272"/>
                  </a:lnTo>
                  <a:lnTo>
                    <a:pt x="3357760" y="44362"/>
                  </a:lnTo>
                  <a:lnTo>
                    <a:pt x="3363468" y="72644"/>
                  </a:lnTo>
                  <a:lnTo>
                    <a:pt x="3363468" y="363220"/>
                  </a:lnTo>
                  <a:lnTo>
                    <a:pt x="3357760" y="391501"/>
                  </a:lnTo>
                  <a:lnTo>
                    <a:pt x="3342195" y="414591"/>
                  </a:lnTo>
                  <a:lnTo>
                    <a:pt x="3319105" y="430156"/>
                  </a:lnTo>
                  <a:lnTo>
                    <a:pt x="3290824" y="435864"/>
                  </a:lnTo>
                  <a:lnTo>
                    <a:pt x="72644" y="435864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20"/>
                  </a:lnTo>
                  <a:lnTo>
                    <a:pt x="0" y="72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79457" y="106413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4795" y="1446275"/>
            <a:ext cx="33604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8140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63940" y="3878579"/>
            <a:ext cx="3375660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R="328295" algn="ctr">
              <a:lnSpc>
                <a:spcPct val="100000"/>
              </a:lnSpc>
              <a:spcBef>
                <a:spcPts val="35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413" y="1037081"/>
            <a:ext cx="673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12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Découverte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de</a:t>
            </a:r>
            <a:r>
              <a:rPr sz="16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l’adversaire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Améliorer</a:t>
            </a:r>
            <a:r>
              <a:rPr sz="1600" spc="-1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le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dribble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69835" y="5658611"/>
            <a:ext cx="4936490" cy="297180"/>
            <a:chOff x="7069835" y="5658611"/>
            <a:chExt cx="4936490" cy="297180"/>
          </a:xfrm>
        </p:grpSpPr>
        <p:sp>
          <p:nvSpPr>
            <p:cNvPr id="20" name="object 20"/>
            <p:cNvSpPr/>
            <p:nvPr/>
          </p:nvSpPr>
          <p:spPr>
            <a:xfrm>
              <a:off x="7074407" y="5663183"/>
              <a:ext cx="4927600" cy="288290"/>
            </a:xfrm>
            <a:custGeom>
              <a:avLst/>
              <a:gdLst/>
              <a:ahLst/>
              <a:cxnLst/>
              <a:rect l="l" t="t" r="r" b="b"/>
              <a:pathLst>
                <a:path w="4927600" h="288289">
                  <a:moveTo>
                    <a:pt x="4879086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5"/>
                  </a:lnTo>
                  <a:lnTo>
                    <a:pt x="4879086" y="288035"/>
                  </a:lnTo>
                  <a:lnTo>
                    <a:pt x="4897784" y="284264"/>
                  </a:lnTo>
                  <a:lnTo>
                    <a:pt x="4913042" y="273977"/>
                  </a:lnTo>
                  <a:lnTo>
                    <a:pt x="4923323" y="258718"/>
                  </a:lnTo>
                  <a:lnTo>
                    <a:pt x="4927092" y="240029"/>
                  </a:lnTo>
                  <a:lnTo>
                    <a:pt x="4927092" y="48005"/>
                  </a:lnTo>
                  <a:lnTo>
                    <a:pt x="4923323" y="29317"/>
                  </a:lnTo>
                  <a:lnTo>
                    <a:pt x="4913042" y="14058"/>
                  </a:lnTo>
                  <a:lnTo>
                    <a:pt x="4897784" y="3771"/>
                  </a:lnTo>
                  <a:lnTo>
                    <a:pt x="48790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74407" y="5663183"/>
              <a:ext cx="4927600" cy="288290"/>
            </a:xfrm>
            <a:custGeom>
              <a:avLst/>
              <a:gdLst/>
              <a:ahLst/>
              <a:cxnLst/>
              <a:rect l="l" t="t" r="r" b="b"/>
              <a:pathLst>
                <a:path w="4927600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4879086" y="0"/>
                  </a:lnTo>
                  <a:lnTo>
                    <a:pt x="4897784" y="3771"/>
                  </a:lnTo>
                  <a:lnTo>
                    <a:pt x="4913042" y="14058"/>
                  </a:lnTo>
                  <a:lnTo>
                    <a:pt x="4923323" y="29317"/>
                  </a:lnTo>
                  <a:lnTo>
                    <a:pt x="4927092" y="48005"/>
                  </a:lnTo>
                  <a:lnTo>
                    <a:pt x="4927092" y="240029"/>
                  </a:lnTo>
                  <a:lnTo>
                    <a:pt x="4923323" y="258718"/>
                  </a:lnTo>
                  <a:lnTo>
                    <a:pt x="4913042" y="273977"/>
                  </a:lnTo>
                  <a:lnTo>
                    <a:pt x="4897784" y="284264"/>
                  </a:lnTo>
                  <a:lnTo>
                    <a:pt x="4879086" y="288035"/>
                  </a:lnTo>
                  <a:lnTo>
                    <a:pt x="48006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68973" y="5275897"/>
            <a:ext cx="11950065" cy="680085"/>
            <a:chOff x="168973" y="5275897"/>
            <a:chExt cx="11950065" cy="68008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5280659"/>
              <a:ext cx="11911584" cy="3246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2692" y="5280659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82468" y="5647943"/>
              <a:ext cx="1827530" cy="289560"/>
            </a:xfrm>
            <a:custGeom>
              <a:avLst/>
              <a:gdLst/>
              <a:ahLst/>
              <a:cxnLst/>
              <a:rect l="l" t="t" r="r" b="b"/>
              <a:pathLst>
                <a:path w="1827529" h="289560">
                  <a:moveTo>
                    <a:pt x="1779016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59"/>
                  </a:lnTo>
                  <a:lnTo>
                    <a:pt x="1779016" y="289559"/>
                  </a:lnTo>
                  <a:lnTo>
                    <a:pt x="1797808" y="285768"/>
                  </a:lnTo>
                  <a:lnTo>
                    <a:pt x="1813147" y="275426"/>
                  </a:lnTo>
                  <a:lnTo>
                    <a:pt x="1823485" y="260086"/>
                  </a:lnTo>
                  <a:lnTo>
                    <a:pt x="1827276" y="241299"/>
                  </a:lnTo>
                  <a:lnTo>
                    <a:pt x="1827276" y="48259"/>
                  </a:lnTo>
                  <a:lnTo>
                    <a:pt x="1823485" y="29473"/>
                  </a:lnTo>
                  <a:lnTo>
                    <a:pt x="1813147" y="14133"/>
                  </a:lnTo>
                  <a:lnTo>
                    <a:pt x="1797808" y="3791"/>
                  </a:lnTo>
                  <a:lnTo>
                    <a:pt x="17790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2468" y="5647943"/>
              <a:ext cx="1827530" cy="289560"/>
            </a:xfrm>
            <a:custGeom>
              <a:avLst/>
              <a:gdLst/>
              <a:ahLst/>
              <a:cxnLst/>
              <a:rect l="l" t="t" r="r" b="b"/>
              <a:pathLst>
                <a:path w="1827529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1779016" y="0"/>
                  </a:lnTo>
                  <a:lnTo>
                    <a:pt x="1797808" y="3791"/>
                  </a:lnTo>
                  <a:lnTo>
                    <a:pt x="1813147" y="14133"/>
                  </a:lnTo>
                  <a:lnTo>
                    <a:pt x="1823485" y="29473"/>
                  </a:lnTo>
                  <a:lnTo>
                    <a:pt x="1827276" y="48259"/>
                  </a:lnTo>
                  <a:lnTo>
                    <a:pt x="1827276" y="241299"/>
                  </a:lnTo>
                  <a:lnTo>
                    <a:pt x="1823485" y="260086"/>
                  </a:lnTo>
                  <a:lnTo>
                    <a:pt x="1813147" y="275426"/>
                  </a:lnTo>
                  <a:lnTo>
                    <a:pt x="1797808" y="285768"/>
                  </a:lnTo>
                  <a:lnTo>
                    <a:pt x="1779016" y="289559"/>
                  </a:lnTo>
                  <a:lnTo>
                    <a:pt x="48259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12436" y="5663183"/>
              <a:ext cx="1797050" cy="288290"/>
            </a:xfrm>
            <a:custGeom>
              <a:avLst/>
              <a:gdLst/>
              <a:ahLst/>
              <a:cxnLst/>
              <a:rect l="l" t="t" r="r" b="b"/>
              <a:pathLst>
                <a:path w="1797050" h="288289">
                  <a:moveTo>
                    <a:pt x="1748789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5"/>
                  </a:lnTo>
                  <a:lnTo>
                    <a:pt x="1748789" y="288035"/>
                  </a:lnTo>
                  <a:lnTo>
                    <a:pt x="1767488" y="284264"/>
                  </a:lnTo>
                  <a:lnTo>
                    <a:pt x="1782746" y="273977"/>
                  </a:lnTo>
                  <a:lnTo>
                    <a:pt x="1793027" y="258718"/>
                  </a:lnTo>
                  <a:lnTo>
                    <a:pt x="1796795" y="240029"/>
                  </a:lnTo>
                  <a:lnTo>
                    <a:pt x="1796795" y="48005"/>
                  </a:lnTo>
                  <a:lnTo>
                    <a:pt x="1793027" y="29317"/>
                  </a:lnTo>
                  <a:lnTo>
                    <a:pt x="1782746" y="14058"/>
                  </a:lnTo>
                  <a:lnTo>
                    <a:pt x="1767488" y="3771"/>
                  </a:lnTo>
                  <a:lnTo>
                    <a:pt x="17487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12436" y="5663183"/>
              <a:ext cx="1797050" cy="288290"/>
            </a:xfrm>
            <a:custGeom>
              <a:avLst/>
              <a:gdLst/>
              <a:ahLst/>
              <a:cxnLst/>
              <a:rect l="l" t="t" r="r" b="b"/>
              <a:pathLst>
                <a:path w="1797050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1748789" y="0"/>
                  </a:lnTo>
                  <a:lnTo>
                    <a:pt x="1767488" y="3771"/>
                  </a:lnTo>
                  <a:lnTo>
                    <a:pt x="1782746" y="14058"/>
                  </a:lnTo>
                  <a:lnTo>
                    <a:pt x="1793027" y="29317"/>
                  </a:lnTo>
                  <a:lnTo>
                    <a:pt x="1796795" y="48005"/>
                  </a:lnTo>
                  <a:lnTo>
                    <a:pt x="1796795" y="240029"/>
                  </a:lnTo>
                  <a:lnTo>
                    <a:pt x="1793027" y="258718"/>
                  </a:lnTo>
                  <a:lnTo>
                    <a:pt x="1782746" y="273977"/>
                  </a:lnTo>
                  <a:lnTo>
                    <a:pt x="1767488" y="284264"/>
                  </a:lnTo>
                  <a:lnTo>
                    <a:pt x="1748789" y="288035"/>
                  </a:lnTo>
                  <a:lnTo>
                    <a:pt x="48005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2637282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5"/>
                  </a:lnTo>
                  <a:lnTo>
                    <a:pt x="2637282" y="288035"/>
                  </a:lnTo>
                  <a:lnTo>
                    <a:pt x="2655980" y="284264"/>
                  </a:lnTo>
                  <a:lnTo>
                    <a:pt x="2671238" y="273977"/>
                  </a:lnTo>
                  <a:lnTo>
                    <a:pt x="2681519" y="258718"/>
                  </a:lnTo>
                  <a:lnTo>
                    <a:pt x="2685288" y="240029"/>
                  </a:lnTo>
                  <a:lnTo>
                    <a:pt x="2685288" y="48005"/>
                  </a:lnTo>
                  <a:lnTo>
                    <a:pt x="2681519" y="29317"/>
                  </a:lnTo>
                  <a:lnTo>
                    <a:pt x="2671238" y="14058"/>
                  </a:lnTo>
                  <a:lnTo>
                    <a:pt x="2655980" y="3771"/>
                  </a:lnTo>
                  <a:lnTo>
                    <a:pt x="26372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0" y="48005"/>
                  </a:moveTo>
                  <a:lnTo>
                    <a:pt x="3771" y="29317"/>
                  </a:lnTo>
                  <a:lnTo>
                    <a:pt x="14058" y="14058"/>
                  </a:lnTo>
                  <a:lnTo>
                    <a:pt x="29317" y="3771"/>
                  </a:lnTo>
                  <a:lnTo>
                    <a:pt x="48006" y="0"/>
                  </a:lnTo>
                  <a:lnTo>
                    <a:pt x="2637282" y="0"/>
                  </a:lnTo>
                  <a:lnTo>
                    <a:pt x="2655980" y="3771"/>
                  </a:lnTo>
                  <a:lnTo>
                    <a:pt x="2671238" y="14058"/>
                  </a:lnTo>
                  <a:lnTo>
                    <a:pt x="2681519" y="29317"/>
                  </a:lnTo>
                  <a:lnTo>
                    <a:pt x="2685288" y="48005"/>
                  </a:lnTo>
                  <a:lnTo>
                    <a:pt x="2685288" y="240029"/>
                  </a:lnTo>
                  <a:lnTo>
                    <a:pt x="2681519" y="258718"/>
                  </a:lnTo>
                  <a:lnTo>
                    <a:pt x="2671238" y="273977"/>
                  </a:lnTo>
                  <a:lnTo>
                    <a:pt x="2655980" y="284264"/>
                  </a:lnTo>
                  <a:lnTo>
                    <a:pt x="2637282" y="288035"/>
                  </a:lnTo>
                  <a:lnTo>
                    <a:pt x="48006" y="288035"/>
                  </a:lnTo>
                  <a:lnTo>
                    <a:pt x="29317" y="284264"/>
                  </a:lnTo>
                  <a:lnTo>
                    <a:pt x="14058" y="273977"/>
                  </a:lnTo>
                  <a:lnTo>
                    <a:pt x="3771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5186" y="5291073"/>
            <a:ext cx="1188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86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337" y="5700471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86004" y="5655970"/>
            <a:ext cx="4904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17698" y="5737097"/>
            <a:ext cx="4010025" cy="881380"/>
          </a:xfrm>
          <a:custGeom>
            <a:avLst/>
            <a:gdLst/>
            <a:ahLst/>
            <a:cxnLst/>
            <a:rect l="l" t="t" r="r" b="b"/>
            <a:pathLst>
              <a:path w="4010025" h="881379">
                <a:moveTo>
                  <a:pt x="0" y="0"/>
                </a:moveTo>
                <a:lnTo>
                  <a:pt x="0" y="844549"/>
                </a:lnTo>
              </a:path>
              <a:path w="4010025" h="881379">
                <a:moveTo>
                  <a:pt x="1979676" y="1523"/>
                </a:moveTo>
                <a:lnTo>
                  <a:pt x="1979676" y="846073"/>
                </a:lnTo>
              </a:path>
              <a:path w="4010025" h="881379">
                <a:moveTo>
                  <a:pt x="4009644" y="36575"/>
                </a:moveTo>
                <a:lnTo>
                  <a:pt x="4009644" y="881126"/>
                </a:lnTo>
              </a:path>
            </a:pathLst>
          </a:custGeom>
          <a:ln w="2590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44779" y="2874264"/>
            <a:ext cx="1247140" cy="447040"/>
            <a:chOff x="144779" y="2874264"/>
            <a:chExt cx="1247140" cy="447040"/>
          </a:xfrm>
        </p:grpSpPr>
        <p:sp>
          <p:nvSpPr>
            <p:cNvPr id="40" name="object 40"/>
            <p:cNvSpPr/>
            <p:nvPr/>
          </p:nvSpPr>
          <p:spPr>
            <a:xfrm>
              <a:off x="149351" y="2878836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5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9351" y="2878836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5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446275" y="2874264"/>
            <a:ext cx="1248410" cy="447040"/>
            <a:chOff x="1446275" y="2874264"/>
            <a:chExt cx="1248410" cy="447040"/>
          </a:xfrm>
        </p:grpSpPr>
        <p:sp>
          <p:nvSpPr>
            <p:cNvPr id="43" name="object 43"/>
            <p:cNvSpPr/>
            <p:nvPr/>
          </p:nvSpPr>
          <p:spPr>
            <a:xfrm>
              <a:off x="1450847" y="2878836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1239012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9012" y="437388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50847" y="2878836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0" y="437388"/>
                  </a:moveTo>
                  <a:lnTo>
                    <a:pt x="1239012" y="437388"/>
                  </a:lnTo>
                  <a:lnTo>
                    <a:pt x="1239012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150113" y="1990344"/>
          <a:ext cx="3846828" cy="132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680">
                <a:tc gridSpan="5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MAI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/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JUIN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469265" marR="319405" indent="-628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ballon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0670" marR="220979" indent="120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Conserver progresser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4020" marR="157480" indent="-3232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Déséquilibrer Finir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90">
                <a:tc gridSpan="4">
                  <a:txBody>
                    <a:bodyPr/>
                    <a:lstStyle/>
                    <a:p>
                      <a:pPr marL="456565" marR="213360" indent="-265430">
                        <a:lnSpc>
                          <a:spcPct val="100000"/>
                        </a:lnSpc>
                        <a:spcBef>
                          <a:spcPts val="725"/>
                        </a:spcBef>
                        <a:tabLst>
                          <a:tab pos="1419860" algn="l"/>
                          <a:tab pos="1504950" algn="l"/>
                        </a:tabLst>
                      </a:pPr>
                      <a:r>
                        <a:rPr sz="1800" baseline="2314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n’a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1800" spc="-37" baseline="2314" dirty="0">
                          <a:latin typeface="Arial"/>
                          <a:cs typeface="Arial"/>
                        </a:rPr>
                        <a:t> le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S’opposer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ballon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progression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69850" indent="3619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S’opposer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pour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protéger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but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6" name="object 46"/>
          <p:cNvGrpSpPr/>
          <p:nvPr/>
        </p:nvGrpSpPr>
        <p:grpSpPr>
          <a:xfrm>
            <a:off x="4099496" y="1584896"/>
            <a:ext cx="4677410" cy="3625850"/>
            <a:chOff x="4099496" y="1584896"/>
            <a:chExt cx="4677410" cy="3625850"/>
          </a:xfrm>
        </p:grpSpPr>
        <p:sp>
          <p:nvSpPr>
            <p:cNvPr id="47" name="object 47"/>
            <p:cNvSpPr/>
            <p:nvPr/>
          </p:nvSpPr>
          <p:spPr>
            <a:xfrm>
              <a:off x="4112514" y="1597913"/>
              <a:ext cx="4480560" cy="3599815"/>
            </a:xfrm>
            <a:custGeom>
              <a:avLst/>
              <a:gdLst/>
              <a:ahLst/>
              <a:cxnLst/>
              <a:rect l="l" t="t" r="r" b="b"/>
              <a:pathLst>
                <a:path w="4480559" h="3599815">
                  <a:moveTo>
                    <a:pt x="4480560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4480560" y="3599688"/>
                  </a:lnTo>
                  <a:lnTo>
                    <a:pt x="448056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12514" y="1597913"/>
              <a:ext cx="4480560" cy="3599815"/>
            </a:xfrm>
            <a:custGeom>
              <a:avLst/>
              <a:gdLst/>
              <a:ahLst/>
              <a:cxnLst/>
              <a:rect l="l" t="t" r="r" b="b"/>
              <a:pathLst>
                <a:path w="4480559" h="3599815">
                  <a:moveTo>
                    <a:pt x="0" y="3599688"/>
                  </a:moveTo>
                  <a:lnTo>
                    <a:pt x="4480560" y="3599688"/>
                  </a:lnTo>
                  <a:lnTo>
                    <a:pt x="4480560" y="0"/>
                  </a:lnTo>
                  <a:lnTo>
                    <a:pt x="0" y="0"/>
                  </a:lnTo>
                  <a:lnTo>
                    <a:pt x="0" y="359968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1292" y="3040380"/>
              <a:ext cx="188976" cy="1813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4340" y="2653283"/>
              <a:ext cx="185928" cy="1813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6552" y="2776727"/>
              <a:ext cx="187451" cy="1828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58028" y="3872483"/>
              <a:ext cx="111252" cy="12192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319135" y="2656458"/>
              <a:ext cx="80010" cy="410209"/>
            </a:xfrm>
            <a:custGeom>
              <a:avLst/>
              <a:gdLst/>
              <a:ahLst/>
              <a:cxnLst/>
              <a:rect l="l" t="t" r="r" b="b"/>
              <a:pathLst>
                <a:path w="80009" h="410210">
                  <a:moveTo>
                    <a:pt x="0" y="0"/>
                  </a:moveTo>
                  <a:lnTo>
                    <a:pt x="27872" y="35190"/>
                  </a:lnTo>
                  <a:lnTo>
                    <a:pt x="49758" y="73419"/>
                  </a:lnTo>
                  <a:lnTo>
                    <a:pt x="65648" y="114030"/>
                  </a:lnTo>
                  <a:lnTo>
                    <a:pt x="75529" y="156366"/>
                  </a:lnTo>
                  <a:lnTo>
                    <a:pt x="79390" y="199770"/>
                  </a:lnTo>
                  <a:lnTo>
                    <a:pt x="77221" y="243587"/>
                  </a:lnTo>
                  <a:lnTo>
                    <a:pt x="69008" y="287157"/>
                  </a:lnTo>
                  <a:lnTo>
                    <a:pt x="54742" y="329826"/>
                  </a:lnTo>
                  <a:lnTo>
                    <a:pt x="34410" y="370935"/>
                  </a:lnTo>
                  <a:lnTo>
                    <a:pt x="8000" y="4098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6188" y="1941575"/>
              <a:ext cx="185928" cy="18288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574792" y="4964175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448" y="1397"/>
                  </a:moveTo>
                  <a:lnTo>
                    <a:pt x="373610" y="28398"/>
                  </a:lnTo>
                  <a:lnTo>
                    <a:pt x="334885" y="49361"/>
                  </a:lnTo>
                  <a:lnTo>
                    <a:pt x="293931" y="64287"/>
                  </a:lnTo>
                  <a:lnTo>
                    <a:pt x="251405" y="73179"/>
                  </a:lnTo>
                  <a:lnTo>
                    <a:pt x="207962" y="76041"/>
                  </a:lnTo>
                  <a:lnTo>
                    <a:pt x="164260" y="72875"/>
                  </a:lnTo>
                  <a:lnTo>
                    <a:pt x="120956" y="63685"/>
                  </a:lnTo>
                  <a:lnTo>
                    <a:pt x="78707" y="48474"/>
                  </a:lnTo>
                  <a:lnTo>
                    <a:pt x="38169" y="2724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25184" y="4760976"/>
              <a:ext cx="109728" cy="12192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3408" y="4760976"/>
              <a:ext cx="109728" cy="12192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0656" y="4742688"/>
              <a:ext cx="111252" cy="12192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606290" y="1946909"/>
              <a:ext cx="3515995" cy="2661285"/>
            </a:xfrm>
            <a:custGeom>
              <a:avLst/>
              <a:gdLst/>
              <a:ahLst/>
              <a:cxnLst/>
              <a:rect l="l" t="t" r="r" b="b"/>
              <a:pathLst>
                <a:path w="3515995" h="2661285">
                  <a:moveTo>
                    <a:pt x="0" y="2660904"/>
                  </a:moveTo>
                  <a:lnTo>
                    <a:pt x="3515867" y="2660904"/>
                  </a:lnTo>
                  <a:lnTo>
                    <a:pt x="3515867" y="0"/>
                  </a:lnTo>
                  <a:lnTo>
                    <a:pt x="0" y="0"/>
                  </a:lnTo>
                  <a:lnTo>
                    <a:pt x="0" y="26609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6280" y="3054095"/>
              <a:ext cx="184403" cy="19659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45196" y="1778507"/>
              <a:ext cx="185927" cy="19659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138672" y="357073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572"/>
                  </a:moveTo>
                  <a:lnTo>
                    <a:pt x="1339" y="1339"/>
                  </a:lnTo>
                  <a:lnTo>
                    <a:pt x="4572" y="0"/>
                  </a:lnTo>
                  <a:lnTo>
                    <a:pt x="7804" y="1339"/>
                  </a:lnTo>
                  <a:lnTo>
                    <a:pt x="9144" y="4572"/>
                  </a:lnTo>
                  <a:lnTo>
                    <a:pt x="7804" y="7804"/>
                  </a:lnTo>
                  <a:lnTo>
                    <a:pt x="4572" y="9144"/>
                  </a:lnTo>
                  <a:lnTo>
                    <a:pt x="1339" y="7804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75376" y="4439411"/>
              <a:ext cx="185927" cy="19507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1040" y="1780031"/>
              <a:ext cx="184403" cy="19659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37576" y="4431791"/>
              <a:ext cx="185927" cy="19507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4088" y="4445507"/>
              <a:ext cx="184403" cy="19659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87868" y="3073908"/>
              <a:ext cx="184403" cy="19659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951855" y="3431111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0" y="75612"/>
                  </a:moveTo>
                  <a:lnTo>
                    <a:pt x="35708" y="48416"/>
                  </a:lnTo>
                  <a:lnTo>
                    <a:pt x="74346" y="27257"/>
                  </a:lnTo>
                  <a:lnTo>
                    <a:pt x="115257" y="12133"/>
                  </a:lnTo>
                  <a:lnTo>
                    <a:pt x="157782" y="3047"/>
                  </a:lnTo>
                  <a:lnTo>
                    <a:pt x="201263" y="0"/>
                  </a:lnTo>
                  <a:lnTo>
                    <a:pt x="245040" y="2990"/>
                  </a:lnTo>
                  <a:lnTo>
                    <a:pt x="288457" y="12021"/>
                  </a:lnTo>
                  <a:lnTo>
                    <a:pt x="330854" y="27092"/>
                  </a:lnTo>
                  <a:lnTo>
                    <a:pt x="371573" y="48204"/>
                  </a:lnTo>
                  <a:lnTo>
                    <a:pt x="409956" y="753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51398" y="1660397"/>
              <a:ext cx="660400" cy="297180"/>
            </a:xfrm>
            <a:custGeom>
              <a:avLst/>
              <a:gdLst/>
              <a:ahLst/>
              <a:cxnLst/>
              <a:rect l="l" t="t" r="r" b="b"/>
              <a:pathLst>
                <a:path w="660400" h="297180">
                  <a:moveTo>
                    <a:pt x="0" y="6096"/>
                  </a:moveTo>
                  <a:lnTo>
                    <a:pt x="0" y="297179"/>
                  </a:lnTo>
                </a:path>
                <a:path w="660400" h="297180">
                  <a:moveTo>
                    <a:pt x="659892" y="0"/>
                  </a:moveTo>
                  <a:lnTo>
                    <a:pt x="659892" y="291084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62904" y="2001282"/>
              <a:ext cx="406400" cy="104775"/>
            </a:xfrm>
            <a:custGeom>
              <a:avLst/>
              <a:gdLst/>
              <a:ahLst/>
              <a:cxnLst/>
              <a:rect l="l" t="t" r="r" b="b"/>
              <a:pathLst>
                <a:path w="406400" h="104775">
                  <a:moveTo>
                    <a:pt x="0" y="104250"/>
                  </a:moveTo>
                  <a:lnTo>
                    <a:pt x="31788" y="72581"/>
                  </a:lnTo>
                  <a:lnTo>
                    <a:pt x="67282" y="46514"/>
                  </a:lnTo>
                  <a:lnTo>
                    <a:pt x="105829" y="26136"/>
                  </a:lnTo>
                  <a:lnTo>
                    <a:pt x="146775" y="11534"/>
                  </a:lnTo>
                  <a:lnTo>
                    <a:pt x="189468" y="2793"/>
                  </a:lnTo>
                  <a:lnTo>
                    <a:pt x="233254" y="0"/>
                  </a:lnTo>
                  <a:lnTo>
                    <a:pt x="277480" y="3239"/>
                  </a:lnTo>
                  <a:lnTo>
                    <a:pt x="321494" y="12599"/>
                  </a:lnTo>
                  <a:lnTo>
                    <a:pt x="364643" y="28164"/>
                  </a:lnTo>
                  <a:lnTo>
                    <a:pt x="406273" y="5002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12285" y="2548255"/>
              <a:ext cx="76835" cy="410209"/>
            </a:xfrm>
            <a:custGeom>
              <a:avLst/>
              <a:gdLst/>
              <a:ahLst/>
              <a:cxnLst/>
              <a:rect l="l" t="t" r="r" b="b"/>
              <a:pathLst>
                <a:path w="76835" h="410210">
                  <a:moveTo>
                    <a:pt x="76453" y="409956"/>
                  </a:moveTo>
                  <a:lnTo>
                    <a:pt x="49102" y="374354"/>
                  </a:lnTo>
                  <a:lnTo>
                    <a:pt x="27779" y="335804"/>
                  </a:lnTo>
                  <a:lnTo>
                    <a:pt x="12487" y="294962"/>
                  </a:lnTo>
                  <a:lnTo>
                    <a:pt x="3226" y="252484"/>
                  </a:lnTo>
                  <a:lnTo>
                    <a:pt x="0" y="209026"/>
                  </a:lnTo>
                  <a:lnTo>
                    <a:pt x="2808" y="165244"/>
                  </a:lnTo>
                  <a:lnTo>
                    <a:pt x="11653" y="121794"/>
                  </a:lnTo>
                  <a:lnTo>
                    <a:pt x="26535" y="79333"/>
                  </a:lnTo>
                  <a:lnTo>
                    <a:pt x="47458" y="38516"/>
                  </a:lnTo>
                  <a:lnTo>
                    <a:pt x="7442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42604" y="4507991"/>
              <a:ext cx="134112" cy="1325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15172" y="4323588"/>
              <a:ext cx="135635" cy="13106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277738" y="2975355"/>
              <a:ext cx="103505" cy="407034"/>
            </a:xfrm>
            <a:custGeom>
              <a:avLst/>
              <a:gdLst/>
              <a:ahLst/>
              <a:cxnLst/>
              <a:rect l="l" t="t" r="r" b="b"/>
              <a:pathLst>
                <a:path w="103504" h="407035">
                  <a:moveTo>
                    <a:pt x="103254" y="406527"/>
                  </a:moveTo>
                  <a:lnTo>
                    <a:pt x="71740" y="374601"/>
                  </a:lnTo>
                  <a:lnTo>
                    <a:pt x="45835" y="338998"/>
                  </a:lnTo>
                  <a:lnTo>
                    <a:pt x="25624" y="300370"/>
                  </a:lnTo>
                  <a:lnTo>
                    <a:pt x="11192" y="259369"/>
                  </a:lnTo>
                  <a:lnTo>
                    <a:pt x="2622" y="216646"/>
                  </a:lnTo>
                  <a:lnTo>
                    <a:pt x="0" y="172852"/>
                  </a:lnTo>
                  <a:lnTo>
                    <a:pt x="3409" y="128638"/>
                  </a:lnTo>
                  <a:lnTo>
                    <a:pt x="12935" y="84658"/>
                  </a:lnTo>
                  <a:lnTo>
                    <a:pt x="28663" y="41561"/>
                  </a:lnTo>
                  <a:lnTo>
                    <a:pt x="506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052" y="4430267"/>
              <a:ext cx="185927" cy="19507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18220" y="4864607"/>
              <a:ext cx="135635" cy="131064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4976876" y="5589100"/>
            <a:ext cx="1741805" cy="9652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5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Questionner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/ </a:t>
            </a:r>
            <a:r>
              <a:rPr sz="1200" b="1" spc="-10" dirty="0">
                <a:latin typeface="Arial"/>
                <a:cs typeface="Arial"/>
              </a:rPr>
              <a:t>Orienter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9765" y="6052820"/>
            <a:ext cx="1100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10" dirty="0">
                <a:latin typeface="Arial"/>
                <a:cs typeface="Arial"/>
              </a:rPr>
              <a:t>attente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14951" y="4399915"/>
            <a:ext cx="554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Porte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53892" y="5666943"/>
            <a:ext cx="1764664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  <a:p>
            <a:pPr marL="55244" marR="5080" indent="-43180">
              <a:lnSpc>
                <a:spcPct val="100000"/>
              </a:lnSpc>
              <a:spcBef>
                <a:spcPts val="95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10" dirty="0">
                <a:latin typeface="Arial"/>
                <a:cs typeface="Arial"/>
              </a:rPr>
              <a:t> Temps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limite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pour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tirer </a:t>
            </a:r>
            <a:r>
              <a:rPr sz="1200" b="1" dirty="0">
                <a:latin typeface="Arial"/>
                <a:cs typeface="Arial"/>
              </a:rPr>
              <a:t>au </a:t>
            </a:r>
            <a:r>
              <a:rPr sz="1200" b="1" spc="-25" dirty="0">
                <a:latin typeface="Arial"/>
                <a:cs typeface="Arial"/>
              </a:rPr>
              <a:t>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594796" y="3241484"/>
            <a:ext cx="4197350" cy="1856739"/>
            <a:chOff x="4594796" y="3241484"/>
            <a:chExt cx="4197350" cy="1856739"/>
          </a:xfrm>
        </p:grpSpPr>
        <p:sp>
          <p:nvSpPr>
            <p:cNvPr id="82" name="object 82"/>
            <p:cNvSpPr/>
            <p:nvPr/>
          </p:nvSpPr>
          <p:spPr>
            <a:xfrm>
              <a:off x="8649382" y="4293869"/>
              <a:ext cx="130175" cy="791210"/>
            </a:xfrm>
            <a:custGeom>
              <a:avLst/>
              <a:gdLst/>
              <a:ahLst/>
              <a:cxnLst/>
              <a:rect l="l" t="t" r="r" b="b"/>
              <a:pathLst>
                <a:path w="130175" h="791210">
                  <a:moveTo>
                    <a:pt x="129619" y="172211"/>
                  </a:moveTo>
                  <a:lnTo>
                    <a:pt x="101244" y="186684"/>
                  </a:lnTo>
                  <a:lnTo>
                    <a:pt x="87217" y="203406"/>
                  </a:lnTo>
                  <a:lnTo>
                    <a:pt x="77023" y="225200"/>
                  </a:lnTo>
                  <a:lnTo>
                    <a:pt x="60150" y="254888"/>
                  </a:lnTo>
                  <a:lnTo>
                    <a:pt x="52714" y="299864"/>
                  </a:lnTo>
                  <a:lnTo>
                    <a:pt x="51815" y="346662"/>
                  </a:lnTo>
                  <a:lnTo>
                    <a:pt x="60989" y="391673"/>
                  </a:lnTo>
                  <a:lnTo>
                    <a:pt x="83772" y="431291"/>
                  </a:lnTo>
                </a:path>
                <a:path w="130175" h="791210">
                  <a:moveTo>
                    <a:pt x="88471" y="533399"/>
                  </a:moveTo>
                  <a:lnTo>
                    <a:pt x="60096" y="547774"/>
                  </a:lnTo>
                  <a:lnTo>
                    <a:pt x="46069" y="564387"/>
                  </a:lnTo>
                  <a:lnTo>
                    <a:pt x="35875" y="586049"/>
                  </a:lnTo>
                  <a:lnTo>
                    <a:pt x="19002" y="615568"/>
                  </a:lnTo>
                  <a:lnTo>
                    <a:pt x="11566" y="660314"/>
                  </a:lnTo>
                  <a:lnTo>
                    <a:pt x="10667" y="706834"/>
                  </a:lnTo>
                  <a:lnTo>
                    <a:pt x="19841" y="751568"/>
                  </a:lnTo>
                  <a:lnTo>
                    <a:pt x="42624" y="790955"/>
                  </a:lnTo>
                </a:path>
                <a:path w="130175" h="791210">
                  <a:moveTo>
                    <a:pt x="77803" y="0"/>
                  </a:moveTo>
                  <a:lnTo>
                    <a:pt x="49428" y="14374"/>
                  </a:lnTo>
                  <a:lnTo>
                    <a:pt x="35401" y="30987"/>
                  </a:lnTo>
                  <a:lnTo>
                    <a:pt x="25207" y="52649"/>
                  </a:lnTo>
                  <a:lnTo>
                    <a:pt x="8334" y="82168"/>
                  </a:lnTo>
                  <a:lnTo>
                    <a:pt x="898" y="126914"/>
                  </a:lnTo>
                  <a:lnTo>
                    <a:pt x="0" y="173434"/>
                  </a:lnTo>
                  <a:lnTo>
                    <a:pt x="9173" y="218168"/>
                  </a:lnTo>
                  <a:lnTo>
                    <a:pt x="31956" y="25755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62928" y="4875276"/>
              <a:ext cx="188975" cy="18288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62700" y="4885944"/>
              <a:ext cx="188975" cy="18288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78652" y="4869179"/>
              <a:ext cx="188975" cy="18135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607814" y="3254502"/>
              <a:ext cx="1041400" cy="13970"/>
            </a:xfrm>
            <a:custGeom>
              <a:avLst/>
              <a:gdLst/>
              <a:ahLst/>
              <a:cxnLst/>
              <a:rect l="l" t="t" r="r" b="b"/>
              <a:pathLst>
                <a:path w="1041400" h="13970">
                  <a:moveTo>
                    <a:pt x="0" y="13715"/>
                  </a:moveTo>
                  <a:lnTo>
                    <a:pt x="1040891" y="0"/>
                  </a:lnTo>
                </a:path>
              </a:pathLst>
            </a:custGeom>
            <a:ln w="25908">
              <a:solidFill>
                <a:srgbClr val="FF66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65648" y="4020312"/>
              <a:ext cx="188975" cy="18135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1428" y="3403092"/>
              <a:ext cx="187452" cy="182880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7464552" y="4404486"/>
            <a:ext cx="554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Porte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9796271" y="2106422"/>
            <a:ext cx="220979" cy="492125"/>
            <a:chOff x="9796271" y="2106422"/>
            <a:chExt cx="220979" cy="492125"/>
          </a:xfrm>
        </p:grpSpPr>
        <p:sp>
          <p:nvSpPr>
            <p:cNvPr id="91" name="object 91"/>
            <p:cNvSpPr/>
            <p:nvPr/>
          </p:nvSpPr>
          <p:spPr>
            <a:xfrm>
              <a:off x="9800843" y="2176272"/>
              <a:ext cx="127000" cy="120650"/>
            </a:xfrm>
            <a:custGeom>
              <a:avLst/>
              <a:gdLst/>
              <a:ahLst/>
              <a:cxnLst/>
              <a:rect l="l" t="t" r="r" b="b"/>
              <a:pathLst>
                <a:path w="127000" h="120650">
                  <a:moveTo>
                    <a:pt x="63246" y="0"/>
                  </a:moveTo>
                  <a:lnTo>
                    <a:pt x="38629" y="4726"/>
                  </a:lnTo>
                  <a:lnTo>
                    <a:pt x="18526" y="17621"/>
                  </a:lnTo>
                  <a:lnTo>
                    <a:pt x="4970" y="36754"/>
                  </a:lnTo>
                  <a:lnTo>
                    <a:pt x="0" y="60198"/>
                  </a:lnTo>
                  <a:lnTo>
                    <a:pt x="4970" y="83641"/>
                  </a:lnTo>
                  <a:lnTo>
                    <a:pt x="18526" y="102774"/>
                  </a:lnTo>
                  <a:lnTo>
                    <a:pt x="38629" y="115669"/>
                  </a:lnTo>
                  <a:lnTo>
                    <a:pt x="63246" y="120395"/>
                  </a:lnTo>
                  <a:lnTo>
                    <a:pt x="87862" y="115669"/>
                  </a:lnTo>
                  <a:lnTo>
                    <a:pt x="107965" y="102774"/>
                  </a:lnTo>
                  <a:lnTo>
                    <a:pt x="121521" y="83641"/>
                  </a:lnTo>
                  <a:lnTo>
                    <a:pt x="126491" y="60198"/>
                  </a:lnTo>
                  <a:lnTo>
                    <a:pt x="121521" y="36754"/>
                  </a:lnTo>
                  <a:lnTo>
                    <a:pt x="107965" y="17621"/>
                  </a:lnTo>
                  <a:lnTo>
                    <a:pt x="87862" y="4726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800843" y="2176272"/>
              <a:ext cx="127000" cy="120650"/>
            </a:xfrm>
            <a:custGeom>
              <a:avLst/>
              <a:gdLst/>
              <a:ahLst/>
              <a:cxnLst/>
              <a:rect l="l" t="t" r="r" b="b"/>
              <a:pathLst>
                <a:path w="127000" h="120650">
                  <a:moveTo>
                    <a:pt x="0" y="60198"/>
                  </a:moveTo>
                  <a:lnTo>
                    <a:pt x="4970" y="36754"/>
                  </a:lnTo>
                  <a:lnTo>
                    <a:pt x="18526" y="17621"/>
                  </a:lnTo>
                  <a:lnTo>
                    <a:pt x="38629" y="4726"/>
                  </a:lnTo>
                  <a:lnTo>
                    <a:pt x="63246" y="0"/>
                  </a:lnTo>
                  <a:lnTo>
                    <a:pt x="87862" y="4726"/>
                  </a:lnTo>
                  <a:lnTo>
                    <a:pt x="107965" y="17621"/>
                  </a:lnTo>
                  <a:lnTo>
                    <a:pt x="121521" y="36754"/>
                  </a:lnTo>
                  <a:lnTo>
                    <a:pt x="126491" y="60198"/>
                  </a:lnTo>
                  <a:lnTo>
                    <a:pt x="121521" y="83641"/>
                  </a:lnTo>
                  <a:lnTo>
                    <a:pt x="107965" y="102774"/>
                  </a:lnTo>
                  <a:lnTo>
                    <a:pt x="87862" y="115669"/>
                  </a:lnTo>
                  <a:lnTo>
                    <a:pt x="63246" y="120395"/>
                  </a:lnTo>
                  <a:lnTo>
                    <a:pt x="38629" y="115669"/>
                  </a:lnTo>
                  <a:lnTo>
                    <a:pt x="18526" y="102774"/>
                  </a:lnTo>
                  <a:lnTo>
                    <a:pt x="4970" y="83641"/>
                  </a:lnTo>
                  <a:lnTo>
                    <a:pt x="0" y="601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832680" y="2119122"/>
              <a:ext cx="52069" cy="204470"/>
            </a:xfrm>
            <a:custGeom>
              <a:avLst/>
              <a:gdLst/>
              <a:ahLst/>
              <a:cxnLst/>
              <a:rect l="l" t="t" r="r" b="b"/>
              <a:pathLst>
                <a:path w="52070" h="204469">
                  <a:moveTo>
                    <a:pt x="51983" y="204215"/>
                  </a:moveTo>
                  <a:lnTo>
                    <a:pt x="23083" y="170285"/>
                  </a:lnTo>
                  <a:lnTo>
                    <a:pt x="5643" y="130283"/>
                  </a:lnTo>
                  <a:lnTo>
                    <a:pt x="0" y="86825"/>
                  </a:lnTo>
                  <a:lnTo>
                    <a:pt x="6487" y="42525"/>
                  </a:lnTo>
                  <a:lnTo>
                    <a:pt x="254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887711" y="2415540"/>
              <a:ext cx="125095" cy="121920"/>
            </a:xfrm>
            <a:custGeom>
              <a:avLst/>
              <a:gdLst/>
              <a:ahLst/>
              <a:cxnLst/>
              <a:rect l="l" t="t" r="r" b="b"/>
              <a:pathLst>
                <a:path w="125095" h="121919">
                  <a:moveTo>
                    <a:pt x="62484" y="0"/>
                  </a:moveTo>
                  <a:lnTo>
                    <a:pt x="38147" y="4792"/>
                  </a:lnTo>
                  <a:lnTo>
                    <a:pt x="18288" y="17859"/>
                  </a:lnTo>
                  <a:lnTo>
                    <a:pt x="4905" y="37236"/>
                  </a:lnTo>
                  <a:lnTo>
                    <a:pt x="0" y="60960"/>
                  </a:lnTo>
                  <a:lnTo>
                    <a:pt x="4905" y="84683"/>
                  </a:lnTo>
                  <a:lnTo>
                    <a:pt x="18288" y="104060"/>
                  </a:lnTo>
                  <a:lnTo>
                    <a:pt x="38147" y="117127"/>
                  </a:lnTo>
                  <a:lnTo>
                    <a:pt x="62484" y="121920"/>
                  </a:lnTo>
                  <a:lnTo>
                    <a:pt x="86820" y="117127"/>
                  </a:lnTo>
                  <a:lnTo>
                    <a:pt x="106680" y="104060"/>
                  </a:lnTo>
                  <a:lnTo>
                    <a:pt x="120062" y="84683"/>
                  </a:lnTo>
                  <a:lnTo>
                    <a:pt x="124968" y="60960"/>
                  </a:lnTo>
                  <a:lnTo>
                    <a:pt x="120062" y="37236"/>
                  </a:lnTo>
                  <a:lnTo>
                    <a:pt x="106680" y="17859"/>
                  </a:lnTo>
                  <a:lnTo>
                    <a:pt x="86820" y="4792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887711" y="2415540"/>
              <a:ext cx="125095" cy="121920"/>
            </a:xfrm>
            <a:custGeom>
              <a:avLst/>
              <a:gdLst/>
              <a:ahLst/>
              <a:cxnLst/>
              <a:rect l="l" t="t" r="r" b="b"/>
              <a:pathLst>
                <a:path w="125095" h="121919">
                  <a:moveTo>
                    <a:pt x="0" y="60960"/>
                  </a:moveTo>
                  <a:lnTo>
                    <a:pt x="4905" y="37236"/>
                  </a:lnTo>
                  <a:lnTo>
                    <a:pt x="18288" y="17859"/>
                  </a:lnTo>
                  <a:lnTo>
                    <a:pt x="38147" y="4792"/>
                  </a:lnTo>
                  <a:lnTo>
                    <a:pt x="62484" y="0"/>
                  </a:lnTo>
                  <a:lnTo>
                    <a:pt x="86820" y="4792"/>
                  </a:lnTo>
                  <a:lnTo>
                    <a:pt x="106680" y="17859"/>
                  </a:lnTo>
                  <a:lnTo>
                    <a:pt x="120062" y="37236"/>
                  </a:lnTo>
                  <a:lnTo>
                    <a:pt x="124968" y="60960"/>
                  </a:lnTo>
                  <a:lnTo>
                    <a:pt x="120062" y="84683"/>
                  </a:lnTo>
                  <a:lnTo>
                    <a:pt x="106680" y="104060"/>
                  </a:lnTo>
                  <a:lnTo>
                    <a:pt x="86820" y="117127"/>
                  </a:lnTo>
                  <a:lnTo>
                    <a:pt x="62484" y="121920"/>
                  </a:lnTo>
                  <a:lnTo>
                    <a:pt x="38147" y="117127"/>
                  </a:lnTo>
                  <a:lnTo>
                    <a:pt x="18288" y="104060"/>
                  </a:lnTo>
                  <a:lnTo>
                    <a:pt x="4905" y="84683"/>
                  </a:lnTo>
                  <a:lnTo>
                    <a:pt x="0" y="609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31105" y="2380996"/>
              <a:ext cx="52069" cy="204470"/>
            </a:xfrm>
            <a:custGeom>
              <a:avLst/>
              <a:gdLst/>
              <a:ahLst/>
              <a:cxnLst/>
              <a:rect l="l" t="t" r="r" b="b"/>
              <a:pathLst>
                <a:path w="52070" h="204469">
                  <a:moveTo>
                    <a:pt x="51983" y="204342"/>
                  </a:moveTo>
                  <a:lnTo>
                    <a:pt x="23083" y="170399"/>
                  </a:lnTo>
                  <a:lnTo>
                    <a:pt x="5643" y="130366"/>
                  </a:lnTo>
                  <a:lnTo>
                    <a:pt x="0" y="86870"/>
                  </a:lnTo>
                  <a:lnTo>
                    <a:pt x="6487" y="42538"/>
                  </a:lnTo>
                  <a:lnTo>
                    <a:pt x="254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7477379" y="3027934"/>
            <a:ext cx="54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porte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518527" y="2002282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45252" y="3086100"/>
            <a:ext cx="2680970" cy="1971039"/>
            <a:chOff x="5445252" y="3086100"/>
            <a:chExt cx="2680970" cy="1971039"/>
          </a:xfrm>
        </p:grpSpPr>
        <p:sp>
          <p:nvSpPr>
            <p:cNvPr id="100" name="object 100"/>
            <p:cNvSpPr/>
            <p:nvPr/>
          </p:nvSpPr>
          <p:spPr>
            <a:xfrm>
              <a:off x="6582918" y="4956175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321" y="1524"/>
                  </a:moveTo>
                  <a:lnTo>
                    <a:pt x="373486" y="28491"/>
                  </a:lnTo>
                  <a:lnTo>
                    <a:pt x="334772" y="49426"/>
                  </a:lnTo>
                  <a:lnTo>
                    <a:pt x="293832" y="64330"/>
                  </a:lnTo>
                  <a:lnTo>
                    <a:pt x="251322" y="73206"/>
                  </a:lnTo>
                  <a:lnTo>
                    <a:pt x="207898" y="76057"/>
                  </a:lnTo>
                  <a:lnTo>
                    <a:pt x="164216" y="72883"/>
                  </a:lnTo>
                  <a:lnTo>
                    <a:pt x="120929" y="63689"/>
                  </a:lnTo>
                  <a:lnTo>
                    <a:pt x="78694" y="48475"/>
                  </a:lnTo>
                  <a:lnTo>
                    <a:pt x="38166" y="272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300851" y="4942585"/>
              <a:ext cx="407034" cy="99695"/>
            </a:xfrm>
            <a:custGeom>
              <a:avLst/>
              <a:gdLst/>
              <a:ahLst/>
              <a:cxnLst/>
              <a:rect l="l" t="t" r="r" b="b"/>
              <a:pathLst>
                <a:path w="407034" h="99695">
                  <a:moveTo>
                    <a:pt x="406780" y="0"/>
                  </a:moveTo>
                  <a:lnTo>
                    <a:pt x="374371" y="30993"/>
                  </a:lnTo>
                  <a:lnTo>
                    <a:pt x="338384" y="56334"/>
                  </a:lnTo>
                  <a:lnTo>
                    <a:pt x="299473" y="75947"/>
                  </a:lnTo>
                  <a:lnTo>
                    <a:pt x="258290" y="89759"/>
                  </a:lnTo>
                  <a:lnTo>
                    <a:pt x="215487" y="97694"/>
                  </a:lnTo>
                  <a:lnTo>
                    <a:pt x="171716" y="99678"/>
                  </a:lnTo>
                  <a:lnTo>
                    <a:pt x="127629" y="95636"/>
                  </a:lnTo>
                  <a:lnTo>
                    <a:pt x="83879" y="85494"/>
                  </a:lnTo>
                  <a:lnTo>
                    <a:pt x="41119" y="69176"/>
                  </a:lnTo>
                  <a:lnTo>
                    <a:pt x="0" y="4660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82767" y="4900676"/>
              <a:ext cx="409575" cy="76200"/>
            </a:xfrm>
            <a:custGeom>
              <a:avLst/>
              <a:gdLst/>
              <a:ahLst/>
              <a:cxnLst/>
              <a:rect l="l" t="t" r="r" b="b"/>
              <a:pathLst>
                <a:path w="409575" h="76200">
                  <a:moveTo>
                    <a:pt x="409448" y="1397"/>
                  </a:moveTo>
                  <a:lnTo>
                    <a:pt x="373610" y="28398"/>
                  </a:lnTo>
                  <a:lnTo>
                    <a:pt x="334885" y="49361"/>
                  </a:lnTo>
                  <a:lnTo>
                    <a:pt x="293931" y="64287"/>
                  </a:lnTo>
                  <a:lnTo>
                    <a:pt x="251405" y="73179"/>
                  </a:lnTo>
                  <a:lnTo>
                    <a:pt x="207962" y="76041"/>
                  </a:lnTo>
                  <a:lnTo>
                    <a:pt x="164260" y="72875"/>
                  </a:lnTo>
                  <a:lnTo>
                    <a:pt x="120956" y="63685"/>
                  </a:lnTo>
                  <a:lnTo>
                    <a:pt x="78707" y="48474"/>
                  </a:lnTo>
                  <a:lnTo>
                    <a:pt x="38169" y="2724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57952" y="3989324"/>
              <a:ext cx="379095" cy="170180"/>
            </a:xfrm>
            <a:custGeom>
              <a:avLst/>
              <a:gdLst/>
              <a:ahLst/>
              <a:cxnLst/>
              <a:rect l="l" t="t" r="r" b="b"/>
              <a:pathLst>
                <a:path w="379095" h="170179">
                  <a:moveTo>
                    <a:pt x="378968" y="0"/>
                  </a:moveTo>
                  <a:lnTo>
                    <a:pt x="356129" y="38614"/>
                  </a:lnTo>
                  <a:lnTo>
                    <a:pt x="328326" y="72757"/>
                  </a:lnTo>
                  <a:lnTo>
                    <a:pt x="296166" y="102179"/>
                  </a:lnTo>
                  <a:lnTo>
                    <a:pt x="260256" y="126630"/>
                  </a:lnTo>
                  <a:lnTo>
                    <a:pt x="221202" y="145859"/>
                  </a:lnTo>
                  <a:lnTo>
                    <a:pt x="179610" y="159617"/>
                  </a:lnTo>
                  <a:lnTo>
                    <a:pt x="136087" y="167654"/>
                  </a:lnTo>
                  <a:lnTo>
                    <a:pt x="91240" y="169720"/>
                  </a:lnTo>
                  <a:lnTo>
                    <a:pt x="45676" y="165565"/>
                  </a:lnTo>
                  <a:lnTo>
                    <a:pt x="0" y="1549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72122" y="3254502"/>
              <a:ext cx="1041400" cy="13970"/>
            </a:xfrm>
            <a:custGeom>
              <a:avLst/>
              <a:gdLst/>
              <a:ahLst/>
              <a:cxnLst/>
              <a:rect l="l" t="t" r="r" b="b"/>
              <a:pathLst>
                <a:path w="1041400" h="13970">
                  <a:moveTo>
                    <a:pt x="0" y="13715"/>
                  </a:moveTo>
                  <a:lnTo>
                    <a:pt x="1040892" y="0"/>
                  </a:lnTo>
                </a:path>
              </a:pathLst>
            </a:custGeom>
            <a:ln w="25908">
              <a:solidFill>
                <a:srgbClr val="FF66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77812" y="3086100"/>
              <a:ext cx="184403" cy="19659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82996" y="3086100"/>
              <a:ext cx="185927" cy="19659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76900" y="4767072"/>
              <a:ext cx="188975" cy="289560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8666480" y="1824354"/>
            <a:ext cx="350520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 </a:t>
            </a:r>
            <a:r>
              <a:rPr sz="1600" b="1" spc="-35" dirty="0">
                <a:latin typeface="Arial"/>
                <a:cs typeface="Arial"/>
              </a:rPr>
              <a:t>1.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323975" algn="l"/>
                <a:tab pos="1380490" algn="l"/>
              </a:tabLst>
            </a:pPr>
            <a:r>
              <a:rPr sz="1600" b="1" spc="-10" dirty="0">
                <a:latin typeface="Arial"/>
                <a:cs typeface="Arial"/>
              </a:rPr>
              <a:t>L’attaquant</a:t>
            </a:r>
            <a:r>
              <a:rPr sz="1600" b="1" dirty="0">
                <a:latin typeface="Arial"/>
                <a:cs typeface="Arial"/>
              </a:rPr>
              <a:t>	cherche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déstabiliser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défenseur</a:t>
            </a:r>
            <a:r>
              <a:rPr sz="1600" b="1" dirty="0">
                <a:latin typeface="Arial"/>
                <a:cs typeface="Arial"/>
              </a:rPr>
              <a:t>		et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marquer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l’une </a:t>
            </a:r>
            <a:r>
              <a:rPr sz="1600" b="1" dirty="0">
                <a:latin typeface="Arial"/>
                <a:cs typeface="Arial"/>
              </a:rPr>
              <a:t>des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portes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ou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puis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marquer </a:t>
            </a:r>
            <a:r>
              <a:rPr sz="1600" b="1" dirty="0">
                <a:latin typeface="Arial"/>
                <a:cs typeface="Arial"/>
              </a:rPr>
              <a:t>dans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20" dirty="0">
                <a:latin typeface="Arial"/>
                <a:cs typeface="Arial"/>
              </a:rPr>
              <a:t> but.</a:t>
            </a:r>
            <a:endParaRPr sz="1600">
              <a:latin typeface="Arial"/>
              <a:cs typeface="Arial"/>
            </a:endParaRPr>
          </a:p>
          <a:p>
            <a:pPr marL="12700" marR="164465">
              <a:lnSpc>
                <a:spcPct val="100000"/>
              </a:lnSpc>
              <a:tabLst>
                <a:tab pos="1560830" algn="l"/>
              </a:tabLst>
            </a:pP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défenseur</a:t>
            </a:r>
            <a:r>
              <a:rPr sz="1600" b="1" dirty="0">
                <a:latin typeface="Arial"/>
                <a:cs typeface="Arial"/>
              </a:rPr>
              <a:t>	tente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récupérer </a:t>
            </a:r>
            <a:r>
              <a:rPr sz="1600" b="1" dirty="0">
                <a:latin typeface="Arial"/>
                <a:cs typeface="Arial"/>
              </a:rPr>
              <a:t>le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ballon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l’envoyer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ou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latin typeface="Arial"/>
                <a:cs typeface="Arial"/>
              </a:rPr>
              <a:t>15’’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duel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maxi.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9" name="object 10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023347" y="3111245"/>
            <a:ext cx="135635" cy="229742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8637778" y="4280661"/>
            <a:ext cx="34651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425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porte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franchie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but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marqué.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porte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franchie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non </a:t>
            </a:r>
            <a:r>
              <a:rPr sz="1200" b="1" spc="-10" dirty="0">
                <a:latin typeface="Arial"/>
                <a:cs typeface="Arial"/>
              </a:rPr>
              <a:t>marqué.</a:t>
            </a:r>
            <a:endParaRPr sz="1200">
              <a:latin typeface="Arial"/>
              <a:cs typeface="Arial"/>
            </a:endParaRPr>
          </a:p>
          <a:p>
            <a:pPr marL="12700" marR="238760" indent="12763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récupération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relance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715868" y="6004661"/>
            <a:ext cx="2290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statut</a:t>
            </a:r>
            <a:endParaRPr sz="12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988302" y="6004661"/>
            <a:ext cx="2706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15’’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duel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• 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Orienter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conduite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porte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fixer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88302" y="6553911"/>
            <a:ext cx="294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Prendre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vitesse,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feinter,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accélérer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809997" y="3015234"/>
            <a:ext cx="540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porte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116" name="object 116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20" name="object 120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0" name="object 1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260835" y="347476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1572767"/>
            <a:ext cx="3789045" cy="396240"/>
            <a:chOff x="181355" y="1572767"/>
            <a:chExt cx="3789045" cy="396240"/>
          </a:xfrm>
        </p:grpSpPr>
        <p:sp>
          <p:nvSpPr>
            <p:cNvPr id="3" name="object 3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3715004" y="0"/>
                  </a:moveTo>
                  <a:lnTo>
                    <a:pt x="64515" y="0"/>
                  </a:lnTo>
                  <a:lnTo>
                    <a:pt x="39401" y="5062"/>
                  </a:lnTo>
                  <a:lnTo>
                    <a:pt x="18894" y="18875"/>
                  </a:lnTo>
                  <a:lnTo>
                    <a:pt x="5069" y="39379"/>
                  </a:lnTo>
                  <a:lnTo>
                    <a:pt x="0" y="64515"/>
                  </a:lnTo>
                  <a:lnTo>
                    <a:pt x="0" y="322580"/>
                  </a:lnTo>
                  <a:lnTo>
                    <a:pt x="5069" y="347716"/>
                  </a:lnTo>
                  <a:lnTo>
                    <a:pt x="18894" y="368220"/>
                  </a:lnTo>
                  <a:lnTo>
                    <a:pt x="39401" y="382033"/>
                  </a:lnTo>
                  <a:lnTo>
                    <a:pt x="64515" y="387096"/>
                  </a:lnTo>
                  <a:lnTo>
                    <a:pt x="3715004" y="387096"/>
                  </a:lnTo>
                  <a:lnTo>
                    <a:pt x="3740140" y="382033"/>
                  </a:lnTo>
                  <a:lnTo>
                    <a:pt x="3760644" y="368220"/>
                  </a:lnTo>
                  <a:lnTo>
                    <a:pt x="3774457" y="347716"/>
                  </a:lnTo>
                  <a:lnTo>
                    <a:pt x="3779520" y="322580"/>
                  </a:lnTo>
                  <a:lnTo>
                    <a:pt x="3779520" y="64515"/>
                  </a:lnTo>
                  <a:lnTo>
                    <a:pt x="3774457" y="39379"/>
                  </a:lnTo>
                  <a:lnTo>
                    <a:pt x="3760644" y="18875"/>
                  </a:lnTo>
                  <a:lnTo>
                    <a:pt x="3740140" y="5062"/>
                  </a:lnTo>
                  <a:lnTo>
                    <a:pt x="3715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7" y="1577339"/>
              <a:ext cx="3779520" cy="387350"/>
            </a:xfrm>
            <a:custGeom>
              <a:avLst/>
              <a:gdLst/>
              <a:ahLst/>
              <a:cxnLst/>
              <a:rect l="l" t="t" r="r" b="b"/>
              <a:pathLst>
                <a:path w="3779520" h="387350">
                  <a:moveTo>
                    <a:pt x="0" y="64515"/>
                  </a:moveTo>
                  <a:lnTo>
                    <a:pt x="5069" y="39379"/>
                  </a:lnTo>
                  <a:lnTo>
                    <a:pt x="18894" y="18875"/>
                  </a:lnTo>
                  <a:lnTo>
                    <a:pt x="39401" y="5062"/>
                  </a:lnTo>
                  <a:lnTo>
                    <a:pt x="64515" y="0"/>
                  </a:lnTo>
                  <a:lnTo>
                    <a:pt x="3715004" y="0"/>
                  </a:lnTo>
                  <a:lnTo>
                    <a:pt x="3740140" y="5062"/>
                  </a:lnTo>
                  <a:lnTo>
                    <a:pt x="3760644" y="18875"/>
                  </a:lnTo>
                  <a:lnTo>
                    <a:pt x="3774457" y="39379"/>
                  </a:lnTo>
                  <a:lnTo>
                    <a:pt x="3779520" y="64515"/>
                  </a:lnTo>
                  <a:lnTo>
                    <a:pt x="3779520" y="322580"/>
                  </a:lnTo>
                  <a:lnTo>
                    <a:pt x="3774457" y="347716"/>
                  </a:lnTo>
                  <a:lnTo>
                    <a:pt x="3760644" y="368220"/>
                  </a:lnTo>
                  <a:lnTo>
                    <a:pt x="3740140" y="382033"/>
                  </a:lnTo>
                  <a:lnTo>
                    <a:pt x="3715004" y="387096"/>
                  </a:lnTo>
                  <a:lnTo>
                    <a:pt x="64515" y="387096"/>
                  </a:lnTo>
                  <a:lnTo>
                    <a:pt x="39401" y="382033"/>
                  </a:lnTo>
                  <a:lnTo>
                    <a:pt x="18894" y="368220"/>
                  </a:lnTo>
                  <a:lnTo>
                    <a:pt x="5069" y="347716"/>
                  </a:lnTo>
                  <a:lnTo>
                    <a:pt x="0" y="322580"/>
                  </a:lnTo>
                  <a:lnTo>
                    <a:pt x="0" y="64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7697" y="659231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7545" y="361033"/>
            <a:ext cx="61080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sng" spc="-1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Jeux</a:t>
            </a:r>
            <a:r>
              <a:rPr sz="2950" i="1" u="sng" spc="-1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et</a:t>
            </a:r>
            <a:r>
              <a:rPr sz="2950" i="1" u="sng" spc="-18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10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situations</a:t>
            </a:r>
            <a:r>
              <a:rPr sz="2950" i="1" u="sng" spc="-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5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de</a:t>
            </a:r>
            <a:r>
              <a:rPr sz="2950" i="1" u="sng" spc="-14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950" i="1" u="sng" spc="-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référence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892" y="1615185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PERIODE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264" y="3477514"/>
            <a:ext cx="28263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Espace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25m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20m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Effectif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5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x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Black"/>
                <a:cs typeface="Arial Black"/>
              </a:rPr>
              <a:t>Temps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jeu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-25" dirty="0">
                <a:latin typeface="Arial Black"/>
                <a:cs typeface="Arial Black"/>
              </a:rPr>
              <a:t> 10’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36507" y="976883"/>
            <a:ext cx="3373120" cy="445134"/>
            <a:chOff x="8636507" y="976883"/>
            <a:chExt cx="3373120" cy="44513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79" y="981455"/>
              <a:ext cx="3363468" cy="435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41079" y="981455"/>
              <a:ext cx="3363595" cy="436245"/>
            </a:xfrm>
            <a:custGeom>
              <a:avLst/>
              <a:gdLst/>
              <a:ahLst/>
              <a:cxnLst/>
              <a:rect l="l" t="t" r="r" b="b"/>
              <a:pathLst>
                <a:path w="3363595" h="436244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4" y="0"/>
                  </a:lnTo>
                  <a:lnTo>
                    <a:pt x="3290824" y="0"/>
                  </a:lnTo>
                  <a:lnTo>
                    <a:pt x="3319105" y="5707"/>
                  </a:lnTo>
                  <a:lnTo>
                    <a:pt x="3342195" y="21272"/>
                  </a:lnTo>
                  <a:lnTo>
                    <a:pt x="3357760" y="44362"/>
                  </a:lnTo>
                  <a:lnTo>
                    <a:pt x="3363468" y="72644"/>
                  </a:lnTo>
                  <a:lnTo>
                    <a:pt x="3363468" y="363220"/>
                  </a:lnTo>
                  <a:lnTo>
                    <a:pt x="3357760" y="391501"/>
                  </a:lnTo>
                  <a:lnTo>
                    <a:pt x="3342195" y="414591"/>
                  </a:lnTo>
                  <a:lnTo>
                    <a:pt x="3319105" y="430156"/>
                  </a:lnTo>
                  <a:lnTo>
                    <a:pt x="3290824" y="435864"/>
                  </a:lnTo>
                  <a:lnTo>
                    <a:pt x="72644" y="435864"/>
                  </a:lnTo>
                  <a:lnTo>
                    <a:pt x="44362" y="430156"/>
                  </a:lnTo>
                  <a:lnTo>
                    <a:pt x="21272" y="414591"/>
                  </a:lnTo>
                  <a:lnTo>
                    <a:pt x="5707" y="391501"/>
                  </a:lnTo>
                  <a:lnTo>
                    <a:pt x="0" y="363220"/>
                  </a:lnTo>
                  <a:lnTo>
                    <a:pt x="0" y="72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79457" y="1064133"/>
            <a:ext cx="163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Déroulement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4795" y="1446275"/>
            <a:ext cx="3360420" cy="31750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8140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15756" y="4373879"/>
            <a:ext cx="3145790" cy="318770"/>
          </a:xfrm>
          <a:prstGeom prst="rect">
            <a:avLst/>
          </a:prstGeom>
          <a:solidFill>
            <a:srgbClr val="4471C4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R="278130" algn="ctr">
              <a:lnSpc>
                <a:spcPct val="100000"/>
              </a:lnSpc>
              <a:spcBef>
                <a:spcPts val="355"/>
              </a:spcBef>
            </a:pP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Football</a:t>
            </a:r>
            <a:r>
              <a:rPr sz="10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0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effectif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réduit</a:t>
            </a:r>
            <a:r>
              <a:rPr sz="1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413" y="1037081"/>
            <a:ext cx="6035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THEME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13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: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Démarquage</a:t>
            </a:r>
            <a:r>
              <a:rPr sz="1600" spc="-3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se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situer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entre</a:t>
            </a:r>
            <a:r>
              <a:rPr sz="1600" spc="-3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800000"/>
                </a:solidFill>
                <a:latin typeface="Arial Black"/>
                <a:cs typeface="Arial Black"/>
              </a:rPr>
              <a:t>2</a:t>
            </a:r>
            <a:r>
              <a:rPr sz="1600" spc="-4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800000"/>
                </a:solidFill>
                <a:latin typeface="Arial Black"/>
                <a:cs typeface="Arial Black"/>
              </a:rPr>
              <a:t>adversaires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46035" y="5658611"/>
            <a:ext cx="4936490" cy="297180"/>
            <a:chOff x="7146035" y="5658611"/>
            <a:chExt cx="4936490" cy="297180"/>
          </a:xfrm>
        </p:grpSpPr>
        <p:sp>
          <p:nvSpPr>
            <p:cNvPr id="20" name="object 20"/>
            <p:cNvSpPr/>
            <p:nvPr/>
          </p:nvSpPr>
          <p:spPr>
            <a:xfrm>
              <a:off x="7150607" y="5663183"/>
              <a:ext cx="4927600" cy="288290"/>
            </a:xfrm>
            <a:custGeom>
              <a:avLst/>
              <a:gdLst/>
              <a:ahLst/>
              <a:cxnLst/>
              <a:rect l="l" t="t" r="r" b="b"/>
              <a:pathLst>
                <a:path w="4927600" h="288289">
                  <a:moveTo>
                    <a:pt x="4879086" y="0"/>
                  </a:moveTo>
                  <a:lnTo>
                    <a:pt x="48006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6" y="288035"/>
                  </a:lnTo>
                  <a:lnTo>
                    <a:pt x="4879086" y="288035"/>
                  </a:lnTo>
                  <a:lnTo>
                    <a:pt x="4897784" y="284264"/>
                  </a:lnTo>
                  <a:lnTo>
                    <a:pt x="4913042" y="273977"/>
                  </a:lnTo>
                  <a:lnTo>
                    <a:pt x="4923323" y="258718"/>
                  </a:lnTo>
                  <a:lnTo>
                    <a:pt x="4927092" y="240029"/>
                  </a:lnTo>
                  <a:lnTo>
                    <a:pt x="4927092" y="48005"/>
                  </a:lnTo>
                  <a:lnTo>
                    <a:pt x="4923323" y="29317"/>
                  </a:lnTo>
                  <a:lnTo>
                    <a:pt x="4913042" y="14058"/>
                  </a:lnTo>
                  <a:lnTo>
                    <a:pt x="4897784" y="3771"/>
                  </a:lnTo>
                  <a:lnTo>
                    <a:pt x="48790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50607" y="5663183"/>
              <a:ext cx="4927600" cy="288290"/>
            </a:xfrm>
            <a:custGeom>
              <a:avLst/>
              <a:gdLst/>
              <a:ahLst/>
              <a:cxnLst/>
              <a:rect l="l" t="t" r="r" b="b"/>
              <a:pathLst>
                <a:path w="4927600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6" y="0"/>
                  </a:lnTo>
                  <a:lnTo>
                    <a:pt x="4879086" y="0"/>
                  </a:lnTo>
                  <a:lnTo>
                    <a:pt x="4897784" y="3771"/>
                  </a:lnTo>
                  <a:lnTo>
                    <a:pt x="4913042" y="14058"/>
                  </a:lnTo>
                  <a:lnTo>
                    <a:pt x="4923323" y="29317"/>
                  </a:lnTo>
                  <a:lnTo>
                    <a:pt x="4927092" y="48005"/>
                  </a:lnTo>
                  <a:lnTo>
                    <a:pt x="4927092" y="240029"/>
                  </a:lnTo>
                  <a:lnTo>
                    <a:pt x="4923323" y="258718"/>
                  </a:lnTo>
                  <a:lnTo>
                    <a:pt x="4913042" y="273977"/>
                  </a:lnTo>
                  <a:lnTo>
                    <a:pt x="4897784" y="284264"/>
                  </a:lnTo>
                  <a:lnTo>
                    <a:pt x="4879086" y="288035"/>
                  </a:lnTo>
                  <a:lnTo>
                    <a:pt x="48006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68973" y="5275897"/>
            <a:ext cx="11950065" cy="680085"/>
            <a:chOff x="168973" y="5275897"/>
            <a:chExt cx="11950065" cy="68008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5280659"/>
              <a:ext cx="11911584" cy="3246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2692" y="5280659"/>
              <a:ext cx="11911965" cy="325120"/>
            </a:xfrm>
            <a:custGeom>
              <a:avLst/>
              <a:gdLst/>
              <a:ahLst/>
              <a:cxnLst/>
              <a:rect l="l" t="t" r="r" b="b"/>
              <a:pathLst>
                <a:path w="11911965" h="325120">
                  <a:moveTo>
                    <a:pt x="0" y="54101"/>
                  </a:moveTo>
                  <a:lnTo>
                    <a:pt x="4251" y="33057"/>
                  </a:lnTo>
                  <a:lnTo>
                    <a:pt x="15844" y="15859"/>
                  </a:lnTo>
                  <a:lnTo>
                    <a:pt x="33041" y="4256"/>
                  </a:lnTo>
                  <a:lnTo>
                    <a:pt x="54101" y="0"/>
                  </a:lnTo>
                  <a:lnTo>
                    <a:pt x="11857482" y="0"/>
                  </a:lnTo>
                  <a:lnTo>
                    <a:pt x="11878526" y="4256"/>
                  </a:lnTo>
                  <a:lnTo>
                    <a:pt x="11895724" y="15859"/>
                  </a:lnTo>
                  <a:lnTo>
                    <a:pt x="11907327" y="33057"/>
                  </a:lnTo>
                  <a:lnTo>
                    <a:pt x="11911584" y="54101"/>
                  </a:lnTo>
                  <a:lnTo>
                    <a:pt x="11911584" y="270509"/>
                  </a:lnTo>
                  <a:lnTo>
                    <a:pt x="11907327" y="291554"/>
                  </a:lnTo>
                  <a:lnTo>
                    <a:pt x="11895724" y="308752"/>
                  </a:lnTo>
                  <a:lnTo>
                    <a:pt x="11878526" y="320355"/>
                  </a:lnTo>
                  <a:lnTo>
                    <a:pt x="11857482" y="324611"/>
                  </a:lnTo>
                  <a:lnTo>
                    <a:pt x="54101" y="324611"/>
                  </a:lnTo>
                  <a:lnTo>
                    <a:pt x="33041" y="320355"/>
                  </a:lnTo>
                  <a:lnTo>
                    <a:pt x="15844" y="308752"/>
                  </a:lnTo>
                  <a:lnTo>
                    <a:pt x="4251" y="291554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82468" y="5647943"/>
              <a:ext cx="2108200" cy="289560"/>
            </a:xfrm>
            <a:custGeom>
              <a:avLst/>
              <a:gdLst/>
              <a:ahLst/>
              <a:cxnLst/>
              <a:rect l="l" t="t" r="r" b="b"/>
              <a:pathLst>
                <a:path w="2108200" h="289560">
                  <a:moveTo>
                    <a:pt x="2059432" y="0"/>
                  </a:moveTo>
                  <a:lnTo>
                    <a:pt x="48259" y="0"/>
                  </a:lnTo>
                  <a:lnTo>
                    <a:pt x="29467" y="3791"/>
                  </a:lnTo>
                  <a:lnTo>
                    <a:pt x="14128" y="14133"/>
                  </a:lnTo>
                  <a:lnTo>
                    <a:pt x="3790" y="29473"/>
                  </a:lnTo>
                  <a:lnTo>
                    <a:pt x="0" y="48259"/>
                  </a:lnTo>
                  <a:lnTo>
                    <a:pt x="0" y="241299"/>
                  </a:lnTo>
                  <a:lnTo>
                    <a:pt x="3790" y="260086"/>
                  </a:lnTo>
                  <a:lnTo>
                    <a:pt x="14128" y="275426"/>
                  </a:lnTo>
                  <a:lnTo>
                    <a:pt x="29467" y="285768"/>
                  </a:lnTo>
                  <a:lnTo>
                    <a:pt x="48259" y="289559"/>
                  </a:lnTo>
                  <a:lnTo>
                    <a:pt x="2059432" y="289559"/>
                  </a:lnTo>
                  <a:lnTo>
                    <a:pt x="2078224" y="285768"/>
                  </a:lnTo>
                  <a:lnTo>
                    <a:pt x="2093563" y="275426"/>
                  </a:lnTo>
                  <a:lnTo>
                    <a:pt x="2103901" y="260086"/>
                  </a:lnTo>
                  <a:lnTo>
                    <a:pt x="2107692" y="241299"/>
                  </a:lnTo>
                  <a:lnTo>
                    <a:pt x="2107692" y="48259"/>
                  </a:lnTo>
                  <a:lnTo>
                    <a:pt x="2103901" y="29473"/>
                  </a:lnTo>
                  <a:lnTo>
                    <a:pt x="2093563" y="14133"/>
                  </a:lnTo>
                  <a:lnTo>
                    <a:pt x="2078224" y="3791"/>
                  </a:lnTo>
                  <a:lnTo>
                    <a:pt x="20594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2468" y="5647943"/>
              <a:ext cx="2108200" cy="289560"/>
            </a:xfrm>
            <a:custGeom>
              <a:avLst/>
              <a:gdLst/>
              <a:ahLst/>
              <a:cxnLst/>
              <a:rect l="l" t="t" r="r" b="b"/>
              <a:pathLst>
                <a:path w="2108200" h="289560">
                  <a:moveTo>
                    <a:pt x="0" y="48259"/>
                  </a:moveTo>
                  <a:lnTo>
                    <a:pt x="3790" y="29473"/>
                  </a:lnTo>
                  <a:lnTo>
                    <a:pt x="14128" y="14133"/>
                  </a:lnTo>
                  <a:lnTo>
                    <a:pt x="29467" y="3791"/>
                  </a:lnTo>
                  <a:lnTo>
                    <a:pt x="48259" y="0"/>
                  </a:lnTo>
                  <a:lnTo>
                    <a:pt x="2059432" y="0"/>
                  </a:lnTo>
                  <a:lnTo>
                    <a:pt x="2078224" y="3791"/>
                  </a:lnTo>
                  <a:lnTo>
                    <a:pt x="2093563" y="14133"/>
                  </a:lnTo>
                  <a:lnTo>
                    <a:pt x="2103901" y="29473"/>
                  </a:lnTo>
                  <a:lnTo>
                    <a:pt x="2107692" y="48259"/>
                  </a:lnTo>
                  <a:lnTo>
                    <a:pt x="2107692" y="241299"/>
                  </a:lnTo>
                  <a:lnTo>
                    <a:pt x="2103901" y="260086"/>
                  </a:lnTo>
                  <a:lnTo>
                    <a:pt x="2093563" y="275426"/>
                  </a:lnTo>
                  <a:lnTo>
                    <a:pt x="2078224" y="285768"/>
                  </a:lnTo>
                  <a:lnTo>
                    <a:pt x="2059432" y="289559"/>
                  </a:lnTo>
                  <a:lnTo>
                    <a:pt x="48259" y="289559"/>
                  </a:lnTo>
                  <a:lnTo>
                    <a:pt x="29467" y="285768"/>
                  </a:lnTo>
                  <a:lnTo>
                    <a:pt x="14128" y="275426"/>
                  </a:lnTo>
                  <a:lnTo>
                    <a:pt x="3790" y="260086"/>
                  </a:lnTo>
                  <a:lnTo>
                    <a:pt x="0" y="241299"/>
                  </a:lnTo>
                  <a:lnTo>
                    <a:pt x="0" y="482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79136" y="5663183"/>
              <a:ext cx="1706880" cy="288290"/>
            </a:xfrm>
            <a:custGeom>
              <a:avLst/>
              <a:gdLst/>
              <a:ahLst/>
              <a:cxnLst/>
              <a:rect l="l" t="t" r="r" b="b"/>
              <a:pathLst>
                <a:path w="1706879" h="288289">
                  <a:moveTo>
                    <a:pt x="1658873" y="0"/>
                  </a:moveTo>
                  <a:lnTo>
                    <a:pt x="48005" y="0"/>
                  </a:lnTo>
                  <a:lnTo>
                    <a:pt x="29307" y="3771"/>
                  </a:lnTo>
                  <a:lnTo>
                    <a:pt x="14049" y="14058"/>
                  </a:lnTo>
                  <a:lnTo>
                    <a:pt x="3768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68" y="258718"/>
                  </a:lnTo>
                  <a:lnTo>
                    <a:pt x="14049" y="273977"/>
                  </a:lnTo>
                  <a:lnTo>
                    <a:pt x="29307" y="284264"/>
                  </a:lnTo>
                  <a:lnTo>
                    <a:pt x="48005" y="288035"/>
                  </a:lnTo>
                  <a:lnTo>
                    <a:pt x="1658873" y="288035"/>
                  </a:lnTo>
                  <a:lnTo>
                    <a:pt x="1677572" y="284264"/>
                  </a:lnTo>
                  <a:lnTo>
                    <a:pt x="1692830" y="273977"/>
                  </a:lnTo>
                  <a:lnTo>
                    <a:pt x="1703111" y="258718"/>
                  </a:lnTo>
                  <a:lnTo>
                    <a:pt x="1706880" y="240029"/>
                  </a:lnTo>
                  <a:lnTo>
                    <a:pt x="1706880" y="48005"/>
                  </a:lnTo>
                  <a:lnTo>
                    <a:pt x="1703111" y="29317"/>
                  </a:lnTo>
                  <a:lnTo>
                    <a:pt x="1692830" y="14058"/>
                  </a:lnTo>
                  <a:lnTo>
                    <a:pt x="1677572" y="3771"/>
                  </a:lnTo>
                  <a:lnTo>
                    <a:pt x="165887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79136" y="5663183"/>
              <a:ext cx="1706880" cy="288290"/>
            </a:xfrm>
            <a:custGeom>
              <a:avLst/>
              <a:gdLst/>
              <a:ahLst/>
              <a:cxnLst/>
              <a:rect l="l" t="t" r="r" b="b"/>
              <a:pathLst>
                <a:path w="1706879" h="288289">
                  <a:moveTo>
                    <a:pt x="0" y="48005"/>
                  </a:moveTo>
                  <a:lnTo>
                    <a:pt x="3768" y="29317"/>
                  </a:lnTo>
                  <a:lnTo>
                    <a:pt x="14049" y="14058"/>
                  </a:lnTo>
                  <a:lnTo>
                    <a:pt x="29307" y="3771"/>
                  </a:lnTo>
                  <a:lnTo>
                    <a:pt x="48005" y="0"/>
                  </a:lnTo>
                  <a:lnTo>
                    <a:pt x="1658873" y="0"/>
                  </a:lnTo>
                  <a:lnTo>
                    <a:pt x="1677572" y="3771"/>
                  </a:lnTo>
                  <a:lnTo>
                    <a:pt x="1692830" y="14058"/>
                  </a:lnTo>
                  <a:lnTo>
                    <a:pt x="1703111" y="29317"/>
                  </a:lnTo>
                  <a:lnTo>
                    <a:pt x="1706880" y="48005"/>
                  </a:lnTo>
                  <a:lnTo>
                    <a:pt x="1706880" y="240029"/>
                  </a:lnTo>
                  <a:lnTo>
                    <a:pt x="1703111" y="258718"/>
                  </a:lnTo>
                  <a:lnTo>
                    <a:pt x="1692830" y="273977"/>
                  </a:lnTo>
                  <a:lnTo>
                    <a:pt x="1677572" y="284264"/>
                  </a:lnTo>
                  <a:lnTo>
                    <a:pt x="1658873" y="288035"/>
                  </a:lnTo>
                  <a:lnTo>
                    <a:pt x="48005" y="288035"/>
                  </a:lnTo>
                  <a:lnTo>
                    <a:pt x="29307" y="284264"/>
                  </a:lnTo>
                  <a:lnTo>
                    <a:pt x="14049" y="273977"/>
                  </a:lnTo>
                  <a:lnTo>
                    <a:pt x="3768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2637282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5"/>
                  </a:lnTo>
                  <a:lnTo>
                    <a:pt x="2637282" y="288035"/>
                  </a:lnTo>
                  <a:lnTo>
                    <a:pt x="2655980" y="284264"/>
                  </a:lnTo>
                  <a:lnTo>
                    <a:pt x="2671238" y="273977"/>
                  </a:lnTo>
                  <a:lnTo>
                    <a:pt x="2681519" y="258718"/>
                  </a:lnTo>
                  <a:lnTo>
                    <a:pt x="2685288" y="240029"/>
                  </a:lnTo>
                  <a:lnTo>
                    <a:pt x="2685288" y="48005"/>
                  </a:lnTo>
                  <a:lnTo>
                    <a:pt x="2681519" y="29317"/>
                  </a:lnTo>
                  <a:lnTo>
                    <a:pt x="2671238" y="14058"/>
                  </a:lnTo>
                  <a:lnTo>
                    <a:pt x="2655980" y="3771"/>
                  </a:lnTo>
                  <a:lnTo>
                    <a:pt x="26372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736" y="5660135"/>
              <a:ext cx="2685415" cy="288290"/>
            </a:xfrm>
            <a:custGeom>
              <a:avLst/>
              <a:gdLst/>
              <a:ahLst/>
              <a:cxnLst/>
              <a:rect l="l" t="t" r="r" b="b"/>
              <a:pathLst>
                <a:path w="2685415" h="288289">
                  <a:moveTo>
                    <a:pt x="0" y="48005"/>
                  </a:moveTo>
                  <a:lnTo>
                    <a:pt x="3771" y="29317"/>
                  </a:lnTo>
                  <a:lnTo>
                    <a:pt x="14058" y="14058"/>
                  </a:lnTo>
                  <a:lnTo>
                    <a:pt x="29317" y="3771"/>
                  </a:lnTo>
                  <a:lnTo>
                    <a:pt x="48006" y="0"/>
                  </a:lnTo>
                  <a:lnTo>
                    <a:pt x="2637282" y="0"/>
                  </a:lnTo>
                  <a:lnTo>
                    <a:pt x="2655980" y="3771"/>
                  </a:lnTo>
                  <a:lnTo>
                    <a:pt x="2671238" y="14058"/>
                  </a:lnTo>
                  <a:lnTo>
                    <a:pt x="2681519" y="29317"/>
                  </a:lnTo>
                  <a:lnTo>
                    <a:pt x="2685288" y="48005"/>
                  </a:lnTo>
                  <a:lnTo>
                    <a:pt x="2685288" y="240029"/>
                  </a:lnTo>
                  <a:lnTo>
                    <a:pt x="2681519" y="258718"/>
                  </a:lnTo>
                  <a:lnTo>
                    <a:pt x="2671238" y="273977"/>
                  </a:lnTo>
                  <a:lnTo>
                    <a:pt x="2655980" y="284264"/>
                  </a:lnTo>
                  <a:lnTo>
                    <a:pt x="2637282" y="288035"/>
                  </a:lnTo>
                  <a:lnTo>
                    <a:pt x="48006" y="288035"/>
                  </a:lnTo>
                  <a:lnTo>
                    <a:pt x="29317" y="284264"/>
                  </a:lnTo>
                  <a:lnTo>
                    <a:pt x="14058" y="273977"/>
                  </a:lnTo>
                  <a:lnTo>
                    <a:pt x="3771" y="258718"/>
                  </a:lnTo>
                  <a:lnTo>
                    <a:pt x="0" y="240029"/>
                  </a:lnTo>
                  <a:lnTo>
                    <a:pt x="0" y="4800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54221" y="5291073"/>
            <a:ext cx="3932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sz="18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Black"/>
                <a:cs typeface="Arial Black"/>
              </a:rPr>
              <a:t>PEDAGOGIQUE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337" y="5700471"/>
            <a:ext cx="266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L’EFFECTIF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62204" y="5655970"/>
            <a:ext cx="4904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VEILLEZ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94104" y="5666943"/>
            <a:ext cx="2084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VARIANTES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272539" y="201168"/>
            <a:ext cx="826135" cy="730250"/>
            <a:chOff x="1272539" y="201168"/>
            <a:chExt cx="826135" cy="73025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493" y="214122"/>
              <a:ext cx="800100" cy="7040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85493" y="214122"/>
              <a:ext cx="800100" cy="704215"/>
            </a:xfrm>
            <a:custGeom>
              <a:avLst/>
              <a:gdLst/>
              <a:ahLst/>
              <a:cxnLst/>
              <a:rect l="l" t="t" r="r" b="b"/>
              <a:pathLst>
                <a:path w="800100" h="704215">
                  <a:moveTo>
                    <a:pt x="0" y="352043"/>
                  </a:moveTo>
                  <a:lnTo>
                    <a:pt x="3116" y="307882"/>
                  </a:lnTo>
                  <a:lnTo>
                    <a:pt x="12215" y="265358"/>
                  </a:lnTo>
                  <a:lnTo>
                    <a:pt x="26923" y="224802"/>
                  </a:lnTo>
                  <a:lnTo>
                    <a:pt x="46864" y="186542"/>
                  </a:lnTo>
                  <a:lnTo>
                    <a:pt x="71665" y="150909"/>
                  </a:lnTo>
                  <a:lnTo>
                    <a:pt x="100950" y="118234"/>
                  </a:lnTo>
                  <a:lnTo>
                    <a:pt x="134345" y="88844"/>
                  </a:lnTo>
                  <a:lnTo>
                    <a:pt x="171476" y="63072"/>
                  </a:lnTo>
                  <a:lnTo>
                    <a:pt x="211967" y="41245"/>
                  </a:lnTo>
                  <a:lnTo>
                    <a:pt x="255445" y="23695"/>
                  </a:lnTo>
                  <a:lnTo>
                    <a:pt x="301534" y="10751"/>
                  </a:lnTo>
                  <a:lnTo>
                    <a:pt x="349861" y="2742"/>
                  </a:lnTo>
                  <a:lnTo>
                    <a:pt x="400050" y="0"/>
                  </a:lnTo>
                  <a:lnTo>
                    <a:pt x="450238" y="2742"/>
                  </a:lnTo>
                  <a:lnTo>
                    <a:pt x="498565" y="10751"/>
                  </a:lnTo>
                  <a:lnTo>
                    <a:pt x="544654" y="23695"/>
                  </a:lnTo>
                  <a:lnTo>
                    <a:pt x="588132" y="41245"/>
                  </a:lnTo>
                  <a:lnTo>
                    <a:pt x="628623" y="63072"/>
                  </a:lnTo>
                  <a:lnTo>
                    <a:pt x="665754" y="88844"/>
                  </a:lnTo>
                  <a:lnTo>
                    <a:pt x="699149" y="118234"/>
                  </a:lnTo>
                  <a:lnTo>
                    <a:pt x="728434" y="150909"/>
                  </a:lnTo>
                  <a:lnTo>
                    <a:pt x="753235" y="186542"/>
                  </a:lnTo>
                  <a:lnTo>
                    <a:pt x="773176" y="224802"/>
                  </a:lnTo>
                  <a:lnTo>
                    <a:pt x="787884" y="265358"/>
                  </a:lnTo>
                  <a:lnTo>
                    <a:pt x="796983" y="307882"/>
                  </a:lnTo>
                  <a:lnTo>
                    <a:pt x="800100" y="352043"/>
                  </a:lnTo>
                  <a:lnTo>
                    <a:pt x="796983" y="396205"/>
                  </a:lnTo>
                  <a:lnTo>
                    <a:pt x="787884" y="438729"/>
                  </a:lnTo>
                  <a:lnTo>
                    <a:pt x="773176" y="479285"/>
                  </a:lnTo>
                  <a:lnTo>
                    <a:pt x="753235" y="517545"/>
                  </a:lnTo>
                  <a:lnTo>
                    <a:pt x="728434" y="553178"/>
                  </a:lnTo>
                  <a:lnTo>
                    <a:pt x="699149" y="585853"/>
                  </a:lnTo>
                  <a:lnTo>
                    <a:pt x="665754" y="615243"/>
                  </a:lnTo>
                  <a:lnTo>
                    <a:pt x="628623" y="641015"/>
                  </a:lnTo>
                  <a:lnTo>
                    <a:pt x="588132" y="662842"/>
                  </a:lnTo>
                  <a:lnTo>
                    <a:pt x="544654" y="680392"/>
                  </a:lnTo>
                  <a:lnTo>
                    <a:pt x="498565" y="693336"/>
                  </a:lnTo>
                  <a:lnTo>
                    <a:pt x="450238" y="701345"/>
                  </a:lnTo>
                  <a:lnTo>
                    <a:pt x="400050" y="704088"/>
                  </a:lnTo>
                  <a:lnTo>
                    <a:pt x="349861" y="701345"/>
                  </a:lnTo>
                  <a:lnTo>
                    <a:pt x="301534" y="693336"/>
                  </a:lnTo>
                  <a:lnTo>
                    <a:pt x="255445" y="680392"/>
                  </a:lnTo>
                  <a:lnTo>
                    <a:pt x="211967" y="662842"/>
                  </a:lnTo>
                  <a:lnTo>
                    <a:pt x="171476" y="641015"/>
                  </a:lnTo>
                  <a:lnTo>
                    <a:pt x="134345" y="615243"/>
                  </a:lnTo>
                  <a:lnTo>
                    <a:pt x="100950" y="585853"/>
                  </a:lnTo>
                  <a:lnTo>
                    <a:pt x="71665" y="553178"/>
                  </a:lnTo>
                  <a:lnTo>
                    <a:pt x="46864" y="517545"/>
                  </a:lnTo>
                  <a:lnTo>
                    <a:pt x="26923" y="479285"/>
                  </a:lnTo>
                  <a:lnTo>
                    <a:pt x="12215" y="438729"/>
                  </a:lnTo>
                  <a:lnTo>
                    <a:pt x="3116" y="396205"/>
                  </a:lnTo>
                  <a:lnTo>
                    <a:pt x="0" y="35204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904680" y="1572005"/>
            <a:ext cx="5911850" cy="5059680"/>
            <a:chOff x="2904680" y="1572005"/>
            <a:chExt cx="5911850" cy="5059680"/>
          </a:xfrm>
        </p:grpSpPr>
        <p:sp>
          <p:nvSpPr>
            <p:cNvPr id="39" name="object 39"/>
            <p:cNvSpPr/>
            <p:nvPr/>
          </p:nvSpPr>
          <p:spPr>
            <a:xfrm>
              <a:off x="2917697" y="5737097"/>
              <a:ext cx="4148454" cy="881380"/>
            </a:xfrm>
            <a:custGeom>
              <a:avLst/>
              <a:gdLst/>
              <a:ahLst/>
              <a:cxnLst/>
              <a:rect l="l" t="t" r="r" b="b"/>
              <a:pathLst>
                <a:path w="4148454" h="881379">
                  <a:moveTo>
                    <a:pt x="0" y="0"/>
                  </a:moveTo>
                  <a:lnTo>
                    <a:pt x="0" y="844549"/>
                  </a:lnTo>
                </a:path>
                <a:path w="4148454" h="881379">
                  <a:moveTo>
                    <a:pt x="2246376" y="25907"/>
                  </a:moveTo>
                  <a:lnTo>
                    <a:pt x="2246376" y="870457"/>
                  </a:lnTo>
                </a:path>
                <a:path w="4148454" h="881379">
                  <a:moveTo>
                    <a:pt x="4148328" y="36575"/>
                  </a:moveTo>
                  <a:lnTo>
                    <a:pt x="4148328" y="881126"/>
                  </a:lnTo>
                </a:path>
              </a:pathLst>
            </a:custGeom>
            <a:ln w="2590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9179" y="4792979"/>
              <a:ext cx="134112" cy="1310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2227" y="5093208"/>
              <a:ext cx="134112" cy="13106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24705" y="1572005"/>
              <a:ext cx="4480560" cy="3601720"/>
            </a:xfrm>
            <a:custGeom>
              <a:avLst/>
              <a:gdLst/>
              <a:ahLst/>
              <a:cxnLst/>
              <a:rect l="l" t="t" r="r" b="b"/>
              <a:pathLst>
                <a:path w="4480559" h="3601720">
                  <a:moveTo>
                    <a:pt x="4480559" y="0"/>
                  </a:moveTo>
                  <a:lnTo>
                    <a:pt x="0" y="0"/>
                  </a:lnTo>
                  <a:lnTo>
                    <a:pt x="0" y="3601212"/>
                  </a:lnTo>
                  <a:lnTo>
                    <a:pt x="4480559" y="3601212"/>
                  </a:lnTo>
                  <a:lnTo>
                    <a:pt x="448055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2100" y="3180588"/>
              <a:ext cx="188975" cy="1813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4339" y="2653283"/>
              <a:ext cx="185928" cy="1813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6552" y="2776727"/>
              <a:ext cx="187451" cy="1828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7335" y="4392167"/>
              <a:ext cx="109727" cy="12192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319134" y="2656458"/>
              <a:ext cx="80010" cy="410209"/>
            </a:xfrm>
            <a:custGeom>
              <a:avLst/>
              <a:gdLst/>
              <a:ahLst/>
              <a:cxnLst/>
              <a:rect l="l" t="t" r="r" b="b"/>
              <a:pathLst>
                <a:path w="80009" h="410210">
                  <a:moveTo>
                    <a:pt x="0" y="0"/>
                  </a:moveTo>
                  <a:lnTo>
                    <a:pt x="27872" y="35190"/>
                  </a:lnTo>
                  <a:lnTo>
                    <a:pt x="49758" y="73419"/>
                  </a:lnTo>
                  <a:lnTo>
                    <a:pt x="65648" y="114030"/>
                  </a:lnTo>
                  <a:lnTo>
                    <a:pt x="75529" y="156366"/>
                  </a:lnTo>
                  <a:lnTo>
                    <a:pt x="79390" y="199770"/>
                  </a:lnTo>
                  <a:lnTo>
                    <a:pt x="77221" y="243587"/>
                  </a:lnTo>
                  <a:lnTo>
                    <a:pt x="69008" y="287157"/>
                  </a:lnTo>
                  <a:lnTo>
                    <a:pt x="54742" y="329826"/>
                  </a:lnTo>
                  <a:lnTo>
                    <a:pt x="34410" y="370935"/>
                  </a:lnTo>
                  <a:lnTo>
                    <a:pt x="8000" y="4098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76188" y="1941575"/>
              <a:ext cx="185928" cy="1828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936613" y="4026788"/>
              <a:ext cx="404495" cy="110489"/>
            </a:xfrm>
            <a:custGeom>
              <a:avLst/>
              <a:gdLst/>
              <a:ahLst/>
              <a:cxnLst/>
              <a:rect l="l" t="t" r="r" b="b"/>
              <a:pathLst>
                <a:path w="404495" h="110489">
                  <a:moveTo>
                    <a:pt x="404367" y="0"/>
                  </a:moveTo>
                  <a:lnTo>
                    <a:pt x="373328" y="32413"/>
                  </a:lnTo>
                  <a:lnTo>
                    <a:pt x="338478" y="59330"/>
                  </a:lnTo>
                  <a:lnTo>
                    <a:pt x="300462" y="80647"/>
                  </a:lnTo>
                  <a:lnTo>
                    <a:pt x="259927" y="96263"/>
                  </a:lnTo>
                  <a:lnTo>
                    <a:pt x="217519" y="106076"/>
                  </a:lnTo>
                  <a:lnTo>
                    <a:pt x="173884" y="109984"/>
                  </a:lnTo>
                  <a:lnTo>
                    <a:pt x="129668" y="107883"/>
                  </a:lnTo>
                  <a:lnTo>
                    <a:pt x="85518" y="99673"/>
                  </a:lnTo>
                  <a:lnTo>
                    <a:pt x="42080" y="85251"/>
                  </a:lnTo>
                  <a:lnTo>
                    <a:pt x="0" y="645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3567" y="3465576"/>
              <a:ext cx="111252" cy="1219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81500" y="3515867"/>
              <a:ext cx="111251" cy="12192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08347" y="3371088"/>
              <a:ext cx="111251" cy="12192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606289" y="1946909"/>
              <a:ext cx="3515995" cy="2825750"/>
            </a:xfrm>
            <a:custGeom>
              <a:avLst/>
              <a:gdLst/>
              <a:ahLst/>
              <a:cxnLst/>
              <a:rect l="l" t="t" r="r" b="b"/>
              <a:pathLst>
                <a:path w="3515995" h="2825750">
                  <a:moveTo>
                    <a:pt x="0" y="2825496"/>
                  </a:moveTo>
                  <a:lnTo>
                    <a:pt x="3515867" y="2825496"/>
                  </a:lnTo>
                  <a:lnTo>
                    <a:pt x="3515867" y="0"/>
                  </a:lnTo>
                  <a:lnTo>
                    <a:pt x="0" y="0"/>
                  </a:lnTo>
                  <a:lnTo>
                    <a:pt x="0" y="282549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8472" y="2851403"/>
              <a:ext cx="185927" cy="19659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138672" y="357073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572"/>
                  </a:moveTo>
                  <a:lnTo>
                    <a:pt x="1339" y="1339"/>
                  </a:lnTo>
                  <a:lnTo>
                    <a:pt x="4572" y="0"/>
                  </a:lnTo>
                  <a:lnTo>
                    <a:pt x="7804" y="1339"/>
                  </a:lnTo>
                  <a:lnTo>
                    <a:pt x="9144" y="4572"/>
                  </a:lnTo>
                  <a:lnTo>
                    <a:pt x="7804" y="7804"/>
                  </a:lnTo>
                  <a:lnTo>
                    <a:pt x="4572" y="9144"/>
                  </a:lnTo>
                  <a:lnTo>
                    <a:pt x="1339" y="7804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32375" y="1758695"/>
              <a:ext cx="185927" cy="19659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37576" y="4431791"/>
              <a:ext cx="185927" cy="19507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5987" y="4572000"/>
              <a:ext cx="184403" cy="19659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36052" y="2819400"/>
              <a:ext cx="185927" cy="19659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040754" y="3227911"/>
              <a:ext cx="410209" cy="76200"/>
            </a:xfrm>
            <a:custGeom>
              <a:avLst/>
              <a:gdLst/>
              <a:ahLst/>
              <a:cxnLst/>
              <a:rect l="l" t="t" r="r" b="b"/>
              <a:pathLst>
                <a:path w="410210" h="76200">
                  <a:moveTo>
                    <a:pt x="0" y="75612"/>
                  </a:moveTo>
                  <a:lnTo>
                    <a:pt x="35708" y="48416"/>
                  </a:lnTo>
                  <a:lnTo>
                    <a:pt x="74346" y="27257"/>
                  </a:lnTo>
                  <a:lnTo>
                    <a:pt x="115257" y="12133"/>
                  </a:lnTo>
                  <a:lnTo>
                    <a:pt x="157782" y="3047"/>
                  </a:lnTo>
                  <a:lnTo>
                    <a:pt x="201263" y="0"/>
                  </a:lnTo>
                  <a:lnTo>
                    <a:pt x="245040" y="2990"/>
                  </a:lnTo>
                  <a:lnTo>
                    <a:pt x="288457" y="12021"/>
                  </a:lnTo>
                  <a:lnTo>
                    <a:pt x="330854" y="27092"/>
                  </a:lnTo>
                  <a:lnTo>
                    <a:pt x="371573" y="48204"/>
                  </a:lnTo>
                  <a:lnTo>
                    <a:pt x="409956" y="753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51397" y="1660397"/>
              <a:ext cx="660400" cy="297180"/>
            </a:xfrm>
            <a:custGeom>
              <a:avLst/>
              <a:gdLst/>
              <a:ahLst/>
              <a:cxnLst/>
              <a:rect l="l" t="t" r="r" b="b"/>
              <a:pathLst>
                <a:path w="660400" h="297180">
                  <a:moveTo>
                    <a:pt x="0" y="6096"/>
                  </a:moveTo>
                  <a:lnTo>
                    <a:pt x="0" y="297179"/>
                  </a:lnTo>
                </a:path>
                <a:path w="660400" h="297180">
                  <a:moveTo>
                    <a:pt x="659892" y="0"/>
                  </a:moveTo>
                  <a:lnTo>
                    <a:pt x="659892" y="291084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62903" y="2001282"/>
              <a:ext cx="406400" cy="104775"/>
            </a:xfrm>
            <a:custGeom>
              <a:avLst/>
              <a:gdLst/>
              <a:ahLst/>
              <a:cxnLst/>
              <a:rect l="l" t="t" r="r" b="b"/>
              <a:pathLst>
                <a:path w="406400" h="104775">
                  <a:moveTo>
                    <a:pt x="0" y="104250"/>
                  </a:moveTo>
                  <a:lnTo>
                    <a:pt x="31788" y="72581"/>
                  </a:lnTo>
                  <a:lnTo>
                    <a:pt x="67282" y="46514"/>
                  </a:lnTo>
                  <a:lnTo>
                    <a:pt x="105829" y="26136"/>
                  </a:lnTo>
                  <a:lnTo>
                    <a:pt x="146775" y="11534"/>
                  </a:lnTo>
                  <a:lnTo>
                    <a:pt x="189468" y="2793"/>
                  </a:lnTo>
                  <a:lnTo>
                    <a:pt x="233254" y="0"/>
                  </a:lnTo>
                  <a:lnTo>
                    <a:pt x="277480" y="3239"/>
                  </a:lnTo>
                  <a:lnTo>
                    <a:pt x="321494" y="12599"/>
                  </a:lnTo>
                  <a:lnTo>
                    <a:pt x="364643" y="28164"/>
                  </a:lnTo>
                  <a:lnTo>
                    <a:pt x="406273" y="5002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12284" y="2548255"/>
              <a:ext cx="76835" cy="410209"/>
            </a:xfrm>
            <a:custGeom>
              <a:avLst/>
              <a:gdLst/>
              <a:ahLst/>
              <a:cxnLst/>
              <a:rect l="l" t="t" r="r" b="b"/>
              <a:pathLst>
                <a:path w="76835" h="410210">
                  <a:moveTo>
                    <a:pt x="76453" y="409956"/>
                  </a:moveTo>
                  <a:lnTo>
                    <a:pt x="49102" y="374354"/>
                  </a:lnTo>
                  <a:lnTo>
                    <a:pt x="27779" y="335804"/>
                  </a:lnTo>
                  <a:lnTo>
                    <a:pt x="12487" y="294962"/>
                  </a:lnTo>
                  <a:lnTo>
                    <a:pt x="3226" y="252484"/>
                  </a:lnTo>
                  <a:lnTo>
                    <a:pt x="0" y="209026"/>
                  </a:lnTo>
                  <a:lnTo>
                    <a:pt x="2808" y="165244"/>
                  </a:lnTo>
                  <a:lnTo>
                    <a:pt x="11653" y="121794"/>
                  </a:lnTo>
                  <a:lnTo>
                    <a:pt x="26535" y="79333"/>
                  </a:lnTo>
                  <a:lnTo>
                    <a:pt x="47458" y="38516"/>
                  </a:lnTo>
                  <a:lnTo>
                    <a:pt x="7442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21350" y="3197929"/>
              <a:ext cx="408305" cy="94615"/>
            </a:xfrm>
            <a:custGeom>
              <a:avLst/>
              <a:gdLst/>
              <a:ahLst/>
              <a:cxnLst/>
              <a:rect l="l" t="t" r="r" b="b"/>
              <a:pathLst>
                <a:path w="408304" h="94614">
                  <a:moveTo>
                    <a:pt x="0" y="94164"/>
                  </a:moveTo>
                  <a:lnTo>
                    <a:pt x="33114" y="63908"/>
                  </a:lnTo>
                  <a:lnTo>
                    <a:pt x="69688" y="39396"/>
                  </a:lnTo>
                  <a:lnTo>
                    <a:pt x="109068" y="20689"/>
                  </a:lnTo>
                  <a:lnTo>
                    <a:pt x="150599" y="7847"/>
                  </a:lnTo>
                  <a:lnTo>
                    <a:pt x="193627" y="931"/>
                  </a:lnTo>
                  <a:lnTo>
                    <a:pt x="237497" y="0"/>
                  </a:lnTo>
                  <a:lnTo>
                    <a:pt x="281554" y="5114"/>
                  </a:lnTo>
                  <a:lnTo>
                    <a:pt x="325144" y="16335"/>
                  </a:lnTo>
                  <a:lnTo>
                    <a:pt x="367612" y="33721"/>
                  </a:lnTo>
                  <a:lnTo>
                    <a:pt x="408304" y="5733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23859" y="1737359"/>
              <a:ext cx="184403" cy="195071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1518666" y="296672"/>
            <a:ext cx="33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44779" y="2874264"/>
            <a:ext cx="1247140" cy="447040"/>
            <a:chOff x="144779" y="2874264"/>
            <a:chExt cx="1247140" cy="447040"/>
          </a:xfrm>
        </p:grpSpPr>
        <p:sp>
          <p:nvSpPr>
            <p:cNvPr id="68" name="object 68"/>
            <p:cNvSpPr/>
            <p:nvPr/>
          </p:nvSpPr>
          <p:spPr>
            <a:xfrm>
              <a:off x="149351" y="2878836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5" h="437514">
                  <a:moveTo>
                    <a:pt x="123748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7488" y="437388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9351" y="2878836"/>
              <a:ext cx="1237615" cy="437515"/>
            </a:xfrm>
            <a:custGeom>
              <a:avLst/>
              <a:gdLst/>
              <a:ahLst/>
              <a:cxnLst/>
              <a:rect l="l" t="t" r="r" b="b"/>
              <a:pathLst>
                <a:path w="1237615" h="437514">
                  <a:moveTo>
                    <a:pt x="0" y="437388"/>
                  </a:moveTo>
                  <a:lnTo>
                    <a:pt x="1237488" y="437388"/>
                  </a:lnTo>
                  <a:lnTo>
                    <a:pt x="123748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1446275" y="2874264"/>
            <a:ext cx="1248410" cy="447040"/>
            <a:chOff x="1446275" y="2874264"/>
            <a:chExt cx="1248410" cy="447040"/>
          </a:xfrm>
        </p:grpSpPr>
        <p:sp>
          <p:nvSpPr>
            <p:cNvPr id="71" name="object 71"/>
            <p:cNvSpPr/>
            <p:nvPr/>
          </p:nvSpPr>
          <p:spPr>
            <a:xfrm>
              <a:off x="1450847" y="2878836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1239012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239012" y="437388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99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50847" y="2878836"/>
              <a:ext cx="1239520" cy="437515"/>
            </a:xfrm>
            <a:custGeom>
              <a:avLst/>
              <a:gdLst/>
              <a:ahLst/>
              <a:cxnLst/>
              <a:rect l="l" t="t" r="r" b="b"/>
              <a:pathLst>
                <a:path w="1239520" h="437514">
                  <a:moveTo>
                    <a:pt x="0" y="437388"/>
                  </a:moveTo>
                  <a:lnTo>
                    <a:pt x="1239012" y="437388"/>
                  </a:lnTo>
                  <a:lnTo>
                    <a:pt x="1239012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150113" y="1990344"/>
          <a:ext cx="3846828" cy="132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680">
                <a:tc gridSpan="5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MAI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/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JUIN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469265" marR="319405" indent="-628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ballon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0670" marR="220979" indent="120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Conserver progresser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4020" marR="157480" indent="-3232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Déséquilibrer Finir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90">
                <a:tc gridSpan="4">
                  <a:txBody>
                    <a:bodyPr/>
                    <a:lstStyle/>
                    <a:p>
                      <a:pPr marL="456565" marR="213360" indent="-265430">
                        <a:lnSpc>
                          <a:spcPct val="100000"/>
                        </a:lnSpc>
                        <a:spcBef>
                          <a:spcPts val="725"/>
                        </a:spcBef>
                        <a:tabLst>
                          <a:tab pos="1419860" algn="l"/>
                          <a:tab pos="1504950" algn="l"/>
                        </a:tabLst>
                      </a:pPr>
                      <a:r>
                        <a:rPr sz="1800" baseline="2314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n’a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1800" spc="-37" baseline="2314" dirty="0">
                          <a:latin typeface="Arial"/>
                          <a:cs typeface="Arial"/>
                        </a:rPr>
                        <a:t> le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S’opposer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800" spc="-15" baseline="2314" dirty="0">
                          <a:latin typeface="Arial"/>
                          <a:cs typeface="Arial"/>
                        </a:rPr>
                        <a:t>ballon</a:t>
                      </a:r>
                      <a:r>
                        <a:rPr sz="1800" baseline="2314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progression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69850" indent="3619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S’opposer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pour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protéger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but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object 74"/>
          <p:cNvSpPr txBox="1"/>
          <p:nvPr/>
        </p:nvSpPr>
        <p:spPr>
          <a:xfrm>
            <a:off x="5281676" y="5684316"/>
            <a:ext cx="1620520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Faire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répéter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l’action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Questionner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/</a:t>
            </a:r>
            <a:endParaRPr sz="120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Orienter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9765" y="6052820"/>
            <a:ext cx="1100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10" dirty="0">
                <a:latin typeface="Arial"/>
                <a:cs typeface="Arial"/>
              </a:rPr>
              <a:t>attente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53892" y="5938520"/>
            <a:ext cx="2054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 Dès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 ballon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arrive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53892" y="6121400"/>
            <a:ext cx="2095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09040" algn="l"/>
              </a:tabLst>
            </a:pPr>
            <a:r>
              <a:rPr sz="1200" b="1" dirty="0">
                <a:latin typeface="Arial"/>
                <a:cs typeface="Arial"/>
              </a:rPr>
              <a:t>«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»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un</a:t>
            </a:r>
            <a:r>
              <a:rPr sz="1200" b="1" dirty="0">
                <a:latin typeface="Arial"/>
                <a:cs typeface="Arial"/>
              </a:rPr>
              <a:t>	peut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revenir défendre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 Intégrer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défenseur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«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991165" y="1855470"/>
            <a:ext cx="4814570" cy="4495800"/>
            <a:chOff x="3991165" y="1855470"/>
            <a:chExt cx="4814570" cy="4495800"/>
          </a:xfrm>
        </p:grpSpPr>
        <p:sp>
          <p:nvSpPr>
            <p:cNvPr id="79" name="object 79"/>
            <p:cNvSpPr/>
            <p:nvPr/>
          </p:nvSpPr>
          <p:spPr>
            <a:xfrm>
              <a:off x="8685958" y="4746498"/>
              <a:ext cx="107314" cy="554990"/>
            </a:xfrm>
            <a:custGeom>
              <a:avLst/>
              <a:gdLst/>
              <a:ahLst/>
              <a:cxnLst/>
              <a:rect l="l" t="t" r="r" b="b"/>
              <a:pathLst>
                <a:path w="107315" h="554989">
                  <a:moveTo>
                    <a:pt x="106759" y="0"/>
                  </a:moveTo>
                  <a:lnTo>
                    <a:pt x="77829" y="14374"/>
                  </a:lnTo>
                  <a:lnTo>
                    <a:pt x="63531" y="30987"/>
                  </a:lnTo>
                  <a:lnTo>
                    <a:pt x="53163" y="52649"/>
                  </a:lnTo>
                  <a:lnTo>
                    <a:pt x="36020" y="82168"/>
                  </a:lnTo>
                  <a:lnTo>
                    <a:pt x="28503" y="126914"/>
                  </a:lnTo>
                  <a:lnTo>
                    <a:pt x="27606" y="173434"/>
                  </a:lnTo>
                  <a:lnTo>
                    <a:pt x="36949" y="218168"/>
                  </a:lnTo>
                  <a:lnTo>
                    <a:pt x="60150" y="257556"/>
                  </a:lnTo>
                </a:path>
                <a:path w="107315" h="554989">
                  <a:moveTo>
                    <a:pt x="77803" y="295656"/>
                  </a:moveTo>
                  <a:lnTo>
                    <a:pt x="49428" y="310128"/>
                  </a:lnTo>
                  <a:lnTo>
                    <a:pt x="35401" y="326850"/>
                  </a:lnTo>
                  <a:lnTo>
                    <a:pt x="25207" y="348644"/>
                  </a:lnTo>
                  <a:lnTo>
                    <a:pt x="8334" y="378332"/>
                  </a:lnTo>
                  <a:lnTo>
                    <a:pt x="898" y="423308"/>
                  </a:lnTo>
                  <a:lnTo>
                    <a:pt x="0" y="470106"/>
                  </a:lnTo>
                  <a:lnTo>
                    <a:pt x="9173" y="515117"/>
                  </a:lnTo>
                  <a:lnTo>
                    <a:pt x="31956" y="55473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43928" y="3960876"/>
              <a:ext cx="188975" cy="18288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89092" y="2511552"/>
              <a:ext cx="188976" cy="18288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31152" y="2456688"/>
              <a:ext cx="188975" cy="18135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9048" y="4527804"/>
              <a:ext cx="188975" cy="18288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79820" y="3162300"/>
              <a:ext cx="187452" cy="18288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813042" y="2449845"/>
              <a:ext cx="409575" cy="77470"/>
            </a:xfrm>
            <a:custGeom>
              <a:avLst/>
              <a:gdLst/>
              <a:ahLst/>
              <a:cxnLst/>
              <a:rect l="l" t="t" r="r" b="b"/>
              <a:pathLst>
                <a:path w="409575" h="77469">
                  <a:moveTo>
                    <a:pt x="0" y="76946"/>
                  </a:moveTo>
                  <a:lnTo>
                    <a:pt x="35494" y="49541"/>
                  </a:lnTo>
                  <a:lnTo>
                    <a:pt x="73951" y="28139"/>
                  </a:lnTo>
                  <a:lnTo>
                    <a:pt x="114712" y="12744"/>
                  </a:lnTo>
                  <a:lnTo>
                    <a:pt x="157120" y="3363"/>
                  </a:lnTo>
                  <a:lnTo>
                    <a:pt x="200517" y="0"/>
                  </a:lnTo>
                  <a:lnTo>
                    <a:pt x="244245" y="2660"/>
                  </a:lnTo>
                  <a:lnTo>
                    <a:pt x="287647" y="11349"/>
                  </a:lnTo>
                  <a:lnTo>
                    <a:pt x="330065" y="26072"/>
                  </a:lnTo>
                  <a:lnTo>
                    <a:pt x="370842" y="46836"/>
                  </a:lnTo>
                  <a:lnTo>
                    <a:pt x="409321" y="736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71109" y="2503561"/>
              <a:ext cx="396240" cy="135255"/>
            </a:xfrm>
            <a:custGeom>
              <a:avLst/>
              <a:gdLst/>
              <a:ahLst/>
              <a:cxnLst/>
              <a:rect l="l" t="t" r="r" b="b"/>
              <a:pathLst>
                <a:path w="396239" h="135255">
                  <a:moveTo>
                    <a:pt x="0" y="135244"/>
                  </a:moveTo>
                  <a:lnTo>
                    <a:pt x="27573" y="99854"/>
                  </a:lnTo>
                  <a:lnTo>
                    <a:pt x="59505" y="69540"/>
                  </a:lnTo>
                  <a:lnTo>
                    <a:pt x="95159" y="44470"/>
                  </a:lnTo>
                  <a:lnTo>
                    <a:pt x="133902" y="24813"/>
                  </a:lnTo>
                  <a:lnTo>
                    <a:pt x="175101" y="10736"/>
                  </a:lnTo>
                  <a:lnTo>
                    <a:pt x="218120" y="2409"/>
                  </a:lnTo>
                  <a:lnTo>
                    <a:pt x="262327" y="0"/>
                  </a:lnTo>
                  <a:lnTo>
                    <a:pt x="307088" y="3676"/>
                  </a:lnTo>
                  <a:lnTo>
                    <a:pt x="351767" y="13607"/>
                  </a:lnTo>
                  <a:lnTo>
                    <a:pt x="395731" y="299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222494" y="3999992"/>
              <a:ext cx="365125" cy="194945"/>
            </a:xfrm>
            <a:custGeom>
              <a:avLst/>
              <a:gdLst/>
              <a:ahLst/>
              <a:cxnLst/>
              <a:rect l="l" t="t" r="r" b="b"/>
              <a:pathLst>
                <a:path w="365125" h="194945">
                  <a:moveTo>
                    <a:pt x="365125" y="185292"/>
                  </a:moveTo>
                  <a:lnTo>
                    <a:pt x="320992" y="193285"/>
                  </a:lnTo>
                  <a:lnTo>
                    <a:pt x="276994" y="194600"/>
                  </a:lnTo>
                  <a:lnTo>
                    <a:pt x="233715" y="189531"/>
                  </a:lnTo>
                  <a:lnTo>
                    <a:pt x="191740" y="178372"/>
                  </a:lnTo>
                  <a:lnTo>
                    <a:pt x="151653" y="161416"/>
                  </a:lnTo>
                  <a:lnTo>
                    <a:pt x="114039" y="138960"/>
                  </a:lnTo>
                  <a:lnTo>
                    <a:pt x="79483" y="111296"/>
                  </a:lnTo>
                  <a:lnTo>
                    <a:pt x="48567" y="78718"/>
                  </a:lnTo>
                  <a:lnTo>
                    <a:pt x="21878" y="4152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78652" y="4484624"/>
              <a:ext cx="379095" cy="170180"/>
            </a:xfrm>
            <a:custGeom>
              <a:avLst/>
              <a:gdLst/>
              <a:ahLst/>
              <a:cxnLst/>
              <a:rect l="l" t="t" r="r" b="b"/>
              <a:pathLst>
                <a:path w="379095" h="170179">
                  <a:moveTo>
                    <a:pt x="378968" y="0"/>
                  </a:moveTo>
                  <a:lnTo>
                    <a:pt x="356129" y="38614"/>
                  </a:lnTo>
                  <a:lnTo>
                    <a:pt x="328326" y="72757"/>
                  </a:lnTo>
                  <a:lnTo>
                    <a:pt x="296166" y="102179"/>
                  </a:lnTo>
                  <a:lnTo>
                    <a:pt x="260256" y="126630"/>
                  </a:lnTo>
                  <a:lnTo>
                    <a:pt x="221202" y="145859"/>
                  </a:lnTo>
                  <a:lnTo>
                    <a:pt x="179610" y="159617"/>
                  </a:lnTo>
                  <a:lnTo>
                    <a:pt x="136087" y="167654"/>
                  </a:lnTo>
                  <a:lnTo>
                    <a:pt x="91240" y="169720"/>
                  </a:lnTo>
                  <a:lnTo>
                    <a:pt x="45676" y="165565"/>
                  </a:lnTo>
                  <a:lnTo>
                    <a:pt x="0" y="1549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20812" y="3302508"/>
              <a:ext cx="184403" cy="19659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15612" y="3302508"/>
              <a:ext cx="184403" cy="19659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83708" y="3985260"/>
              <a:ext cx="188976" cy="18135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83964" y="3509772"/>
              <a:ext cx="109728" cy="12191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995928" y="6178296"/>
              <a:ext cx="125095" cy="121920"/>
            </a:xfrm>
            <a:custGeom>
              <a:avLst/>
              <a:gdLst/>
              <a:ahLst/>
              <a:cxnLst/>
              <a:rect l="l" t="t" r="r" b="b"/>
              <a:pathLst>
                <a:path w="125095" h="121920">
                  <a:moveTo>
                    <a:pt x="62484" y="0"/>
                  </a:moveTo>
                  <a:lnTo>
                    <a:pt x="38147" y="4790"/>
                  </a:lnTo>
                  <a:lnTo>
                    <a:pt x="18287" y="17854"/>
                  </a:lnTo>
                  <a:lnTo>
                    <a:pt x="4905" y="37231"/>
                  </a:lnTo>
                  <a:lnTo>
                    <a:pt x="0" y="60959"/>
                  </a:lnTo>
                  <a:lnTo>
                    <a:pt x="4905" y="84688"/>
                  </a:lnTo>
                  <a:lnTo>
                    <a:pt x="18287" y="104065"/>
                  </a:lnTo>
                  <a:lnTo>
                    <a:pt x="38147" y="117129"/>
                  </a:lnTo>
                  <a:lnTo>
                    <a:pt x="62484" y="121919"/>
                  </a:lnTo>
                  <a:lnTo>
                    <a:pt x="86820" y="117129"/>
                  </a:lnTo>
                  <a:lnTo>
                    <a:pt x="106679" y="104065"/>
                  </a:lnTo>
                  <a:lnTo>
                    <a:pt x="120062" y="84688"/>
                  </a:lnTo>
                  <a:lnTo>
                    <a:pt x="124968" y="60959"/>
                  </a:lnTo>
                  <a:lnTo>
                    <a:pt x="120062" y="37231"/>
                  </a:lnTo>
                  <a:lnTo>
                    <a:pt x="106680" y="17854"/>
                  </a:lnTo>
                  <a:lnTo>
                    <a:pt x="86820" y="4790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995928" y="6178296"/>
              <a:ext cx="125095" cy="121920"/>
            </a:xfrm>
            <a:custGeom>
              <a:avLst/>
              <a:gdLst/>
              <a:ahLst/>
              <a:cxnLst/>
              <a:rect l="l" t="t" r="r" b="b"/>
              <a:pathLst>
                <a:path w="125095" h="121920">
                  <a:moveTo>
                    <a:pt x="0" y="60959"/>
                  </a:moveTo>
                  <a:lnTo>
                    <a:pt x="4905" y="37231"/>
                  </a:lnTo>
                  <a:lnTo>
                    <a:pt x="18287" y="17854"/>
                  </a:lnTo>
                  <a:lnTo>
                    <a:pt x="38147" y="4790"/>
                  </a:lnTo>
                  <a:lnTo>
                    <a:pt x="62484" y="0"/>
                  </a:lnTo>
                  <a:lnTo>
                    <a:pt x="86820" y="4790"/>
                  </a:lnTo>
                  <a:lnTo>
                    <a:pt x="106680" y="17854"/>
                  </a:lnTo>
                  <a:lnTo>
                    <a:pt x="120062" y="37231"/>
                  </a:lnTo>
                  <a:lnTo>
                    <a:pt x="124968" y="60959"/>
                  </a:lnTo>
                  <a:lnTo>
                    <a:pt x="120062" y="84688"/>
                  </a:lnTo>
                  <a:lnTo>
                    <a:pt x="106679" y="104065"/>
                  </a:lnTo>
                  <a:lnTo>
                    <a:pt x="86820" y="117129"/>
                  </a:lnTo>
                  <a:lnTo>
                    <a:pt x="62484" y="121919"/>
                  </a:lnTo>
                  <a:lnTo>
                    <a:pt x="38147" y="117129"/>
                  </a:lnTo>
                  <a:lnTo>
                    <a:pt x="18287" y="104065"/>
                  </a:lnTo>
                  <a:lnTo>
                    <a:pt x="4905" y="84688"/>
                  </a:lnTo>
                  <a:lnTo>
                    <a:pt x="0" y="6095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041480" y="6133884"/>
              <a:ext cx="52069" cy="204470"/>
            </a:xfrm>
            <a:custGeom>
              <a:avLst/>
              <a:gdLst/>
              <a:ahLst/>
              <a:cxnLst/>
              <a:rect l="l" t="t" r="r" b="b"/>
              <a:pathLst>
                <a:path w="52070" h="204470">
                  <a:moveTo>
                    <a:pt x="51983" y="204292"/>
                  </a:moveTo>
                  <a:lnTo>
                    <a:pt x="23083" y="170344"/>
                  </a:lnTo>
                  <a:lnTo>
                    <a:pt x="5643" y="130322"/>
                  </a:lnTo>
                  <a:lnTo>
                    <a:pt x="0" y="86844"/>
                  </a:lnTo>
                  <a:lnTo>
                    <a:pt x="6487" y="42531"/>
                  </a:lnTo>
                  <a:lnTo>
                    <a:pt x="254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51398" y="4466082"/>
              <a:ext cx="660400" cy="299085"/>
            </a:xfrm>
            <a:custGeom>
              <a:avLst/>
              <a:gdLst/>
              <a:ahLst/>
              <a:cxnLst/>
              <a:rect l="l" t="t" r="r" b="b"/>
              <a:pathLst>
                <a:path w="660400" h="299085">
                  <a:moveTo>
                    <a:pt x="0" y="6096"/>
                  </a:moveTo>
                  <a:lnTo>
                    <a:pt x="0" y="298704"/>
                  </a:lnTo>
                </a:path>
                <a:path w="660400" h="299085">
                  <a:moveTo>
                    <a:pt x="659892" y="0"/>
                  </a:moveTo>
                  <a:lnTo>
                    <a:pt x="659892" y="292608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10862" y="3036570"/>
              <a:ext cx="3531235" cy="457200"/>
            </a:xfrm>
            <a:custGeom>
              <a:avLst/>
              <a:gdLst/>
              <a:ahLst/>
              <a:cxnLst/>
              <a:rect l="l" t="t" r="r" b="b"/>
              <a:pathLst>
                <a:path w="3531234" h="457200">
                  <a:moveTo>
                    <a:pt x="0" y="0"/>
                  </a:moveTo>
                  <a:lnTo>
                    <a:pt x="3531108" y="0"/>
                  </a:lnTo>
                </a:path>
                <a:path w="3531234" h="457200">
                  <a:moveTo>
                    <a:pt x="0" y="457200"/>
                  </a:moveTo>
                  <a:lnTo>
                    <a:pt x="3531108" y="457200"/>
                  </a:lnTo>
                </a:path>
              </a:pathLst>
            </a:custGeom>
            <a:ln w="25908">
              <a:solidFill>
                <a:srgbClr val="FF33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12638" y="1855469"/>
              <a:ext cx="1449070" cy="2501900"/>
            </a:xfrm>
            <a:custGeom>
              <a:avLst/>
              <a:gdLst/>
              <a:ahLst/>
              <a:cxnLst/>
              <a:rect l="l" t="t" r="r" b="b"/>
              <a:pathLst>
                <a:path w="1449070" h="2501900">
                  <a:moveTo>
                    <a:pt x="490982" y="2475992"/>
                  </a:moveTo>
                  <a:lnTo>
                    <a:pt x="97967" y="2262822"/>
                  </a:lnTo>
                  <a:lnTo>
                    <a:pt x="101714" y="2255901"/>
                  </a:lnTo>
                  <a:lnTo>
                    <a:pt x="111760" y="2237359"/>
                  </a:lnTo>
                  <a:lnTo>
                    <a:pt x="14732" y="2234184"/>
                  </a:lnTo>
                  <a:lnTo>
                    <a:pt x="70358" y="2313813"/>
                  </a:lnTo>
                  <a:lnTo>
                    <a:pt x="84162" y="2288298"/>
                  </a:lnTo>
                  <a:lnTo>
                    <a:pt x="477266" y="2501392"/>
                  </a:lnTo>
                  <a:lnTo>
                    <a:pt x="490982" y="2475992"/>
                  </a:lnTo>
                  <a:close/>
                </a:path>
                <a:path w="1449070" h="2501900">
                  <a:moveTo>
                    <a:pt x="1230630" y="535432"/>
                  </a:moveTo>
                  <a:lnTo>
                    <a:pt x="757897" y="52019"/>
                  </a:lnTo>
                  <a:lnTo>
                    <a:pt x="768502" y="41656"/>
                  </a:lnTo>
                  <a:lnTo>
                    <a:pt x="778637" y="31750"/>
                  </a:lnTo>
                  <a:lnTo>
                    <a:pt x="686816" y="0"/>
                  </a:lnTo>
                  <a:lnTo>
                    <a:pt x="716534" y="92456"/>
                  </a:lnTo>
                  <a:lnTo>
                    <a:pt x="737222" y="72237"/>
                  </a:lnTo>
                  <a:lnTo>
                    <a:pt x="1209802" y="555752"/>
                  </a:lnTo>
                  <a:lnTo>
                    <a:pt x="1230630" y="535432"/>
                  </a:lnTo>
                  <a:close/>
                </a:path>
                <a:path w="1449070" h="2501900">
                  <a:moveTo>
                    <a:pt x="1438910" y="1890141"/>
                  </a:moveTo>
                  <a:lnTo>
                    <a:pt x="1356017" y="885532"/>
                  </a:lnTo>
                  <a:lnTo>
                    <a:pt x="1384935" y="883158"/>
                  </a:lnTo>
                  <a:lnTo>
                    <a:pt x="1377607" y="871093"/>
                  </a:lnTo>
                  <a:lnTo>
                    <a:pt x="1334516" y="800100"/>
                  </a:lnTo>
                  <a:lnTo>
                    <a:pt x="1298321" y="890270"/>
                  </a:lnTo>
                  <a:lnTo>
                    <a:pt x="1327200" y="887907"/>
                  </a:lnTo>
                  <a:lnTo>
                    <a:pt x="1409954" y="1892427"/>
                  </a:lnTo>
                  <a:lnTo>
                    <a:pt x="1438910" y="1890141"/>
                  </a:lnTo>
                  <a:close/>
                </a:path>
                <a:path w="1449070" h="2501900">
                  <a:moveTo>
                    <a:pt x="1448816" y="2005584"/>
                  </a:moveTo>
                  <a:lnTo>
                    <a:pt x="1426159" y="1996186"/>
                  </a:lnTo>
                  <a:lnTo>
                    <a:pt x="1359154" y="1968373"/>
                  </a:lnTo>
                  <a:lnTo>
                    <a:pt x="1361173" y="1997202"/>
                  </a:lnTo>
                  <a:lnTo>
                    <a:pt x="0" y="2093214"/>
                  </a:lnTo>
                  <a:lnTo>
                    <a:pt x="2032" y="2122170"/>
                  </a:lnTo>
                  <a:lnTo>
                    <a:pt x="1363218" y="2026158"/>
                  </a:lnTo>
                  <a:lnTo>
                    <a:pt x="1365250" y="2054987"/>
                  </a:lnTo>
                  <a:lnTo>
                    <a:pt x="1448816" y="2005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7115302" y="5928461"/>
            <a:ext cx="46558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Assurer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rotation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joueurs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Changer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équipes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10" dirty="0">
                <a:latin typeface="Arial"/>
                <a:cs typeface="Arial"/>
              </a:rPr>
              <a:t>statut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 Compter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Valoriser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•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Prendre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l’information /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situer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entre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adversaires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(intervalle)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677782" y="1754504"/>
            <a:ext cx="3421379" cy="254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3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sont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matérialisées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le </a:t>
            </a:r>
            <a:r>
              <a:rPr sz="1500" b="1" dirty="0">
                <a:latin typeface="Arial"/>
                <a:cs typeface="Arial"/>
              </a:rPr>
              <a:t>terrain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(voir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dimensions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schéma).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défenseurs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»</a:t>
            </a:r>
            <a:r>
              <a:rPr sz="1500" b="1" spc="40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cherchent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à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intercepter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ballon.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GB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défenseurs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en</a:t>
            </a:r>
            <a:endParaRPr sz="1500">
              <a:latin typeface="Arial"/>
              <a:cs typeface="Arial"/>
            </a:endParaRPr>
          </a:p>
          <a:p>
            <a:pPr marL="12700" marR="423545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»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sont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inattaquables,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ils </a:t>
            </a:r>
            <a:r>
              <a:rPr sz="1500" b="1" dirty="0">
                <a:latin typeface="Arial"/>
                <a:cs typeface="Arial"/>
              </a:rPr>
              <a:t>doivent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transmettre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».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Dès</a:t>
            </a:r>
            <a:r>
              <a:rPr sz="1500" b="1" spc="-10" dirty="0">
                <a:latin typeface="Arial"/>
                <a:cs typeface="Arial"/>
              </a:rPr>
              <a:t> réception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attaquants</a:t>
            </a:r>
            <a:r>
              <a:rPr sz="1500" b="1" spc="-25" dirty="0">
                <a:latin typeface="Arial"/>
                <a:cs typeface="Arial"/>
              </a:rPr>
              <a:t> 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«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zone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»,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inattaquables,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doivent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latin typeface="Arial"/>
                <a:cs typeface="Arial"/>
              </a:rPr>
              <a:t>marquer.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855456" y="4703191"/>
            <a:ext cx="3158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 Ballon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transmis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zone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; +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but </a:t>
            </a:r>
            <a:r>
              <a:rPr sz="1200" b="1" dirty="0">
                <a:latin typeface="Arial"/>
                <a:cs typeface="Arial"/>
              </a:rPr>
              <a:t>marqué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ballon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intercepté.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124705" y="1572005"/>
            <a:ext cx="4480560" cy="3601720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R="566420" algn="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R="601980" algn="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4224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Arial Black"/>
              <a:cs typeface="Arial Black"/>
            </a:endParaRPr>
          </a:p>
          <a:p>
            <a:pPr marR="614680" algn="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380936" y="4523168"/>
            <a:ext cx="3531235" cy="463550"/>
            <a:chOff x="380936" y="4523168"/>
            <a:chExt cx="3531235" cy="463550"/>
          </a:xfrm>
        </p:grpSpPr>
        <p:sp>
          <p:nvSpPr>
            <p:cNvPr id="104" name="object 104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3432302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7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7" y="437388"/>
                  </a:lnTo>
                  <a:lnTo>
                    <a:pt x="3432302" y="437388"/>
                  </a:lnTo>
                  <a:lnTo>
                    <a:pt x="3460676" y="431659"/>
                  </a:lnTo>
                  <a:lnTo>
                    <a:pt x="3483848" y="416036"/>
                  </a:lnTo>
                  <a:lnTo>
                    <a:pt x="3499471" y="392864"/>
                  </a:lnTo>
                  <a:lnTo>
                    <a:pt x="3505200" y="364489"/>
                  </a:lnTo>
                  <a:lnTo>
                    <a:pt x="3505200" y="72897"/>
                  </a:lnTo>
                  <a:lnTo>
                    <a:pt x="3499471" y="44523"/>
                  </a:lnTo>
                  <a:lnTo>
                    <a:pt x="3483848" y="21351"/>
                  </a:lnTo>
                  <a:lnTo>
                    <a:pt x="3460676" y="5728"/>
                  </a:lnTo>
                  <a:lnTo>
                    <a:pt x="343230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3954" y="4536185"/>
              <a:ext cx="3505200" cy="437515"/>
            </a:xfrm>
            <a:custGeom>
              <a:avLst/>
              <a:gdLst/>
              <a:ahLst/>
              <a:cxnLst/>
              <a:rect l="l" t="t" r="r" b="b"/>
              <a:pathLst>
                <a:path w="3505200" h="437514">
                  <a:moveTo>
                    <a:pt x="0" y="72897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432302" y="0"/>
                  </a:lnTo>
                  <a:lnTo>
                    <a:pt x="3460676" y="5728"/>
                  </a:lnTo>
                  <a:lnTo>
                    <a:pt x="3483848" y="21351"/>
                  </a:lnTo>
                  <a:lnTo>
                    <a:pt x="3499471" y="44523"/>
                  </a:lnTo>
                  <a:lnTo>
                    <a:pt x="3505200" y="72897"/>
                  </a:lnTo>
                  <a:lnTo>
                    <a:pt x="3505200" y="364489"/>
                  </a:lnTo>
                  <a:lnTo>
                    <a:pt x="3499471" y="392864"/>
                  </a:lnTo>
                  <a:lnTo>
                    <a:pt x="3483848" y="416036"/>
                  </a:lnTo>
                  <a:lnTo>
                    <a:pt x="3460676" y="431659"/>
                  </a:lnTo>
                  <a:lnTo>
                    <a:pt x="3432302" y="437388"/>
                  </a:lnTo>
                  <a:lnTo>
                    <a:pt x="72897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609091" y="4611116"/>
            <a:ext cx="1800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Degré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00"/>
                </a:solidFill>
                <a:latin typeface="Arial"/>
                <a:cs typeface="Arial"/>
              </a:rPr>
              <a:t>difficulté</a:t>
            </a:r>
            <a:r>
              <a:rPr sz="1500" b="1" spc="-50" dirty="0">
                <a:solidFill>
                  <a:srgbClr val="FFFF00"/>
                </a:solidFill>
                <a:latin typeface="Arial"/>
                <a:cs typeface="Arial"/>
              </a:rPr>
              <a:t> :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484120" y="4579620"/>
            <a:ext cx="1312545" cy="269875"/>
            <a:chOff x="2484120" y="4579620"/>
            <a:chExt cx="1312545" cy="269875"/>
          </a:xfrm>
        </p:grpSpPr>
        <p:sp>
          <p:nvSpPr>
            <p:cNvPr id="108" name="object 108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88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137159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172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19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136398" y="0"/>
                  </a:moveTo>
                  <a:lnTo>
                    <a:pt x="104140" y="99567"/>
                  </a:lnTo>
                  <a:lnTo>
                    <a:pt x="0" y="99567"/>
                  </a:lnTo>
                  <a:lnTo>
                    <a:pt x="84328" y="161035"/>
                  </a:lnTo>
                  <a:lnTo>
                    <a:pt x="52069" y="260603"/>
                  </a:lnTo>
                  <a:lnTo>
                    <a:pt x="136398" y="199135"/>
                  </a:lnTo>
                  <a:lnTo>
                    <a:pt x="220725" y="260603"/>
                  </a:lnTo>
                  <a:lnTo>
                    <a:pt x="188468" y="161035"/>
                  </a:lnTo>
                  <a:lnTo>
                    <a:pt x="272795" y="99567"/>
                  </a:lnTo>
                  <a:lnTo>
                    <a:pt x="168656" y="9956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997708" y="4584192"/>
              <a:ext cx="273050" cy="260985"/>
            </a:xfrm>
            <a:custGeom>
              <a:avLst/>
              <a:gdLst/>
              <a:ahLst/>
              <a:cxnLst/>
              <a:rect l="l" t="t" r="r" b="b"/>
              <a:pathLst>
                <a:path w="273050" h="260985">
                  <a:moveTo>
                    <a:pt x="0" y="99567"/>
                  </a:moveTo>
                  <a:lnTo>
                    <a:pt x="104140" y="99567"/>
                  </a:lnTo>
                  <a:lnTo>
                    <a:pt x="136398" y="0"/>
                  </a:lnTo>
                  <a:lnTo>
                    <a:pt x="168656" y="99567"/>
                  </a:lnTo>
                  <a:lnTo>
                    <a:pt x="272795" y="99567"/>
                  </a:lnTo>
                  <a:lnTo>
                    <a:pt x="188468" y="161035"/>
                  </a:lnTo>
                  <a:lnTo>
                    <a:pt x="220725" y="260603"/>
                  </a:lnTo>
                  <a:lnTo>
                    <a:pt x="136398" y="199135"/>
                  </a:lnTo>
                  <a:lnTo>
                    <a:pt x="52069" y="260603"/>
                  </a:lnTo>
                  <a:lnTo>
                    <a:pt x="84328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59" y="0"/>
                  </a:moveTo>
                  <a:lnTo>
                    <a:pt x="104774" y="99567"/>
                  </a:lnTo>
                  <a:lnTo>
                    <a:pt x="0" y="99567"/>
                  </a:lnTo>
                  <a:lnTo>
                    <a:pt x="84708" y="161035"/>
                  </a:lnTo>
                  <a:lnTo>
                    <a:pt x="52450" y="260603"/>
                  </a:lnTo>
                  <a:lnTo>
                    <a:pt x="137159" y="199135"/>
                  </a:lnTo>
                  <a:lnTo>
                    <a:pt x="221869" y="260603"/>
                  </a:lnTo>
                  <a:lnTo>
                    <a:pt x="189610" y="161035"/>
                  </a:lnTo>
                  <a:lnTo>
                    <a:pt x="274319" y="99567"/>
                  </a:lnTo>
                  <a:lnTo>
                    <a:pt x="169544" y="99567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2506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4" y="99567"/>
                  </a:lnTo>
                  <a:lnTo>
                    <a:pt x="137159" y="0"/>
                  </a:lnTo>
                  <a:lnTo>
                    <a:pt x="169544" y="99567"/>
                  </a:lnTo>
                  <a:lnTo>
                    <a:pt x="274319" y="99567"/>
                  </a:lnTo>
                  <a:lnTo>
                    <a:pt x="189610" y="161035"/>
                  </a:lnTo>
                  <a:lnTo>
                    <a:pt x="221869" y="260603"/>
                  </a:lnTo>
                  <a:lnTo>
                    <a:pt x="137159" y="199135"/>
                  </a:lnTo>
                  <a:lnTo>
                    <a:pt x="52450" y="260603"/>
                  </a:lnTo>
                  <a:lnTo>
                    <a:pt x="84708" y="161035"/>
                  </a:lnTo>
                  <a:lnTo>
                    <a:pt x="0" y="9956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137160" y="0"/>
                  </a:moveTo>
                  <a:lnTo>
                    <a:pt x="104775" y="99567"/>
                  </a:lnTo>
                  <a:lnTo>
                    <a:pt x="0" y="99567"/>
                  </a:lnTo>
                  <a:lnTo>
                    <a:pt x="84709" y="161035"/>
                  </a:lnTo>
                  <a:lnTo>
                    <a:pt x="52450" y="260603"/>
                  </a:lnTo>
                  <a:lnTo>
                    <a:pt x="137160" y="199135"/>
                  </a:lnTo>
                  <a:lnTo>
                    <a:pt x="221869" y="260603"/>
                  </a:lnTo>
                  <a:lnTo>
                    <a:pt x="189611" y="161035"/>
                  </a:lnTo>
                  <a:lnTo>
                    <a:pt x="274320" y="99567"/>
                  </a:lnTo>
                  <a:lnTo>
                    <a:pt x="169545" y="995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17392" y="4584192"/>
              <a:ext cx="274320" cy="260985"/>
            </a:xfrm>
            <a:custGeom>
              <a:avLst/>
              <a:gdLst/>
              <a:ahLst/>
              <a:cxnLst/>
              <a:rect l="l" t="t" r="r" b="b"/>
              <a:pathLst>
                <a:path w="274320" h="260985">
                  <a:moveTo>
                    <a:pt x="0" y="99567"/>
                  </a:moveTo>
                  <a:lnTo>
                    <a:pt x="104775" y="99567"/>
                  </a:lnTo>
                  <a:lnTo>
                    <a:pt x="137160" y="0"/>
                  </a:lnTo>
                  <a:lnTo>
                    <a:pt x="169545" y="99567"/>
                  </a:lnTo>
                  <a:lnTo>
                    <a:pt x="274320" y="99567"/>
                  </a:lnTo>
                  <a:lnTo>
                    <a:pt x="189611" y="161035"/>
                  </a:lnTo>
                  <a:lnTo>
                    <a:pt x="221869" y="260603"/>
                  </a:lnTo>
                  <a:lnTo>
                    <a:pt x="137160" y="199135"/>
                  </a:lnTo>
                  <a:lnTo>
                    <a:pt x="52450" y="260603"/>
                  </a:lnTo>
                  <a:lnTo>
                    <a:pt x="84709" y="161035"/>
                  </a:lnTo>
                  <a:lnTo>
                    <a:pt x="0" y="995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8" name="object 11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260835" y="335284"/>
            <a:ext cx="519568" cy="56387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2452" y="2096769"/>
            <a:ext cx="8990330" cy="3863340"/>
            <a:chOff x="1583436" y="2266188"/>
            <a:chExt cx="8990330" cy="3863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6390" y="2279142"/>
              <a:ext cx="8964167" cy="3837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96390" y="2279142"/>
              <a:ext cx="8964295" cy="3837940"/>
            </a:xfrm>
            <a:custGeom>
              <a:avLst/>
              <a:gdLst/>
              <a:ahLst/>
              <a:cxnLst/>
              <a:rect l="l" t="t" r="r" b="b"/>
              <a:pathLst>
                <a:path w="8964295" h="3837940">
                  <a:moveTo>
                    <a:pt x="0" y="639572"/>
                  </a:moveTo>
                  <a:lnTo>
                    <a:pt x="1754" y="591844"/>
                  </a:lnTo>
                  <a:lnTo>
                    <a:pt x="6935" y="545069"/>
                  </a:lnTo>
                  <a:lnTo>
                    <a:pt x="15419" y="499369"/>
                  </a:lnTo>
                  <a:lnTo>
                    <a:pt x="27082" y="454869"/>
                  </a:lnTo>
                  <a:lnTo>
                    <a:pt x="41800" y="411691"/>
                  </a:lnTo>
                  <a:lnTo>
                    <a:pt x="59449" y="369961"/>
                  </a:lnTo>
                  <a:lnTo>
                    <a:pt x="79907" y="329801"/>
                  </a:lnTo>
                  <a:lnTo>
                    <a:pt x="103048" y="291335"/>
                  </a:lnTo>
                  <a:lnTo>
                    <a:pt x="128750" y="254687"/>
                  </a:lnTo>
                  <a:lnTo>
                    <a:pt x="156889" y="219981"/>
                  </a:lnTo>
                  <a:lnTo>
                    <a:pt x="187340" y="187340"/>
                  </a:lnTo>
                  <a:lnTo>
                    <a:pt x="219981" y="156889"/>
                  </a:lnTo>
                  <a:lnTo>
                    <a:pt x="254687" y="128750"/>
                  </a:lnTo>
                  <a:lnTo>
                    <a:pt x="291335" y="103048"/>
                  </a:lnTo>
                  <a:lnTo>
                    <a:pt x="329801" y="79907"/>
                  </a:lnTo>
                  <a:lnTo>
                    <a:pt x="369961" y="59449"/>
                  </a:lnTo>
                  <a:lnTo>
                    <a:pt x="411691" y="41800"/>
                  </a:lnTo>
                  <a:lnTo>
                    <a:pt x="454869" y="27082"/>
                  </a:lnTo>
                  <a:lnTo>
                    <a:pt x="499369" y="15419"/>
                  </a:lnTo>
                  <a:lnTo>
                    <a:pt x="545069" y="6935"/>
                  </a:lnTo>
                  <a:lnTo>
                    <a:pt x="591844" y="1754"/>
                  </a:lnTo>
                  <a:lnTo>
                    <a:pt x="639572" y="0"/>
                  </a:lnTo>
                  <a:lnTo>
                    <a:pt x="8324595" y="0"/>
                  </a:lnTo>
                  <a:lnTo>
                    <a:pt x="8372323" y="1754"/>
                  </a:lnTo>
                  <a:lnTo>
                    <a:pt x="8419098" y="6935"/>
                  </a:lnTo>
                  <a:lnTo>
                    <a:pt x="8464798" y="15419"/>
                  </a:lnTo>
                  <a:lnTo>
                    <a:pt x="8509298" y="27082"/>
                  </a:lnTo>
                  <a:lnTo>
                    <a:pt x="8552476" y="41800"/>
                  </a:lnTo>
                  <a:lnTo>
                    <a:pt x="8594206" y="59449"/>
                  </a:lnTo>
                  <a:lnTo>
                    <a:pt x="8634366" y="79907"/>
                  </a:lnTo>
                  <a:lnTo>
                    <a:pt x="8672832" y="103048"/>
                  </a:lnTo>
                  <a:lnTo>
                    <a:pt x="8709480" y="128750"/>
                  </a:lnTo>
                  <a:lnTo>
                    <a:pt x="8744186" y="156889"/>
                  </a:lnTo>
                  <a:lnTo>
                    <a:pt x="8776827" y="187340"/>
                  </a:lnTo>
                  <a:lnTo>
                    <a:pt x="8807278" y="219981"/>
                  </a:lnTo>
                  <a:lnTo>
                    <a:pt x="8835417" y="254687"/>
                  </a:lnTo>
                  <a:lnTo>
                    <a:pt x="8861119" y="291335"/>
                  </a:lnTo>
                  <a:lnTo>
                    <a:pt x="8884260" y="329801"/>
                  </a:lnTo>
                  <a:lnTo>
                    <a:pt x="8904718" y="369961"/>
                  </a:lnTo>
                  <a:lnTo>
                    <a:pt x="8922367" y="411691"/>
                  </a:lnTo>
                  <a:lnTo>
                    <a:pt x="8937085" y="454869"/>
                  </a:lnTo>
                  <a:lnTo>
                    <a:pt x="8948748" y="499369"/>
                  </a:lnTo>
                  <a:lnTo>
                    <a:pt x="8957232" y="545069"/>
                  </a:lnTo>
                  <a:lnTo>
                    <a:pt x="8962413" y="591844"/>
                  </a:lnTo>
                  <a:lnTo>
                    <a:pt x="8964167" y="639572"/>
                  </a:lnTo>
                  <a:lnTo>
                    <a:pt x="8964167" y="3197860"/>
                  </a:lnTo>
                  <a:lnTo>
                    <a:pt x="8962413" y="3245591"/>
                  </a:lnTo>
                  <a:lnTo>
                    <a:pt x="8957232" y="3292371"/>
                  </a:lnTo>
                  <a:lnTo>
                    <a:pt x="8948748" y="3338073"/>
                  </a:lnTo>
                  <a:lnTo>
                    <a:pt x="8937085" y="3382576"/>
                  </a:lnTo>
                  <a:lnTo>
                    <a:pt x="8922367" y="3425755"/>
                  </a:lnTo>
                  <a:lnTo>
                    <a:pt x="8904718" y="3467487"/>
                  </a:lnTo>
                  <a:lnTo>
                    <a:pt x="8884260" y="3507647"/>
                  </a:lnTo>
                  <a:lnTo>
                    <a:pt x="8861119" y="3546113"/>
                  </a:lnTo>
                  <a:lnTo>
                    <a:pt x="8835417" y="3582760"/>
                  </a:lnTo>
                  <a:lnTo>
                    <a:pt x="8807278" y="3617465"/>
                  </a:lnTo>
                  <a:lnTo>
                    <a:pt x="8776827" y="3650105"/>
                  </a:lnTo>
                  <a:lnTo>
                    <a:pt x="8744186" y="3680555"/>
                  </a:lnTo>
                  <a:lnTo>
                    <a:pt x="8709480" y="3708692"/>
                  </a:lnTo>
                  <a:lnTo>
                    <a:pt x="8672832" y="3734392"/>
                  </a:lnTo>
                  <a:lnTo>
                    <a:pt x="8634366" y="3757532"/>
                  </a:lnTo>
                  <a:lnTo>
                    <a:pt x="8594206" y="3777988"/>
                  </a:lnTo>
                  <a:lnTo>
                    <a:pt x="8552476" y="3795636"/>
                  </a:lnTo>
                  <a:lnTo>
                    <a:pt x="8509298" y="3810353"/>
                  </a:lnTo>
                  <a:lnTo>
                    <a:pt x="8464798" y="3822014"/>
                  </a:lnTo>
                  <a:lnTo>
                    <a:pt x="8419098" y="3830497"/>
                  </a:lnTo>
                  <a:lnTo>
                    <a:pt x="8372323" y="3835677"/>
                  </a:lnTo>
                  <a:lnTo>
                    <a:pt x="8324595" y="3837432"/>
                  </a:lnTo>
                  <a:lnTo>
                    <a:pt x="639572" y="3837432"/>
                  </a:lnTo>
                  <a:lnTo>
                    <a:pt x="591844" y="3835677"/>
                  </a:lnTo>
                  <a:lnTo>
                    <a:pt x="545069" y="3830497"/>
                  </a:lnTo>
                  <a:lnTo>
                    <a:pt x="499369" y="3822014"/>
                  </a:lnTo>
                  <a:lnTo>
                    <a:pt x="454869" y="3810353"/>
                  </a:lnTo>
                  <a:lnTo>
                    <a:pt x="411691" y="3795636"/>
                  </a:lnTo>
                  <a:lnTo>
                    <a:pt x="369961" y="3777988"/>
                  </a:lnTo>
                  <a:lnTo>
                    <a:pt x="329801" y="3757532"/>
                  </a:lnTo>
                  <a:lnTo>
                    <a:pt x="291335" y="3734392"/>
                  </a:lnTo>
                  <a:lnTo>
                    <a:pt x="254687" y="3708692"/>
                  </a:lnTo>
                  <a:lnTo>
                    <a:pt x="219981" y="3680555"/>
                  </a:lnTo>
                  <a:lnTo>
                    <a:pt x="187340" y="3650105"/>
                  </a:lnTo>
                  <a:lnTo>
                    <a:pt x="156889" y="3617465"/>
                  </a:lnTo>
                  <a:lnTo>
                    <a:pt x="128750" y="3582760"/>
                  </a:lnTo>
                  <a:lnTo>
                    <a:pt x="103048" y="3546113"/>
                  </a:lnTo>
                  <a:lnTo>
                    <a:pt x="79907" y="3507647"/>
                  </a:lnTo>
                  <a:lnTo>
                    <a:pt x="59449" y="3467487"/>
                  </a:lnTo>
                  <a:lnTo>
                    <a:pt x="41800" y="3425755"/>
                  </a:lnTo>
                  <a:lnTo>
                    <a:pt x="27082" y="3382576"/>
                  </a:lnTo>
                  <a:lnTo>
                    <a:pt x="15419" y="3338073"/>
                  </a:lnTo>
                  <a:lnTo>
                    <a:pt x="6935" y="3292371"/>
                  </a:lnTo>
                  <a:lnTo>
                    <a:pt x="1754" y="3245591"/>
                  </a:lnTo>
                  <a:lnTo>
                    <a:pt x="0" y="3197860"/>
                  </a:lnTo>
                  <a:lnTo>
                    <a:pt x="0" y="639572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2664" y="3683508"/>
              <a:ext cx="647700" cy="647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584" y="3683508"/>
              <a:ext cx="647700" cy="647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1774" y="5360670"/>
              <a:ext cx="690372" cy="609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11774" y="5360670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799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6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2" y="304799"/>
                  </a:lnTo>
                  <a:lnTo>
                    <a:pt x="686628" y="349841"/>
                  </a:lnTo>
                  <a:lnTo>
                    <a:pt x="675756" y="392831"/>
                  </a:lnTo>
                  <a:lnTo>
                    <a:pt x="658287" y="433296"/>
                  </a:lnTo>
                  <a:lnTo>
                    <a:pt x="634756" y="470767"/>
                  </a:lnTo>
                  <a:lnTo>
                    <a:pt x="605698" y="504772"/>
                  </a:lnTo>
                  <a:lnTo>
                    <a:pt x="571647" y="534838"/>
                  </a:lnTo>
                  <a:lnTo>
                    <a:pt x="533137" y="560495"/>
                  </a:lnTo>
                  <a:lnTo>
                    <a:pt x="490701" y="581271"/>
                  </a:lnTo>
                  <a:lnTo>
                    <a:pt x="444875" y="596695"/>
                  </a:lnTo>
                  <a:lnTo>
                    <a:pt x="396191" y="606295"/>
                  </a:lnTo>
                  <a:lnTo>
                    <a:pt x="345186" y="609599"/>
                  </a:lnTo>
                  <a:lnTo>
                    <a:pt x="294180" y="606295"/>
                  </a:lnTo>
                  <a:lnTo>
                    <a:pt x="245496" y="596695"/>
                  </a:lnTo>
                  <a:lnTo>
                    <a:pt x="199670" y="581271"/>
                  </a:lnTo>
                  <a:lnTo>
                    <a:pt x="157234" y="560495"/>
                  </a:lnTo>
                  <a:lnTo>
                    <a:pt x="118724" y="534838"/>
                  </a:lnTo>
                  <a:lnTo>
                    <a:pt x="84673" y="504772"/>
                  </a:lnTo>
                  <a:lnTo>
                    <a:pt x="55615" y="470767"/>
                  </a:lnTo>
                  <a:lnTo>
                    <a:pt x="32084" y="433296"/>
                  </a:lnTo>
                  <a:lnTo>
                    <a:pt x="14615" y="392831"/>
                  </a:lnTo>
                  <a:lnTo>
                    <a:pt x="3743" y="349841"/>
                  </a:lnTo>
                  <a:lnTo>
                    <a:pt x="0" y="30479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11782" y="983995"/>
            <a:ext cx="9756775" cy="1125220"/>
            <a:chOff x="1188719" y="998219"/>
            <a:chExt cx="9756775" cy="1125220"/>
          </a:xfrm>
        </p:grpSpPr>
        <p:sp>
          <p:nvSpPr>
            <p:cNvPr id="10" name="object 10"/>
            <p:cNvSpPr/>
            <p:nvPr/>
          </p:nvSpPr>
          <p:spPr>
            <a:xfrm>
              <a:off x="1215389" y="1024889"/>
              <a:ext cx="9703435" cy="1071880"/>
            </a:xfrm>
            <a:custGeom>
              <a:avLst/>
              <a:gdLst/>
              <a:ahLst/>
              <a:cxnLst/>
              <a:rect l="l" t="t" r="r" b="b"/>
              <a:pathLst>
                <a:path w="9703435" h="1071880">
                  <a:moveTo>
                    <a:pt x="9524745" y="0"/>
                  </a:moveTo>
                  <a:lnTo>
                    <a:pt x="178562" y="0"/>
                  </a:lnTo>
                  <a:lnTo>
                    <a:pt x="131071" y="6374"/>
                  </a:lnTo>
                  <a:lnTo>
                    <a:pt x="88410" y="24365"/>
                  </a:lnTo>
                  <a:lnTo>
                    <a:pt x="52276" y="52276"/>
                  </a:lnTo>
                  <a:lnTo>
                    <a:pt x="24365" y="88410"/>
                  </a:lnTo>
                  <a:lnTo>
                    <a:pt x="6374" y="131071"/>
                  </a:lnTo>
                  <a:lnTo>
                    <a:pt x="0" y="178562"/>
                  </a:lnTo>
                  <a:lnTo>
                    <a:pt x="0" y="892810"/>
                  </a:lnTo>
                  <a:lnTo>
                    <a:pt x="6374" y="940300"/>
                  </a:lnTo>
                  <a:lnTo>
                    <a:pt x="24365" y="982961"/>
                  </a:lnTo>
                  <a:lnTo>
                    <a:pt x="52276" y="1019095"/>
                  </a:lnTo>
                  <a:lnTo>
                    <a:pt x="88410" y="1047006"/>
                  </a:lnTo>
                  <a:lnTo>
                    <a:pt x="131071" y="1064997"/>
                  </a:lnTo>
                  <a:lnTo>
                    <a:pt x="178562" y="1071372"/>
                  </a:lnTo>
                  <a:lnTo>
                    <a:pt x="9524745" y="1071372"/>
                  </a:lnTo>
                  <a:lnTo>
                    <a:pt x="9572236" y="1064997"/>
                  </a:lnTo>
                  <a:lnTo>
                    <a:pt x="9614897" y="1047006"/>
                  </a:lnTo>
                  <a:lnTo>
                    <a:pt x="9651031" y="1019095"/>
                  </a:lnTo>
                  <a:lnTo>
                    <a:pt x="9678942" y="982961"/>
                  </a:lnTo>
                  <a:lnTo>
                    <a:pt x="9696933" y="940300"/>
                  </a:lnTo>
                  <a:lnTo>
                    <a:pt x="9703308" y="892810"/>
                  </a:lnTo>
                  <a:lnTo>
                    <a:pt x="9703308" y="178562"/>
                  </a:lnTo>
                  <a:lnTo>
                    <a:pt x="9696933" y="131071"/>
                  </a:lnTo>
                  <a:lnTo>
                    <a:pt x="9678942" y="88410"/>
                  </a:lnTo>
                  <a:lnTo>
                    <a:pt x="9651031" y="52276"/>
                  </a:lnTo>
                  <a:lnTo>
                    <a:pt x="9614897" y="24365"/>
                  </a:lnTo>
                  <a:lnTo>
                    <a:pt x="9572236" y="6374"/>
                  </a:lnTo>
                  <a:lnTo>
                    <a:pt x="9524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5389" y="1024889"/>
              <a:ext cx="9703435" cy="1071880"/>
            </a:xfrm>
            <a:custGeom>
              <a:avLst/>
              <a:gdLst/>
              <a:ahLst/>
              <a:cxnLst/>
              <a:rect l="l" t="t" r="r" b="b"/>
              <a:pathLst>
                <a:path w="9703435" h="1071880">
                  <a:moveTo>
                    <a:pt x="0" y="178562"/>
                  </a:moveTo>
                  <a:lnTo>
                    <a:pt x="6374" y="131071"/>
                  </a:lnTo>
                  <a:lnTo>
                    <a:pt x="24365" y="88410"/>
                  </a:lnTo>
                  <a:lnTo>
                    <a:pt x="52276" y="52276"/>
                  </a:lnTo>
                  <a:lnTo>
                    <a:pt x="88410" y="24365"/>
                  </a:lnTo>
                  <a:lnTo>
                    <a:pt x="131071" y="6374"/>
                  </a:lnTo>
                  <a:lnTo>
                    <a:pt x="178562" y="0"/>
                  </a:lnTo>
                  <a:lnTo>
                    <a:pt x="9524745" y="0"/>
                  </a:lnTo>
                  <a:lnTo>
                    <a:pt x="9572236" y="6374"/>
                  </a:lnTo>
                  <a:lnTo>
                    <a:pt x="9614897" y="24365"/>
                  </a:lnTo>
                  <a:lnTo>
                    <a:pt x="9651031" y="52276"/>
                  </a:lnTo>
                  <a:lnTo>
                    <a:pt x="9678942" y="88410"/>
                  </a:lnTo>
                  <a:lnTo>
                    <a:pt x="9696933" y="131071"/>
                  </a:lnTo>
                  <a:lnTo>
                    <a:pt x="9703308" y="178562"/>
                  </a:lnTo>
                  <a:lnTo>
                    <a:pt x="9703308" y="892810"/>
                  </a:lnTo>
                  <a:lnTo>
                    <a:pt x="9696933" y="940300"/>
                  </a:lnTo>
                  <a:lnTo>
                    <a:pt x="9678942" y="982961"/>
                  </a:lnTo>
                  <a:lnTo>
                    <a:pt x="9651031" y="1019095"/>
                  </a:lnTo>
                  <a:lnTo>
                    <a:pt x="9614897" y="1047006"/>
                  </a:lnTo>
                  <a:lnTo>
                    <a:pt x="9572236" y="1064997"/>
                  </a:lnTo>
                  <a:lnTo>
                    <a:pt x="9524745" y="1071372"/>
                  </a:lnTo>
                  <a:lnTo>
                    <a:pt x="178562" y="1071372"/>
                  </a:lnTo>
                  <a:lnTo>
                    <a:pt x="131071" y="1064997"/>
                  </a:lnTo>
                  <a:lnTo>
                    <a:pt x="88410" y="1047006"/>
                  </a:lnTo>
                  <a:lnTo>
                    <a:pt x="52276" y="1019095"/>
                  </a:lnTo>
                  <a:lnTo>
                    <a:pt x="24365" y="982961"/>
                  </a:lnTo>
                  <a:lnTo>
                    <a:pt x="6374" y="940300"/>
                  </a:lnTo>
                  <a:lnTo>
                    <a:pt x="0" y="892810"/>
                  </a:lnTo>
                  <a:lnTo>
                    <a:pt x="0" y="178562"/>
                  </a:lnTo>
                  <a:close/>
                </a:path>
              </a:pathLst>
            </a:custGeom>
            <a:ln w="53340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6410" y="1293952"/>
            <a:ext cx="9162414" cy="4324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28840" algn="l"/>
              </a:tabLst>
            </a:pP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Une</a:t>
            </a:r>
            <a:r>
              <a:rPr sz="3000" spc="-25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de</a:t>
            </a:r>
            <a:r>
              <a:rPr sz="3000" spc="-10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nos</a:t>
            </a:r>
            <a:r>
              <a:rPr sz="3000" spc="-30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GRANDES</a:t>
            </a:r>
            <a:r>
              <a:rPr sz="3000" spc="10" dirty="0">
                <a:solidFill>
                  <a:srgbClr val="0303C3"/>
                </a:solidFill>
                <a:latin typeface="Arial Black"/>
                <a:cs typeface="Arial Black"/>
              </a:rPr>
              <a:t> </a:t>
            </a:r>
            <a:r>
              <a:rPr sz="3000" spc="-10" dirty="0">
                <a:solidFill>
                  <a:srgbClr val="0303C3"/>
                </a:solidFill>
                <a:latin typeface="Arial Black"/>
                <a:cs typeface="Arial Black"/>
              </a:rPr>
              <a:t>PRIORITES</a:t>
            </a:r>
            <a:r>
              <a:rPr sz="3000" dirty="0">
                <a:solidFill>
                  <a:srgbClr val="0303C3"/>
                </a:solidFill>
                <a:latin typeface="Arial Black"/>
                <a:cs typeface="Arial Black"/>
              </a:rPr>
              <a:t>	</a:t>
            </a:r>
            <a:r>
              <a:rPr sz="3000" dirty="0" smtClean="0">
                <a:solidFill>
                  <a:srgbClr val="0303C3"/>
                </a:solidFill>
                <a:latin typeface="Arial Black"/>
                <a:cs typeface="Arial Black"/>
              </a:rPr>
              <a:t>a</a:t>
            </a:r>
            <a:r>
              <a:rPr lang="fr-FR" sz="3000" dirty="0" smtClean="0">
                <a:solidFill>
                  <a:srgbClr val="0303C3"/>
                </a:solidFill>
                <a:latin typeface="Arial Black"/>
                <a:cs typeface="Arial Black"/>
              </a:rPr>
              <a:t> L’</a:t>
            </a:r>
            <a:r>
              <a:rPr lang="fr-FR" sz="3000" spc="-25" dirty="0" smtClean="0">
                <a:solidFill>
                  <a:srgbClr val="0303C3"/>
                </a:solidFill>
                <a:latin typeface="Arial Black"/>
                <a:cs typeface="Arial Black"/>
              </a:rPr>
              <a:t>ES3M</a:t>
            </a:r>
            <a:endParaRPr sz="3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Arial Black"/>
              <a:cs typeface="Arial Black"/>
            </a:endParaRPr>
          </a:p>
          <a:p>
            <a:pPr marL="2212975" marR="2177415" indent="1503680">
              <a:lnSpc>
                <a:spcPct val="129099"/>
              </a:lnSpc>
            </a:pPr>
            <a:r>
              <a:rPr sz="4000" spc="-2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4000" spc="-25" dirty="0">
                <a:solidFill>
                  <a:srgbClr val="FFFFFF"/>
                </a:solidFill>
                <a:latin typeface="Arial Black"/>
                <a:cs typeface="Arial Black"/>
              </a:rPr>
              <a:t>12- </a:t>
            </a:r>
            <a:r>
              <a:rPr sz="4000" spc="-55" dirty="0">
                <a:solidFill>
                  <a:srgbClr val="FFFFFF"/>
                </a:solidFill>
                <a:latin typeface="Arial Black"/>
                <a:cs typeface="Arial Black"/>
              </a:rPr>
              <a:t>L’IMPORTANCE</a:t>
            </a:r>
            <a:endParaRPr sz="4000" dirty="0">
              <a:latin typeface="Arial Black"/>
              <a:cs typeface="Arial Black"/>
            </a:endParaRPr>
          </a:p>
          <a:p>
            <a:pPr marL="1415415" marR="1210945" indent="2581910">
              <a:lnSpc>
                <a:spcPct val="100000"/>
              </a:lnSpc>
            </a:pPr>
            <a:r>
              <a:rPr sz="4000" spc="-25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4000" spc="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4000" spc="-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 Black"/>
                <a:cs typeface="Arial Black"/>
              </a:rPr>
              <a:t>TECHNIQUE</a:t>
            </a:r>
            <a:endParaRPr sz="4000" dirty="0">
              <a:latin typeface="Arial Black"/>
              <a:cs typeface="Arial Black"/>
            </a:endParaRPr>
          </a:p>
          <a:p>
            <a:pPr marL="4276090" marR="4086225" algn="ctr">
              <a:lnSpc>
                <a:spcPct val="100000"/>
              </a:lnSpc>
              <a:spcBef>
                <a:spcPts val="2970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1510" y="526161"/>
            <a:ext cx="75622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b="1" dirty="0" smtClean="0">
                <a:latin typeface="Times New Roman"/>
                <a:cs typeface="Times New Roman"/>
              </a:rPr>
              <a:t>11</a:t>
            </a:r>
            <a:r>
              <a:rPr sz="4000" b="1" spc="-60" dirty="0" smtClean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équipes</a:t>
            </a:r>
            <a:r>
              <a:rPr sz="4000" b="1" spc="-5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–</a:t>
            </a:r>
            <a:r>
              <a:rPr sz="4000" b="1" spc="-65" dirty="0">
                <a:latin typeface="Times New Roman"/>
                <a:cs typeface="Times New Roman"/>
              </a:rPr>
              <a:t> </a:t>
            </a:r>
            <a:r>
              <a:rPr lang="fr-FR" sz="4000" b="1" dirty="0" smtClean="0">
                <a:latin typeface="Times New Roman"/>
                <a:cs typeface="Times New Roman"/>
              </a:rPr>
              <a:t>16</a:t>
            </a:r>
            <a:r>
              <a:rPr sz="4000" b="1" dirty="0" smtClean="0">
                <a:latin typeface="Times New Roman"/>
                <a:cs typeface="Times New Roman"/>
              </a:rPr>
              <a:t>6</a:t>
            </a:r>
            <a:r>
              <a:rPr sz="4000" b="1" spc="-70" dirty="0" smtClean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joueurs</a:t>
            </a:r>
            <a:r>
              <a:rPr sz="4000" b="1" spc="-5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/</a:t>
            </a:r>
            <a:r>
              <a:rPr sz="4000" b="1" spc="-6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joueuses</a:t>
            </a:r>
            <a:endParaRPr sz="4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55084"/>
              </p:ext>
            </p:extLst>
          </p:nvPr>
        </p:nvGraphicFramePr>
        <p:xfrm>
          <a:off x="1746250" y="1335150"/>
          <a:ext cx="9885044" cy="4257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6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marL="1905" algn="ctr">
                        <a:lnSpc>
                          <a:spcPts val="28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Catégorie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age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Nbre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698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d’équipes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Nbre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de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joueurs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28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Responsable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de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5308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catégorie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adjoint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fr-FR" sz="1600" b="1" spc="-25" dirty="0" smtClean="0">
                          <a:latin typeface="Calibri"/>
                          <a:cs typeface="Calibri"/>
                        </a:rPr>
                        <a:t>U8/</a:t>
                      </a:r>
                      <a:r>
                        <a:rPr sz="1600" b="1" spc="-25" dirty="0" smtClean="0">
                          <a:latin typeface="Calibri"/>
                          <a:cs typeface="Calibri"/>
                        </a:rPr>
                        <a:t>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-7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2395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</a:pPr>
                      <a:r>
                        <a:rPr lang="fr-FR" sz="2000" b="1" dirty="0" smtClean="0">
                          <a:latin typeface="Calibri"/>
                          <a:cs typeface="Calibri"/>
                        </a:rPr>
                        <a:t>15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Fugier Jeremy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1400" b="1" dirty="0" err="1" smtClean="0">
                          <a:latin typeface="Calibri"/>
                          <a:cs typeface="Calibri"/>
                        </a:rPr>
                        <a:t>Vistoli</a:t>
                      </a:r>
                      <a:r>
                        <a:rPr lang="fr-FR" sz="1400" b="1" baseline="0" dirty="0" smtClean="0">
                          <a:latin typeface="Calibri"/>
                          <a:cs typeface="Calibri"/>
                        </a:rPr>
                        <a:t> Didier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fr-FR" sz="1600" b="1" spc="-25" dirty="0" smtClean="0">
                          <a:latin typeface="Calibri"/>
                          <a:cs typeface="Calibri"/>
                        </a:rPr>
                        <a:t>U8/</a:t>
                      </a:r>
                      <a:r>
                        <a:rPr sz="1600" b="1" spc="-25" dirty="0" smtClean="0">
                          <a:latin typeface="Calibri"/>
                          <a:cs typeface="Calibri"/>
                        </a:rPr>
                        <a:t>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 9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2400"/>
                        </a:lnSpc>
                      </a:pPr>
                      <a:r>
                        <a:rPr lang="fr-FR" sz="2000" b="1" dirty="0" smtClean="0">
                          <a:latin typeface="Calibri"/>
                          <a:cs typeface="Calibri"/>
                        </a:rPr>
                        <a:t>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lang="fr-FR" sz="2000" b="1" spc="-25" dirty="0" smtClean="0">
                          <a:latin typeface="Calibri"/>
                          <a:cs typeface="Calibri"/>
                        </a:rPr>
                        <a:t>16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fr-FR" sz="1400" b="1" dirty="0" err="1" smtClean="0">
                          <a:latin typeface="Arial"/>
                          <a:cs typeface="Arial"/>
                        </a:rPr>
                        <a:t>Cazolive</a:t>
                      </a: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 Laurent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fr-FR" sz="1400" b="1" dirty="0" err="1" smtClean="0">
                          <a:latin typeface="Calibri"/>
                          <a:cs typeface="Calibri"/>
                        </a:rPr>
                        <a:t>Saez</a:t>
                      </a:r>
                      <a:r>
                        <a:rPr lang="fr-FR" sz="1400" b="1" dirty="0" smtClean="0">
                          <a:latin typeface="Calibri"/>
                          <a:cs typeface="Calibri"/>
                        </a:rPr>
                        <a:t> Michel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 smtClean="0">
                          <a:latin typeface="Calibri"/>
                          <a:cs typeface="Calibri"/>
                        </a:rPr>
                        <a:t>U1</a:t>
                      </a:r>
                      <a:r>
                        <a:rPr lang="fr-FR" sz="1600" b="1" spc="-25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400"/>
                        </a:lnSpc>
                      </a:pPr>
                      <a:r>
                        <a:rPr lang="fr-FR" sz="2000" b="1" dirty="0" smtClean="0">
                          <a:latin typeface="Calibri"/>
                          <a:cs typeface="Calibri"/>
                        </a:rPr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lang="fr-FR" sz="2000" b="1" spc="-25" dirty="0" smtClean="0">
                          <a:latin typeface="Calibri"/>
                          <a:cs typeface="Calibri"/>
                        </a:rPr>
                        <a:t>15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Kader </a:t>
                      </a:r>
                      <a:r>
                        <a:rPr lang="fr-FR" sz="1400" b="1" dirty="0" err="1" smtClean="0">
                          <a:latin typeface="Arial"/>
                          <a:cs typeface="Arial"/>
                        </a:rPr>
                        <a:t>Benani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580"/>
                        </a:lnSpc>
                      </a:pPr>
                      <a:r>
                        <a:rPr lang="fr-FR" sz="1400" b="1" dirty="0" smtClean="0">
                          <a:latin typeface="Calibri"/>
                          <a:cs typeface="Calibri"/>
                        </a:rPr>
                        <a:t>Girard Camille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 smtClean="0">
                          <a:latin typeface="Calibri"/>
                          <a:cs typeface="Calibri"/>
                        </a:rPr>
                        <a:t>U1</a:t>
                      </a:r>
                      <a:r>
                        <a:rPr lang="fr-FR" sz="1600" b="1" spc="-25" dirty="0" smtClean="0">
                          <a:latin typeface="Calibri"/>
                          <a:cs typeface="Calibri"/>
                        </a:rPr>
                        <a:t>0/11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400"/>
                        </a:lnSpc>
                      </a:pPr>
                      <a:r>
                        <a:rPr lang="fr-FR" sz="2000" b="1" dirty="0" smtClean="0">
                          <a:latin typeface="Calibri"/>
                          <a:cs typeface="Calibri"/>
                        </a:rPr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lang="fr-FR" sz="2000" b="1" spc="-25" dirty="0" smtClean="0">
                          <a:latin typeface="Calibri"/>
                          <a:cs typeface="Calibri"/>
                        </a:rPr>
                        <a:t>15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Kader </a:t>
                      </a:r>
                      <a:r>
                        <a:rPr lang="fr-FR" sz="1400" b="1" dirty="0" err="1" smtClean="0">
                          <a:latin typeface="Arial"/>
                          <a:cs typeface="Arial"/>
                        </a:rPr>
                        <a:t>Benani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580"/>
                        </a:lnSpc>
                      </a:pPr>
                      <a:r>
                        <a:rPr lang="fr-FR" sz="1400" b="1" dirty="0" smtClean="0">
                          <a:latin typeface="Calibri"/>
                          <a:cs typeface="Calibri"/>
                        </a:rPr>
                        <a:t>Girard Camille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U13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400"/>
                        </a:lnSpc>
                      </a:pPr>
                      <a:r>
                        <a:rPr lang="fr-FR" sz="2000" b="1" dirty="0" smtClean="0">
                          <a:latin typeface="Calibri"/>
                          <a:cs typeface="Calibri"/>
                        </a:rPr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32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Euziere Thierry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fr-FR" sz="1400" b="1" dirty="0" err="1" smtClean="0">
                          <a:latin typeface="Calibri"/>
                          <a:cs typeface="Calibri"/>
                        </a:rPr>
                        <a:t>Crespy</a:t>
                      </a:r>
                      <a:r>
                        <a:rPr lang="fr-FR" sz="1400" b="1" dirty="0" smtClean="0">
                          <a:latin typeface="Calibri"/>
                          <a:cs typeface="Calibri"/>
                        </a:rPr>
                        <a:t> Julien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U15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400"/>
                        </a:lnSpc>
                      </a:pPr>
                      <a:r>
                        <a:rPr lang="fr-FR" sz="2000" b="1" dirty="0" smtClean="0">
                          <a:latin typeface="Calibri"/>
                          <a:cs typeface="Calibri"/>
                        </a:rPr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4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34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Jean Luc Faure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fr-FR" sz="1400" b="1" dirty="0" err="1" smtClean="0">
                          <a:latin typeface="Calibri"/>
                          <a:cs typeface="Calibri"/>
                        </a:rPr>
                        <a:t>Jerome</a:t>
                      </a:r>
                      <a:r>
                        <a:rPr lang="fr-FR" sz="1400" b="1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00" b="1" dirty="0" err="1" smtClean="0">
                          <a:latin typeface="Calibri"/>
                          <a:cs typeface="Calibri"/>
                        </a:rPr>
                        <a:t>Mingot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25" dirty="0" smtClean="0">
                          <a:latin typeface="Calibri"/>
                          <a:cs typeface="Calibri"/>
                        </a:rPr>
                        <a:t>U1</a:t>
                      </a:r>
                      <a:r>
                        <a:rPr lang="fr-FR" sz="1600" b="1" spc="-25" dirty="0" smtClean="0">
                          <a:latin typeface="Calibri"/>
                          <a:cs typeface="Calibri"/>
                        </a:rPr>
                        <a:t>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 err="1" smtClean="0">
                          <a:latin typeface="Calibri"/>
                          <a:cs typeface="Calibri"/>
                        </a:rPr>
                        <a:t>ans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fr-FR" sz="2000" b="1" spc="-25" dirty="0" smtClean="0">
                          <a:latin typeface="Calibri"/>
                          <a:cs typeface="Calibri"/>
                        </a:rPr>
                        <a:t>24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010" algn="l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Poissonnier</a:t>
                      </a:r>
                      <a:r>
                        <a:rPr lang="fr-FR" sz="1400" b="1" baseline="0" dirty="0" smtClean="0">
                          <a:latin typeface="Arial"/>
                          <a:cs typeface="Arial"/>
                        </a:rPr>
                        <a:t> Thibaut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fr-FR" sz="1400" b="1" dirty="0" smtClean="0">
                          <a:latin typeface="Calibri"/>
                          <a:cs typeface="Calibri"/>
                        </a:rPr>
                        <a:t>Jumelle Antonin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SENIOR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1400" b="1" dirty="0" err="1" smtClean="0">
                          <a:latin typeface="Arial"/>
                          <a:cs typeface="Arial"/>
                        </a:rPr>
                        <a:t>Vistoli</a:t>
                      </a:r>
                      <a:r>
                        <a:rPr lang="fr-FR" sz="1400" b="1" dirty="0" smtClean="0">
                          <a:latin typeface="Arial"/>
                          <a:cs typeface="Arial"/>
                        </a:rPr>
                        <a:t> Didier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92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Alain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TREARD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316991"/>
            <a:ext cx="1203960" cy="17739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8" y="8465"/>
            <a:ext cx="1521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575" y="61476"/>
            <a:ext cx="1973580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SAISON</a:t>
            </a:r>
            <a:r>
              <a:rPr sz="1450" i="1" spc="-70" dirty="0">
                <a:latin typeface="Arial Black"/>
                <a:cs typeface="Arial Black"/>
              </a:rPr>
              <a:t> </a:t>
            </a:r>
            <a:r>
              <a:rPr sz="1450" i="1" spc="-20" dirty="0" smtClean="0">
                <a:latin typeface="Arial Black"/>
                <a:cs typeface="Arial Black"/>
              </a:rPr>
              <a:t>20</a:t>
            </a:r>
            <a:r>
              <a:rPr lang="fr-FR" sz="1450" i="1" spc="-20" dirty="0" smtClean="0">
                <a:latin typeface="Arial Black"/>
                <a:cs typeface="Arial Black"/>
              </a:rPr>
              <a:t>22</a:t>
            </a:r>
            <a:r>
              <a:rPr sz="1450" i="1" spc="-65" dirty="0" smtClean="0">
                <a:latin typeface="Arial Black"/>
                <a:cs typeface="Arial Black"/>
              </a:rPr>
              <a:t> </a:t>
            </a:r>
            <a:r>
              <a:rPr sz="1450" i="1" dirty="0">
                <a:latin typeface="Arial Black"/>
                <a:cs typeface="Arial Black"/>
              </a:rPr>
              <a:t>-</a:t>
            </a:r>
            <a:r>
              <a:rPr sz="1450" i="1" spc="-75" dirty="0">
                <a:latin typeface="Arial Black"/>
                <a:cs typeface="Arial Black"/>
              </a:rPr>
              <a:t> </a:t>
            </a:r>
            <a:r>
              <a:rPr sz="1450" i="1" spc="-20" dirty="0" smtClean="0">
                <a:latin typeface="Arial Black"/>
                <a:cs typeface="Arial Black"/>
              </a:rPr>
              <a:t>20</a:t>
            </a:r>
            <a:r>
              <a:rPr lang="fr-FR" sz="1450" i="1" spc="-20" dirty="0" smtClean="0">
                <a:latin typeface="Arial Black"/>
                <a:cs typeface="Arial Black"/>
              </a:rPr>
              <a:t>23</a:t>
            </a:r>
            <a:endParaRPr sz="145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7493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8515" y="5658611"/>
            <a:ext cx="858519" cy="757555"/>
            <a:chOff x="318515" y="5658611"/>
            <a:chExt cx="858519" cy="7575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469" y="5671565"/>
              <a:ext cx="832104" cy="731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1469" y="5671565"/>
              <a:ext cx="832485" cy="731520"/>
            </a:xfrm>
            <a:custGeom>
              <a:avLst/>
              <a:gdLst/>
              <a:ahLst/>
              <a:cxnLst/>
              <a:rect l="l" t="t" r="r" b="b"/>
              <a:pathLst>
                <a:path w="832485" h="731520">
                  <a:moveTo>
                    <a:pt x="0" y="365760"/>
                  </a:moveTo>
                  <a:lnTo>
                    <a:pt x="3241" y="319879"/>
                  </a:lnTo>
                  <a:lnTo>
                    <a:pt x="12706" y="275699"/>
                  </a:lnTo>
                  <a:lnTo>
                    <a:pt x="28004" y="233563"/>
                  </a:lnTo>
                  <a:lnTo>
                    <a:pt x="48746" y="193813"/>
                  </a:lnTo>
                  <a:lnTo>
                    <a:pt x="74542" y="156792"/>
                  </a:lnTo>
                  <a:lnTo>
                    <a:pt x="105001" y="122843"/>
                  </a:lnTo>
                  <a:lnTo>
                    <a:pt x="139734" y="92308"/>
                  </a:lnTo>
                  <a:lnTo>
                    <a:pt x="178351" y="65531"/>
                  </a:lnTo>
                  <a:lnTo>
                    <a:pt x="220463" y="42854"/>
                  </a:lnTo>
                  <a:lnTo>
                    <a:pt x="265678" y="24619"/>
                  </a:lnTo>
                  <a:lnTo>
                    <a:pt x="313608" y="11170"/>
                  </a:lnTo>
                  <a:lnTo>
                    <a:pt x="363862" y="2849"/>
                  </a:lnTo>
                  <a:lnTo>
                    <a:pt x="416052" y="0"/>
                  </a:lnTo>
                  <a:lnTo>
                    <a:pt x="468241" y="2849"/>
                  </a:lnTo>
                  <a:lnTo>
                    <a:pt x="518495" y="11170"/>
                  </a:lnTo>
                  <a:lnTo>
                    <a:pt x="566425" y="24619"/>
                  </a:lnTo>
                  <a:lnTo>
                    <a:pt x="611640" y="42854"/>
                  </a:lnTo>
                  <a:lnTo>
                    <a:pt x="653752" y="65531"/>
                  </a:lnTo>
                  <a:lnTo>
                    <a:pt x="692369" y="92308"/>
                  </a:lnTo>
                  <a:lnTo>
                    <a:pt x="727102" y="122843"/>
                  </a:lnTo>
                  <a:lnTo>
                    <a:pt x="757561" y="156792"/>
                  </a:lnTo>
                  <a:lnTo>
                    <a:pt x="783357" y="193813"/>
                  </a:lnTo>
                  <a:lnTo>
                    <a:pt x="804099" y="233563"/>
                  </a:lnTo>
                  <a:lnTo>
                    <a:pt x="819397" y="275699"/>
                  </a:lnTo>
                  <a:lnTo>
                    <a:pt x="828862" y="319879"/>
                  </a:lnTo>
                  <a:lnTo>
                    <a:pt x="832104" y="365760"/>
                  </a:lnTo>
                  <a:lnTo>
                    <a:pt x="828862" y="411640"/>
                  </a:lnTo>
                  <a:lnTo>
                    <a:pt x="819397" y="455820"/>
                  </a:lnTo>
                  <a:lnTo>
                    <a:pt x="804099" y="497956"/>
                  </a:lnTo>
                  <a:lnTo>
                    <a:pt x="783357" y="537706"/>
                  </a:lnTo>
                  <a:lnTo>
                    <a:pt x="757561" y="574727"/>
                  </a:lnTo>
                  <a:lnTo>
                    <a:pt x="727102" y="608676"/>
                  </a:lnTo>
                  <a:lnTo>
                    <a:pt x="692369" y="639211"/>
                  </a:lnTo>
                  <a:lnTo>
                    <a:pt x="653752" y="665988"/>
                  </a:lnTo>
                  <a:lnTo>
                    <a:pt x="611640" y="688665"/>
                  </a:lnTo>
                  <a:lnTo>
                    <a:pt x="566425" y="706900"/>
                  </a:lnTo>
                  <a:lnTo>
                    <a:pt x="518495" y="720349"/>
                  </a:lnTo>
                  <a:lnTo>
                    <a:pt x="468241" y="728670"/>
                  </a:lnTo>
                  <a:lnTo>
                    <a:pt x="416052" y="731520"/>
                  </a:lnTo>
                  <a:lnTo>
                    <a:pt x="363862" y="728670"/>
                  </a:lnTo>
                  <a:lnTo>
                    <a:pt x="313608" y="720349"/>
                  </a:lnTo>
                  <a:lnTo>
                    <a:pt x="265678" y="706900"/>
                  </a:lnTo>
                  <a:lnTo>
                    <a:pt x="220463" y="688665"/>
                  </a:lnTo>
                  <a:lnTo>
                    <a:pt x="178351" y="665988"/>
                  </a:lnTo>
                  <a:lnTo>
                    <a:pt x="139734" y="639211"/>
                  </a:lnTo>
                  <a:lnTo>
                    <a:pt x="105001" y="608676"/>
                  </a:lnTo>
                  <a:lnTo>
                    <a:pt x="74542" y="574727"/>
                  </a:lnTo>
                  <a:lnTo>
                    <a:pt x="48746" y="537706"/>
                  </a:lnTo>
                  <a:lnTo>
                    <a:pt x="28004" y="497956"/>
                  </a:lnTo>
                  <a:lnTo>
                    <a:pt x="12706" y="455820"/>
                  </a:lnTo>
                  <a:lnTo>
                    <a:pt x="3241" y="411640"/>
                  </a:lnTo>
                  <a:lnTo>
                    <a:pt x="0" y="36576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1523" y="5890971"/>
            <a:ext cx="690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U8/U9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57508" y="65414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186" y="1004061"/>
            <a:ext cx="7681595" cy="4984115"/>
            <a:chOff x="472186" y="1004061"/>
            <a:chExt cx="7681595" cy="4984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1624" y="1844039"/>
              <a:ext cx="3541776" cy="41437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8536" y="1010411"/>
              <a:ext cx="4753610" cy="2057400"/>
            </a:xfrm>
            <a:custGeom>
              <a:avLst/>
              <a:gdLst/>
              <a:ahLst/>
              <a:cxnLst/>
              <a:rect l="l" t="t" r="r" b="b"/>
              <a:pathLst>
                <a:path w="4753610" h="2057400">
                  <a:moveTo>
                    <a:pt x="4410456" y="0"/>
                  </a:moveTo>
                  <a:lnTo>
                    <a:pt x="342912" y="0"/>
                  </a:lnTo>
                  <a:lnTo>
                    <a:pt x="296382" y="3130"/>
                  </a:lnTo>
                  <a:lnTo>
                    <a:pt x="251753" y="12250"/>
                  </a:lnTo>
                  <a:lnTo>
                    <a:pt x="209436" y="26949"/>
                  </a:lnTo>
                  <a:lnTo>
                    <a:pt x="169839" y="46820"/>
                  </a:lnTo>
                  <a:lnTo>
                    <a:pt x="133370" y="71454"/>
                  </a:lnTo>
                  <a:lnTo>
                    <a:pt x="100437" y="100441"/>
                  </a:lnTo>
                  <a:lnTo>
                    <a:pt x="71451" y="133373"/>
                  </a:lnTo>
                  <a:lnTo>
                    <a:pt x="46818" y="169841"/>
                  </a:lnTo>
                  <a:lnTo>
                    <a:pt x="26948" y="209436"/>
                  </a:lnTo>
                  <a:lnTo>
                    <a:pt x="12249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0" y="1714500"/>
                  </a:lnTo>
                  <a:lnTo>
                    <a:pt x="3130" y="1761024"/>
                  </a:lnTo>
                  <a:lnTo>
                    <a:pt x="12249" y="1805648"/>
                  </a:lnTo>
                  <a:lnTo>
                    <a:pt x="26948" y="1847963"/>
                  </a:lnTo>
                  <a:lnTo>
                    <a:pt x="46818" y="1887558"/>
                  </a:lnTo>
                  <a:lnTo>
                    <a:pt x="71451" y="1924026"/>
                  </a:lnTo>
                  <a:lnTo>
                    <a:pt x="100437" y="1956958"/>
                  </a:lnTo>
                  <a:lnTo>
                    <a:pt x="133370" y="1985945"/>
                  </a:lnTo>
                  <a:lnTo>
                    <a:pt x="169839" y="2010579"/>
                  </a:lnTo>
                  <a:lnTo>
                    <a:pt x="209436" y="2030450"/>
                  </a:lnTo>
                  <a:lnTo>
                    <a:pt x="251753" y="2045149"/>
                  </a:lnTo>
                  <a:lnTo>
                    <a:pt x="296382" y="2054269"/>
                  </a:lnTo>
                  <a:lnTo>
                    <a:pt x="342912" y="2057400"/>
                  </a:lnTo>
                  <a:lnTo>
                    <a:pt x="4410456" y="2057400"/>
                  </a:lnTo>
                  <a:lnTo>
                    <a:pt x="4456980" y="2054269"/>
                  </a:lnTo>
                  <a:lnTo>
                    <a:pt x="4501604" y="2045149"/>
                  </a:lnTo>
                  <a:lnTo>
                    <a:pt x="4543919" y="2030450"/>
                  </a:lnTo>
                  <a:lnTo>
                    <a:pt x="4583514" y="2010579"/>
                  </a:lnTo>
                  <a:lnTo>
                    <a:pt x="4619982" y="1985945"/>
                  </a:lnTo>
                  <a:lnTo>
                    <a:pt x="4652914" y="1956958"/>
                  </a:lnTo>
                  <a:lnTo>
                    <a:pt x="4681901" y="1924026"/>
                  </a:lnTo>
                  <a:lnTo>
                    <a:pt x="4706535" y="1887558"/>
                  </a:lnTo>
                  <a:lnTo>
                    <a:pt x="4726406" y="1847963"/>
                  </a:lnTo>
                  <a:lnTo>
                    <a:pt x="4741105" y="1805648"/>
                  </a:lnTo>
                  <a:lnTo>
                    <a:pt x="4750225" y="1761024"/>
                  </a:lnTo>
                  <a:lnTo>
                    <a:pt x="4753356" y="1714500"/>
                  </a:lnTo>
                  <a:lnTo>
                    <a:pt x="4753356" y="342900"/>
                  </a:lnTo>
                  <a:lnTo>
                    <a:pt x="4750225" y="296375"/>
                  </a:lnTo>
                  <a:lnTo>
                    <a:pt x="4741105" y="251751"/>
                  </a:lnTo>
                  <a:lnTo>
                    <a:pt x="4726406" y="209436"/>
                  </a:lnTo>
                  <a:lnTo>
                    <a:pt x="4706535" y="169841"/>
                  </a:lnTo>
                  <a:lnTo>
                    <a:pt x="4681901" y="133373"/>
                  </a:lnTo>
                  <a:lnTo>
                    <a:pt x="4652914" y="100441"/>
                  </a:lnTo>
                  <a:lnTo>
                    <a:pt x="4619982" y="71454"/>
                  </a:lnTo>
                  <a:lnTo>
                    <a:pt x="4583514" y="46820"/>
                  </a:lnTo>
                  <a:lnTo>
                    <a:pt x="4543919" y="26949"/>
                  </a:lnTo>
                  <a:lnTo>
                    <a:pt x="4501604" y="12250"/>
                  </a:lnTo>
                  <a:lnTo>
                    <a:pt x="4456980" y="3130"/>
                  </a:lnTo>
                  <a:lnTo>
                    <a:pt x="4410456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536" y="1010411"/>
              <a:ext cx="4753610" cy="2057400"/>
            </a:xfrm>
            <a:custGeom>
              <a:avLst/>
              <a:gdLst/>
              <a:ahLst/>
              <a:cxnLst/>
              <a:rect l="l" t="t" r="r" b="b"/>
              <a:pathLst>
                <a:path w="4753610" h="2057400">
                  <a:moveTo>
                    <a:pt x="0" y="342900"/>
                  </a:moveTo>
                  <a:lnTo>
                    <a:pt x="3130" y="296375"/>
                  </a:lnTo>
                  <a:lnTo>
                    <a:pt x="12249" y="251751"/>
                  </a:lnTo>
                  <a:lnTo>
                    <a:pt x="26948" y="209436"/>
                  </a:lnTo>
                  <a:lnTo>
                    <a:pt x="46818" y="169841"/>
                  </a:lnTo>
                  <a:lnTo>
                    <a:pt x="71451" y="133373"/>
                  </a:lnTo>
                  <a:lnTo>
                    <a:pt x="100437" y="100441"/>
                  </a:lnTo>
                  <a:lnTo>
                    <a:pt x="133370" y="71454"/>
                  </a:lnTo>
                  <a:lnTo>
                    <a:pt x="169839" y="46820"/>
                  </a:lnTo>
                  <a:lnTo>
                    <a:pt x="209436" y="26949"/>
                  </a:lnTo>
                  <a:lnTo>
                    <a:pt x="251753" y="12250"/>
                  </a:lnTo>
                  <a:lnTo>
                    <a:pt x="296382" y="3130"/>
                  </a:lnTo>
                  <a:lnTo>
                    <a:pt x="342912" y="0"/>
                  </a:lnTo>
                  <a:lnTo>
                    <a:pt x="4410456" y="0"/>
                  </a:lnTo>
                  <a:lnTo>
                    <a:pt x="4456980" y="3130"/>
                  </a:lnTo>
                  <a:lnTo>
                    <a:pt x="4501604" y="12250"/>
                  </a:lnTo>
                  <a:lnTo>
                    <a:pt x="4543919" y="26949"/>
                  </a:lnTo>
                  <a:lnTo>
                    <a:pt x="4583514" y="46820"/>
                  </a:lnTo>
                  <a:lnTo>
                    <a:pt x="4619982" y="71454"/>
                  </a:lnTo>
                  <a:lnTo>
                    <a:pt x="4652914" y="100441"/>
                  </a:lnTo>
                  <a:lnTo>
                    <a:pt x="4681901" y="133373"/>
                  </a:lnTo>
                  <a:lnTo>
                    <a:pt x="4706535" y="169841"/>
                  </a:lnTo>
                  <a:lnTo>
                    <a:pt x="4726406" y="209436"/>
                  </a:lnTo>
                  <a:lnTo>
                    <a:pt x="4741105" y="251751"/>
                  </a:lnTo>
                  <a:lnTo>
                    <a:pt x="4750225" y="296375"/>
                  </a:lnTo>
                  <a:lnTo>
                    <a:pt x="4753356" y="342900"/>
                  </a:lnTo>
                  <a:lnTo>
                    <a:pt x="4753356" y="1714500"/>
                  </a:lnTo>
                  <a:lnTo>
                    <a:pt x="4750225" y="1761024"/>
                  </a:lnTo>
                  <a:lnTo>
                    <a:pt x="4741105" y="1805648"/>
                  </a:lnTo>
                  <a:lnTo>
                    <a:pt x="4726406" y="1847963"/>
                  </a:lnTo>
                  <a:lnTo>
                    <a:pt x="4706535" y="1887558"/>
                  </a:lnTo>
                  <a:lnTo>
                    <a:pt x="4681901" y="1924026"/>
                  </a:lnTo>
                  <a:lnTo>
                    <a:pt x="4652914" y="1956958"/>
                  </a:lnTo>
                  <a:lnTo>
                    <a:pt x="4619982" y="1985945"/>
                  </a:lnTo>
                  <a:lnTo>
                    <a:pt x="4583514" y="2010579"/>
                  </a:lnTo>
                  <a:lnTo>
                    <a:pt x="4543919" y="2030450"/>
                  </a:lnTo>
                  <a:lnTo>
                    <a:pt x="4501604" y="2045149"/>
                  </a:lnTo>
                  <a:lnTo>
                    <a:pt x="4456980" y="2054269"/>
                  </a:lnTo>
                  <a:lnTo>
                    <a:pt x="4410456" y="2057400"/>
                  </a:lnTo>
                  <a:lnTo>
                    <a:pt x="342912" y="2057400"/>
                  </a:lnTo>
                  <a:lnTo>
                    <a:pt x="296382" y="2054269"/>
                  </a:lnTo>
                  <a:lnTo>
                    <a:pt x="251753" y="2045149"/>
                  </a:lnTo>
                  <a:lnTo>
                    <a:pt x="209436" y="2030450"/>
                  </a:lnTo>
                  <a:lnTo>
                    <a:pt x="169839" y="2010579"/>
                  </a:lnTo>
                  <a:lnTo>
                    <a:pt x="133370" y="1985945"/>
                  </a:lnTo>
                  <a:lnTo>
                    <a:pt x="100437" y="1956958"/>
                  </a:lnTo>
                  <a:lnTo>
                    <a:pt x="71451" y="1924026"/>
                  </a:lnTo>
                  <a:lnTo>
                    <a:pt x="46818" y="1887558"/>
                  </a:lnTo>
                  <a:lnTo>
                    <a:pt x="26948" y="1847963"/>
                  </a:lnTo>
                  <a:lnTo>
                    <a:pt x="12249" y="1805648"/>
                  </a:lnTo>
                  <a:lnTo>
                    <a:pt x="3130" y="1761024"/>
                  </a:lnTo>
                  <a:lnTo>
                    <a:pt x="0" y="1714500"/>
                  </a:lnTo>
                  <a:lnTo>
                    <a:pt x="0" y="3429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80338" y="1325117"/>
            <a:ext cx="374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L’importance</a:t>
            </a:r>
            <a:r>
              <a:rPr sz="1800" b="1" i="1" u="sng" spc="-2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la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qualité</a:t>
            </a:r>
            <a:r>
              <a:rPr sz="1800" b="1" i="1" u="sng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du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geste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250" y="1873758"/>
            <a:ext cx="42456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r>
              <a:rPr sz="1800" spc="-1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Il</a:t>
            </a:r>
            <a:r>
              <a:rPr sz="1800" b="1" spc="-5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est</a:t>
            </a:r>
            <a:r>
              <a:rPr sz="1800" b="1" spc="-10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absolument</a:t>
            </a:r>
            <a:r>
              <a:rPr sz="1800" b="1" spc="-4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nécessaire</a:t>
            </a:r>
            <a:r>
              <a:rPr sz="1800" b="1" spc="-9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d’insister </a:t>
            </a:r>
            <a:r>
              <a:rPr sz="1800" b="1" dirty="0">
                <a:solidFill>
                  <a:srgbClr val="0000FF"/>
                </a:solidFill>
                <a:latin typeface="Constantia"/>
                <a:cs typeface="Constantia"/>
              </a:rPr>
              <a:t>sur</a:t>
            </a:r>
            <a:r>
              <a:rPr sz="1800" b="1" spc="-6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onstantia"/>
                <a:cs typeface="Constantia"/>
              </a:rPr>
              <a:t>la</a:t>
            </a:r>
            <a:r>
              <a:rPr sz="1800" b="1" spc="-9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qualité</a:t>
            </a:r>
            <a:r>
              <a:rPr sz="1800" b="1" spc="-10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onstantia"/>
                <a:cs typeface="Constantia"/>
              </a:rPr>
              <a:t>du</a:t>
            </a:r>
            <a:r>
              <a:rPr sz="1800" b="1" spc="-7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0000FF"/>
                </a:solidFill>
                <a:latin typeface="Constantia"/>
                <a:cs typeface="Constantia"/>
              </a:rPr>
              <a:t>geste</a:t>
            </a:r>
            <a:r>
              <a:rPr sz="1800" b="1" spc="-9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et</a:t>
            </a:r>
            <a:r>
              <a:rPr sz="1800" b="1" spc="-6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non</a:t>
            </a:r>
            <a:r>
              <a:rPr sz="1800" b="1" spc="-7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sur</a:t>
            </a:r>
            <a:r>
              <a:rPr sz="1800" b="1" spc="-6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6F2F9F"/>
                </a:solidFill>
                <a:latin typeface="Constantia"/>
                <a:cs typeface="Constantia"/>
              </a:rPr>
              <a:t>la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puissance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20230" y="1014730"/>
            <a:ext cx="5049520" cy="2061210"/>
            <a:chOff x="6920230" y="1014730"/>
            <a:chExt cx="5049520" cy="2061210"/>
          </a:xfrm>
        </p:grpSpPr>
        <p:sp>
          <p:nvSpPr>
            <p:cNvPr id="9" name="object 9"/>
            <p:cNvSpPr/>
            <p:nvPr/>
          </p:nvSpPr>
          <p:spPr>
            <a:xfrm>
              <a:off x="6926580" y="1021080"/>
              <a:ext cx="5036820" cy="2048510"/>
            </a:xfrm>
            <a:custGeom>
              <a:avLst/>
              <a:gdLst/>
              <a:ahLst/>
              <a:cxnLst/>
              <a:rect l="l" t="t" r="r" b="b"/>
              <a:pathLst>
                <a:path w="5036820" h="2048510">
                  <a:moveTo>
                    <a:pt x="4695444" y="0"/>
                  </a:moveTo>
                  <a:lnTo>
                    <a:pt x="341375" y="0"/>
                  </a:lnTo>
                  <a:lnTo>
                    <a:pt x="295041" y="3115"/>
                  </a:lnTo>
                  <a:lnTo>
                    <a:pt x="250604" y="12190"/>
                  </a:lnTo>
                  <a:lnTo>
                    <a:pt x="208472" y="26818"/>
                  </a:lnTo>
                  <a:lnTo>
                    <a:pt x="169051" y="46594"/>
                  </a:lnTo>
                  <a:lnTo>
                    <a:pt x="132746" y="71112"/>
                  </a:lnTo>
                  <a:lnTo>
                    <a:pt x="99964" y="99964"/>
                  </a:lnTo>
                  <a:lnTo>
                    <a:pt x="71112" y="132746"/>
                  </a:lnTo>
                  <a:lnTo>
                    <a:pt x="46594" y="169051"/>
                  </a:lnTo>
                  <a:lnTo>
                    <a:pt x="26818" y="208472"/>
                  </a:lnTo>
                  <a:lnTo>
                    <a:pt x="12190" y="250604"/>
                  </a:lnTo>
                  <a:lnTo>
                    <a:pt x="3115" y="295041"/>
                  </a:lnTo>
                  <a:lnTo>
                    <a:pt x="0" y="341375"/>
                  </a:lnTo>
                  <a:lnTo>
                    <a:pt x="0" y="1706880"/>
                  </a:lnTo>
                  <a:lnTo>
                    <a:pt x="3115" y="1753214"/>
                  </a:lnTo>
                  <a:lnTo>
                    <a:pt x="12190" y="1797651"/>
                  </a:lnTo>
                  <a:lnTo>
                    <a:pt x="26818" y="1839783"/>
                  </a:lnTo>
                  <a:lnTo>
                    <a:pt x="46594" y="1879204"/>
                  </a:lnTo>
                  <a:lnTo>
                    <a:pt x="71112" y="1915509"/>
                  </a:lnTo>
                  <a:lnTo>
                    <a:pt x="99964" y="1948291"/>
                  </a:lnTo>
                  <a:lnTo>
                    <a:pt x="132746" y="1977143"/>
                  </a:lnTo>
                  <a:lnTo>
                    <a:pt x="169051" y="2001661"/>
                  </a:lnTo>
                  <a:lnTo>
                    <a:pt x="208472" y="2021437"/>
                  </a:lnTo>
                  <a:lnTo>
                    <a:pt x="250604" y="2036065"/>
                  </a:lnTo>
                  <a:lnTo>
                    <a:pt x="295041" y="2045140"/>
                  </a:lnTo>
                  <a:lnTo>
                    <a:pt x="341375" y="2048256"/>
                  </a:lnTo>
                  <a:lnTo>
                    <a:pt x="4695444" y="2048256"/>
                  </a:lnTo>
                  <a:lnTo>
                    <a:pt x="4741778" y="2045140"/>
                  </a:lnTo>
                  <a:lnTo>
                    <a:pt x="4786215" y="2036065"/>
                  </a:lnTo>
                  <a:lnTo>
                    <a:pt x="4828347" y="2021437"/>
                  </a:lnTo>
                  <a:lnTo>
                    <a:pt x="4867768" y="2001661"/>
                  </a:lnTo>
                  <a:lnTo>
                    <a:pt x="4904073" y="1977143"/>
                  </a:lnTo>
                  <a:lnTo>
                    <a:pt x="4936855" y="1948291"/>
                  </a:lnTo>
                  <a:lnTo>
                    <a:pt x="4965707" y="1915509"/>
                  </a:lnTo>
                  <a:lnTo>
                    <a:pt x="4990225" y="1879204"/>
                  </a:lnTo>
                  <a:lnTo>
                    <a:pt x="5010001" y="1839783"/>
                  </a:lnTo>
                  <a:lnTo>
                    <a:pt x="5024629" y="1797651"/>
                  </a:lnTo>
                  <a:lnTo>
                    <a:pt x="5033704" y="1753214"/>
                  </a:lnTo>
                  <a:lnTo>
                    <a:pt x="5036820" y="1706880"/>
                  </a:lnTo>
                  <a:lnTo>
                    <a:pt x="5036820" y="341375"/>
                  </a:lnTo>
                  <a:lnTo>
                    <a:pt x="5033704" y="295041"/>
                  </a:lnTo>
                  <a:lnTo>
                    <a:pt x="5024629" y="250604"/>
                  </a:lnTo>
                  <a:lnTo>
                    <a:pt x="5010001" y="208472"/>
                  </a:lnTo>
                  <a:lnTo>
                    <a:pt x="4990225" y="169051"/>
                  </a:lnTo>
                  <a:lnTo>
                    <a:pt x="4965707" y="132746"/>
                  </a:lnTo>
                  <a:lnTo>
                    <a:pt x="4936855" y="99964"/>
                  </a:lnTo>
                  <a:lnTo>
                    <a:pt x="4904073" y="71112"/>
                  </a:lnTo>
                  <a:lnTo>
                    <a:pt x="4867768" y="46594"/>
                  </a:lnTo>
                  <a:lnTo>
                    <a:pt x="4828347" y="26818"/>
                  </a:lnTo>
                  <a:lnTo>
                    <a:pt x="4786215" y="12190"/>
                  </a:lnTo>
                  <a:lnTo>
                    <a:pt x="4741778" y="3115"/>
                  </a:lnTo>
                  <a:lnTo>
                    <a:pt x="469544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6580" y="1021080"/>
              <a:ext cx="5036820" cy="2048510"/>
            </a:xfrm>
            <a:custGeom>
              <a:avLst/>
              <a:gdLst/>
              <a:ahLst/>
              <a:cxnLst/>
              <a:rect l="l" t="t" r="r" b="b"/>
              <a:pathLst>
                <a:path w="5036820" h="2048510">
                  <a:moveTo>
                    <a:pt x="0" y="341375"/>
                  </a:moveTo>
                  <a:lnTo>
                    <a:pt x="3115" y="295041"/>
                  </a:lnTo>
                  <a:lnTo>
                    <a:pt x="12190" y="250604"/>
                  </a:lnTo>
                  <a:lnTo>
                    <a:pt x="26818" y="208472"/>
                  </a:lnTo>
                  <a:lnTo>
                    <a:pt x="46594" y="169051"/>
                  </a:lnTo>
                  <a:lnTo>
                    <a:pt x="71112" y="132746"/>
                  </a:lnTo>
                  <a:lnTo>
                    <a:pt x="99964" y="99964"/>
                  </a:lnTo>
                  <a:lnTo>
                    <a:pt x="132746" y="71112"/>
                  </a:lnTo>
                  <a:lnTo>
                    <a:pt x="169051" y="46594"/>
                  </a:lnTo>
                  <a:lnTo>
                    <a:pt x="208472" y="26818"/>
                  </a:lnTo>
                  <a:lnTo>
                    <a:pt x="250604" y="12190"/>
                  </a:lnTo>
                  <a:lnTo>
                    <a:pt x="295041" y="3115"/>
                  </a:lnTo>
                  <a:lnTo>
                    <a:pt x="341375" y="0"/>
                  </a:lnTo>
                  <a:lnTo>
                    <a:pt x="4695444" y="0"/>
                  </a:lnTo>
                  <a:lnTo>
                    <a:pt x="4741778" y="3115"/>
                  </a:lnTo>
                  <a:lnTo>
                    <a:pt x="4786215" y="12190"/>
                  </a:lnTo>
                  <a:lnTo>
                    <a:pt x="4828347" y="26818"/>
                  </a:lnTo>
                  <a:lnTo>
                    <a:pt x="4867768" y="46594"/>
                  </a:lnTo>
                  <a:lnTo>
                    <a:pt x="4904073" y="71112"/>
                  </a:lnTo>
                  <a:lnTo>
                    <a:pt x="4936855" y="99964"/>
                  </a:lnTo>
                  <a:lnTo>
                    <a:pt x="4965707" y="132746"/>
                  </a:lnTo>
                  <a:lnTo>
                    <a:pt x="4990225" y="169051"/>
                  </a:lnTo>
                  <a:lnTo>
                    <a:pt x="5010001" y="208472"/>
                  </a:lnTo>
                  <a:lnTo>
                    <a:pt x="5024629" y="250604"/>
                  </a:lnTo>
                  <a:lnTo>
                    <a:pt x="5033704" y="295041"/>
                  </a:lnTo>
                  <a:lnTo>
                    <a:pt x="5036820" y="341375"/>
                  </a:lnTo>
                  <a:lnTo>
                    <a:pt x="5036820" y="1706880"/>
                  </a:lnTo>
                  <a:lnTo>
                    <a:pt x="5033704" y="1753214"/>
                  </a:lnTo>
                  <a:lnTo>
                    <a:pt x="5024629" y="1797651"/>
                  </a:lnTo>
                  <a:lnTo>
                    <a:pt x="5010001" y="1839783"/>
                  </a:lnTo>
                  <a:lnTo>
                    <a:pt x="4990225" y="1879204"/>
                  </a:lnTo>
                  <a:lnTo>
                    <a:pt x="4965707" y="1915509"/>
                  </a:lnTo>
                  <a:lnTo>
                    <a:pt x="4936855" y="1948291"/>
                  </a:lnTo>
                  <a:lnTo>
                    <a:pt x="4904073" y="1977143"/>
                  </a:lnTo>
                  <a:lnTo>
                    <a:pt x="4867768" y="2001661"/>
                  </a:lnTo>
                  <a:lnTo>
                    <a:pt x="4828347" y="2021437"/>
                  </a:lnTo>
                  <a:lnTo>
                    <a:pt x="4786215" y="2036065"/>
                  </a:lnTo>
                  <a:lnTo>
                    <a:pt x="4741778" y="2045140"/>
                  </a:lnTo>
                  <a:lnTo>
                    <a:pt x="4695444" y="2048256"/>
                  </a:lnTo>
                  <a:lnTo>
                    <a:pt x="341375" y="2048256"/>
                  </a:lnTo>
                  <a:lnTo>
                    <a:pt x="295041" y="2045140"/>
                  </a:lnTo>
                  <a:lnTo>
                    <a:pt x="250604" y="2036065"/>
                  </a:lnTo>
                  <a:lnTo>
                    <a:pt x="208472" y="2021437"/>
                  </a:lnTo>
                  <a:lnTo>
                    <a:pt x="169051" y="2001661"/>
                  </a:lnTo>
                  <a:lnTo>
                    <a:pt x="132746" y="1977143"/>
                  </a:lnTo>
                  <a:lnTo>
                    <a:pt x="99964" y="1948291"/>
                  </a:lnTo>
                  <a:lnTo>
                    <a:pt x="71112" y="1915509"/>
                  </a:lnTo>
                  <a:lnTo>
                    <a:pt x="46594" y="1879204"/>
                  </a:lnTo>
                  <a:lnTo>
                    <a:pt x="26818" y="1839783"/>
                  </a:lnTo>
                  <a:lnTo>
                    <a:pt x="12190" y="1797651"/>
                  </a:lnTo>
                  <a:lnTo>
                    <a:pt x="3115" y="1753214"/>
                  </a:lnTo>
                  <a:lnTo>
                    <a:pt x="0" y="1706880"/>
                  </a:lnTo>
                  <a:lnTo>
                    <a:pt x="0" y="34137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20659" y="1056894"/>
            <a:ext cx="324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L’importance</a:t>
            </a:r>
            <a:r>
              <a:rPr sz="1800" b="1" i="1" u="sng" spc="-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de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la</a:t>
            </a:r>
            <a:r>
              <a:rPr sz="1800" b="1" i="1" u="sng" spc="-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répétition</a:t>
            </a:r>
            <a:r>
              <a:rPr sz="1800" b="1" i="1" u="sng" spc="-1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spc="-5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Constantia"/>
                <a:cs typeface="Constantia"/>
              </a:rPr>
              <a:t>: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5904" y="1605788"/>
            <a:ext cx="46145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75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r>
              <a:rPr sz="1800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6F2F9F"/>
                </a:solidFill>
                <a:latin typeface="Constantia"/>
                <a:cs typeface="Constantia"/>
              </a:rPr>
              <a:t>Mettre</a:t>
            </a:r>
            <a:r>
              <a:rPr sz="1800" b="1" spc="-7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en</a:t>
            </a:r>
            <a:r>
              <a:rPr sz="1800" b="1" spc="-4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6F2F9F"/>
                </a:solidFill>
                <a:latin typeface="Constantia"/>
                <a:cs typeface="Constantia"/>
              </a:rPr>
              <a:t>place</a:t>
            </a:r>
            <a:r>
              <a:rPr sz="1800" b="1" spc="-6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des</a:t>
            </a:r>
            <a:r>
              <a:rPr sz="1800" b="1" spc="-7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6F2F9F"/>
                </a:solidFill>
                <a:latin typeface="Constantia"/>
                <a:cs typeface="Constantia"/>
              </a:rPr>
              <a:t>exercices</a:t>
            </a:r>
            <a:r>
              <a:rPr sz="1800" b="1" spc="-7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6F2F9F"/>
                </a:solidFill>
                <a:latin typeface="Constantia"/>
                <a:cs typeface="Constantia"/>
              </a:rPr>
              <a:t>qui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proposent</a:t>
            </a:r>
            <a:r>
              <a:rPr sz="1800" b="1" spc="-6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une</a:t>
            </a:r>
            <a:r>
              <a:rPr sz="1800" b="1" spc="-7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grande</a:t>
            </a:r>
            <a:r>
              <a:rPr sz="1800" b="1" spc="-7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quantité</a:t>
            </a:r>
            <a:r>
              <a:rPr sz="1800" b="1" spc="-7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0000FF"/>
                </a:solidFill>
                <a:latin typeface="Constantia"/>
                <a:cs typeface="Constantia"/>
              </a:rPr>
              <a:t>de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répétitions</a:t>
            </a:r>
            <a:r>
              <a:rPr sz="1800" b="1" spc="-7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onstantia"/>
                <a:cs typeface="Constantia"/>
              </a:rPr>
              <a:t>du</a:t>
            </a:r>
            <a:r>
              <a:rPr sz="1800" b="1" spc="-4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0000FF"/>
                </a:solidFill>
                <a:latin typeface="Constantia"/>
                <a:cs typeface="Constantia"/>
              </a:rPr>
              <a:t>geste</a:t>
            </a:r>
            <a:r>
              <a:rPr sz="1800" b="1" spc="-45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nstantia"/>
                <a:cs typeface="Constantia"/>
              </a:rPr>
              <a:t>souhaité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r>
              <a:rPr sz="1800" spc="-9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Le</a:t>
            </a:r>
            <a:r>
              <a:rPr sz="1800" b="1" spc="-6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joueur</a:t>
            </a:r>
            <a:r>
              <a:rPr sz="1800" b="1" spc="-13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doit</a:t>
            </a:r>
            <a:r>
              <a:rPr sz="1800" b="1" spc="-7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toucher</a:t>
            </a:r>
            <a:r>
              <a:rPr sz="1800" b="1" spc="-7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le</a:t>
            </a:r>
            <a:r>
              <a:rPr sz="1800" b="1" spc="-6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ballon</a:t>
            </a:r>
            <a:r>
              <a:rPr sz="1800" b="1" spc="-6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toutes</a:t>
            </a:r>
            <a:r>
              <a:rPr sz="1800" b="1" spc="-5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6F2F9F"/>
                </a:solidFill>
                <a:latin typeface="Constantia"/>
                <a:cs typeface="Constantia"/>
              </a:rPr>
              <a:t>les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20</a:t>
            </a:r>
            <a:r>
              <a:rPr sz="1800" b="1" spc="-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/</a:t>
            </a:r>
            <a:r>
              <a:rPr sz="1800" b="1" spc="-5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onstantia"/>
                <a:cs typeface="Constantia"/>
              </a:rPr>
              <a:t>30</a:t>
            </a:r>
            <a:r>
              <a:rPr sz="1800" b="1" spc="40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secondes</a:t>
            </a:r>
            <a:r>
              <a:rPr sz="1800" b="1" spc="-11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onstantia"/>
                <a:cs typeface="Constantia"/>
              </a:rPr>
              <a:t>environ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53757" y="4143502"/>
            <a:ext cx="4964430" cy="2317115"/>
            <a:chOff x="6953757" y="4143502"/>
            <a:chExt cx="4964430" cy="2317115"/>
          </a:xfrm>
        </p:grpSpPr>
        <p:sp>
          <p:nvSpPr>
            <p:cNvPr id="14" name="object 14"/>
            <p:cNvSpPr/>
            <p:nvPr/>
          </p:nvSpPr>
          <p:spPr>
            <a:xfrm>
              <a:off x="6960107" y="4149852"/>
              <a:ext cx="4951730" cy="2304415"/>
            </a:xfrm>
            <a:custGeom>
              <a:avLst/>
              <a:gdLst/>
              <a:ahLst/>
              <a:cxnLst/>
              <a:rect l="l" t="t" r="r" b="b"/>
              <a:pathLst>
                <a:path w="4951730" h="2304415">
                  <a:moveTo>
                    <a:pt x="4567428" y="0"/>
                  </a:moveTo>
                  <a:lnTo>
                    <a:pt x="384048" y="0"/>
                  </a:ln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0" y="1920227"/>
                  </a:lnTo>
                  <a:lnTo>
                    <a:pt x="2992" y="1968403"/>
                  </a:lnTo>
                  <a:lnTo>
                    <a:pt x="11730" y="2014794"/>
                  </a:lnTo>
                  <a:lnTo>
                    <a:pt x="25852" y="2059039"/>
                  </a:lnTo>
                  <a:lnTo>
                    <a:pt x="44999" y="2100778"/>
                  </a:lnTo>
                  <a:lnTo>
                    <a:pt x="68812" y="2139651"/>
                  </a:lnTo>
                  <a:lnTo>
                    <a:pt x="96929" y="2175299"/>
                  </a:lnTo>
                  <a:lnTo>
                    <a:pt x="128991" y="2207361"/>
                  </a:lnTo>
                  <a:lnTo>
                    <a:pt x="164639" y="2235478"/>
                  </a:lnTo>
                  <a:lnTo>
                    <a:pt x="203511" y="2259290"/>
                  </a:lnTo>
                  <a:lnTo>
                    <a:pt x="245248" y="2278436"/>
                  </a:lnTo>
                  <a:lnTo>
                    <a:pt x="289489" y="2292558"/>
                  </a:lnTo>
                  <a:lnTo>
                    <a:pt x="335876" y="2301295"/>
                  </a:lnTo>
                  <a:lnTo>
                    <a:pt x="384048" y="2304288"/>
                  </a:lnTo>
                  <a:lnTo>
                    <a:pt x="4567428" y="2304288"/>
                  </a:lnTo>
                  <a:lnTo>
                    <a:pt x="4615599" y="2301295"/>
                  </a:lnTo>
                  <a:lnTo>
                    <a:pt x="4661986" y="2292558"/>
                  </a:lnTo>
                  <a:lnTo>
                    <a:pt x="4706227" y="2278436"/>
                  </a:lnTo>
                  <a:lnTo>
                    <a:pt x="4747964" y="2259290"/>
                  </a:lnTo>
                  <a:lnTo>
                    <a:pt x="4786836" y="2235478"/>
                  </a:lnTo>
                  <a:lnTo>
                    <a:pt x="4822484" y="2207361"/>
                  </a:lnTo>
                  <a:lnTo>
                    <a:pt x="4854546" y="2175299"/>
                  </a:lnTo>
                  <a:lnTo>
                    <a:pt x="4882663" y="2139651"/>
                  </a:lnTo>
                  <a:lnTo>
                    <a:pt x="4906476" y="2100778"/>
                  </a:lnTo>
                  <a:lnTo>
                    <a:pt x="4925623" y="2059039"/>
                  </a:lnTo>
                  <a:lnTo>
                    <a:pt x="4939745" y="2014794"/>
                  </a:lnTo>
                  <a:lnTo>
                    <a:pt x="4948483" y="1968403"/>
                  </a:lnTo>
                  <a:lnTo>
                    <a:pt x="4951476" y="1920227"/>
                  </a:lnTo>
                  <a:lnTo>
                    <a:pt x="4951476" y="384048"/>
                  </a:lnTo>
                  <a:lnTo>
                    <a:pt x="4948483" y="335876"/>
                  </a:lnTo>
                  <a:lnTo>
                    <a:pt x="4939745" y="289489"/>
                  </a:lnTo>
                  <a:lnTo>
                    <a:pt x="4925623" y="245248"/>
                  </a:lnTo>
                  <a:lnTo>
                    <a:pt x="4906476" y="203511"/>
                  </a:lnTo>
                  <a:lnTo>
                    <a:pt x="4882663" y="164639"/>
                  </a:lnTo>
                  <a:lnTo>
                    <a:pt x="4854546" y="128991"/>
                  </a:lnTo>
                  <a:lnTo>
                    <a:pt x="4822484" y="96929"/>
                  </a:lnTo>
                  <a:lnTo>
                    <a:pt x="4786836" y="68812"/>
                  </a:lnTo>
                  <a:lnTo>
                    <a:pt x="4747964" y="44999"/>
                  </a:lnTo>
                  <a:lnTo>
                    <a:pt x="4706227" y="25852"/>
                  </a:lnTo>
                  <a:lnTo>
                    <a:pt x="4661986" y="11730"/>
                  </a:lnTo>
                  <a:lnTo>
                    <a:pt x="4615599" y="2992"/>
                  </a:lnTo>
                  <a:lnTo>
                    <a:pt x="456742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60107" y="4149852"/>
              <a:ext cx="4951730" cy="2304415"/>
            </a:xfrm>
            <a:custGeom>
              <a:avLst/>
              <a:gdLst/>
              <a:ahLst/>
              <a:cxnLst/>
              <a:rect l="l" t="t" r="r" b="b"/>
              <a:pathLst>
                <a:path w="4951730" h="2304415">
                  <a:moveTo>
                    <a:pt x="0" y="384048"/>
                  </a:moveTo>
                  <a:lnTo>
                    <a:pt x="2992" y="335876"/>
                  </a:lnTo>
                  <a:lnTo>
                    <a:pt x="11730" y="289489"/>
                  </a:lnTo>
                  <a:lnTo>
                    <a:pt x="25852" y="245248"/>
                  </a:lnTo>
                  <a:lnTo>
                    <a:pt x="44999" y="203511"/>
                  </a:lnTo>
                  <a:lnTo>
                    <a:pt x="68812" y="164639"/>
                  </a:lnTo>
                  <a:lnTo>
                    <a:pt x="96929" y="128991"/>
                  </a:lnTo>
                  <a:lnTo>
                    <a:pt x="128991" y="96929"/>
                  </a:lnTo>
                  <a:lnTo>
                    <a:pt x="164639" y="68812"/>
                  </a:lnTo>
                  <a:lnTo>
                    <a:pt x="203511" y="44999"/>
                  </a:lnTo>
                  <a:lnTo>
                    <a:pt x="245248" y="25852"/>
                  </a:lnTo>
                  <a:lnTo>
                    <a:pt x="289489" y="11730"/>
                  </a:lnTo>
                  <a:lnTo>
                    <a:pt x="335876" y="2992"/>
                  </a:lnTo>
                  <a:lnTo>
                    <a:pt x="384048" y="0"/>
                  </a:lnTo>
                  <a:lnTo>
                    <a:pt x="4567428" y="0"/>
                  </a:lnTo>
                  <a:lnTo>
                    <a:pt x="4615599" y="2992"/>
                  </a:lnTo>
                  <a:lnTo>
                    <a:pt x="4661986" y="11730"/>
                  </a:lnTo>
                  <a:lnTo>
                    <a:pt x="4706227" y="25852"/>
                  </a:lnTo>
                  <a:lnTo>
                    <a:pt x="4747964" y="44999"/>
                  </a:lnTo>
                  <a:lnTo>
                    <a:pt x="4786836" y="68812"/>
                  </a:lnTo>
                  <a:lnTo>
                    <a:pt x="4822484" y="96929"/>
                  </a:lnTo>
                  <a:lnTo>
                    <a:pt x="4854546" y="128991"/>
                  </a:lnTo>
                  <a:lnTo>
                    <a:pt x="4882663" y="164639"/>
                  </a:lnTo>
                  <a:lnTo>
                    <a:pt x="4906476" y="203511"/>
                  </a:lnTo>
                  <a:lnTo>
                    <a:pt x="4925623" y="245248"/>
                  </a:lnTo>
                  <a:lnTo>
                    <a:pt x="4939745" y="289489"/>
                  </a:lnTo>
                  <a:lnTo>
                    <a:pt x="4948483" y="335876"/>
                  </a:lnTo>
                  <a:lnTo>
                    <a:pt x="4951476" y="384048"/>
                  </a:lnTo>
                  <a:lnTo>
                    <a:pt x="4951476" y="1920227"/>
                  </a:lnTo>
                  <a:lnTo>
                    <a:pt x="4948483" y="1968403"/>
                  </a:lnTo>
                  <a:lnTo>
                    <a:pt x="4939745" y="2014794"/>
                  </a:lnTo>
                  <a:lnTo>
                    <a:pt x="4925623" y="2059039"/>
                  </a:lnTo>
                  <a:lnTo>
                    <a:pt x="4906476" y="2100778"/>
                  </a:lnTo>
                  <a:lnTo>
                    <a:pt x="4882663" y="2139651"/>
                  </a:lnTo>
                  <a:lnTo>
                    <a:pt x="4854546" y="2175299"/>
                  </a:lnTo>
                  <a:lnTo>
                    <a:pt x="4822484" y="2207361"/>
                  </a:lnTo>
                  <a:lnTo>
                    <a:pt x="4786836" y="2235478"/>
                  </a:lnTo>
                  <a:lnTo>
                    <a:pt x="4747964" y="2259290"/>
                  </a:lnTo>
                  <a:lnTo>
                    <a:pt x="4706227" y="2278436"/>
                  </a:lnTo>
                  <a:lnTo>
                    <a:pt x="4661986" y="2292558"/>
                  </a:lnTo>
                  <a:lnTo>
                    <a:pt x="4615599" y="2301295"/>
                  </a:lnTo>
                  <a:lnTo>
                    <a:pt x="4567428" y="2304288"/>
                  </a:lnTo>
                  <a:lnTo>
                    <a:pt x="384048" y="2304288"/>
                  </a:lnTo>
                  <a:lnTo>
                    <a:pt x="335876" y="2301295"/>
                  </a:lnTo>
                  <a:lnTo>
                    <a:pt x="289489" y="2292558"/>
                  </a:lnTo>
                  <a:lnTo>
                    <a:pt x="245248" y="2278436"/>
                  </a:lnTo>
                  <a:lnTo>
                    <a:pt x="203511" y="2259290"/>
                  </a:lnTo>
                  <a:lnTo>
                    <a:pt x="164639" y="2235478"/>
                  </a:lnTo>
                  <a:lnTo>
                    <a:pt x="128991" y="2207361"/>
                  </a:lnTo>
                  <a:lnTo>
                    <a:pt x="96929" y="2175299"/>
                  </a:lnTo>
                  <a:lnTo>
                    <a:pt x="68812" y="2139651"/>
                  </a:lnTo>
                  <a:lnTo>
                    <a:pt x="44999" y="2100778"/>
                  </a:lnTo>
                  <a:lnTo>
                    <a:pt x="25852" y="2059039"/>
                  </a:lnTo>
                  <a:lnTo>
                    <a:pt x="11730" y="2014794"/>
                  </a:lnTo>
                  <a:lnTo>
                    <a:pt x="2992" y="1968403"/>
                  </a:lnTo>
                  <a:lnTo>
                    <a:pt x="0" y="1920227"/>
                  </a:lnTo>
                  <a:lnTo>
                    <a:pt x="0" y="38404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51623" y="4315205"/>
            <a:ext cx="316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L’importance</a:t>
            </a: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de</a:t>
            </a:r>
            <a:r>
              <a:rPr sz="1800" b="1" i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la </a:t>
            </a: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variabilité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1623" y="4863541"/>
            <a:ext cx="44202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Préparer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des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situations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qui ne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soient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ni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trop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dures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ni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trop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faciles</a:t>
            </a:r>
            <a:endParaRPr sz="18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Amener</a:t>
            </a:r>
            <a:r>
              <a:rPr sz="1800" b="1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des</a:t>
            </a:r>
            <a:r>
              <a:rPr sz="1800" b="1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variables</a:t>
            </a:r>
            <a:r>
              <a:rPr sz="1800" b="1" spc="-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pour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faire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évoluer 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l’exercice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augmenter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les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contraintes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de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celui-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ci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5441" y="4215129"/>
            <a:ext cx="4679315" cy="2244090"/>
            <a:chOff x="615441" y="4215129"/>
            <a:chExt cx="4679315" cy="2244090"/>
          </a:xfrm>
        </p:grpSpPr>
        <p:sp>
          <p:nvSpPr>
            <p:cNvPr id="19" name="object 19"/>
            <p:cNvSpPr/>
            <p:nvPr/>
          </p:nvSpPr>
          <p:spPr>
            <a:xfrm>
              <a:off x="621791" y="4221479"/>
              <a:ext cx="4666615" cy="2231390"/>
            </a:xfrm>
            <a:custGeom>
              <a:avLst/>
              <a:gdLst/>
              <a:ahLst/>
              <a:cxnLst/>
              <a:rect l="l" t="t" r="r" b="b"/>
              <a:pathLst>
                <a:path w="4666615" h="2231390">
                  <a:moveTo>
                    <a:pt x="4294632" y="0"/>
                  </a:moveTo>
                  <a:lnTo>
                    <a:pt x="371868" y="0"/>
                  </a:lnTo>
                  <a:lnTo>
                    <a:pt x="325220" y="2897"/>
                  </a:lnTo>
                  <a:lnTo>
                    <a:pt x="280302" y="11357"/>
                  </a:lnTo>
                  <a:lnTo>
                    <a:pt x="237462" y="25031"/>
                  </a:lnTo>
                  <a:lnTo>
                    <a:pt x="197048" y="43571"/>
                  </a:lnTo>
                  <a:lnTo>
                    <a:pt x="159409" y="66627"/>
                  </a:lnTo>
                  <a:lnTo>
                    <a:pt x="124893" y="93851"/>
                  </a:lnTo>
                  <a:lnTo>
                    <a:pt x="93848" y="124896"/>
                  </a:lnTo>
                  <a:lnTo>
                    <a:pt x="66624" y="159411"/>
                  </a:lnTo>
                  <a:lnTo>
                    <a:pt x="43568" y="197049"/>
                  </a:lnTo>
                  <a:lnTo>
                    <a:pt x="25030" y="237461"/>
                  </a:lnTo>
                  <a:lnTo>
                    <a:pt x="11356" y="280299"/>
                  </a:lnTo>
                  <a:lnTo>
                    <a:pt x="2897" y="325213"/>
                  </a:lnTo>
                  <a:lnTo>
                    <a:pt x="0" y="371856"/>
                  </a:lnTo>
                  <a:lnTo>
                    <a:pt x="0" y="1859267"/>
                  </a:lnTo>
                  <a:lnTo>
                    <a:pt x="2897" y="1905915"/>
                  </a:lnTo>
                  <a:lnTo>
                    <a:pt x="11356" y="1950833"/>
                  </a:lnTo>
                  <a:lnTo>
                    <a:pt x="25030" y="1993673"/>
                  </a:lnTo>
                  <a:lnTo>
                    <a:pt x="43568" y="2034087"/>
                  </a:lnTo>
                  <a:lnTo>
                    <a:pt x="66624" y="2071726"/>
                  </a:lnTo>
                  <a:lnTo>
                    <a:pt x="93848" y="2106242"/>
                  </a:lnTo>
                  <a:lnTo>
                    <a:pt x="124893" y="2137287"/>
                  </a:lnTo>
                  <a:lnTo>
                    <a:pt x="159409" y="2164511"/>
                  </a:lnTo>
                  <a:lnTo>
                    <a:pt x="197048" y="2187567"/>
                  </a:lnTo>
                  <a:lnTo>
                    <a:pt x="237462" y="2206105"/>
                  </a:lnTo>
                  <a:lnTo>
                    <a:pt x="280302" y="2219779"/>
                  </a:lnTo>
                  <a:lnTo>
                    <a:pt x="325220" y="2228238"/>
                  </a:lnTo>
                  <a:lnTo>
                    <a:pt x="371868" y="2231136"/>
                  </a:lnTo>
                  <a:lnTo>
                    <a:pt x="4294632" y="2231136"/>
                  </a:lnTo>
                  <a:lnTo>
                    <a:pt x="4341274" y="2228238"/>
                  </a:lnTo>
                  <a:lnTo>
                    <a:pt x="4386188" y="2219779"/>
                  </a:lnTo>
                  <a:lnTo>
                    <a:pt x="4429026" y="2206105"/>
                  </a:lnTo>
                  <a:lnTo>
                    <a:pt x="4469438" y="2187567"/>
                  </a:lnTo>
                  <a:lnTo>
                    <a:pt x="4507076" y="2164511"/>
                  </a:lnTo>
                  <a:lnTo>
                    <a:pt x="4541591" y="2137287"/>
                  </a:lnTo>
                  <a:lnTo>
                    <a:pt x="4572636" y="2106242"/>
                  </a:lnTo>
                  <a:lnTo>
                    <a:pt x="4599860" y="2071726"/>
                  </a:lnTo>
                  <a:lnTo>
                    <a:pt x="4622916" y="2034087"/>
                  </a:lnTo>
                  <a:lnTo>
                    <a:pt x="4641456" y="1993673"/>
                  </a:lnTo>
                  <a:lnTo>
                    <a:pt x="4655130" y="1950833"/>
                  </a:lnTo>
                  <a:lnTo>
                    <a:pt x="4663590" y="1905915"/>
                  </a:lnTo>
                  <a:lnTo>
                    <a:pt x="4666488" y="1859267"/>
                  </a:lnTo>
                  <a:lnTo>
                    <a:pt x="4666488" y="371856"/>
                  </a:lnTo>
                  <a:lnTo>
                    <a:pt x="4663590" y="325213"/>
                  </a:lnTo>
                  <a:lnTo>
                    <a:pt x="4655130" y="280299"/>
                  </a:lnTo>
                  <a:lnTo>
                    <a:pt x="4641456" y="237461"/>
                  </a:lnTo>
                  <a:lnTo>
                    <a:pt x="4622916" y="197049"/>
                  </a:lnTo>
                  <a:lnTo>
                    <a:pt x="4599860" y="159411"/>
                  </a:lnTo>
                  <a:lnTo>
                    <a:pt x="4572636" y="124896"/>
                  </a:lnTo>
                  <a:lnTo>
                    <a:pt x="4541591" y="93851"/>
                  </a:lnTo>
                  <a:lnTo>
                    <a:pt x="4507076" y="66627"/>
                  </a:lnTo>
                  <a:lnTo>
                    <a:pt x="4469438" y="43571"/>
                  </a:lnTo>
                  <a:lnTo>
                    <a:pt x="4429026" y="25031"/>
                  </a:lnTo>
                  <a:lnTo>
                    <a:pt x="4386188" y="11357"/>
                  </a:lnTo>
                  <a:lnTo>
                    <a:pt x="4341274" y="2897"/>
                  </a:lnTo>
                  <a:lnTo>
                    <a:pt x="429463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791" y="4221479"/>
              <a:ext cx="4666615" cy="2231390"/>
            </a:xfrm>
            <a:custGeom>
              <a:avLst/>
              <a:gdLst/>
              <a:ahLst/>
              <a:cxnLst/>
              <a:rect l="l" t="t" r="r" b="b"/>
              <a:pathLst>
                <a:path w="4666615" h="2231390">
                  <a:moveTo>
                    <a:pt x="0" y="371856"/>
                  </a:moveTo>
                  <a:lnTo>
                    <a:pt x="2897" y="325213"/>
                  </a:lnTo>
                  <a:lnTo>
                    <a:pt x="11356" y="280299"/>
                  </a:lnTo>
                  <a:lnTo>
                    <a:pt x="25030" y="237461"/>
                  </a:lnTo>
                  <a:lnTo>
                    <a:pt x="43568" y="197049"/>
                  </a:lnTo>
                  <a:lnTo>
                    <a:pt x="66624" y="159411"/>
                  </a:lnTo>
                  <a:lnTo>
                    <a:pt x="93848" y="124896"/>
                  </a:lnTo>
                  <a:lnTo>
                    <a:pt x="124893" y="93851"/>
                  </a:lnTo>
                  <a:lnTo>
                    <a:pt x="159409" y="66627"/>
                  </a:lnTo>
                  <a:lnTo>
                    <a:pt x="197048" y="43571"/>
                  </a:lnTo>
                  <a:lnTo>
                    <a:pt x="237462" y="25031"/>
                  </a:lnTo>
                  <a:lnTo>
                    <a:pt x="280302" y="11357"/>
                  </a:lnTo>
                  <a:lnTo>
                    <a:pt x="325220" y="2897"/>
                  </a:lnTo>
                  <a:lnTo>
                    <a:pt x="371868" y="0"/>
                  </a:lnTo>
                  <a:lnTo>
                    <a:pt x="4294632" y="0"/>
                  </a:lnTo>
                  <a:lnTo>
                    <a:pt x="4341274" y="2897"/>
                  </a:lnTo>
                  <a:lnTo>
                    <a:pt x="4386188" y="11357"/>
                  </a:lnTo>
                  <a:lnTo>
                    <a:pt x="4429026" y="25031"/>
                  </a:lnTo>
                  <a:lnTo>
                    <a:pt x="4469438" y="43571"/>
                  </a:lnTo>
                  <a:lnTo>
                    <a:pt x="4507076" y="66627"/>
                  </a:lnTo>
                  <a:lnTo>
                    <a:pt x="4541591" y="93851"/>
                  </a:lnTo>
                  <a:lnTo>
                    <a:pt x="4572636" y="124896"/>
                  </a:lnTo>
                  <a:lnTo>
                    <a:pt x="4599860" y="159411"/>
                  </a:lnTo>
                  <a:lnTo>
                    <a:pt x="4622916" y="197049"/>
                  </a:lnTo>
                  <a:lnTo>
                    <a:pt x="4641456" y="237461"/>
                  </a:lnTo>
                  <a:lnTo>
                    <a:pt x="4655130" y="280299"/>
                  </a:lnTo>
                  <a:lnTo>
                    <a:pt x="4663590" y="325213"/>
                  </a:lnTo>
                  <a:lnTo>
                    <a:pt x="4666488" y="371856"/>
                  </a:lnTo>
                  <a:lnTo>
                    <a:pt x="4666488" y="1859267"/>
                  </a:lnTo>
                  <a:lnTo>
                    <a:pt x="4663590" y="1905915"/>
                  </a:lnTo>
                  <a:lnTo>
                    <a:pt x="4655130" y="1950833"/>
                  </a:lnTo>
                  <a:lnTo>
                    <a:pt x="4641456" y="1993673"/>
                  </a:lnTo>
                  <a:lnTo>
                    <a:pt x="4622916" y="2034087"/>
                  </a:lnTo>
                  <a:lnTo>
                    <a:pt x="4599860" y="2071726"/>
                  </a:lnTo>
                  <a:lnTo>
                    <a:pt x="4572636" y="2106242"/>
                  </a:lnTo>
                  <a:lnTo>
                    <a:pt x="4541591" y="2137287"/>
                  </a:lnTo>
                  <a:lnTo>
                    <a:pt x="4507076" y="2164511"/>
                  </a:lnTo>
                  <a:lnTo>
                    <a:pt x="4469438" y="2187567"/>
                  </a:lnTo>
                  <a:lnTo>
                    <a:pt x="4429026" y="2206105"/>
                  </a:lnTo>
                  <a:lnTo>
                    <a:pt x="4386188" y="2219779"/>
                  </a:lnTo>
                  <a:lnTo>
                    <a:pt x="4341274" y="2228238"/>
                  </a:lnTo>
                  <a:lnTo>
                    <a:pt x="4294632" y="2231136"/>
                  </a:lnTo>
                  <a:lnTo>
                    <a:pt x="371868" y="2231136"/>
                  </a:lnTo>
                  <a:lnTo>
                    <a:pt x="325220" y="2228238"/>
                  </a:lnTo>
                  <a:lnTo>
                    <a:pt x="280302" y="2219779"/>
                  </a:lnTo>
                  <a:lnTo>
                    <a:pt x="237462" y="2206105"/>
                  </a:lnTo>
                  <a:lnTo>
                    <a:pt x="197048" y="2187567"/>
                  </a:lnTo>
                  <a:lnTo>
                    <a:pt x="159409" y="2164511"/>
                  </a:lnTo>
                  <a:lnTo>
                    <a:pt x="124893" y="2137287"/>
                  </a:lnTo>
                  <a:lnTo>
                    <a:pt x="93848" y="2106242"/>
                  </a:lnTo>
                  <a:lnTo>
                    <a:pt x="66624" y="2071726"/>
                  </a:lnTo>
                  <a:lnTo>
                    <a:pt x="43568" y="2034087"/>
                  </a:lnTo>
                  <a:lnTo>
                    <a:pt x="25030" y="1993673"/>
                  </a:lnTo>
                  <a:lnTo>
                    <a:pt x="11356" y="1950833"/>
                  </a:lnTo>
                  <a:lnTo>
                    <a:pt x="2897" y="1905915"/>
                  </a:lnTo>
                  <a:lnTo>
                    <a:pt x="0" y="1859267"/>
                  </a:lnTo>
                  <a:lnTo>
                    <a:pt x="0" y="37185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07667" y="4213097"/>
            <a:ext cx="309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L’importance</a:t>
            </a:r>
            <a:r>
              <a:rPr sz="1800" b="1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du</a:t>
            </a:r>
            <a:r>
              <a:rPr sz="1800" b="1" i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mouvement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9955" y="4761738"/>
            <a:ext cx="41211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Toute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situation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doit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être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amorcée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par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des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courses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et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des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mouvements préalables</a:t>
            </a:r>
            <a:endParaRPr sz="1800">
              <a:latin typeface="Constantia"/>
              <a:cs typeface="Constantia"/>
            </a:endParaRPr>
          </a:p>
          <a:p>
            <a:pPr marL="12700" marR="205104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sz="1800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Un</a:t>
            </a:r>
            <a:r>
              <a:rPr sz="1800" b="1" spc="-3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joueur</a:t>
            </a:r>
            <a:r>
              <a:rPr sz="1800" b="1" spc="-8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ne</a:t>
            </a:r>
            <a:r>
              <a:rPr sz="1800" b="1" spc="-10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doit</a:t>
            </a:r>
            <a:r>
              <a:rPr sz="1800" b="1" spc="-5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jamais</a:t>
            </a:r>
            <a:r>
              <a:rPr sz="1800" b="1" spc="-4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frapper</a:t>
            </a:r>
            <a:r>
              <a:rPr sz="1800" b="1" spc="-11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0" dirty="0">
                <a:solidFill>
                  <a:srgbClr val="FFFF00"/>
                </a:solidFill>
                <a:latin typeface="Constantia"/>
                <a:cs typeface="Constantia"/>
              </a:rPr>
              <a:t>à </a:t>
            </a: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l’arrêt</a:t>
            </a:r>
            <a:r>
              <a:rPr sz="1800" b="1" spc="-9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ou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recevoir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un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ballon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étant lui-même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à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l’arrêt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32603" y="1126236"/>
            <a:ext cx="1551940" cy="2024380"/>
            <a:chOff x="4832603" y="1126236"/>
            <a:chExt cx="1551940" cy="202438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6335" y="1126236"/>
              <a:ext cx="647700" cy="6477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5557" y="2527553"/>
              <a:ext cx="690371" cy="6096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45557" y="2527553"/>
              <a:ext cx="690880" cy="609600"/>
            </a:xfrm>
            <a:custGeom>
              <a:avLst/>
              <a:gdLst/>
              <a:ahLst/>
              <a:cxnLst/>
              <a:rect l="l" t="t" r="r" b="b"/>
              <a:pathLst>
                <a:path w="690879" h="609600">
                  <a:moveTo>
                    <a:pt x="0" y="304800"/>
                  </a:moveTo>
                  <a:lnTo>
                    <a:pt x="3743" y="259772"/>
                  </a:lnTo>
                  <a:lnTo>
                    <a:pt x="14615" y="216792"/>
                  </a:lnTo>
                  <a:lnTo>
                    <a:pt x="32084" y="176330"/>
                  </a:lnTo>
                  <a:lnTo>
                    <a:pt x="55615" y="138860"/>
                  </a:lnTo>
                  <a:lnTo>
                    <a:pt x="84673" y="104853"/>
                  </a:lnTo>
                  <a:lnTo>
                    <a:pt x="118724" y="74783"/>
                  </a:lnTo>
                  <a:lnTo>
                    <a:pt x="157234" y="49120"/>
                  </a:lnTo>
                  <a:lnTo>
                    <a:pt x="199670" y="28338"/>
                  </a:lnTo>
                  <a:lnTo>
                    <a:pt x="245496" y="12909"/>
                  </a:lnTo>
                  <a:lnTo>
                    <a:pt x="294180" y="3306"/>
                  </a:lnTo>
                  <a:lnTo>
                    <a:pt x="345186" y="0"/>
                  </a:lnTo>
                  <a:lnTo>
                    <a:pt x="396191" y="3306"/>
                  </a:lnTo>
                  <a:lnTo>
                    <a:pt x="444875" y="12909"/>
                  </a:lnTo>
                  <a:lnTo>
                    <a:pt x="490701" y="28338"/>
                  </a:lnTo>
                  <a:lnTo>
                    <a:pt x="533137" y="49120"/>
                  </a:lnTo>
                  <a:lnTo>
                    <a:pt x="571647" y="74783"/>
                  </a:lnTo>
                  <a:lnTo>
                    <a:pt x="605698" y="104853"/>
                  </a:lnTo>
                  <a:lnTo>
                    <a:pt x="634756" y="138860"/>
                  </a:lnTo>
                  <a:lnTo>
                    <a:pt x="658287" y="176330"/>
                  </a:lnTo>
                  <a:lnTo>
                    <a:pt x="675756" y="216792"/>
                  </a:lnTo>
                  <a:lnTo>
                    <a:pt x="686628" y="259772"/>
                  </a:lnTo>
                  <a:lnTo>
                    <a:pt x="690371" y="304800"/>
                  </a:lnTo>
                  <a:lnTo>
                    <a:pt x="686628" y="349827"/>
                  </a:lnTo>
                  <a:lnTo>
                    <a:pt x="675756" y="392807"/>
                  </a:lnTo>
                  <a:lnTo>
                    <a:pt x="658287" y="433269"/>
                  </a:lnTo>
                  <a:lnTo>
                    <a:pt x="634756" y="470739"/>
                  </a:lnTo>
                  <a:lnTo>
                    <a:pt x="605698" y="504746"/>
                  </a:lnTo>
                  <a:lnTo>
                    <a:pt x="571647" y="534816"/>
                  </a:lnTo>
                  <a:lnTo>
                    <a:pt x="533137" y="560479"/>
                  </a:lnTo>
                  <a:lnTo>
                    <a:pt x="490701" y="581261"/>
                  </a:lnTo>
                  <a:lnTo>
                    <a:pt x="444875" y="596690"/>
                  </a:lnTo>
                  <a:lnTo>
                    <a:pt x="396191" y="606293"/>
                  </a:lnTo>
                  <a:lnTo>
                    <a:pt x="345186" y="609600"/>
                  </a:lnTo>
                  <a:lnTo>
                    <a:pt x="294180" y="606293"/>
                  </a:lnTo>
                  <a:lnTo>
                    <a:pt x="245496" y="596690"/>
                  </a:lnTo>
                  <a:lnTo>
                    <a:pt x="199670" y="581261"/>
                  </a:lnTo>
                  <a:lnTo>
                    <a:pt x="157234" y="560479"/>
                  </a:lnTo>
                  <a:lnTo>
                    <a:pt x="118724" y="534816"/>
                  </a:lnTo>
                  <a:lnTo>
                    <a:pt x="84673" y="504746"/>
                  </a:lnTo>
                  <a:lnTo>
                    <a:pt x="55615" y="470739"/>
                  </a:lnTo>
                  <a:lnTo>
                    <a:pt x="32084" y="433269"/>
                  </a:lnTo>
                  <a:lnTo>
                    <a:pt x="14615" y="392807"/>
                  </a:lnTo>
                  <a:lnTo>
                    <a:pt x="3743" y="349827"/>
                  </a:lnTo>
                  <a:lnTo>
                    <a:pt x="0" y="304800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6541" y="406145"/>
            <a:ext cx="11351260" cy="434340"/>
          </a:xfrm>
          <a:prstGeom prst="rect">
            <a:avLst/>
          </a:prstGeom>
          <a:solidFill>
            <a:srgbClr val="FFFFFF"/>
          </a:solidFill>
          <a:ln w="38100">
            <a:solidFill>
              <a:srgbClr val="4471C4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z="2100" i="1" spc="-105" dirty="0">
                <a:solidFill>
                  <a:srgbClr val="0000FF"/>
                </a:solidFill>
                <a:latin typeface="Arial Black"/>
                <a:cs typeface="Arial Black"/>
              </a:rPr>
              <a:t>L’IMPORTANCE</a:t>
            </a:r>
            <a:r>
              <a:rPr sz="2100" i="1" spc="-7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50" dirty="0">
                <a:solidFill>
                  <a:srgbClr val="0000FF"/>
                </a:solidFill>
                <a:latin typeface="Arial Black"/>
                <a:cs typeface="Arial Black"/>
              </a:rPr>
              <a:t>DU</a:t>
            </a:r>
            <a:r>
              <a:rPr sz="2100" i="1" spc="-13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114" dirty="0">
                <a:solidFill>
                  <a:srgbClr val="0000FF"/>
                </a:solidFill>
                <a:latin typeface="Arial Black"/>
                <a:cs typeface="Arial Black"/>
              </a:rPr>
              <a:t>TRAVAIL</a:t>
            </a:r>
            <a:r>
              <a:rPr sz="2100" i="1" spc="-8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75" dirty="0">
                <a:solidFill>
                  <a:srgbClr val="0000FF"/>
                </a:solidFill>
                <a:latin typeface="Arial Black"/>
                <a:cs typeface="Arial Black"/>
              </a:rPr>
              <a:t>TECHNIQUE</a:t>
            </a:r>
            <a:r>
              <a:rPr sz="2100" i="1" spc="-10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55" dirty="0">
                <a:solidFill>
                  <a:srgbClr val="0000FF"/>
                </a:solidFill>
                <a:latin typeface="Arial Black"/>
                <a:cs typeface="Arial Black"/>
              </a:rPr>
              <a:t>dans</a:t>
            </a:r>
            <a:r>
              <a:rPr sz="2100" i="1" spc="-6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55" dirty="0">
                <a:solidFill>
                  <a:srgbClr val="0000FF"/>
                </a:solidFill>
                <a:latin typeface="Arial Black"/>
                <a:cs typeface="Arial Black"/>
              </a:rPr>
              <a:t>toutes</a:t>
            </a:r>
            <a:r>
              <a:rPr sz="2100" i="1" spc="-5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20" dirty="0">
                <a:solidFill>
                  <a:srgbClr val="0000FF"/>
                </a:solidFill>
                <a:latin typeface="Arial Black"/>
                <a:cs typeface="Arial Black"/>
              </a:rPr>
              <a:t>les</a:t>
            </a:r>
            <a:r>
              <a:rPr sz="2100" i="1" spc="-7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2100" i="1" spc="-10" dirty="0">
                <a:solidFill>
                  <a:srgbClr val="0000FF"/>
                </a:solidFill>
                <a:latin typeface="Arial Black"/>
                <a:cs typeface="Arial Black"/>
              </a:rPr>
              <a:t>catégories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80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78738" y="8465"/>
            <a:ext cx="901599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54853" y="2611373"/>
            <a:ext cx="2724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13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3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387095"/>
            <a:ext cx="12230100" cy="472440"/>
            <a:chOff x="-18288" y="387095"/>
            <a:chExt cx="12230100" cy="472440"/>
          </a:xfrm>
        </p:grpSpPr>
        <p:sp>
          <p:nvSpPr>
            <p:cNvPr id="3" name="object 3"/>
            <p:cNvSpPr/>
            <p:nvPr/>
          </p:nvSpPr>
          <p:spPr>
            <a:xfrm>
              <a:off x="761" y="406145"/>
              <a:ext cx="12192000" cy="434340"/>
            </a:xfrm>
            <a:custGeom>
              <a:avLst/>
              <a:gdLst/>
              <a:ahLst/>
              <a:cxnLst/>
              <a:rect l="l" t="t" r="r" b="b"/>
              <a:pathLst>
                <a:path w="12192000" h="434340">
                  <a:moveTo>
                    <a:pt x="12192000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12192000" y="43433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406145"/>
              <a:ext cx="12192000" cy="434340"/>
            </a:xfrm>
            <a:custGeom>
              <a:avLst/>
              <a:gdLst/>
              <a:ahLst/>
              <a:cxnLst/>
              <a:rect l="l" t="t" r="r" b="b"/>
              <a:pathLst>
                <a:path w="12192000" h="434340">
                  <a:moveTo>
                    <a:pt x="0" y="434339"/>
                  </a:moveTo>
                  <a:lnTo>
                    <a:pt x="12192000" y="43433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11" y="422909"/>
            <a:ext cx="1217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0099"/>
                </a:solidFill>
                <a:latin typeface="Arial Black"/>
                <a:cs typeface="Arial Black"/>
              </a:rPr>
              <a:t>PROGRAMME</a:t>
            </a:r>
            <a:r>
              <a:rPr sz="2000" spc="-12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Arial Black"/>
                <a:cs typeface="Arial Black"/>
              </a:rPr>
              <a:t>PEDAGOGIQUE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7367" y="4443984"/>
            <a:ext cx="2749295" cy="20604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83716" y="4717542"/>
            <a:ext cx="1850389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Sur</a:t>
            </a:r>
            <a:r>
              <a:rPr sz="2100" b="1" i="1" u="sng" spc="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21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les</a:t>
            </a:r>
            <a:r>
              <a:rPr sz="2100" b="1" i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2100" b="1" i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plans</a:t>
            </a:r>
            <a:r>
              <a:rPr sz="2100" b="1" i="1" u="sng" spc="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 </a:t>
            </a:r>
            <a:r>
              <a:rPr sz="2100" b="1" i="1" u="sng" spc="-5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21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Physique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21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Technique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21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Tactique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800000"/>
                </a:solidFill>
                <a:latin typeface="Arial"/>
                <a:cs typeface="Arial"/>
              </a:rPr>
              <a:t>• </a:t>
            </a:r>
            <a:r>
              <a:rPr sz="2100" b="1" spc="-10" dirty="0">
                <a:solidFill>
                  <a:srgbClr val="800000"/>
                </a:solidFill>
                <a:latin typeface="Arial"/>
                <a:cs typeface="Arial"/>
              </a:rPr>
              <a:t>Mental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47013" y="5821489"/>
            <a:ext cx="751840" cy="662305"/>
            <a:chOff x="7347013" y="5821489"/>
            <a:chExt cx="751840" cy="662305"/>
          </a:xfrm>
        </p:grpSpPr>
        <p:sp>
          <p:nvSpPr>
            <p:cNvPr id="9" name="object 9"/>
            <p:cNvSpPr/>
            <p:nvPr/>
          </p:nvSpPr>
          <p:spPr>
            <a:xfrm>
              <a:off x="7351776" y="5826252"/>
              <a:ext cx="742315" cy="652780"/>
            </a:xfrm>
            <a:custGeom>
              <a:avLst/>
              <a:gdLst/>
              <a:ahLst/>
              <a:cxnLst/>
              <a:rect l="l" t="t" r="r" b="b"/>
              <a:pathLst>
                <a:path w="742315" h="652779">
                  <a:moveTo>
                    <a:pt x="371094" y="0"/>
                  </a:moveTo>
                  <a:lnTo>
                    <a:pt x="320732" y="2977"/>
                  </a:lnTo>
                  <a:lnTo>
                    <a:pt x="272432" y="11649"/>
                  </a:lnTo>
                  <a:lnTo>
                    <a:pt x="226635" y="25628"/>
                  </a:lnTo>
                  <a:lnTo>
                    <a:pt x="183783" y="44526"/>
                  </a:lnTo>
                  <a:lnTo>
                    <a:pt x="144317" y="67953"/>
                  </a:lnTo>
                  <a:lnTo>
                    <a:pt x="108680" y="95521"/>
                  </a:lnTo>
                  <a:lnTo>
                    <a:pt x="77313" y="126842"/>
                  </a:lnTo>
                  <a:lnTo>
                    <a:pt x="50658" y="161527"/>
                  </a:lnTo>
                  <a:lnTo>
                    <a:pt x="29158" y="199187"/>
                  </a:lnTo>
                  <a:lnTo>
                    <a:pt x="13253" y="239434"/>
                  </a:lnTo>
                  <a:lnTo>
                    <a:pt x="3387" y="281880"/>
                  </a:lnTo>
                  <a:lnTo>
                    <a:pt x="0" y="326136"/>
                  </a:lnTo>
                  <a:lnTo>
                    <a:pt x="3387" y="370391"/>
                  </a:lnTo>
                  <a:lnTo>
                    <a:pt x="13253" y="412837"/>
                  </a:lnTo>
                  <a:lnTo>
                    <a:pt x="29158" y="453084"/>
                  </a:lnTo>
                  <a:lnTo>
                    <a:pt x="50658" y="490744"/>
                  </a:lnTo>
                  <a:lnTo>
                    <a:pt x="77313" y="525429"/>
                  </a:lnTo>
                  <a:lnTo>
                    <a:pt x="108680" y="556750"/>
                  </a:lnTo>
                  <a:lnTo>
                    <a:pt x="144317" y="584318"/>
                  </a:lnTo>
                  <a:lnTo>
                    <a:pt x="183783" y="607745"/>
                  </a:lnTo>
                  <a:lnTo>
                    <a:pt x="226635" y="626643"/>
                  </a:lnTo>
                  <a:lnTo>
                    <a:pt x="272432" y="640622"/>
                  </a:lnTo>
                  <a:lnTo>
                    <a:pt x="320732" y="649294"/>
                  </a:lnTo>
                  <a:lnTo>
                    <a:pt x="371094" y="652272"/>
                  </a:lnTo>
                  <a:lnTo>
                    <a:pt x="421455" y="649294"/>
                  </a:lnTo>
                  <a:lnTo>
                    <a:pt x="469755" y="640622"/>
                  </a:lnTo>
                  <a:lnTo>
                    <a:pt x="515552" y="626643"/>
                  </a:lnTo>
                  <a:lnTo>
                    <a:pt x="558404" y="607745"/>
                  </a:lnTo>
                  <a:lnTo>
                    <a:pt x="597870" y="584318"/>
                  </a:lnTo>
                  <a:lnTo>
                    <a:pt x="633507" y="556750"/>
                  </a:lnTo>
                  <a:lnTo>
                    <a:pt x="664874" y="525429"/>
                  </a:lnTo>
                  <a:lnTo>
                    <a:pt x="691529" y="490744"/>
                  </a:lnTo>
                  <a:lnTo>
                    <a:pt x="713029" y="453084"/>
                  </a:lnTo>
                  <a:lnTo>
                    <a:pt x="728934" y="412837"/>
                  </a:lnTo>
                  <a:lnTo>
                    <a:pt x="738800" y="370391"/>
                  </a:lnTo>
                  <a:lnTo>
                    <a:pt x="742188" y="326136"/>
                  </a:lnTo>
                  <a:lnTo>
                    <a:pt x="738800" y="281880"/>
                  </a:lnTo>
                  <a:lnTo>
                    <a:pt x="728934" y="239434"/>
                  </a:lnTo>
                  <a:lnTo>
                    <a:pt x="713029" y="199187"/>
                  </a:lnTo>
                  <a:lnTo>
                    <a:pt x="691529" y="161527"/>
                  </a:lnTo>
                  <a:lnTo>
                    <a:pt x="664874" y="126842"/>
                  </a:lnTo>
                  <a:lnTo>
                    <a:pt x="633507" y="95521"/>
                  </a:lnTo>
                  <a:lnTo>
                    <a:pt x="597870" y="67953"/>
                  </a:lnTo>
                  <a:lnTo>
                    <a:pt x="558404" y="44526"/>
                  </a:lnTo>
                  <a:lnTo>
                    <a:pt x="515552" y="25628"/>
                  </a:lnTo>
                  <a:lnTo>
                    <a:pt x="469755" y="11649"/>
                  </a:lnTo>
                  <a:lnTo>
                    <a:pt x="421455" y="2977"/>
                  </a:lnTo>
                  <a:lnTo>
                    <a:pt x="371094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51776" y="5826252"/>
              <a:ext cx="742315" cy="652780"/>
            </a:xfrm>
            <a:custGeom>
              <a:avLst/>
              <a:gdLst/>
              <a:ahLst/>
              <a:cxnLst/>
              <a:rect l="l" t="t" r="r" b="b"/>
              <a:pathLst>
                <a:path w="742315" h="652779">
                  <a:moveTo>
                    <a:pt x="0" y="326136"/>
                  </a:moveTo>
                  <a:lnTo>
                    <a:pt x="3387" y="281880"/>
                  </a:lnTo>
                  <a:lnTo>
                    <a:pt x="13253" y="239434"/>
                  </a:lnTo>
                  <a:lnTo>
                    <a:pt x="29158" y="199187"/>
                  </a:lnTo>
                  <a:lnTo>
                    <a:pt x="50658" y="161527"/>
                  </a:lnTo>
                  <a:lnTo>
                    <a:pt x="77313" y="126842"/>
                  </a:lnTo>
                  <a:lnTo>
                    <a:pt x="108680" y="95521"/>
                  </a:lnTo>
                  <a:lnTo>
                    <a:pt x="144317" y="67953"/>
                  </a:lnTo>
                  <a:lnTo>
                    <a:pt x="183783" y="44526"/>
                  </a:lnTo>
                  <a:lnTo>
                    <a:pt x="226635" y="25628"/>
                  </a:lnTo>
                  <a:lnTo>
                    <a:pt x="272432" y="11649"/>
                  </a:lnTo>
                  <a:lnTo>
                    <a:pt x="320732" y="2977"/>
                  </a:lnTo>
                  <a:lnTo>
                    <a:pt x="371094" y="0"/>
                  </a:lnTo>
                  <a:lnTo>
                    <a:pt x="421455" y="2977"/>
                  </a:lnTo>
                  <a:lnTo>
                    <a:pt x="469755" y="11649"/>
                  </a:lnTo>
                  <a:lnTo>
                    <a:pt x="515552" y="25628"/>
                  </a:lnTo>
                  <a:lnTo>
                    <a:pt x="558404" y="44526"/>
                  </a:lnTo>
                  <a:lnTo>
                    <a:pt x="597870" y="67953"/>
                  </a:lnTo>
                  <a:lnTo>
                    <a:pt x="633507" y="95521"/>
                  </a:lnTo>
                  <a:lnTo>
                    <a:pt x="664874" y="126842"/>
                  </a:lnTo>
                  <a:lnTo>
                    <a:pt x="691529" y="161527"/>
                  </a:lnTo>
                  <a:lnTo>
                    <a:pt x="713029" y="199187"/>
                  </a:lnTo>
                  <a:lnTo>
                    <a:pt x="728934" y="239434"/>
                  </a:lnTo>
                  <a:lnTo>
                    <a:pt x="738800" y="281880"/>
                  </a:lnTo>
                  <a:lnTo>
                    <a:pt x="742188" y="326136"/>
                  </a:lnTo>
                  <a:lnTo>
                    <a:pt x="738800" y="370391"/>
                  </a:lnTo>
                  <a:lnTo>
                    <a:pt x="728934" y="412837"/>
                  </a:lnTo>
                  <a:lnTo>
                    <a:pt x="713029" y="453084"/>
                  </a:lnTo>
                  <a:lnTo>
                    <a:pt x="691529" y="490744"/>
                  </a:lnTo>
                  <a:lnTo>
                    <a:pt x="664874" y="525429"/>
                  </a:lnTo>
                  <a:lnTo>
                    <a:pt x="633507" y="556750"/>
                  </a:lnTo>
                  <a:lnTo>
                    <a:pt x="597870" y="584318"/>
                  </a:lnTo>
                  <a:lnTo>
                    <a:pt x="558404" y="607745"/>
                  </a:lnTo>
                  <a:lnTo>
                    <a:pt x="515552" y="626643"/>
                  </a:lnTo>
                  <a:lnTo>
                    <a:pt x="469755" y="640622"/>
                  </a:lnTo>
                  <a:lnTo>
                    <a:pt x="421455" y="649294"/>
                  </a:lnTo>
                  <a:lnTo>
                    <a:pt x="371094" y="652272"/>
                  </a:lnTo>
                  <a:lnTo>
                    <a:pt x="320732" y="649294"/>
                  </a:lnTo>
                  <a:lnTo>
                    <a:pt x="272432" y="640622"/>
                  </a:lnTo>
                  <a:lnTo>
                    <a:pt x="226635" y="626643"/>
                  </a:lnTo>
                  <a:lnTo>
                    <a:pt x="183783" y="607745"/>
                  </a:lnTo>
                  <a:lnTo>
                    <a:pt x="144317" y="584318"/>
                  </a:lnTo>
                  <a:lnTo>
                    <a:pt x="108680" y="556750"/>
                  </a:lnTo>
                  <a:lnTo>
                    <a:pt x="77313" y="525429"/>
                  </a:lnTo>
                  <a:lnTo>
                    <a:pt x="50658" y="490744"/>
                  </a:lnTo>
                  <a:lnTo>
                    <a:pt x="29158" y="453084"/>
                  </a:lnTo>
                  <a:lnTo>
                    <a:pt x="13253" y="412837"/>
                  </a:lnTo>
                  <a:lnTo>
                    <a:pt x="3387" y="370391"/>
                  </a:lnTo>
                  <a:lnTo>
                    <a:pt x="0" y="3261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04303" y="5915355"/>
            <a:ext cx="440690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lang="fr-FR" sz="1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U9</a:t>
            </a:r>
            <a:endParaRPr sz="1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Éveil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47469" y="5490781"/>
            <a:ext cx="824865" cy="728980"/>
            <a:chOff x="7947469" y="5490781"/>
            <a:chExt cx="824865" cy="728980"/>
          </a:xfrm>
        </p:grpSpPr>
        <p:sp>
          <p:nvSpPr>
            <p:cNvPr id="13" name="object 13"/>
            <p:cNvSpPr/>
            <p:nvPr/>
          </p:nvSpPr>
          <p:spPr>
            <a:xfrm>
              <a:off x="7952231" y="5495544"/>
              <a:ext cx="815340" cy="719455"/>
            </a:xfrm>
            <a:custGeom>
              <a:avLst/>
              <a:gdLst/>
              <a:ahLst/>
              <a:cxnLst/>
              <a:rect l="l" t="t" r="r" b="b"/>
              <a:pathLst>
                <a:path w="815340" h="719454">
                  <a:moveTo>
                    <a:pt x="407670" y="0"/>
                  </a:moveTo>
                  <a:lnTo>
                    <a:pt x="356528" y="2802"/>
                  </a:lnTo>
                  <a:lnTo>
                    <a:pt x="307284" y="10984"/>
                  </a:lnTo>
                  <a:lnTo>
                    <a:pt x="260318" y="24209"/>
                  </a:lnTo>
                  <a:lnTo>
                    <a:pt x="216012" y="42139"/>
                  </a:lnTo>
                  <a:lnTo>
                    <a:pt x="174750" y="64438"/>
                  </a:lnTo>
                  <a:lnTo>
                    <a:pt x="136911" y="90769"/>
                  </a:lnTo>
                  <a:lnTo>
                    <a:pt x="102879" y="120795"/>
                  </a:lnTo>
                  <a:lnTo>
                    <a:pt x="73035" y="154178"/>
                  </a:lnTo>
                  <a:lnTo>
                    <a:pt x="47760" y="190582"/>
                  </a:lnTo>
                  <a:lnTo>
                    <a:pt x="27438" y="229669"/>
                  </a:lnTo>
                  <a:lnTo>
                    <a:pt x="12449" y="271104"/>
                  </a:lnTo>
                  <a:lnTo>
                    <a:pt x="3175" y="314547"/>
                  </a:lnTo>
                  <a:lnTo>
                    <a:pt x="0" y="359663"/>
                  </a:lnTo>
                  <a:lnTo>
                    <a:pt x="3175" y="404780"/>
                  </a:lnTo>
                  <a:lnTo>
                    <a:pt x="12449" y="448223"/>
                  </a:lnTo>
                  <a:lnTo>
                    <a:pt x="27438" y="489658"/>
                  </a:lnTo>
                  <a:lnTo>
                    <a:pt x="47760" y="528745"/>
                  </a:lnTo>
                  <a:lnTo>
                    <a:pt x="73035" y="565149"/>
                  </a:lnTo>
                  <a:lnTo>
                    <a:pt x="102879" y="598532"/>
                  </a:lnTo>
                  <a:lnTo>
                    <a:pt x="136911" y="628558"/>
                  </a:lnTo>
                  <a:lnTo>
                    <a:pt x="174750" y="654889"/>
                  </a:lnTo>
                  <a:lnTo>
                    <a:pt x="216012" y="677188"/>
                  </a:lnTo>
                  <a:lnTo>
                    <a:pt x="260318" y="695118"/>
                  </a:lnTo>
                  <a:lnTo>
                    <a:pt x="307284" y="708343"/>
                  </a:lnTo>
                  <a:lnTo>
                    <a:pt x="356528" y="716525"/>
                  </a:lnTo>
                  <a:lnTo>
                    <a:pt x="407670" y="719327"/>
                  </a:lnTo>
                  <a:lnTo>
                    <a:pt x="458811" y="716525"/>
                  </a:lnTo>
                  <a:lnTo>
                    <a:pt x="508055" y="708343"/>
                  </a:lnTo>
                  <a:lnTo>
                    <a:pt x="555021" y="695118"/>
                  </a:lnTo>
                  <a:lnTo>
                    <a:pt x="599327" y="677188"/>
                  </a:lnTo>
                  <a:lnTo>
                    <a:pt x="640589" y="654889"/>
                  </a:lnTo>
                  <a:lnTo>
                    <a:pt x="678428" y="628558"/>
                  </a:lnTo>
                  <a:lnTo>
                    <a:pt x="712460" y="598532"/>
                  </a:lnTo>
                  <a:lnTo>
                    <a:pt x="742304" y="565149"/>
                  </a:lnTo>
                  <a:lnTo>
                    <a:pt x="767579" y="528745"/>
                  </a:lnTo>
                  <a:lnTo>
                    <a:pt x="787901" y="489658"/>
                  </a:lnTo>
                  <a:lnTo>
                    <a:pt x="802890" y="448223"/>
                  </a:lnTo>
                  <a:lnTo>
                    <a:pt x="812164" y="404780"/>
                  </a:lnTo>
                  <a:lnTo>
                    <a:pt x="815340" y="359663"/>
                  </a:lnTo>
                  <a:lnTo>
                    <a:pt x="812164" y="314547"/>
                  </a:lnTo>
                  <a:lnTo>
                    <a:pt x="802890" y="271104"/>
                  </a:lnTo>
                  <a:lnTo>
                    <a:pt x="787901" y="229669"/>
                  </a:lnTo>
                  <a:lnTo>
                    <a:pt x="767579" y="190582"/>
                  </a:lnTo>
                  <a:lnTo>
                    <a:pt x="742304" y="154178"/>
                  </a:lnTo>
                  <a:lnTo>
                    <a:pt x="712460" y="120795"/>
                  </a:lnTo>
                  <a:lnTo>
                    <a:pt x="678428" y="90769"/>
                  </a:lnTo>
                  <a:lnTo>
                    <a:pt x="640589" y="64438"/>
                  </a:lnTo>
                  <a:lnTo>
                    <a:pt x="599327" y="42139"/>
                  </a:lnTo>
                  <a:lnTo>
                    <a:pt x="555021" y="24209"/>
                  </a:lnTo>
                  <a:lnTo>
                    <a:pt x="508055" y="10984"/>
                  </a:lnTo>
                  <a:lnTo>
                    <a:pt x="458811" y="2802"/>
                  </a:lnTo>
                  <a:lnTo>
                    <a:pt x="407670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2231" y="5495544"/>
              <a:ext cx="815340" cy="719455"/>
            </a:xfrm>
            <a:custGeom>
              <a:avLst/>
              <a:gdLst/>
              <a:ahLst/>
              <a:cxnLst/>
              <a:rect l="l" t="t" r="r" b="b"/>
              <a:pathLst>
                <a:path w="815340" h="719454">
                  <a:moveTo>
                    <a:pt x="0" y="359663"/>
                  </a:moveTo>
                  <a:lnTo>
                    <a:pt x="3175" y="314547"/>
                  </a:lnTo>
                  <a:lnTo>
                    <a:pt x="12449" y="271104"/>
                  </a:lnTo>
                  <a:lnTo>
                    <a:pt x="27438" y="229669"/>
                  </a:lnTo>
                  <a:lnTo>
                    <a:pt x="47760" y="190582"/>
                  </a:lnTo>
                  <a:lnTo>
                    <a:pt x="73035" y="154178"/>
                  </a:lnTo>
                  <a:lnTo>
                    <a:pt x="102879" y="120795"/>
                  </a:lnTo>
                  <a:lnTo>
                    <a:pt x="136911" y="90769"/>
                  </a:lnTo>
                  <a:lnTo>
                    <a:pt x="174750" y="64438"/>
                  </a:lnTo>
                  <a:lnTo>
                    <a:pt x="216012" y="42139"/>
                  </a:lnTo>
                  <a:lnTo>
                    <a:pt x="260318" y="24209"/>
                  </a:lnTo>
                  <a:lnTo>
                    <a:pt x="307284" y="10984"/>
                  </a:lnTo>
                  <a:lnTo>
                    <a:pt x="356528" y="2802"/>
                  </a:lnTo>
                  <a:lnTo>
                    <a:pt x="407670" y="0"/>
                  </a:lnTo>
                  <a:lnTo>
                    <a:pt x="458811" y="2802"/>
                  </a:lnTo>
                  <a:lnTo>
                    <a:pt x="508055" y="10984"/>
                  </a:lnTo>
                  <a:lnTo>
                    <a:pt x="555021" y="24209"/>
                  </a:lnTo>
                  <a:lnTo>
                    <a:pt x="599327" y="42139"/>
                  </a:lnTo>
                  <a:lnTo>
                    <a:pt x="640589" y="64438"/>
                  </a:lnTo>
                  <a:lnTo>
                    <a:pt x="678428" y="90769"/>
                  </a:lnTo>
                  <a:lnTo>
                    <a:pt x="712460" y="120795"/>
                  </a:lnTo>
                  <a:lnTo>
                    <a:pt x="742304" y="154178"/>
                  </a:lnTo>
                  <a:lnTo>
                    <a:pt x="767579" y="190582"/>
                  </a:lnTo>
                  <a:lnTo>
                    <a:pt x="787901" y="229669"/>
                  </a:lnTo>
                  <a:lnTo>
                    <a:pt x="802890" y="271104"/>
                  </a:lnTo>
                  <a:lnTo>
                    <a:pt x="812164" y="314547"/>
                  </a:lnTo>
                  <a:lnTo>
                    <a:pt x="815340" y="359663"/>
                  </a:lnTo>
                  <a:lnTo>
                    <a:pt x="812164" y="404780"/>
                  </a:lnTo>
                  <a:lnTo>
                    <a:pt x="802890" y="448223"/>
                  </a:lnTo>
                  <a:lnTo>
                    <a:pt x="787901" y="489658"/>
                  </a:lnTo>
                  <a:lnTo>
                    <a:pt x="767579" y="528745"/>
                  </a:lnTo>
                  <a:lnTo>
                    <a:pt x="742304" y="565149"/>
                  </a:lnTo>
                  <a:lnTo>
                    <a:pt x="712460" y="598532"/>
                  </a:lnTo>
                  <a:lnTo>
                    <a:pt x="678428" y="628558"/>
                  </a:lnTo>
                  <a:lnTo>
                    <a:pt x="640589" y="654889"/>
                  </a:lnTo>
                  <a:lnTo>
                    <a:pt x="599327" y="677188"/>
                  </a:lnTo>
                  <a:lnTo>
                    <a:pt x="555021" y="695118"/>
                  </a:lnTo>
                  <a:lnTo>
                    <a:pt x="508055" y="708343"/>
                  </a:lnTo>
                  <a:lnTo>
                    <a:pt x="458811" y="716525"/>
                  </a:lnTo>
                  <a:lnTo>
                    <a:pt x="407670" y="719327"/>
                  </a:lnTo>
                  <a:lnTo>
                    <a:pt x="356528" y="716525"/>
                  </a:lnTo>
                  <a:lnTo>
                    <a:pt x="307284" y="708343"/>
                  </a:lnTo>
                  <a:lnTo>
                    <a:pt x="260318" y="695118"/>
                  </a:lnTo>
                  <a:lnTo>
                    <a:pt x="216012" y="677188"/>
                  </a:lnTo>
                  <a:lnTo>
                    <a:pt x="174750" y="654889"/>
                  </a:lnTo>
                  <a:lnTo>
                    <a:pt x="136911" y="628558"/>
                  </a:lnTo>
                  <a:lnTo>
                    <a:pt x="102879" y="598532"/>
                  </a:lnTo>
                  <a:lnTo>
                    <a:pt x="73035" y="565149"/>
                  </a:lnTo>
                  <a:lnTo>
                    <a:pt x="47760" y="528745"/>
                  </a:lnTo>
                  <a:lnTo>
                    <a:pt x="27438" y="489658"/>
                  </a:lnTo>
                  <a:lnTo>
                    <a:pt x="12449" y="448223"/>
                  </a:lnTo>
                  <a:lnTo>
                    <a:pt x="3175" y="404780"/>
                  </a:lnTo>
                  <a:lnTo>
                    <a:pt x="0" y="3596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40445" y="5618479"/>
            <a:ext cx="440690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lang="fr-FR" sz="1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endParaRPr sz="1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Éveil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543353" y="5013769"/>
            <a:ext cx="915035" cy="807085"/>
            <a:chOff x="8543353" y="5013769"/>
            <a:chExt cx="915035" cy="807085"/>
          </a:xfrm>
        </p:grpSpPr>
        <p:sp>
          <p:nvSpPr>
            <p:cNvPr id="17" name="object 17"/>
            <p:cNvSpPr/>
            <p:nvPr/>
          </p:nvSpPr>
          <p:spPr>
            <a:xfrm>
              <a:off x="8548116" y="5018532"/>
              <a:ext cx="905510" cy="797560"/>
            </a:xfrm>
            <a:custGeom>
              <a:avLst/>
              <a:gdLst/>
              <a:ahLst/>
              <a:cxnLst/>
              <a:rect l="l" t="t" r="r" b="b"/>
              <a:pathLst>
                <a:path w="905509" h="797560">
                  <a:moveTo>
                    <a:pt x="452627" y="0"/>
                  </a:moveTo>
                  <a:lnTo>
                    <a:pt x="403316" y="2338"/>
                  </a:lnTo>
                  <a:lnTo>
                    <a:pt x="355541" y="9192"/>
                  </a:lnTo>
                  <a:lnTo>
                    <a:pt x="309579" y="20317"/>
                  </a:lnTo>
                  <a:lnTo>
                    <a:pt x="265705" y="35472"/>
                  </a:lnTo>
                  <a:lnTo>
                    <a:pt x="224197" y="54412"/>
                  </a:lnTo>
                  <a:lnTo>
                    <a:pt x="185330" y="76894"/>
                  </a:lnTo>
                  <a:lnTo>
                    <a:pt x="149381" y="102676"/>
                  </a:lnTo>
                  <a:lnTo>
                    <a:pt x="116627" y="131514"/>
                  </a:lnTo>
                  <a:lnTo>
                    <a:pt x="87343" y="163165"/>
                  </a:lnTo>
                  <a:lnTo>
                    <a:pt x="61806" y="197386"/>
                  </a:lnTo>
                  <a:lnTo>
                    <a:pt x="40293" y="233933"/>
                  </a:lnTo>
                  <a:lnTo>
                    <a:pt x="23079" y="272564"/>
                  </a:lnTo>
                  <a:lnTo>
                    <a:pt x="10441" y="313035"/>
                  </a:lnTo>
                  <a:lnTo>
                    <a:pt x="2656" y="355103"/>
                  </a:lnTo>
                  <a:lnTo>
                    <a:pt x="0" y="398526"/>
                  </a:lnTo>
                  <a:lnTo>
                    <a:pt x="2656" y="441950"/>
                  </a:lnTo>
                  <a:lnTo>
                    <a:pt x="10441" y="484020"/>
                  </a:lnTo>
                  <a:lnTo>
                    <a:pt x="23079" y="524492"/>
                  </a:lnTo>
                  <a:lnTo>
                    <a:pt x="40293" y="563123"/>
                  </a:lnTo>
                  <a:lnTo>
                    <a:pt x="61806" y="599671"/>
                  </a:lnTo>
                  <a:lnTo>
                    <a:pt x="87343" y="633891"/>
                  </a:lnTo>
                  <a:lnTo>
                    <a:pt x="116627" y="665542"/>
                  </a:lnTo>
                  <a:lnTo>
                    <a:pt x="149381" y="694379"/>
                  </a:lnTo>
                  <a:lnTo>
                    <a:pt x="185330" y="720160"/>
                  </a:lnTo>
                  <a:lnTo>
                    <a:pt x="224197" y="742642"/>
                  </a:lnTo>
                  <a:lnTo>
                    <a:pt x="265705" y="761581"/>
                  </a:lnTo>
                  <a:lnTo>
                    <a:pt x="309579" y="776735"/>
                  </a:lnTo>
                  <a:lnTo>
                    <a:pt x="355541" y="787860"/>
                  </a:lnTo>
                  <a:lnTo>
                    <a:pt x="403316" y="794713"/>
                  </a:lnTo>
                  <a:lnTo>
                    <a:pt x="452627" y="797052"/>
                  </a:lnTo>
                  <a:lnTo>
                    <a:pt x="501939" y="794713"/>
                  </a:lnTo>
                  <a:lnTo>
                    <a:pt x="549714" y="787860"/>
                  </a:lnTo>
                  <a:lnTo>
                    <a:pt x="595676" y="776735"/>
                  </a:lnTo>
                  <a:lnTo>
                    <a:pt x="639550" y="761581"/>
                  </a:lnTo>
                  <a:lnTo>
                    <a:pt x="681058" y="742642"/>
                  </a:lnTo>
                  <a:lnTo>
                    <a:pt x="719925" y="720160"/>
                  </a:lnTo>
                  <a:lnTo>
                    <a:pt x="755874" y="694379"/>
                  </a:lnTo>
                  <a:lnTo>
                    <a:pt x="788628" y="665542"/>
                  </a:lnTo>
                  <a:lnTo>
                    <a:pt x="817912" y="633891"/>
                  </a:lnTo>
                  <a:lnTo>
                    <a:pt x="843449" y="599671"/>
                  </a:lnTo>
                  <a:lnTo>
                    <a:pt x="864962" y="563123"/>
                  </a:lnTo>
                  <a:lnTo>
                    <a:pt x="882176" y="524492"/>
                  </a:lnTo>
                  <a:lnTo>
                    <a:pt x="894814" y="484020"/>
                  </a:lnTo>
                  <a:lnTo>
                    <a:pt x="902599" y="441950"/>
                  </a:lnTo>
                  <a:lnTo>
                    <a:pt x="905255" y="398526"/>
                  </a:lnTo>
                  <a:lnTo>
                    <a:pt x="902599" y="355103"/>
                  </a:lnTo>
                  <a:lnTo>
                    <a:pt x="894814" y="313035"/>
                  </a:lnTo>
                  <a:lnTo>
                    <a:pt x="882176" y="272564"/>
                  </a:lnTo>
                  <a:lnTo>
                    <a:pt x="864962" y="233933"/>
                  </a:lnTo>
                  <a:lnTo>
                    <a:pt x="843449" y="197386"/>
                  </a:lnTo>
                  <a:lnTo>
                    <a:pt x="817912" y="163165"/>
                  </a:lnTo>
                  <a:lnTo>
                    <a:pt x="788628" y="131514"/>
                  </a:lnTo>
                  <a:lnTo>
                    <a:pt x="755874" y="102676"/>
                  </a:lnTo>
                  <a:lnTo>
                    <a:pt x="719925" y="76894"/>
                  </a:lnTo>
                  <a:lnTo>
                    <a:pt x="681058" y="54412"/>
                  </a:lnTo>
                  <a:lnTo>
                    <a:pt x="639550" y="35472"/>
                  </a:lnTo>
                  <a:lnTo>
                    <a:pt x="595676" y="20317"/>
                  </a:lnTo>
                  <a:lnTo>
                    <a:pt x="549714" y="9192"/>
                  </a:lnTo>
                  <a:lnTo>
                    <a:pt x="501939" y="2338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48116" y="5018532"/>
              <a:ext cx="905510" cy="797560"/>
            </a:xfrm>
            <a:custGeom>
              <a:avLst/>
              <a:gdLst/>
              <a:ahLst/>
              <a:cxnLst/>
              <a:rect l="l" t="t" r="r" b="b"/>
              <a:pathLst>
                <a:path w="905509" h="797560">
                  <a:moveTo>
                    <a:pt x="0" y="398526"/>
                  </a:moveTo>
                  <a:lnTo>
                    <a:pt x="2656" y="355103"/>
                  </a:lnTo>
                  <a:lnTo>
                    <a:pt x="10441" y="313035"/>
                  </a:lnTo>
                  <a:lnTo>
                    <a:pt x="23079" y="272564"/>
                  </a:lnTo>
                  <a:lnTo>
                    <a:pt x="40293" y="233933"/>
                  </a:lnTo>
                  <a:lnTo>
                    <a:pt x="61806" y="197386"/>
                  </a:lnTo>
                  <a:lnTo>
                    <a:pt x="87343" y="163165"/>
                  </a:lnTo>
                  <a:lnTo>
                    <a:pt x="116627" y="131514"/>
                  </a:lnTo>
                  <a:lnTo>
                    <a:pt x="149381" y="102676"/>
                  </a:lnTo>
                  <a:lnTo>
                    <a:pt x="185330" y="76894"/>
                  </a:lnTo>
                  <a:lnTo>
                    <a:pt x="224197" y="54412"/>
                  </a:lnTo>
                  <a:lnTo>
                    <a:pt x="265705" y="35472"/>
                  </a:lnTo>
                  <a:lnTo>
                    <a:pt x="309579" y="20317"/>
                  </a:lnTo>
                  <a:lnTo>
                    <a:pt x="355541" y="9192"/>
                  </a:lnTo>
                  <a:lnTo>
                    <a:pt x="403316" y="2338"/>
                  </a:lnTo>
                  <a:lnTo>
                    <a:pt x="452627" y="0"/>
                  </a:lnTo>
                  <a:lnTo>
                    <a:pt x="501939" y="2338"/>
                  </a:lnTo>
                  <a:lnTo>
                    <a:pt x="549714" y="9192"/>
                  </a:lnTo>
                  <a:lnTo>
                    <a:pt x="595676" y="20317"/>
                  </a:lnTo>
                  <a:lnTo>
                    <a:pt x="639550" y="35472"/>
                  </a:lnTo>
                  <a:lnTo>
                    <a:pt x="681058" y="54412"/>
                  </a:lnTo>
                  <a:lnTo>
                    <a:pt x="719925" y="76894"/>
                  </a:lnTo>
                  <a:lnTo>
                    <a:pt x="755874" y="102676"/>
                  </a:lnTo>
                  <a:lnTo>
                    <a:pt x="788628" y="131514"/>
                  </a:lnTo>
                  <a:lnTo>
                    <a:pt x="817912" y="163165"/>
                  </a:lnTo>
                  <a:lnTo>
                    <a:pt x="843449" y="197386"/>
                  </a:lnTo>
                  <a:lnTo>
                    <a:pt x="864962" y="233933"/>
                  </a:lnTo>
                  <a:lnTo>
                    <a:pt x="882176" y="272564"/>
                  </a:lnTo>
                  <a:lnTo>
                    <a:pt x="894814" y="313035"/>
                  </a:lnTo>
                  <a:lnTo>
                    <a:pt x="902599" y="355103"/>
                  </a:lnTo>
                  <a:lnTo>
                    <a:pt x="905255" y="398526"/>
                  </a:lnTo>
                  <a:lnTo>
                    <a:pt x="902599" y="441950"/>
                  </a:lnTo>
                  <a:lnTo>
                    <a:pt x="894814" y="484020"/>
                  </a:lnTo>
                  <a:lnTo>
                    <a:pt x="882176" y="524492"/>
                  </a:lnTo>
                  <a:lnTo>
                    <a:pt x="864962" y="563123"/>
                  </a:lnTo>
                  <a:lnTo>
                    <a:pt x="843449" y="599671"/>
                  </a:lnTo>
                  <a:lnTo>
                    <a:pt x="817912" y="633891"/>
                  </a:lnTo>
                  <a:lnTo>
                    <a:pt x="788628" y="665542"/>
                  </a:lnTo>
                  <a:lnTo>
                    <a:pt x="755874" y="694379"/>
                  </a:lnTo>
                  <a:lnTo>
                    <a:pt x="719925" y="720160"/>
                  </a:lnTo>
                  <a:lnTo>
                    <a:pt x="681058" y="742642"/>
                  </a:lnTo>
                  <a:lnTo>
                    <a:pt x="639550" y="761581"/>
                  </a:lnTo>
                  <a:lnTo>
                    <a:pt x="595676" y="776735"/>
                  </a:lnTo>
                  <a:lnTo>
                    <a:pt x="549714" y="787860"/>
                  </a:lnTo>
                  <a:lnTo>
                    <a:pt x="501939" y="794713"/>
                  </a:lnTo>
                  <a:lnTo>
                    <a:pt x="452627" y="797052"/>
                  </a:lnTo>
                  <a:lnTo>
                    <a:pt x="403316" y="794713"/>
                  </a:lnTo>
                  <a:lnTo>
                    <a:pt x="355541" y="787860"/>
                  </a:lnTo>
                  <a:lnTo>
                    <a:pt x="309579" y="776735"/>
                  </a:lnTo>
                  <a:lnTo>
                    <a:pt x="265705" y="761581"/>
                  </a:lnTo>
                  <a:lnTo>
                    <a:pt x="224197" y="742642"/>
                  </a:lnTo>
                  <a:lnTo>
                    <a:pt x="185330" y="720160"/>
                  </a:lnTo>
                  <a:lnTo>
                    <a:pt x="149381" y="694379"/>
                  </a:lnTo>
                  <a:lnTo>
                    <a:pt x="116627" y="665542"/>
                  </a:lnTo>
                  <a:lnTo>
                    <a:pt x="87343" y="633891"/>
                  </a:lnTo>
                  <a:lnTo>
                    <a:pt x="61806" y="599671"/>
                  </a:lnTo>
                  <a:lnTo>
                    <a:pt x="40293" y="563123"/>
                  </a:lnTo>
                  <a:lnTo>
                    <a:pt x="23079" y="524492"/>
                  </a:lnTo>
                  <a:lnTo>
                    <a:pt x="10441" y="484020"/>
                  </a:lnTo>
                  <a:lnTo>
                    <a:pt x="2656" y="441950"/>
                  </a:lnTo>
                  <a:lnTo>
                    <a:pt x="0" y="39852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825610" y="5179567"/>
            <a:ext cx="3530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lang="fr-FR" sz="1400" spc="-25" dirty="0" smtClean="0">
                <a:solidFill>
                  <a:srgbClr val="EC7C30"/>
                </a:solidFill>
                <a:latin typeface="Arial Black"/>
                <a:cs typeface="Arial Black"/>
              </a:rPr>
              <a:t>U9</a:t>
            </a:r>
            <a:endParaRPr sz="1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EC7C30"/>
                </a:solidFill>
                <a:latin typeface="Arial Black"/>
                <a:cs typeface="Arial Black"/>
              </a:rPr>
              <a:t>Init</a:t>
            </a:r>
            <a:endParaRPr sz="1400" dirty="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88945" y="4419409"/>
            <a:ext cx="998855" cy="880110"/>
            <a:chOff x="9088945" y="4419409"/>
            <a:chExt cx="998855" cy="880110"/>
          </a:xfrm>
        </p:grpSpPr>
        <p:sp>
          <p:nvSpPr>
            <p:cNvPr id="21" name="object 21"/>
            <p:cNvSpPr/>
            <p:nvPr/>
          </p:nvSpPr>
          <p:spPr>
            <a:xfrm>
              <a:off x="9093707" y="4424171"/>
              <a:ext cx="989330" cy="870585"/>
            </a:xfrm>
            <a:custGeom>
              <a:avLst/>
              <a:gdLst/>
              <a:ahLst/>
              <a:cxnLst/>
              <a:rect l="l" t="t" r="r" b="b"/>
              <a:pathLst>
                <a:path w="989329" h="870585">
                  <a:moveTo>
                    <a:pt x="494538" y="0"/>
                  </a:moveTo>
                  <a:lnTo>
                    <a:pt x="443965" y="2246"/>
                  </a:lnTo>
                  <a:lnTo>
                    <a:pt x="394856" y="8840"/>
                  </a:lnTo>
                  <a:lnTo>
                    <a:pt x="347458" y="19562"/>
                  </a:lnTo>
                  <a:lnTo>
                    <a:pt x="302019" y="34194"/>
                  </a:lnTo>
                  <a:lnTo>
                    <a:pt x="258789" y="52517"/>
                  </a:lnTo>
                  <a:lnTo>
                    <a:pt x="218014" y="74312"/>
                  </a:lnTo>
                  <a:lnTo>
                    <a:pt x="179944" y="99361"/>
                  </a:lnTo>
                  <a:lnTo>
                    <a:pt x="144827" y="127444"/>
                  </a:lnTo>
                  <a:lnTo>
                    <a:pt x="112911" y="158343"/>
                  </a:lnTo>
                  <a:lnTo>
                    <a:pt x="84445" y="191839"/>
                  </a:lnTo>
                  <a:lnTo>
                    <a:pt x="59677" y="227713"/>
                  </a:lnTo>
                  <a:lnTo>
                    <a:pt x="38856" y="265747"/>
                  </a:lnTo>
                  <a:lnTo>
                    <a:pt x="22229" y="305721"/>
                  </a:lnTo>
                  <a:lnTo>
                    <a:pt x="10045" y="347418"/>
                  </a:lnTo>
                  <a:lnTo>
                    <a:pt x="2552" y="390618"/>
                  </a:lnTo>
                  <a:lnTo>
                    <a:pt x="0" y="435101"/>
                  </a:lnTo>
                  <a:lnTo>
                    <a:pt x="2552" y="479585"/>
                  </a:lnTo>
                  <a:lnTo>
                    <a:pt x="10045" y="522785"/>
                  </a:lnTo>
                  <a:lnTo>
                    <a:pt x="22229" y="564482"/>
                  </a:lnTo>
                  <a:lnTo>
                    <a:pt x="38856" y="604456"/>
                  </a:lnTo>
                  <a:lnTo>
                    <a:pt x="59677" y="642490"/>
                  </a:lnTo>
                  <a:lnTo>
                    <a:pt x="84445" y="678364"/>
                  </a:lnTo>
                  <a:lnTo>
                    <a:pt x="112911" y="711860"/>
                  </a:lnTo>
                  <a:lnTo>
                    <a:pt x="144827" y="742759"/>
                  </a:lnTo>
                  <a:lnTo>
                    <a:pt x="179944" y="770842"/>
                  </a:lnTo>
                  <a:lnTo>
                    <a:pt x="218014" y="795891"/>
                  </a:lnTo>
                  <a:lnTo>
                    <a:pt x="258789" y="817686"/>
                  </a:lnTo>
                  <a:lnTo>
                    <a:pt x="302019" y="836009"/>
                  </a:lnTo>
                  <a:lnTo>
                    <a:pt x="347458" y="850641"/>
                  </a:lnTo>
                  <a:lnTo>
                    <a:pt x="394856" y="861363"/>
                  </a:lnTo>
                  <a:lnTo>
                    <a:pt x="443965" y="867957"/>
                  </a:lnTo>
                  <a:lnTo>
                    <a:pt x="494538" y="870203"/>
                  </a:lnTo>
                  <a:lnTo>
                    <a:pt x="545110" y="867957"/>
                  </a:lnTo>
                  <a:lnTo>
                    <a:pt x="594219" y="861363"/>
                  </a:lnTo>
                  <a:lnTo>
                    <a:pt x="641617" y="850641"/>
                  </a:lnTo>
                  <a:lnTo>
                    <a:pt x="687056" y="836009"/>
                  </a:lnTo>
                  <a:lnTo>
                    <a:pt x="730286" y="817686"/>
                  </a:lnTo>
                  <a:lnTo>
                    <a:pt x="771061" y="795891"/>
                  </a:lnTo>
                  <a:lnTo>
                    <a:pt x="809131" y="770842"/>
                  </a:lnTo>
                  <a:lnTo>
                    <a:pt x="844248" y="742759"/>
                  </a:lnTo>
                  <a:lnTo>
                    <a:pt x="876164" y="711860"/>
                  </a:lnTo>
                  <a:lnTo>
                    <a:pt x="904630" y="678364"/>
                  </a:lnTo>
                  <a:lnTo>
                    <a:pt x="929398" y="642490"/>
                  </a:lnTo>
                  <a:lnTo>
                    <a:pt x="950219" y="604456"/>
                  </a:lnTo>
                  <a:lnTo>
                    <a:pt x="966846" y="564482"/>
                  </a:lnTo>
                  <a:lnTo>
                    <a:pt x="979030" y="522785"/>
                  </a:lnTo>
                  <a:lnTo>
                    <a:pt x="986523" y="479585"/>
                  </a:lnTo>
                  <a:lnTo>
                    <a:pt x="989076" y="435101"/>
                  </a:lnTo>
                  <a:lnTo>
                    <a:pt x="986523" y="390618"/>
                  </a:lnTo>
                  <a:lnTo>
                    <a:pt x="979030" y="347418"/>
                  </a:lnTo>
                  <a:lnTo>
                    <a:pt x="966846" y="305721"/>
                  </a:lnTo>
                  <a:lnTo>
                    <a:pt x="950219" y="265747"/>
                  </a:lnTo>
                  <a:lnTo>
                    <a:pt x="929398" y="227713"/>
                  </a:lnTo>
                  <a:lnTo>
                    <a:pt x="904630" y="191839"/>
                  </a:lnTo>
                  <a:lnTo>
                    <a:pt x="876164" y="158343"/>
                  </a:lnTo>
                  <a:lnTo>
                    <a:pt x="844248" y="127444"/>
                  </a:lnTo>
                  <a:lnTo>
                    <a:pt x="809131" y="99361"/>
                  </a:lnTo>
                  <a:lnTo>
                    <a:pt x="771061" y="74312"/>
                  </a:lnTo>
                  <a:lnTo>
                    <a:pt x="730286" y="52517"/>
                  </a:lnTo>
                  <a:lnTo>
                    <a:pt x="687056" y="34194"/>
                  </a:lnTo>
                  <a:lnTo>
                    <a:pt x="641617" y="19562"/>
                  </a:lnTo>
                  <a:lnTo>
                    <a:pt x="594219" y="8840"/>
                  </a:lnTo>
                  <a:lnTo>
                    <a:pt x="545110" y="2246"/>
                  </a:lnTo>
                  <a:lnTo>
                    <a:pt x="494538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93707" y="4424171"/>
              <a:ext cx="989330" cy="870585"/>
            </a:xfrm>
            <a:custGeom>
              <a:avLst/>
              <a:gdLst/>
              <a:ahLst/>
              <a:cxnLst/>
              <a:rect l="l" t="t" r="r" b="b"/>
              <a:pathLst>
                <a:path w="989329" h="870585">
                  <a:moveTo>
                    <a:pt x="0" y="435101"/>
                  </a:moveTo>
                  <a:lnTo>
                    <a:pt x="2552" y="390618"/>
                  </a:lnTo>
                  <a:lnTo>
                    <a:pt x="10045" y="347418"/>
                  </a:lnTo>
                  <a:lnTo>
                    <a:pt x="22229" y="305721"/>
                  </a:lnTo>
                  <a:lnTo>
                    <a:pt x="38856" y="265747"/>
                  </a:lnTo>
                  <a:lnTo>
                    <a:pt x="59677" y="227713"/>
                  </a:lnTo>
                  <a:lnTo>
                    <a:pt x="84445" y="191839"/>
                  </a:lnTo>
                  <a:lnTo>
                    <a:pt x="112911" y="158343"/>
                  </a:lnTo>
                  <a:lnTo>
                    <a:pt x="144827" y="127444"/>
                  </a:lnTo>
                  <a:lnTo>
                    <a:pt x="179944" y="99361"/>
                  </a:lnTo>
                  <a:lnTo>
                    <a:pt x="218014" y="74312"/>
                  </a:lnTo>
                  <a:lnTo>
                    <a:pt x="258789" y="52517"/>
                  </a:lnTo>
                  <a:lnTo>
                    <a:pt x="302019" y="34194"/>
                  </a:lnTo>
                  <a:lnTo>
                    <a:pt x="347458" y="19562"/>
                  </a:lnTo>
                  <a:lnTo>
                    <a:pt x="394856" y="8840"/>
                  </a:lnTo>
                  <a:lnTo>
                    <a:pt x="443965" y="2246"/>
                  </a:lnTo>
                  <a:lnTo>
                    <a:pt x="494538" y="0"/>
                  </a:lnTo>
                  <a:lnTo>
                    <a:pt x="545110" y="2246"/>
                  </a:lnTo>
                  <a:lnTo>
                    <a:pt x="594219" y="8840"/>
                  </a:lnTo>
                  <a:lnTo>
                    <a:pt x="641617" y="19562"/>
                  </a:lnTo>
                  <a:lnTo>
                    <a:pt x="687056" y="34194"/>
                  </a:lnTo>
                  <a:lnTo>
                    <a:pt x="730286" y="52517"/>
                  </a:lnTo>
                  <a:lnTo>
                    <a:pt x="771061" y="74312"/>
                  </a:lnTo>
                  <a:lnTo>
                    <a:pt x="809131" y="99361"/>
                  </a:lnTo>
                  <a:lnTo>
                    <a:pt x="844248" y="127444"/>
                  </a:lnTo>
                  <a:lnTo>
                    <a:pt x="876164" y="158343"/>
                  </a:lnTo>
                  <a:lnTo>
                    <a:pt x="904630" y="191839"/>
                  </a:lnTo>
                  <a:lnTo>
                    <a:pt x="929398" y="227713"/>
                  </a:lnTo>
                  <a:lnTo>
                    <a:pt x="950219" y="265747"/>
                  </a:lnTo>
                  <a:lnTo>
                    <a:pt x="966846" y="305721"/>
                  </a:lnTo>
                  <a:lnTo>
                    <a:pt x="979030" y="347418"/>
                  </a:lnTo>
                  <a:lnTo>
                    <a:pt x="986523" y="390618"/>
                  </a:lnTo>
                  <a:lnTo>
                    <a:pt x="989076" y="435101"/>
                  </a:lnTo>
                  <a:lnTo>
                    <a:pt x="986523" y="479585"/>
                  </a:lnTo>
                  <a:lnTo>
                    <a:pt x="979030" y="522785"/>
                  </a:lnTo>
                  <a:lnTo>
                    <a:pt x="966846" y="564482"/>
                  </a:lnTo>
                  <a:lnTo>
                    <a:pt x="950219" y="604456"/>
                  </a:lnTo>
                  <a:lnTo>
                    <a:pt x="929398" y="642490"/>
                  </a:lnTo>
                  <a:lnTo>
                    <a:pt x="904630" y="678364"/>
                  </a:lnTo>
                  <a:lnTo>
                    <a:pt x="876164" y="711860"/>
                  </a:lnTo>
                  <a:lnTo>
                    <a:pt x="844248" y="742759"/>
                  </a:lnTo>
                  <a:lnTo>
                    <a:pt x="809131" y="770842"/>
                  </a:lnTo>
                  <a:lnTo>
                    <a:pt x="771061" y="795891"/>
                  </a:lnTo>
                  <a:lnTo>
                    <a:pt x="730286" y="817686"/>
                  </a:lnTo>
                  <a:lnTo>
                    <a:pt x="687056" y="836009"/>
                  </a:lnTo>
                  <a:lnTo>
                    <a:pt x="641617" y="850641"/>
                  </a:lnTo>
                  <a:lnTo>
                    <a:pt x="594219" y="861363"/>
                  </a:lnTo>
                  <a:lnTo>
                    <a:pt x="545110" y="867957"/>
                  </a:lnTo>
                  <a:lnTo>
                    <a:pt x="494538" y="870203"/>
                  </a:lnTo>
                  <a:lnTo>
                    <a:pt x="443965" y="867957"/>
                  </a:lnTo>
                  <a:lnTo>
                    <a:pt x="394856" y="861363"/>
                  </a:lnTo>
                  <a:lnTo>
                    <a:pt x="347458" y="850641"/>
                  </a:lnTo>
                  <a:lnTo>
                    <a:pt x="302019" y="836009"/>
                  </a:lnTo>
                  <a:lnTo>
                    <a:pt x="258789" y="817686"/>
                  </a:lnTo>
                  <a:lnTo>
                    <a:pt x="218014" y="795891"/>
                  </a:lnTo>
                  <a:lnTo>
                    <a:pt x="179944" y="770842"/>
                  </a:lnTo>
                  <a:lnTo>
                    <a:pt x="144827" y="742759"/>
                  </a:lnTo>
                  <a:lnTo>
                    <a:pt x="112911" y="711860"/>
                  </a:lnTo>
                  <a:lnTo>
                    <a:pt x="84445" y="678364"/>
                  </a:lnTo>
                  <a:lnTo>
                    <a:pt x="59677" y="642490"/>
                  </a:lnTo>
                  <a:lnTo>
                    <a:pt x="38856" y="604456"/>
                  </a:lnTo>
                  <a:lnTo>
                    <a:pt x="22229" y="564482"/>
                  </a:lnTo>
                  <a:lnTo>
                    <a:pt x="10045" y="522785"/>
                  </a:lnTo>
                  <a:lnTo>
                    <a:pt x="2552" y="479585"/>
                  </a:lnTo>
                  <a:lnTo>
                    <a:pt x="0" y="4351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12605" y="4835397"/>
            <a:ext cx="353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EC7C30"/>
                </a:solidFill>
                <a:latin typeface="Arial Black"/>
                <a:cs typeface="Arial Black"/>
              </a:rPr>
              <a:t>Init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582721" y="3529393"/>
            <a:ext cx="1266825" cy="1117600"/>
            <a:chOff x="9582721" y="3529393"/>
            <a:chExt cx="1266825" cy="1117600"/>
          </a:xfrm>
        </p:grpSpPr>
        <p:sp>
          <p:nvSpPr>
            <p:cNvPr id="25" name="object 25"/>
            <p:cNvSpPr/>
            <p:nvPr/>
          </p:nvSpPr>
          <p:spPr>
            <a:xfrm>
              <a:off x="9587483" y="3534155"/>
              <a:ext cx="1257300" cy="1108075"/>
            </a:xfrm>
            <a:custGeom>
              <a:avLst/>
              <a:gdLst/>
              <a:ahLst/>
              <a:cxnLst/>
              <a:rect l="l" t="t" r="r" b="b"/>
              <a:pathLst>
                <a:path w="1257300" h="1108075">
                  <a:moveTo>
                    <a:pt x="628650" y="0"/>
                  </a:moveTo>
                  <a:lnTo>
                    <a:pt x="577087" y="1836"/>
                  </a:lnTo>
                  <a:lnTo>
                    <a:pt x="526673" y="7250"/>
                  </a:lnTo>
                  <a:lnTo>
                    <a:pt x="477570" y="16100"/>
                  </a:lnTo>
                  <a:lnTo>
                    <a:pt x="429938" y="28242"/>
                  </a:lnTo>
                  <a:lnTo>
                    <a:pt x="383940" y="43535"/>
                  </a:lnTo>
                  <a:lnTo>
                    <a:pt x="339738" y="61835"/>
                  </a:lnTo>
                  <a:lnTo>
                    <a:pt x="297493" y="83000"/>
                  </a:lnTo>
                  <a:lnTo>
                    <a:pt x="257367" y="106887"/>
                  </a:lnTo>
                  <a:lnTo>
                    <a:pt x="219521" y="133354"/>
                  </a:lnTo>
                  <a:lnTo>
                    <a:pt x="184118" y="162258"/>
                  </a:lnTo>
                  <a:lnTo>
                    <a:pt x="151319" y="193457"/>
                  </a:lnTo>
                  <a:lnTo>
                    <a:pt x="121286" y="226807"/>
                  </a:lnTo>
                  <a:lnTo>
                    <a:pt x="94180" y="262167"/>
                  </a:lnTo>
                  <a:lnTo>
                    <a:pt x="70164" y="299394"/>
                  </a:lnTo>
                  <a:lnTo>
                    <a:pt x="49399" y="338345"/>
                  </a:lnTo>
                  <a:lnTo>
                    <a:pt x="32046" y="378878"/>
                  </a:lnTo>
                  <a:lnTo>
                    <a:pt x="18268" y="420850"/>
                  </a:lnTo>
                  <a:lnTo>
                    <a:pt x="8227" y="464118"/>
                  </a:lnTo>
                  <a:lnTo>
                    <a:pt x="2083" y="508540"/>
                  </a:lnTo>
                  <a:lnTo>
                    <a:pt x="0" y="553974"/>
                  </a:lnTo>
                  <a:lnTo>
                    <a:pt x="2083" y="599407"/>
                  </a:lnTo>
                  <a:lnTo>
                    <a:pt x="8227" y="643829"/>
                  </a:lnTo>
                  <a:lnTo>
                    <a:pt x="18268" y="687097"/>
                  </a:lnTo>
                  <a:lnTo>
                    <a:pt x="32046" y="729069"/>
                  </a:lnTo>
                  <a:lnTo>
                    <a:pt x="49399" y="769602"/>
                  </a:lnTo>
                  <a:lnTo>
                    <a:pt x="70164" y="808553"/>
                  </a:lnTo>
                  <a:lnTo>
                    <a:pt x="94180" y="845780"/>
                  </a:lnTo>
                  <a:lnTo>
                    <a:pt x="121286" y="881140"/>
                  </a:lnTo>
                  <a:lnTo>
                    <a:pt x="151319" y="914490"/>
                  </a:lnTo>
                  <a:lnTo>
                    <a:pt x="184118" y="945689"/>
                  </a:lnTo>
                  <a:lnTo>
                    <a:pt x="219521" y="974593"/>
                  </a:lnTo>
                  <a:lnTo>
                    <a:pt x="257367" y="1001060"/>
                  </a:lnTo>
                  <a:lnTo>
                    <a:pt x="297493" y="1024947"/>
                  </a:lnTo>
                  <a:lnTo>
                    <a:pt x="339738" y="1046112"/>
                  </a:lnTo>
                  <a:lnTo>
                    <a:pt x="383940" y="1064412"/>
                  </a:lnTo>
                  <a:lnTo>
                    <a:pt x="429938" y="1079705"/>
                  </a:lnTo>
                  <a:lnTo>
                    <a:pt x="477570" y="1091847"/>
                  </a:lnTo>
                  <a:lnTo>
                    <a:pt x="526673" y="1100697"/>
                  </a:lnTo>
                  <a:lnTo>
                    <a:pt x="577087" y="1106111"/>
                  </a:lnTo>
                  <a:lnTo>
                    <a:pt x="628650" y="1107948"/>
                  </a:lnTo>
                  <a:lnTo>
                    <a:pt x="680212" y="1106111"/>
                  </a:lnTo>
                  <a:lnTo>
                    <a:pt x="730626" y="1100697"/>
                  </a:lnTo>
                  <a:lnTo>
                    <a:pt x="779729" y="1091847"/>
                  </a:lnTo>
                  <a:lnTo>
                    <a:pt x="827361" y="1079705"/>
                  </a:lnTo>
                  <a:lnTo>
                    <a:pt x="873359" y="1064412"/>
                  </a:lnTo>
                  <a:lnTo>
                    <a:pt x="917561" y="1046112"/>
                  </a:lnTo>
                  <a:lnTo>
                    <a:pt x="959806" y="1024947"/>
                  </a:lnTo>
                  <a:lnTo>
                    <a:pt x="999932" y="1001060"/>
                  </a:lnTo>
                  <a:lnTo>
                    <a:pt x="1037778" y="974593"/>
                  </a:lnTo>
                  <a:lnTo>
                    <a:pt x="1073181" y="945689"/>
                  </a:lnTo>
                  <a:lnTo>
                    <a:pt x="1105980" y="914490"/>
                  </a:lnTo>
                  <a:lnTo>
                    <a:pt x="1136013" y="881140"/>
                  </a:lnTo>
                  <a:lnTo>
                    <a:pt x="1163119" y="845780"/>
                  </a:lnTo>
                  <a:lnTo>
                    <a:pt x="1187135" y="808553"/>
                  </a:lnTo>
                  <a:lnTo>
                    <a:pt x="1207900" y="769602"/>
                  </a:lnTo>
                  <a:lnTo>
                    <a:pt x="1225253" y="729069"/>
                  </a:lnTo>
                  <a:lnTo>
                    <a:pt x="1239031" y="687097"/>
                  </a:lnTo>
                  <a:lnTo>
                    <a:pt x="1249072" y="643829"/>
                  </a:lnTo>
                  <a:lnTo>
                    <a:pt x="1255216" y="599407"/>
                  </a:lnTo>
                  <a:lnTo>
                    <a:pt x="1257300" y="553974"/>
                  </a:lnTo>
                  <a:lnTo>
                    <a:pt x="1255216" y="508540"/>
                  </a:lnTo>
                  <a:lnTo>
                    <a:pt x="1249072" y="464118"/>
                  </a:lnTo>
                  <a:lnTo>
                    <a:pt x="1239031" y="420850"/>
                  </a:lnTo>
                  <a:lnTo>
                    <a:pt x="1225253" y="378878"/>
                  </a:lnTo>
                  <a:lnTo>
                    <a:pt x="1207900" y="338345"/>
                  </a:lnTo>
                  <a:lnTo>
                    <a:pt x="1187135" y="299394"/>
                  </a:lnTo>
                  <a:lnTo>
                    <a:pt x="1163119" y="262167"/>
                  </a:lnTo>
                  <a:lnTo>
                    <a:pt x="1136013" y="226807"/>
                  </a:lnTo>
                  <a:lnTo>
                    <a:pt x="1105980" y="193457"/>
                  </a:lnTo>
                  <a:lnTo>
                    <a:pt x="1073181" y="162258"/>
                  </a:lnTo>
                  <a:lnTo>
                    <a:pt x="1037778" y="133354"/>
                  </a:lnTo>
                  <a:lnTo>
                    <a:pt x="999932" y="106887"/>
                  </a:lnTo>
                  <a:lnTo>
                    <a:pt x="959806" y="83000"/>
                  </a:lnTo>
                  <a:lnTo>
                    <a:pt x="917561" y="61835"/>
                  </a:lnTo>
                  <a:lnTo>
                    <a:pt x="873359" y="43535"/>
                  </a:lnTo>
                  <a:lnTo>
                    <a:pt x="827361" y="28242"/>
                  </a:lnTo>
                  <a:lnTo>
                    <a:pt x="779729" y="16100"/>
                  </a:lnTo>
                  <a:lnTo>
                    <a:pt x="730626" y="7250"/>
                  </a:lnTo>
                  <a:lnTo>
                    <a:pt x="680212" y="1836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87483" y="3534155"/>
              <a:ext cx="1257300" cy="1108075"/>
            </a:xfrm>
            <a:custGeom>
              <a:avLst/>
              <a:gdLst/>
              <a:ahLst/>
              <a:cxnLst/>
              <a:rect l="l" t="t" r="r" b="b"/>
              <a:pathLst>
                <a:path w="1257300" h="1108075">
                  <a:moveTo>
                    <a:pt x="0" y="553974"/>
                  </a:moveTo>
                  <a:lnTo>
                    <a:pt x="2083" y="508540"/>
                  </a:lnTo>
                  <a:lnTo>
                    <a:pt x="8227" y="464118"/>
                  </a:lnTo>
                  <a:lnTo>
                    <a:pt x="18268" y="420850"/>
                  </a:lnTo>
                  <a:lnTo>
                    <a:pt x="32046" y="378878"/>
                  </a:lnTo>
                  <a:lnTo>
                    <a:pt x="49399" y="338345"/>
                  </a:lnTo>
                  <a:lnTo>
                    <a:pt x="70164" y="299394"/>
                  </a:lnTo>
                  <a:lnTo>
                    <a:pt x="94180" y="262167"/>
                  </a:lnTo>
                  <a:lnTo>
                    <a:pt x="121286" y="226807"/>
                  </a:lnTo>
                  <a:lnTo>
                    <a:pt x="151319" y="193457"/>
                  </a:lnTo>
                  <a:lnTo>
                    <a:pt x="184118" y="162258"/>
                  </a:lnTo>
                  <a:lnTo>
                    <a:pt x="219521" y="133354"/>
                  </a:lnTo>
                  <a:lnTo>
                    <a:pt x="257367" y="106887"/>
                  </a:lnTo>
                  <a:lnTo>
                    <a:pt x="297493" y="83000"/>
                  </a:lnTo>
                  <a:lnTo>
                    <a:pt x="339738" y="61835"/>
                  </a:lnTo>
                  <a:lnTo>
                    <a:pt x="383940" y="43535"/>
                  </a:lnTo>
                  <a:lnTo>
                    <a:pt x="429938" y="28242"/>
                  </a:lnTo>
                  <a:lnTo>
                    <a:pt x="477570" y="16100"/>
                  </a:lnTo>
                  <a:lnTo>
                    <a:pt x="526673" y="7250"/>
                  </a:lnTo>
                  <a:lnTo>
                    <a:pt x="577087" y="1836"/>
                  </a:lnTo>
                  <a:lnTo>
                    <a:pt x="628650" y="0"/>
                  </a:lnTo>
                  <a:lnTo>
                    <a:pt x="680212" y="1836"/>
                  </a:lnTo>
                  <a:lnTo>
                    <a:pt x="730626" y="7250"/>
                  </a:lnTo>
                  <a:lnTo>
                    <a:pt x="779729" y="16100"/>
                  </a:lnTo>
                  <a:lnTo>
                    <a:pt x="827361" y="28242"/>
                  </a:lnTo>
                  <a:lnTo>
                    <a:pt x="873359" y="43535"/>
                  </a:lnTo>
                  <a:lnTo>
                    <a:pt x="917561" y="61835"/>
                  </a:lnTo>
                  <a:lnTo>
                    <a:pt x="959806" y="83000"/>
                  </a:lnTo>
                  <a:lnTo>
                    <a:pt x="999932" y="106887"/>
                  </a:lnTo>
                  <a:lnTo>
                    <a:pt x="1037778" y="133354"/>
                  </a:lnTo>
                  <a:lnTo>
                    <a:pt x="1073181" y="162258"/>
                  </a:lnTo>
                  <a:lnTo>
                    <a:pt x="1105980" y="193457"/>
                  </a:lnTo>
                  <a:lnTo>
                    <a:pt x="1136013" y="226807"/>
                  </a:lnTo>
                  <a:lnTo>
                    <a:pt x="1163119" y="262167"/>
                  </a:lnTo>
                  <a:lnTo>
                    <a:pt x="1187135" y="299394"/>
                  </a:lnTo>
                  <a:lnTo>
                    <a:pt x="1207900" y="338345"/>
                  </a:lnTo>
                  <a:lnTo>
                    <a:pt x="1225253" y="378878"/>
                  </a:lnTo>
                  <a:lnTo>
                    <a:pt x="1239031" y="420850"/>
                  </a:lnTo>
                  <a:lnTo>
                    <a:pt x="1249072" y="464118"/>
                  </a:lnTo>
                  <a:lnTo>
                    <a:pt x="1255216" y="508540"/>
                  </a:lnTo>
                  <a:lnTo>
                    <a:pt x="1257300" y="553974"/>
                  </a:lnTo>
                  <a:lnTo>
                    <a:pt x="1255216" y="599407"/>
                  </a:lnTo>
                  <a:lnTo>
                    <a:pt x="1249072" y="643829"/>
                  </a:lnTo>
                  <a:lnTo>
                    <a:pt x="1239031" y="687097"/>
                  </a:lnTo>
                  <a:lnTo>
                    <a:pt x="1225253" y="729069"/>
                  </a:lnTo>
                  <a:lnTo>
                    <a:pt x="1207900" y="769602"/>
                  </a:lnTo>
                  <a:lnTo>
                    <a:pt x="1187135" y="808553"/>
                  </a:lnTo>
                  <a:lnTo>
                    <a:pt x="1163119" y="845780"/>
                  </a:lnTo>
                  <a:lnTo>
                    <a:pt x="1136013" y="881140"/>
                  </a:lnTo>
                  <a:lnTo>
                    <a:pt x="1105980" y="914490"/>
                  </a:lnTo>
                  <a:lnTo>
                    <a:pt x="1073181" y="945689"/>
                  </a:lnTo>
                  <a:lnTo>
                    <a:pt x="1037778" y="974593"/>
                  </a:lnTo>
                  <a:lnTo>
                    <a:pt x="999932" y="1001060"/>
                  </a:lnTo>
                  <a:lnTo>
                    <a:pt x="959806" y="1024947"/>
                  </a:lnTo>
                  <a:lnTo>
                    <a:pt x="917561" y="1046112"/>
                  </a:lnTo>
                  <a:lnTo>
                    <a:pt x="873359" y="1064412"/>
                  </a:lnTo>
                  <a:lnTo>
                    <a:pt x="827361" y="1079705"/>
                  </a:lnTo>
                  <a:lnTo>
                    <a:pt x="779729" y="1091847"/>
                  </a:lnTo>
                  <a:lnTo>
                    <a:pt x="730626" y="1100697"/>
                  </a:lnTo>
                  <a:lnTo>
                    <a:pt x="680212" y="1106111"/>
                  </a:lnTo>
                  <a:lnTo>
                    <a:pt x="628650" y="1107948"/>
                  </a:lnTo>
                  <a:lnTo>
                    <a:pt x="577087" y="1106111"/>
                  </a:lnTo>
                  <a:lnTo>
                    <a:pt x="526673" y="1100697"/>
                  </a:lnTo>
                  <a:lnTo>
                    <a:pt x="477570" y="1091847"/>
                  </a:lnTo>
                  <a:lnTo>
                    <a:pt x="429938" y="1079705"/>
                  </a:lnTo>
                  <a:lnTo>
                    <a:pt x="383940" y="1064412"/>
                  </a:lnTo>
                  <a:lnTo>
                    <a:pt x="339738" y="1046112"/>
                  </a:lnTo>
                  <a:lnTo>
                    <a:pt x="297493" y="1024947"/>
                  </a:lnTo>
                  <a:lnTo>
                    <a:pt x="257367" y="1001060"/>
                  </a:lnTo>
                  <a:lnTo>
                    <a:pt x="219521" y="974593"/>
                  </a:lnTo>
                  <a:lnTo>
                    <a:pt x="184118" y="945689"/>
                  </a:lnTo>
                  <a:lnTo>
                    <a:pt x="151319" y="914490"/>
                  </a:lnTo>
                  <a:lnTo>
                    <a:pt x="121286" y="881140"/>
                  </a:lnTo>
                  <a:lnTo>
                    <a:pt x="94180" y="845780"/>
                  </a:lnTo>
                  <a:lnTo>
                    <a:pt x="70164" y="808553"/>
                  </a:lnTo>
                  <a:lnTo>
                    <a:pt x="49399" y="769602"/>
                  </a:lnTo>
                  <a:lnTo>
                    <a:pt x="32046" y="729069"/>
                  </a:lnTo>
                  <a:lnTo>
                    <a:pt x="18268" y="687097"/>
                  </a:lnTo>
                  <a:lnTo>
                    <a:pt x="8227" y="643829"/>
                  </a:lnTo>
                  <a:lnTo>
                    <a:pt x="2083" y="599407"/>
                  </a:lnTo>
                  <a:lnTo>
                    <a:pt x="0" y="55397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91141" y="3850385"/>
            <a:ext cx="65278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Arial Black"/>
                <a:cs typeface="Arial Black"/>
              </a:rPr>
              <a:t>U12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Perfec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870947" y="2587751"/>
            <a:ext cx="1390015" cy="1228725"/>
            <a:chOff x="9870947" y="2587751"/>
            <a:chExt cx="1390015" cy="1228725"/>
          </a:xfrm>
        </p:grpSpPr>
        <p:sp>
          <p:nvSpPr>
            <p:cNvPr id="29" name="object 29"/>
            <p:cNvSpPr/>
            <p:nvPr/>
          </p:nvSpPr>
          <p:spPr>
            <a:xfrm>
              <a:off x="9875519" y="2592323"/>
              <a:ext cx="1381125" cy="1219200"/>
            </a:xfrm>
            <a:custGeom>
              <a:avLst/>
              <a:gdLst/>
              <a:ahLst/>
              <a:cxnLst/>
              <a:rect l="l" t="t" r="r" b="b"/>
              <a:pathLst>
                <a:path w="1381125" h="1219200">
                  <a:moveTo>
                    <a:pt x="690372" y="0"/>
                  </a:moveTo>
                  <a:lnTo>
                    <a:pt x="638852" y="1672"/>
                  </a:lnTo>
                  <a:lnTo>
                    <a:pt x="588360" y="6609"/>
                  </a:lnTo>
                  <a:lnTo>
                    <a:pt x="539029" y="14694"/>
                  </a:lnTo>
                  <a:lnTo>
                    <a:pt x="490993" y="25809"/>
                  </a:lnTo>
                  <a:lnTo>
                    <a:pt x="444386" y="39836"/>
                  </a:lnTo>
                  <a:lnTo>
                    <a:pt x="399340" y="56657"/>
                  </a:lnTo>
                  <a:lnTo>
                    <a:pt x="355990" y="76154"/>
                  </a:lnTo>
                  <a:lnTo>
                    <a:pt x="314469" y="98209"/>
                  </a:lnTo>
                  <a:lnTo>
                    <a:pt x="274911" y="122704"/>
                  </a:lnTo>
                  <a:lnTo>
                    <a:pt x="237448" y="149523"/>
                  </a:lnTo>
                  <a:lnTo>
                    <a:pt x="202215" y="178546"/>
                  </a:lnTo>
                  <a:lnTo>
                    <a:pt x="169346" y="209655"/>
                  </a:lnTo>
                  <a:lnTo>
                    <a:pt x="138973" y="242734"/>
                  </a:lnTo>
                  <a:lnTo>
                    <a:pt x="111230" y="277664"/>
                  </a:lnTo>
                  <a:lnTo>
                    <a:pt x="86251" y="314327"/>
                  </a:lnTo>
                  <a:lnTo>
                    <a:pt x="64169" y="352606"/>
                  </a:lnTo>
                  <a:lnTo>
                    <a:pt x="45118" y="392382"/>
                  </a:lnTo>
                  <a:lnTo>
                    <a:pt x="29231" y="433537"/>
                  </a:lnTo>
                  <a:lnTo>
                    <a:pt x="16643" y="475955"/>
                  </a:lnTo>
                  <a:lnTo>
                    <a:pt x="7486" y="519516"/>
                  </a:lnTo>
                  <a:lnTo>
                    <a:pt x="1893" y="564104"/>
                  </a:lnTo>
                  <a:lnTo>
                    <a:pt x="0" y="609600"/>
                  </a:lnTo>
                  <a:lnTo>
                    <a:pt x="1893" y="655095"/>
                  </a:lnTo>
                  <a:lnTo>
                    <a:pt x="7486" y="699683"/>
                  </a:lnTo>
                  <a:lnTo>
                    <a:pt x="16643" y="743244"/>
                  </a:lnTo>
                  <a:lnTo>
                    <a:pt x="29231" y="785662"/>
                  </a:lnTo>
                  <a:lnTo>
                    <a:pt x="45118" y="826817"/>
                  </a:lnTo>
                  <a:lnTo>
                    <a:pt x="64169" y="866593"/>
                  </a:lnTo>
                  <a:lnTo>
                    <a:pt x="86251" y="904872"/>
                  </a:lnTo>
                  <a:lnTo>
                    <a:pt x="111230" y="941535"/>
                  </a:lnTo>
                  <a:lnTo>
                    <a:pt x="138973" y="976465"/>
                  </a:lnTo>
                  <a:lnTo>
                    <a:pt x="169346" y="1009544"/>
                  </a:lnTo>
                  <a:lnTo>
                    <a:pt x="202215" y="1040653"/>
                  </a:lnTo>
                  <a:lnTo>
                    <a:pt x="237448" y="1069676"/>
                  </a:lnTo>
                  <a:lnTo>
                    <a:pt x="274911" y="1096495"/>
                  </a:lnTo>
                  <a:lnTo>
                    <a:pt x="314469" y="1120990"/>
                  </a:lnTo>
                  <a:lnTo>
                    <a:pt x="355990" y="1143045"/>
                  </a:lnTo>
                  <a:lnTo>
                    <a:pt x="399340" y="1162542"/>
                  </a:lnTo>
                  <a:lnTo>
                    <a:pt x="444386" y="1179363"/>
                  </a:lnTo>
                  <a:lnTo>
                    <a:pt x="490993" y="1193390"/>
                  </a:lnTo>
                  <a:lnTo>
                    <a:pt x="539029" y="1204505"/>
                  </a:lnTo>
                  <a:lnTo>
                    <a:pt x="588360" y="1212590"/>
                  </a:lnTo>
                  <a:lnTo>
                    <a:pt x="638852" y="1217527"/>
                  </a:lnTo>
                  <a:lnTo>
                    <a:pt x="690372" y="1219200"/>
                  </a:lnTo>
                  <a:lnTo>
                    <a:pt x="741891" y="1217527"/>
                  </a:lnTo>
                  <a:lnTo>
                    <a:pt x="792383" y="1212590"/>
                  </a:lnTo>
                  <a:lnTo>
                    <a:pt x="841714" y="1204505"/>
                  </a:lnTo>
                  <a:lnTo>
                    <a:pt x="889750" y="1193390"/>
                  </a:lnTo>
                  <a:lnTo>
                    <a:pt x="936357" y="1179363"/>
                  </a:lnTo>
                  <a:lnTo>
                    <a:pt x="981403" y="1162542"/>
                  </a:lnTo>
                  <a:lnTo>
                    <a:pt x="1024753" y="1143045"/>
                  </a:lnTo>
                  <a:lnTo>
                    <a:pt x="1066274" y="1120990"/>
                  </a:lnTo>
                  <a:lnTo>
                    <a:pt x="1105832" y="1096495"/>
                  </a:lnTo>
                  <a:lnTo>
                    <a:pt x="1143295" y="1069676"/>
                  </a:lnTo>
                  <a:lnTo>
                    <a:pt x="1178528" y="1040653"/>
                  </a:lnTo>
                  <a:lnTo>
                    <a:pt x="1211397" y="1009544"/>
                  </a:lnTo>
                  <a:lnTo>
                    <a:pt x="1241770" y="976465"/>
                  </a:lnTo>
                  <a:lnTo>
                    <a:pt x="1269513" y="941535"/>
                  </a:lnTo>
                  <a:lnTo>
                    <a:pt x="1294492" y="904872"/>
                  </a:lnTo>
                  <a:lnTo>
                    <a:pt x="1316574" y="866593"/>
                  </a:lnTo>
                  <a:lnTo>
                    <a:pt x="1335625" y="826817"/>
                  </a:lnTo>
                  <a:lnTo>
                    <a:pt x="1351512" y="785662"/>
                  </a:lnTo>
                  <a:lnTo>
                    <a:pt x="1364100" y="743244"/>
                  </a:lnTo>
                  <a:lnTo>
                    <a:pt x="1373257" y="699683"/>
                  </a:lnTo>
                  <a:lnTo>
                    <a:pt x="1378850" y="655095"/>
                  </a:lnTo>
                  <a:lnTo>
                    <a:pt x="1380744" y="609600"/>
                  </a:lnTo>
                  <a:lnTo>
                    <a:pt x="1378850" y="564104"/>
                  </a:lnTo>
                  <a:lnTo>
                    <a:pt x="1373257" y="519516"/>
                  </a:lnTo>
                  <a:lnTo>
                    <a:pt x="1364100" y="475955"/>
                  </a:lnTo>
                  <a:lnTo>
                    <a:pt x="1351512" y="433537"/>
                  </a:lnTo>
                  <a:lnTo>
                    <a:pt x="1335625" y="392382"/>
                  </a:lnTo>
                  <a:lnTo>
                    <a:pt x="1316574" y="352606"/>
                  </a:lnTo>
                  <a:lnTo>
                    <a:pt x="1294492" y="314327"/>
                  </a:lnTo>
                  <a:lnTo>
                    <a:pt x="1269513" y="277664"/>
                  </a:lnTo>
                  <a:lnTo>
                    <a:pt x="1241770" y="242734"/>
                  </a:lnTo>
                  <a:lnTo>
                    <a:pt x="1211397" y="209655"/>
                  </a:lnTo>
                  <a:lnTo>
                    <a:pt x="1178528" y="178546"/>
                  </a:lnTo>
                  <a:lnTo>
                    <a:pt x="1143295" y="149523"/>
                  </a:lnTo>
                  <a:lnTo>
                    <a:pt x="1105832" y="122704"/>
                  </a:lnTo>
                  <a:lnTo>
                    <a:pt x="1066274" y="98209"/>
                  </a:lnTo>
                  <a:lnTo>
                    <a:pt x="1024753" y="76154"/>
                  </a:lnTo>
                  <a:lnTo>
                    <a:pt x="981403" y="56657"/>
                  </a:lnTo>
                  <a:lnTo>
                    <a:pt x="936357" y="39836"/>
                  </a:lnTo>
                  <a:lnTo>
                    <a:pt x="889750" y="25809"/>
                  </a:lnTo>
                  <a:lnTo>
                    <a:pt x="841714" y="14694"/>
                  </a:lnTo>
                  <a:lnTo>
                    <a:pt x="792383" y="6609"/>
                  </a:lnTo>
                  <a:lnTo>
                    <a:pt x="741891" y="1672"/>
                  </a:lnTo>
                  <a:lnTo>
                    <a:pt x="690372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75519" y="2592323"/>
              <a:ext cx="1381125" cy="1219200"/>
            </a:xfrm>
            <a:custGeom>
              <a:avLst/>
              <a:gdLst/>
              <a:ahLst/>
              <a:cxnLst/>
              <a:rect l="l" t="t" r="r" b="b"/>
              <a:pathLst>
                <a:path w="1381125" h="1219200">
                  <a:moveTo>
                    <a:pt x="0" y="609600"/>
                  </a:moveTo>
                  <a:lnTo>
                    <a:pt x="1893" y="564104"/>
                  </a:lnTo>
                  <a:lnTo>
                    <a:pt x="7486" y="519516"/>
                  </a:lnTo>
                  <a:lnTo>
                    <a:pt x="16643" y="475955"/>
                  </a:lnTo>
                  <a:lnTo>
                    <a:pt x="29231" y="433537"/>
                  </a:lnTo>
                  <a:lnTo>
                    <a:pt x="45118" y="392382"/>
                  </a:lnTo>
                  <a:lnTo>
                    <a:pt x="64169" y="352606"/>
                  </a:lnTo>
                  <a:lnTo>
                    <a:pt x="86251" y="314327"/>
                  </a:lnTo>
                  <a:lnTo>
                    <a:pt x="111230" y="277664"/>
                  </a:lnTo>
                  <a:lnTo>
                    <a:pt x="138973" y="242734"/>
                  </a:lnTo>
                  <a:lnTo>
                    <a:pt x="169346" y="209655"/>
                  </a:lnTo>
                  <a:lnTo>
                    <a:pt x="202215" y="178546"/>
                  </a:lnTo>
                  <a:lnTo>
                    <a:pt x="237448" y="149523"/>
                  </a:lnTo>
                  <a:lnTo>
                    <a:pt x="274911" y="122704"/>
                  </a:lnTo>
                  <a:lnTo>
                    <a:pt x="314469" y="98209"/>
                  </a:lnTo>
                  <a:lnTo>
                    <a:pt x="355990" y="76154"/>
                  </a:lnTo>
                  <a:lnTo>
                    <a:pt x="399340" y="56657"/>
                  </a:lnTo>
                  <a:lnTo>
                    <a:pt x="444386" y="39836"/>
                  </a:lnTo>
                  <a:lnTo>
                    <a:pt x="490993" y="25809"/>
                  </a:lnTo>
                  <a:lnTo>
                    <a:pt x="539029" y="14694"/>
                  </a:lnTo>
                  <a:lnTo>
                    <a:pt x="588360" y="6609"/>
                  </a:lnTo>
                  <a:lnTo>
                    <a:pt x="638852" y="1672"/>
                  </a:lnTo>
                  <a:lnTo>
                    <a:pt x="690372" y="0"/>
                  </a:lnTo>
                  <a:lnTo>
                    <a:pt x="741891" y="1672"/>
                  </a:lnTo>
                  <a:lnTo>
                    <a:pt x="792383" y="6609"/>
                  </a:lnTo>
                  <a:lnTo>
                    <a:pt x="841714" y="14694"/>
                  </a:lnTo>
                  <a:lnTo>
                    <a:pt x="889750" y="25809"/>
                  </a:lnTo>
                  <a:lnTo>
                    <a:pt x="936357" y="39836"/>
                  </a:lnTo>
                  <a:lnTo>
                    <a:pt x="981403" y="56657"/>
                  </a:lnTo>
                  <a:lnTo>
                    <a:pt x="1024753" y="76154"/>
                  </a:lnTo>
                  <a:lnTo>
                    <a:pt x="1066274" y="98209"/>
                  </a:lnTo>
                  <a:lnTo>
                    <a:pt x="1105832" y="122704"/>
                  </a:lnTo>
                  <a:lnTo>
                    <a:pt x="1143295" y="149523"/>
                  </a:lnTo>
                  <a:lnTo>
                    <a:pt x="1178528" y="178546"/>
                  </a:lnTo>
                  <a:lnTo>
                    <a:pt x="1211397" y="209655"/>
                  </a:lnTo>
                  <a:lnTo>
                    <a:pt x="1241770" y="242734"/>
                  </a:lnTo>
                  <a:lnTo>
                    <a:pt x="1269513" y="277664"/>
                  </a:lnTo>
                  <a:lnTo>
                    <a:pt x="1294492" y="314327"/>
                  </a:lnTo>
                  <a:lnTo>
                    <a:pt x="1316574" y="352606"/>
                  </a:lnTo>
                  <a:lnTo>
                    <a:pt x="1335625" y="392382"/>
                  </a:lnTo>
                  <a:lnTo>
                    <a:pt x="1351512" y="433537"/>
                  </a:lnTo>
                  <a:lnTo>
                    <a:pt x="1364100" y="475955"/>
                  </a:lnTo>
                  <a:lnTo>
                    <a:pt x="1373257" y="519516"/>
                  </a:lnTo>
                  <a:lnTo>
                    <a:pt x="1378850" y="564104"/>
                  </a:lnTo>
                  <a:lnTo>
                    <a:pt x="1380744" y="609600"/>
                  </a:lnTo>
                  <a:lnTo>
                    <a:pt x="1378850" y="655095"/>
                  </a:lnTo>
                  <a:lnTo>
                    <a:pt x="1373257" y="699683"/>
                  </a:lnTo>
                  <a:lnTo>
                    <a:pt x="1364100" y="743244"/>
                  </a:lnTo>
                  <a:lnTo>
                    <a:pt x="1351512" y="785662"/>
                  </a:lnTo>
                  <a:lnTo>
                    <a:pt x="1335625" y="826817"/>
                  </a:lnTo>
                  <a:lnTo>
                    <a:pt x="1316574" y="866593"/>
                  </a:lnTo>
                  <a:lnTo>
                    <a:pt x="1294492" y="904872"/>
                  </a:lnTo>
                  <a:lnTo>
                    <a:pt x="1269513" y="941535"/>
                  </a:lnTo>
                  <a:lnTo>
                    <a:pt x="1241770" y="976465"/>
                  </a:lnTo>
                  <a:lnTo>
                    <a:pt x="1211397" y="1009544"/>
                  </a:lnTo>
                  <a:lnTo>
                    <a:pt x="1178528" y="1040653"/>
                  </a:lnTo>
                  <a:lnTo>
                    <a:pt x="1143295" y="1069676"/>
                  </a:lnTo>
                  <a:lnTo>
                    <a:pt x="1105832" y="1096495"/>
                  </a:lnTo>
                  <a:lnTo>
                    <a:pt x="1066274" y="1120990"/>
                  </a:lnTo>
                  <a:lnTo>
                    <a:pt x="1024753" y="1143045"/>
                  </a:lnTo>
                  <a:lnTo>
                    <a:pt x="981403" y="1162542"/>
                  </a:lnTo>
                  <a:lnTo>
                    <a:pt x="936357" y="1179363"/>
                  </a:lnTo>
                  <a:lnTo>
                    <a:pt x="889750" y="1193390"/>
                  </a:lnTo>
                  <a:lnTo>
                    <a:pt x="841714" y="1204505"/>
                  </a:lnTo>
                  <a:lnTo>
                    <a:pt x="792383" y="1212590"/>
                  </a:lnTo>
                  <a:lnTo>
                    <a:pt x="741891" y="1217527"/>
                  </a:lnTo>
                  <a:lnTo>
                    <a:pt x="690372" y="1219200"/>
                  </a:lnTo>
                  <a:lnTo>
                    <a:pt x="638852" y="1217527"/>
                  </a:lnTo>
                  <a:lnTo>
                    <a:pt x="588360" y="1212590"/>
                  </a:lnTo>
                  <a:lnTo>
                    <a:pt x="539029" y="1204505"/>
                  </a:lnTo>
                  <a:lnTo>
                    <a:pt x="490993" y="1193390"/>
                  </a:lnTo>
                  <a:lnTo>
                    <a:pt x="444386" y="1179363"/>
                  </a:lnTo>
                  <a:lnTo>
                    <a:pt x="399340" y="1162542"/>
                  </a:lnTo>
                  <a:lnTo>
                    <a:pt x="355990" y="1143045"/>
                  </a:lnTo>
                  <a:lnTo>
                    <a:pt x="314469" y="1120990"/>
                  </a:lnTo>
                  <a:lnTo>
                    <a:pt x="274911" y="1096495"/>
                  </a:lnTo>
                  <a:lnTo>
                    <a:pt x="237448" y="1069676"/>
                  </a:lnTo>
                  <a:lnTo>
                    <a:pt x="202215" y="1040653"/>
                  </a:lnTo>
                  <a:lnTo>
                    <a:pt x="169346" y="1009544"/>
                  </a:lnTo>
                  <a:lnTo>
                    <a:pt x="138973" y="976465"/>
                  </a:lnTo>
                  <a:lnTo>
                    <a:pt x="111230" y="941535"/>
                  </a:lnTo>
                  <a:lnTo>
                    <a:pt x="86251" y="904872"/>
                  </a:lnTo>
                  <a:lnTo>
                    <a:pt x="64169" y="866593"/>
                  </a:lnTo>
                  <a:lnTo>
                    <a:pt x="45118" y="826817"/>
                  </a:lnTo>
                  <a:lnTo>
                    <a:pt x="29231" y="785662"/>
                  </a:lnTo>
                  <a:lnTo>
                    <a:pt x="16643" y="743244"/>
                  </a:lnTo>
                  <a:lnTo>
                    <a:pt x="7486" y="699683"/>
                  </a:lnTo>
                  <a:lnTo>
                    <a:pt x="1893" y="655095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196830" y="2916758"/>
            <a:ext cx="739775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U13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Perfec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38" y="8465"/>
            <a:ext cx="804977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latin typeface="Arial Black"/>
                <a:cs typeface="Arial Black"/>
              </a:rPr>
              <a:t>REFERENTIEL</a:t>
            </a:r>
            <a:r>
              <a:rPr sz="1450" i="1" spc="-5" dirty="0">
                <a:latin typeface="Arial Black"/>
                <a:cs typeface="Arial Black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École</a:t>
            </a:r>
            <a:r>
              <a:rPr sz="2000" i="1" spc="-40" dirty="0">
                <a:latin typeface="Blackadder ITC"/>
                <a:cs typeface="Blackadder ITC"/>
              </a:rPr>
              <a:t> </a:t>
            </a:r>
            <a:r>
              <a:rPr sz="2000" i="1" dirty="0">
                <a:latin typeface="Blackadder ITC"/>
                <a:cs typeface="Blackadder ITC"/>
              </a:rPr>
              <a:t>de</a:t>
            </a:r>
            <a:r>
              <a:rPr sz="2000" i="1" spc="-30" dirty="0">
                <a:latin typeface="Blackadder ITC"/>
                <a:cs typeface="Blackadder ITC"/>
              </a:rPr>
              <a:t> </a:t>
            </a:r>
            <a:r>
              <a:rPr sz="2000" i="1" spc="-20" dirty="0"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247" y="982106"/>
            <a:ext cx="3009706" cy="1551939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2017267" y="901446"/>
            <a:ext cx="7747000" cy="3960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540" algn="ctr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0099"/>
                </a:solidFill>
                <a:latin typeface="Arial Black"/>
                <a:cs typeface="Arial Black"/>
              </a:rPr>
              <a:t>-</a:t>
            </a:r>
            <a:r>
              <a:rPr sz="4000" spc="-25" dirty="0">
                <a:solidFill>
                  <a:srgbClr val="000099"/>
                </a:solidFill>
                <a:latin typeface="Arial Black"/>
                <a:cs typeface="Arial Black"/>
              </a:rPr>
              <a:t>12-</a:t>
            </a:r>
            <a:endParaRPr sz="4000">
              <a:latin typeface="Arial Black"/>
              <a:cs typeface="Arial Black"/>
            </a:endParaRPr>
          </a:p>
          <a:p>
            <a:pPr marR="215265" algn="ctr">
              <a:lnSpc>
                <a:spcPts val="4440"/>
              </a:lnSpc>
              <a:spcBef>
                <a:spcPts val="165"/>
              </a:spcBef>
            </a:pPr>
            <a:r>
              <a:rPr sz="3800" i="1" spc="-75" dirty="0">
                <a:solidFill>
                  <a:srgbClr val="800000"/>
                </a:solidFill>
                <a:latin typeface="Arial Black"/>
                <a:cs typeface="Arial Black"/>
              </a:rPr>
              <a:t>EVOLUTION</a:t>
            </a:r>
            <a:endParaRPr sz="3800">
              <a:latin typeface="Arial Black"/>
              <a:cs typeface="Arial Black"/>
            </a:endParaRPr>
          </a:p>
          <a:p>
            <a:pPr marL="12700" marR="227329" indent="-3175" algn="ctr">
              <a:lnSpc>
                <a:spcPts val="4320"/>
              </a:lnSpc>
              <a:spcBef>
                <a:spcPts val="225"/>
              </a:spcBef>
            </a:pPr>
            <a:r>
              <a:rPr sz="3800" i="1" spc="-125" dirty="0">
                <a:solidFill>
                  <a:srgbClr val="800000"/>
                </a:solidFill>
                <a:latin typeface="Arial Black"/>
                <a:cs typeface="Arial Black"/>
              </a:rPr>
              <a:t>DU</a:t>
            </a:r>
            <a:r>
              <a:rPr sz="3800" i="1" spc="-17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spc="-220" dirty="0">
                <a:solidFill>
                  <a:srgbClr val="800000"/>
                </a:solidFill>
                <a:latin typeface="Arial Black"/>
                <a:cs typeface="Arial Black"/>
              </a:rPr>
              <a:t>TRAVAIL</a:t>
            </a:r>
            <a:r>
              <a:rPr sz="3800" i="1" spc="-9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spc="-75" dirty="0">
                <a:solidFill>
                  <a:srgbClr val="800000"/>
                </a:solidFill>
                <a:latin typeface="Arial Black"/>
                <a:cs typeface="Arial Black"/>
              </a:rPr>
              <a:t>PEDAGOGIQUE </a:t>
            </a:r>
            <a:r>
              <a:rPr sz="3800" i="1" spc="-135" dirty="0">
                <a:solidFill>
                  <a:srgbClr val="800000"/>
                </a:solidFill>
                <a:latin typeface="Arial Black"/>
                <a:cs typeface="Arial Black"/>
              </a:rPr>
              <a:t>D’UNE</a:t>
            </a:r>
            <a:r>
              <a:rPr sz="3800" i="1" spc="-18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spc="-195" dirty="0">
                <a:solidFill>
                  <a:srgbClr val="800000"/>
                </a:solidFill>
                <a:latin typeface="Arial Black"/>
                <a:cs typeface="Arial Black"/>
              </a:rPr>
              <a:t>CATEGORIE</a:t>
            </a:r>
            <a:r>
              <a:rPr sz="3800" i="1" spc="-12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dirty="0">
                <a:solidFill>
                  <a:srgbClr val="800000"/>
                </a:solidFill>
                <a:latin typeface="Arial Black"/>
                <a:cs typeface="Arial Black"/>
              </a:rPr>
              <a:t>A</a:t>
            </a:r>
            <a:r>
              <a:rPr sz="3800" i="1" spc="-2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3800" i="1" spc="-145" dirty="0">
                <a:solidFill>
                  <a:srgbClr val="800000"/>
                </a:solidFill>
                <a:latin typeface="Arial Black"/>
                <a:cs typeface="Arial Black"/>
              </a:rPr>
              <a:t>L’AUTRE</a:t>
            </a:r>
            <a:endParaRPr sz="3800">
              <a:latin typeface="Arial Black"/>
              <a:cs typeface="Arial Black"/>
            </a:endParaRPr>
          </a:p>
          <a:p>
            <a:pPr marR="28575" algn="ctr">
              <a:lnSpc>
                <a:spcPts val="9225"/>
              </a:lnSpc>
            </a:pPr>
            <a:r>
              <a:rPr sz="8400" i="1" spc="-220" dirty="0">
                <a:latin typeface="Blackadder ITC"/>
                <a:cs typeface="Blackadder ITC"/>
              </a:rPr>
              <a:t>En</a:t>
            </a:r>
            <a:r>
              <a:rPr sz="8400" i="1" spc="-114" dirty="0">
                <a:latin typeface="Blackadder ITC"/>
                <a:cs typeface="Blackadder ITC"/>
              </a:rPr>
              <a:t> </a:t>
            </a:r>
            <a:r>
              <a:rPr sz="8400" i="1" spc="-90" dirty="0">
                <a:latin typeface="Blackadder ITC"/>
                <a:cs typeface="Blackadder ITC"/>
              </a:rPr>
              <a:t>école</a:t>
            </a:r>
            <a:r>
              <a:rPr sz="8400" i="1" spc="-245" dirty="0">
                <a:latin typeface="Blackadder ITC"/>
                <a:cs typeface="Blackadder ITC"/>
              </a:rPr>
              <a:t> </a:t>
            </a:r>
            <a:r>
              <a:rPr sz="8400" i="1" spc="-50" dirty="0">
                <a:latin typeface="Blackadder ITC"/>
                <a:cs typeface="Blackadder ITC"/>
              </a:rPr>
              <a:t>de</a:t>
            </a:r>
            <a:r>
              <a:rPr sz="8400" i="1" spc="-254" dirty="0">
                <a:latin typeface="Blackadder ITC"/>
                <a:cs typeface="Blackadder ITC"/>
              </a:rPr>
              <a:t> </a:t>
            </a:r>
            <a:r>
              <a:rPr sz="8400" i="1" spc="-20" dirty="0">
                <a:latin typeface="Blackadder ITC"/>
                <a:cs typeface="Blackadder ITC"/>
              </a:rPr>
              <a:t>foot</a:t>
            </a:r>
            <a:endParaRPr sz="8400">
              <a:latin typeface="Blackadder ITC"/>
              <a:cs typeface="Blackadder ITC"/>
            </a:endParaRPr>
          </a:p>
          <a:p>
            <a:pPr marR="5080" algn="r">
              <a:lnSpc>
                <a:spcPct val="100000"/>
              </a:lnSpc>
              <a:spcBef>
                <a:spcPts val="1805"/>
              </a:spcBef>
            </a:pPr>
            <a:r>
              <a:rPr sz="1400" spc="-25" dirty="0">
                <a:solidFill>
                  <a:srgbClr val="EC7C30"/>
                </a:solidFill>
                <a:latin typeface="Arial Black"/>
                <a:cs typeface="Arial Black"/>
              </a:rPr>
              <a:t>U10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81</a:t>
            </a:fld>
            <a:endParaRPr spc="-25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275" y="1085088"/>
            <a:ext cx="2859405" cy="372110"/>
            <a:chOff x="303275" y="1085088"/>
            <a:chExt cx="2859405" cy="372110"/>
          </a:xfrm>
        </p:grpSpPr>
        <p:sp>
          <p:nvSpPr>
            <p:cNvPr id="3" name="object 3"/>
            <p:cNvSpPr/>
            <p:nvPr/>
          </p:nvSpPr>
          <p:spPr>
            <a:xfrm>
              <a:off x="316229" y="1098042"/>
              <a:ext cx="2833370" cy="346075"/>
            </a:xfrm>
            <a:custGeom>
              <a:avLst/>
              <a:gdLst/>
              <a:ahLst/>
              <a:cxnLst/>
              <a:rect l="l" t="t" r="r" b="b"/>
              <a:pathLst>
                <a:path w="2833370" h="346075">
                  <a:moveTo>
                    <a:pt x="2775458" y="0"/>
                  </a:moveTo>
                  <a:lnTo>
                    <a:pt x="57658" y="0"/>
                  </a:lnTo>
                  <a:lnTo>
                    <a:pt x="35216" y="4526"/>
                  </a:lnTo>
                  <a:lnTo>
                    <a:pt x="16889" y="16875"/>
                  </a:lnTo>
                  <a:lnTo>
                    <a:pt x="4531" y="35200"/>
                  </a:lnTo>
                  <a:lnTo>
                    <a:pt x="0" y="57658"/>
                  </a:lnTo>
                  <a:lnTo>
                    <a:pt x="0" y="288290"/>
                  </a:lnTo>
                  <a:lnTo>
                    <a:pt x="4531" y="310747"/>
                  </a:lnTo>
                  <a:lnTo>
                    <a:pt x="16889" y="329072"/>
                  </a:lnTo>
                  <a:lnTo>
                    <a:pt x="35216" y="341421"/>
                  </a:lnTo>
                  <a:lnTo>
                    <a:pt x="57658" y="345948"/>
                  </a:lnTo>
                  <a:lnTo>
                    <a:pt x="2775458" y="345948"/>
                  </a:lnTo>
                  <a:lnTo>
                    <a:pt x="2797915" y="341421"/>
                  </a:lnTo>
                  <a:lnTo>
                    <a:pt x="2816240" y="329072"/>
                  </a:lnTo>
                  <a:lnTo>
                    <a:pt x="2828589" y="310747"/>
                  </a:lnTo>
                  <a:lnTo>
                    <a:pt x="2833116" y="288290"/>
                  </a:lnTo>
                  <a:lnTo>
                    <a:pt x="2833116" y="57658"/>
                  </a:lnTo>
                  <a:lnTo>
                    <a:pt x="2828589" y="35200"/>
                  </a:lnTo>
                  <a:lnTo>
                    <a:pt x="2816240" y="16875"/>
                  </a:lnTo>
                  <a:lnTo>
                    <a:pt x="2797915" y="4526"/>
                  </a:lnTo>
                  <a:lnTo>
                    <a:pt x="2775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229" y="1098042"/>
              <a:ext cx="2833370" cy="346075"/>
            </a:xfrm>
            <a:custGeom>
              <a:avLst/>
              <a:gdLst/>
              <a:ahLst/>
              <a:cxnLst/>
              <a:rect l="l" t="t" r="r" b="b"/>
              <a:pathLst>
                <a:path w="2833370" h="346075">
                  <a:moveTo>
                    <a:pt x="0" y="57658"/>
                  </a:moveTo>
                  <a:lnTo>
                    <a:pt x="4531" y="35200"/>
                  </a:lnTo>
                  <a:lnTo>
                    <a:pt x="16889" y="16875"/>
                  </a:lnTo>
                  <a:lnTo>
                    <a:pt x="35216" y="4526"/>
                  </a:lnTo>
                  <a:lnTo>
                    <a:pt x="57658" y="0"/>
                  </a:lnTo>
                  <a:lnTo>
                    <a:pt x="2775458" y="0"/>
                  </a:lnTo>
                  <a:lnTo>
                    <a:pt x="2797915" y="4526"/>
                  </a:lnTo>
                  <a:lnTo>
                    <a:pt x="2816240" y="16875"/>
                  </a:lnTo>
                  <a:lnTo>
                    <a:pt x="2828589" y="35200"/>
                  </a:lnTo>
                  <a:lnTo>
                    <a:pt x="2833116" y="57658"/>
                  </a:lnTo>
                  <a:lnTo>
                    <a:pt x="2833116" y="288290"/>
                  </a:lnTo>
                  <a:lnTo>
                    <a:pt x="2828589" y="310747"/>
                  </a:lnTo>
                  <a:lnTo>
                    <a:pt x="2816240" y="329072"/>
                  </a:lnTo>
                  <a:lnTo>
                    <a:pt x="2797915" y="341421"/>
                  </a:lnTo>
                  <a:lnTo>
                    <a:pt x="2775458" y="345948"/>
                  </a:lnTo>
                  <a:lnTo>
                    <a:pt x="57658" y="345948"/>
                  </a:lnTo>
                  <a:lnTo>
                    <a:pt x="35216" y="341421"/>
                  </a:lnTo>
                  <a:lnTo>
                    <a:pt x="16889" y="329072"/>
                  </a:lnTo>
                  <a:lnTo>
                    <a:pt x="4531" y="310747"/>
                  </a:lnTo>
                  <a:lnTo>
                    <a:pt x="0" y="288290"/>
                  </a:lnTo>
                  <a:lnTo>
                    <a:pt x="0" y="57658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78891" y="1566672"/>
            <a:ext cx="3063240" cy="5139055"/>
            <a:chOff x="278891" y="1566672"/>
            <a:chExt cx="3063240" cy="5139055"/>
          </a:xfrm>
        </p:grpSpPr>
        <p:sp>
          <p:nvSpPr>
            <p:cNvPr id="6" name="object 6"/>
            <p:cNvSpPr/>
            <p:nvPr/>
          </p:nvSpPr>
          <p:spPr>
            <a:xfrm>
              <a:off x="291845" y="1579626"/>
              <a:ext cx="3037840" cy="5113020"/>
            </a:xfrm>
            <a:custGeom>
              <a:avLst/>
              <a:gdLst/>
              <a:ahLst/>
              <a:cxnLst/>
              <a:rect l="l" t="t" r="r" b="b"/>
              <a:pathLst>
                <a:path w="3037840" h="5113020">
                  <a:moveTo>
                    <a:pt x="2531110" y="0"/>
                  </a:moveTo>
                  <a:lnTo>
                    <a:pt x="506234" y="0"/>
                  </a:lnTo>
                  <a:lnTo>
                    <a:pt x="457480" y="2317"/>
                  </a:lnTo>
                  <a:lnTo>
                    <a:pt x="410037" y="9129"/>
                  </a:lnTo>
                  <a:lnTo>
                    <a:pt x="364117" y="20223"/>
                  </a:lnTo>
                  <a:lnTo>
                    <a:pt x="319933" y="35386"/>
                  </a:lnTo>
                  <a:lnTo>
                    <a:pt x="277696" y="54407"/>
                  </a:lnTo>
                  <a:lnTo>
                    <a:pt x="237620" y="77072"/>
                  </a:lnTo>
                  <a:lnTo>
                    <a:pt x="199916" y="103170"/>
                  </a:lnTo>
                  <a:lnTo>
                    <a:pt x="164795" y="132488"/>
                  </a:lnTo>
                  <a:lnTo>
                    <a:pt x="132471" y="164813"/>
                  </a:lnTo>
                  <a:lnTo>
                    <a:pt x="103156" y="199935"/>
                  </a:lnTo>
                  <a:lnTo>
                    <a:pt x="77060" y="237639"/>
                  </a:lnTo>
                  <a:lnTo>
                    <a:pt x="54398" y="277714"/>
                  </a:lnTo>
                  <a:lnTo>
                    <a:pt x="35380" y="319948"/>
                  </a:lnTo>
                  <a:lnTo>
                    <a:pt x="20219" y="364128"/>
                  </a:lnTo>
                  <a:lnTo>
                    <a:pt x="9127" y="410042"/>
                  </a:lnTo>
                  <a:lnTo>
                    <a:pt x="2317" y="457477"/>
                  </a:lnTo>
                  <a:lnTo>
                    <a:pt x="0" y="506222"/>
                  </a:lnTo>
                  <a:lnTo>
                    <a:pt x="0" y="4606785"/>
                  </a:lnTo>
                  <a:lnTo>
                    <a:pt x="2317" y="4655539"/>
                  </a:lnTo>
                  <a:lnTo>
                    <a:pt x="9127" y="4702982"/>
                  </a:lnTo>
                  <a:lnTo>
                    <a:pt x="20219" y="4748902"/>
                  </a:lnTo>
                  <a:lnTo>
                    <a:pt x="35380" y="4793086"/>
                  </a:lnTo>
                  <a:lnTo>
                    <a:pt x="54398" y="4835323"/>
                  </a:lnTo>
                  <a:lnTo>
                    <a:pt x="77060" y="4875399"/>
                  </a:lnTo>
                  <a:lnTo>
                    <a:pt x="103156" y="4913103"/>
                  </a:lnTo>
                  <a:lnTo>
                    <a:pt x="132471" y="4948224"/>
                  </a:lnTo>
                  <a:lnTo>
                    <a:pt x="164795" y="4980548"/>
                  </a:lnTo>
                  <a:lnTo>
                    <a:pt x="199916" y="5009863"/>
                  </a:lnTo>
                  <a:lnTo>
                    <a:pt x="237620" y="5035959"/>
                  </a:lnTo>
                  <a:lnTo>
                    <a:pt x="277696" y="5058621"/>
                  </a:lnTo>
                  <a:lnTo>
                    <a:pt x="319933" y="5077639"/>
                  </a:lnTo>
                  <a:lnTo>
                    <a:pt x="364117" y="5092800"/>
                  </a:lnTo>
                  <a:lnTo>
                    <a:pt x="410037" y="5103892"/>
                  </a:lnTo>
                  <a:lnTo>
                    <a:pt x="457480" y="5110702"/>
                  </a:lnTo>
                  <a:lnTo>
                    <a:pt x="506234" y="5113020"/>
                  </a:lnTo>
                  <a:lnTo>
                    <a:pt x="2531110" y="5113020"/>
                  </a:lnTo>
                  <a:lnTo>
                    <a:pt x="2579854" y="5110702"/>
                  </a:lnTo>
                  <a:lnTo>
                    <a:pt x="2627289" y="5103892"/>
                  </a:lnTo>
                  <a:lnTo>
                    <a:pt x="2673203" y="5092800"/>
                  </a:lnTo>
                  <a:lnTo>
                    <a:pt x="2717383" y="5077639"/>
                  </a:lnTo>
                  <a:lnTo>
                    <a:pt x="2759617" y="5058621"/>
                  </a:lnTo>
                  <a:lnTo>
                    <a:pt x="2799692" y="5035959"/>
                  </a:lnTo>
                  <a:lnTo>
                    <a:pt x="2837396" y="5009863"/>
                  </a:lnTo>
                  <a:lnTo>
                    <a:pt x="2872518" y="4980548"/>
                  </a:lnTo>
                  <a:lnTo>
                    <a:pt x="2904843" y="4948224"/>
                  </a:lnTo>
                  <a:lnTo>
                    <a:pt x="2934161" y="4913103"/>
                  </a:lnTo>
                  <a:lnTo>
                    <a:pt x="2960259" y="4875399"/>
                  </a:lnTo>
                  <a:lnTo>
                    <a:pt x="2982924" y="4835323"/>
                  </a:lnTo>
                  <a:lnTo>
                    <a:pt x="3001945" y="4793086"/>
                  </a:lnTo>
                  <a:lnTo>
                    <a:pt x="3017108" y="4748902"/>
                  </a:lnTo>
                  <a:lnTo>
                    <a:pt x="3028202" y="4702982"/>
                  </a:lnTo>
                  <a:lnTo>
                    <a:pt x="3035014" y="4655539"/>
                  </a:lnTo>
                  <a:lnTo>
                    <a:pt x="3037332" y="4606785"/>
                  </a:lnTo>
                  <a:lnTo>
                    <a:pt x="3037332" y="506222"/>
                  </a:lnTo>
                  <a:lnTo>
                    <a:pt x="3035014" y="457477"/>
                  </a:lnTo>
                  <a:lnTo>
                    <a:pt x="3028202" y="410042"/>
                  </a:lnTo>
                  <a:lnTo>
                    <a:pt x="3017108" y="364128"/>
                  </a:lnTo>
                  <a:lnTo>
                    <a:pt x="3001945" y="319948"/>
                  </a:lnTo>
                  <a:lnTo>
                    <a:pt x="2982924" y="277714"/>
                  </a:lnTo>
                  <a:lnTo>
                    <a:pt x="2960259" y="237639"/>
                  </a:lnTo>
                  <a:lnTo>
                    <a:pt x="2934161" y="199935"/>
                  </a:lnTo>
                  <a:lnTo>
                    <a:pt x="2904843" y="164813"/>
                  </a:lnTo>
                  <a:lnTo>
                    <a:pt x="2872518" y="132488"/>
                  </a:lnTo>
                  <a:lnTo>
                    <a:pt x="2837396" y="103170"/>
                  </a:lnTo>
                  <a:lnTo>
                    <a:pt x="2799692" y="77072"/>
                  </a:lnTo>
                  <a:lnTo>
                    <a:pt x="2759617" y="54407"/>
                  </a:lnTo>
                  <a:lnTo>
                    <a:pt x="2717383" y="35386"/>
                  </a:lnTo>
                  <a:lnTo>
                    <a:pt x="2673203" y="20223"/>
                  </a:lnTo>
                  <a:lnTo>
                    <a:pt x="2627289" y="9129"/>
                  </a:lnTo>
                  <a:lnTo>
                    <a:pt x="2579854" y="2317"/>
                  </a:lnTo>
                  <a:lnTo>
                    <a:pt x="2531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845" y="1579626"/>
              <a:ext cx="3037840" cy="5113020"/>
            </a:xfrm>
            <a:custGeom>
              <a:avLst/>
              <a:gdLst/>
              <a:ahLst/>
              <a:cxnLst/>
              <a:rect l="l" t="t" r="r" b="b"/>
              <a:pathLst>
                <a:path w="3037840" h="5113020">
                  <a:moveTo>
                    <a:pt x="0" y="506222"/>
                  </a:moveTo>
                  <a:lnTo>
                    <a:pt x="2317" y="457477"/>
                  </a:lnTo>
                  <a:lnTo>
                    <a:pt x="9127" y="410042"/>
                  </a:lnTo>
                  <a:lnTo>
                    <a:pt x="20219" y="364128"/>
                  </a:lnTo>
                  <a:lnTo>
                    <a:pt x="35380" y="319948"/>
                  </a:lnTo>
                  <a:lnTo>
                    <a:pt x="54398" y="277714"/>
                  </a:lnTo>
                  <a:lnTo>
                    <a:pt x="77060" y="237639"/>
                  </a:lnTo>
                  <a:lnTo>
                    <a:pt x="103156" y="199935"/>
                  </a:lnTo>
                  <a:lnTo>
                    <a:pt x="132471" y="164813"/>
                  </a:lnTo>
                  <a:lnTo>
                    <a:pt x="164795" y="132488"/>
                  </a:lnTo>
                  <a:lnTo>
                    <a:pt x="199916" y="103170"/>
                  </a:lnTo>
                  <a:lnTo>
                    <a:pt x="237620" y="77072"/>
                  </a:lnTo>
                  <a:lnTo>
                    <a:pt x="277696" y="54407"/>
                  </a:lnTo>
                  <a:lnTo>
                    <a:pt x="319933" y="35386"/>
                  </a:lnTo>
                  <a:lnTo>
                    <a:pt x="364117" y="20223"/>
                  </a:lnTo>
                  <a:lnTo>
                    <a:pt x="410037" y="9129"/>
                  </a:lnTo>
                  <a:lnTo>
                    <a:pt x="457480" y="2317"/>
                  </a:lnTo>
                  <a:lnTo>
                    <a:pt x="506234" y="0"/>
                  </a:lnTo>
                  <a:lnTo>
                    <a:pt x="2531110" y="0"/>
                  </a:lnTo>
                  <a:lnTo>
                    <a:pt x="2579854" y="2317"/>
                  </a:lnTo>
                  <a:lnTo>
                    <a:pt x="2627289" y="9129"/>
                  </a:lnTo>
                  <a:lnTo>
                    <a:pt x="2673203" y="20223"/>
                  </a:lnTo>
                  <a:lnTo>
                    <a:pt x="2717383" y="35386"/>
                  </a:lnTo>
                  <a:lnTo>
                    <a:pt x="2759617" y="54407"/>
                  </a:lnTo>
                  <a:lnTo>
                    <a:pt x="2799692" y="77072"/>
                  </a:lnTo>
                  <a:lnTo>
                    <a:pt x="2837396" y="103170"/>
                  </a:lnTo>
                  <a:lnTo>
                    <a:pt x="2872518" y="132488"/>
                  </a:lnTo>
                  <a:lnTo>
                    <a:pt x="2904843" y="164813"/>
                  </a:lnTo>
                  <a:lnTo>
                    <a:pt x="2934161" y="199935"/>
                  </a:lnTo>
                  <a:lnTo>
                    <a:pt x="2960259" y="237639"/>
                  </a:lnTo>
                  <a:lnTo>
                    <a:pt x="2982924" y="277714"/>
                  </a:lnTo>
                  <a:lnTo>
                    <a:pt x="3001945" y="319948"/>
                  </a:lnTo>
                  <a:lnTo>
                    <a:pt x="3017108" y="364128"/>
                  </a:lnTo>
                  <a:lnTo>
                    <a:pt x="3028202" y="410042"/>
                  </a:lnTo>
                  <a:lnTo>
                    <a:pt x="3035014" y="457477"/>
                  </a:lnTo>
                  <a:lnTo>
                    <a:pt x="3037332" y="506222"/>
                  </a:lnTo>
                  <a:lnTo>
                    <a:pt x="3037332" y="4606785"/>
                  </a:lnTo>
                  <a:lnTo>
                    <a:pt x="3035014" y="4655539"/>
                  </a:lnTo>
                  <a:lnTo>
                    <a:pt x="3028202" y="4702982"/>
                  </a:lnTo>
                  <a:lnTo>
                    <a:pt x="3017108" y="4748902"/>
                  </a:lnTo>
                  <a:lnTo>
                    <a:pt x="3001945" y="4793086"/>
                  </a:lnTo>
                  <a:lnTo>
                    <a:pt x="2982924" y="4835323"/>
                  </a:lnTo>
                  <a:lnTo>
                    <a:pt x="2960259" y="4875399"/>
                  </a:lnTo>
                  <a:lnTo>
                    <a:pt x="2934161" y="4913103"/>
                  </a:lnTo>
                  <a:lnTo>
                    <a:pt x="2904843" y="4948224"/>
                  </a:lnTo>
                  <a:lnTo>
                    <a:pt x="2872518" y="4980548"/>
                  </a:lnTo>
                  <a:lnTo>
                    <a:pt x="2837396" y="5009863"/>
                  </a:lnTo>
                  <a:lnTo>
                    <a:pt x="2799692" y="5035959"/>
                  </a:lnTo>
                  <a:lnTo>
                    <a:pt x="2759617" y="5058621"/>
                  </a:lnTo>
                  <a:lnTo>
                    <a:pt x="2717383" y="5077639"/>
                  </a:lnTo>
                  <a:lnTo>
                    <a:pt x="2673203" y="5092800"/>
                  </a:lnTo>
                  <a:lnTo>
                    <a:pt x="2627289" y="5103892"/>
                  </a:lnTo>
                  <a:lnTo>
                    <a:pt x="2579854" y="5110702"/>
                  </a:lnTo>
                  <a:lnTo>
                    <a:pt x="2531110" y="5113020"/>
                  </a:lnTo>
                  <a:lnTo>
                    <a:pt x="506234" y="5113020"/>
                  </a:lnTo>
                  <a:lnTo>
                    <a:pt x="457480" y="5110702"/>
                  </a:lnTo>
                  <a:lnTo>
                    <a:pt x="410037" y="5103892"/>
                  </a:lnTo>
                  <a:lnTo>
                    <a:pt x="364117" y="5092800"/>
                  </a:lnTo>
                  <a:lnTo>
                    <a:pt x="319933" y="5077639"/>
                  </a:lnTo>
                  <a:lnTo>
                    <a:pt x="277696" y="5058621"/>
                  </a:lnTo>
                  <a:lnTo>
                    <a:pt x="237620" y="5035959"/>
                  </a:lnTo>
                  <a:lnTo>
                    <a:pt x="199916" y="5009863"/>
                  </a:lnTo>
                  <a:lnTo>
                    <a:pt x="164795" y="4980548"/>
                  </a:lnTo>
                  <a:lnTo>
                    <a:pt x="132471" y="4948224"/>
                  </a:lnTo>
                  <a:lnTo>
                    <a:pt x="103156" y="4913103"/>
                  </a:lnTo>
                  <a:lnTo>
                    <a:pt x="77060" y="4875399"/>
                  </a:lnTo>
                  <a:lnTo>
                    <a:pt x="54398" y="4835323"/>
                  </a:lnTo>
                  <a:lnTo>
                    <a:pt x="35380" y="4793086"/>
                  </a:lnTo>
                  <a:lnTo>
                    <a:pt x="20219" y="4748902"/>
                  </a:lnTo>
                  <a:lnTo>
                    <a:pt x="9127" y="4702982"/>
                  </a:lnTo>
                  <a:lnTo>
                    <a:pt x="2317" y="4655539"/>
                  </a:lnTo>
                  <a:lnTo>
                    <a:pt x="0" y="4606785"/>
                  </a:lnTo>
                  <a:lnTo>
                    <a:pt x="0" y="506222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7651" y="2181606"/>
            <a:ext cx="1762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400" spc="-50" dirty="0">
                <a:latin typeface="Arial"/>
                <a:cs typeface="Arial"/>
              </a:rPr>
              <a:t>•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jonglage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651" y="2821939"/>
            <a:ext cx="2568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400" spc="-50" dirty="0">
                <a:latin typeface="Arial"/>
                <a:cs typeface="Arial"/>
              </a:rPr>
              <a:t>•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conduite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balle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651" y="3462020"/>
            <a:ext cx="1210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400" spc="-50" dirty="0">
                <a:latin typeface="Arial"/>
                <a:cs typeface="Arial"/>
              </a:rPr>
              <a:t>•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25" dirty="0">
                <a:latin typeface="Arial"/>
                <a:cs typeface="Arial"/>
              </a:rPr>
              <a:t> tir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651" y="4102353"/>
            <a:ext cx="16243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400" spc="-50" dirty="0">
                <a:latin typeface="Arial"/>
                <a:cs typeface="Arial"/>
              </a:rPr>
              <a:t>•</a:t>
            </a:r>
            <a:r>
              <a:rPr sz="1400" dirty="0">
                <a:latin typeface="Arial"/>
                <a:cs typeface="Arial"/>
              </a:rPr>
              <a:t>		</a:t>
            </a: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passe courte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651" y="4742434"/>
            <a:ext cx="1733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400" spc="-50" dirty="0">
                <a:latin typeface="Arial"/>
                <a:cs typeface="Arial"/>
              </a:rPr>
              <a:t>•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contrôle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651" y="5382895"/>
            <a:ext cx="1624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400" spc="-50" dirty="0">
                <a:latin typeface="Arial"/>
                <a:cs typeface="Arial"/>
              </a:rPr>
              <a:t>•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Éveil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dribble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21544" y="1600136"/>
            <a:ext cx="3673475" cy="5139055"/>
            <a:chOff x="3721544" y="1600136"/>
            <a:chExt cx="3673475" cy="5139055"/>
          </a:xfrm>
        </p:grpSpPr>
        <p:sp>
          <p:nvSpPr>
            <p:cNvPr id="15" name="object 15"/>
            <p:cNvSpPr/>
            <p:nvPr/>
          </p:nvSpPr>
          <p:spPr>
            <a:xfrm>
              <a:off x="3734562" y="1613154"/>
              <a:ext cx="3647440" cy="5113020"/>
            </a:xfrm>
            <a:custGeom>
              <a:avLst/>
              <a:gdLst/>
              <a:ahLst/>
              <a:cxnLst/>
              <a:rect l="l" t="t" r="r" b="b"/>
              <a:pathLst>
                <a:path w="3647440" h="5113020">
                  <a:moveTo>
                    <a:pt x="3039110" y="0"/>
                  </a:moveTo>
                  <a:lnTo>
                    <a:pt x="607822" y="0"/>
                  </a:lnTo>
                  <a:lnTo>
                    <a:pt x="560324" y="1828"/>
                  </a:lnTo>
                  <a:lnTo>
                    <a:pt x="513826" y="7225"/>
                  </a:lnTo>
                  <a:lnTo>
                    <a:pt x="468463" y="16054"/>
                  </a:lnTo>
                  <a:lnTo>
                    <a:pt x="424369" y="28180"/>
                  </a:lnTo>
                  <a:lnTo>
                    <a:pt x="381679" y="43469"/>
                  </a:lnTo>
                  <a:lnTo>
                    <a:pt x="340530" y="61784"/>
                  </a:lnTo>
                  <a:lnTo>
                    <a:pt x="301055" y="82992"/>
                  </a:lnTo>
                  <a:lnTo>
                    <a:pt x="263391" y="106955"/>
                  </a:lnTo>
                  <a:lnTo>
                    <a:pt x="227672" y="133541"/>
                  </a:lnTo>
                  <a:lnTo>
                    <a:pt x="194034" y="162612"/>
                  </a:lnTo>
                  <a:lnTo>
                    <a:pt x="162612" y="194034"/>
                  </a:lnTo>
                  <a:lnTo>
                    <a:pt x="133541" y="227672"/>
                  </a:lnTo>
                  <a:lnTo>
                    <a:pt x="106955" y="263391"/>
                  </a:lnTo>
                  <a:lnTo>
                    <a:pt x="82992" y="301055"/>
                  </a:lnTo>
                  <a:lnTo>
                    <a:pt x="61784" y="340530"/>
                  </a:lnTo>
                  <a:lnTo>
                    <a:pt x="43469" y="381679"/>
                  </a:lnTo>
                  <a:lnTo>
                    <a:pt x="28180" y="424369"/>
                  </a:lnTo>
                  <a:lnTo>
                    <a:pt x="16054" y="468463"/>
                  </a:lnTo>
                  <a:lnTo>
                    <a:pt x="7225" y="513826"/>
                  </a:lnTo>
                  <a:lnTo>
                    <a:pt x="1828" y="560324"/>
                  </a:lnTo>
                  <a:lnTo>
                    <a:pt x="0" y="607822"/>
                  </a:lnTo>
                  <a:lnTo>
                    <a:pt x="0" y="4505185"/>
                  </a:lnTo>
                  <a:lnTo>
                    <a:pt x="1828" y="4552687"/>
                  </a:lnTo>
                  <a:lnTo>
                    <a:pt x="7225" y="4599189"/>
                  </a:lnTo>
                  <a:lnTo>
                    <a:pt x="16054" y="4644556"/>
                  </a:lnTo>
                  <a:lnTo>
                    <a:pt x="28180" y="4688653"/>
                  </a:lnTo>
                  <a:lnTo>
                    <a:pt x="43469" y="4731345"/>
                  </a:lnTo>
                  <a:lnTo>
                    <a:pt x="61784" y="4772496"/>
                  </a:lnTo>
                  <a:lnTo>
                    <a:pt x="82992" y="4811971"/>
                  </a:lnTo>
                  <a:lnTo>
                    <a:pt x="106955" y="4849636"/>
                  </a:lnTo>
                  <a:lnTo>
                    <a:pt x="133541" y="4885355"/>
                  </a:lnTo>
                  <a:lnTo>
                    <a:pt x="162612" y="4918993"/>
                  </a:lnTo>
                  <a:lnTo>
                    <a:pt x="194034" y="4950415"/>
                  </a:lnTo>
                  <a:lnTo>
                    <a:pt x="227672" y="4979485"/>
                  </a:lnTo>
                  <a:lnTo>
                    <a:pt x="263391" y="5006070"/>
                  </a:lnTo>
                  <a:lnTo>
                    <a:pt x="301055" y="5030033"/>
                  </a:lnTo>
                  <a:lnTo>
                    <a:pt x="340530" y="5051239"/>
                  </a:lnTo>
                  <a:lnTo>
                    <a:pt x="381679" y="5069553"/>
                  </a:lnTo>
                  <a:lnTo>
                    <a:pt x="424369" y="5084841"/>
                  </a:lnTo>
                  <a:lnTo>
                    <a:pt x="468463" y="5096966"/>
                  </a:lnTo>
                  <a:lnTo>
                    <a:pt x="513826" y="5105795"/>
                  </a:lnTo>
                  <a:lnTo>
                    <a:pt x="560324" y="5111191"/>
                  </a:lnTo>
                  <a:lnTo>
                    <a:pt x="607822" y="5113020"/>
                  </a:lnTo>
                  <a:lnTo>
                    <a:pt x="3039110" y="5113020"/>
                  </a:lnTo>
                  <a:lnTo>
                    <a:pt x="3086607" y="5111191"/>
                  </a:lnTo>
                  <a:lnTo>
                    <a:pt x="3133105" y="5105795"/>
                  </a:lnTo>
                  <a:lnTo>
                    <a:pt x="3178468" y="5096966"/>
                  </a:lnTo>
                  <a:lnTo>
                    <a:pt x="3222562" y="5084841"/>
                  </a:lnTo>
                  <a:lnTo>
                    <a:pt x="3265252" y="5069553"/>
                  </a:lnTo>
                  <a:lnTo>
                    <a:pt x="3306401" y="5051239"/>
                  </a:lnTo>
                  <a:lnTo>
                    <a:pt x="3345876" y="5030033"/>
                  </a:lnTo>
                  <a:lnTo>
                    <a:pt x="3383540" y="5006070"/>
                  </a:lnTo>
                  <a:lnTo>
                    <a:pt x="3419259" y="4979485"/>
                  </a:lnTo>
                  <a:lnTo>
                    <a:pt x="3452897" y="4950415"/>
                  </a:lnTo>
                  <a:lnTo>
                    <a:pt x="3484319" y="4918993"/>
                  </a:lnTo>
                  <a:lnTo>
                    <a:pt x="3513390" y="4885355"/>
                  </a:lnTo>
                  <a:lnTo>
                    <a:pt x="3539976" y="4849636"/>
                  </a:lnTo>
                  <a:lnTo>
                    <a:pt x="3563939" y="4811971"/>
                  </a:lnTo>
                  <a:lnTo>
                    <a:pt x="3585147" y="4772496"/>
                  </a:lnTo>
                  <a:lnTo>
                    <a:pt x="3603462" y="4731345"/>
                  </a:lnTo>
                  <a:lnTo>
                    <a:pt x="3618751" y="4688653"/>
                  </a:lnTo>
                  <a:lnTo>
                    <a:pt x="3630877" y="4644556"/>
                  </a:lnTo>
                  <a:lnTo>
                    <a:pt x="3639706" y="4599189"/>
                  </a:lnTo>
                  <a:lnTo>
                    <a:pt x="3645103" y="4552687"/>
                  </a:lnTo>
                  <a:lnTo>
                    <a:pt x="3646932" y="4505185"/>
                  </a:lnTo>
                  <a:lnTo>
                    <a:pt x="3646932" y="607822"/>
                  </a:lnTo>
                  <a:lnTo>
                    <a:pt x="3645103" y="560324"/>
                  </a:lnTo>
                  <a:lnTo>
                    <a:pt x="3639706" y="513826"/>
                  </a:lnTo>
                  <a:lnTo>
                    <a:pt x="3630877" y="468463"/>
                  </a:lnTo>
                  <a:lnTo>
                    <a:pt x="3618751" y="424369"/>
                  </a:lnTo>
                  <a:lnTo>
                    <a:pt x="3603462" y="381679"/>
                  </a:lnTo>
                  <a:lnTo>
                    <a:pt x="3585147" y="340530"/>
                  </a:lnTo>
                  <a:lnTo>
                    <a:pt x="3563939" y="301055"/>
                  </a:lnTo>
                  <a:lnTo>
                    <a:pt x="3539976" y="263391"/>
                  </a:lnTo>
                  <a:lnTo>
                    <a:pt x="3513390" y="227672"/>
                  </a:lnTo>
                  <a:lnTo>
                    <a:pt x="3484319" y="194034"/>
                  </a:lnTo>
                  <a:lnTo>
                    <a:pt x="3452897" y="162612"/>
                  </a:lnTo>
                  <a:lnTo>
                    <a:pt x="3419259" y="133541"/>
                  </a:lnTo>
                  <a:lnTo>
                    <a:pt x="3383540" y="106955"/>
                  </a:lnTo>
                  <a:lnTo>
                    <a:pt x="3345876" y="82992"/>
                  </a:lnTo>
                  <a:lnTo>
                    <a:pt x="3306401" y="61784"/>
                  </a:lnTo>
                  <a:lnTo>
                    <a:pt x="3265252" y="43469"/>
                  </a:lnTo>
                  <a:lnTo>
                    <a:pt x="3222562" y="28180"/>
                  </a:lnTo>
                  <a:lnTo>
                    <a:pt x="3178468" y="16054"/>
                  </a:lnTo>
                  <a:lnTo>
                    <a:pt x="3133105" y="7225"/>
                  </a:lnTo>
                  <a:lnTo>
                    <a:pt x="3086607" y="1828"/>
                  </a:lnTo>
                  <a:lnTo>
                    <a:pt x="303911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34562" y="1613154"/>
              <a:ext cx="3647440" cy="5113020"/>
            </a:xfrm>
            <a:custGeom>
              <a:avLst/>
              <a:gdLst/>
              <a:ahLst/>
              <a:cxnLst/>
              <a:rect l="l" t="t" r="r" b="b"/>
              <a:pathLst>
                <a:path w="3647440" h="5113020">
                  <a:moveTo>
                    <a:pt x="0" y="607822"/>
                  </a:moveTo>
                  <a:lnTo>
                    <a:pt x="1828" y="560324"/>
                  </a:lnTo>
                  <a:lnTo>
                    <a:pt x="7225" y="513826"/>
                  </a:lnTo>
                  <a:lnTo>
                    <a:pt x="16054" y="468463"/>
                  </a:lnTo>
                  <a:lnTo>
                    <a:pt x="28180" y="424369"/>
                  </a:lnTo>
                  <a:lnTo>
                    <a:pt x="43469" y="381679"/>
                  </a:lnTo>
                  <a:lnTo>
                    <a:pt x="61784" y="340530"/>
                  </a:lnTo>
                  <a:lnTo>
                    <a:pt x="82992" y="301055"/>
                  </a:lnTo>
                  <a:lnTo>
                    <a:pt x="106955" y="263391"/>
                  </a:lnTo>
                  <a:lnTo>
                    <a:pt x="133541" y="227672"/>
                  </a:lnTo>
                  <a:lnTo>
                    <a:pt x="162612" y="194034"/>
                  </a:lnTo>
                  <a:lnTo>
                    <a:pt x="194034" y="162612"/>
                  </a:lnTo>
                  <a:lnTo>
                    <a:pt x="227672" y="133541"/>
                  </a:lnTo>
                  <a:lnTo>
                    <a:pt x="263391" y="106955"/>
                  </a:lnTo>
                  <a:lnTo>
                    <a:pt x="301055" y="82992"/>
                  </a:lnTo>
                  <a:lnTo>
                    <a:pt x="340530" y="61784"/>
                  </a:lnTo>
                  <a:lnTo>
                    <a:pt x="381679" y="43469"/>
                  </a:lnTo>
                  <a:lnTo>
                    <a:pt x="424369" y="28180"/>
                  </a:lnTo>
                  <a:lnTo>
                    <a:pt x="468463" y="16054"/>
                  </a:lnTo>
                  <a:lnTo>
                    <a:pt x="513826" y="7225"/>
                  </a:lnTo>
                  <a:lnTo>
                    <a:pt x="560324" y="1828"/>
                  </a:lnTo>
                  <a:lnTo>
                    <a:pt x="607822" y="0"/>
                  </a:lnTo>
                  <a:lnTo>
                    <a:pt x="3039110" y="0"/>
                  </a:lnTo>
                  <a:lnTo>
                    <a:pt x="3086607" y="1828"/>
                  </a:lnTo>
                  <a:lnTo>
                    <a:pt x="3133105" y="7225"/>
                  </a:lnTo>
                  <a:lnTo>
                    <a:pt x="3178468" y="16054"/>
                  </a:lnTo>
                  <a:lnTo>
                    <a:pt x="3222562" y="28180"/>
                  </a:lnTo>
                  <a:lnTo>
                    <a:pt x="3265252" y="43469"/>
                  </a:lnTo>
                  <a:lnTo>
                    <a:pt x="3306401" y="61784"/>
                  </a:lnTo>
                  <a:lnTo>
                    <a:pt x="3345876" y="82992"/>
                  </a:lnTo>
                  <a:lnTo>
                    <a:pt x="3383540" y="106955"/>
                  </a:lnTo>
                  <a:lnTo>
                    <a:pt x="3419259" y="133541"/>
                  </a:lnTo>
                  <a:lnTo>
                    <a:pt x="3452897" y="162612"/>
                  </a:lnTo>
                  <a:lnTo>
                    <a:pt x="3484319" y="194034"/>
                  </a:lnTo>
                  <a:lnTo>
                    <a:pt x="3513390" y="227672"/>
                  </a:lnTo>
                  <a:lnTo>
                    <a:pt x="3539976" y="263391"/>
                  </a:lnTo>
                  <a:lnTo>
                    <a:pt x="3563939" y="301055"/>
                  </a:lnTo>
                  <a:lnTo>
                    <a:pt x="3585147" y="340530"/>
                  </a:lnTo>
                  <a:lnTo>
                    <a:pt x="3603462" y="381679"/>
                  </a:lnTo>
                  <a:lnTo>
                    <a:pt x="3618751" y="424369"/>
                  </a:lnTo>
                  <a:lnTo>
                    <a:pt x="3630877" y="468463"/>
                  </a:lnTo>
                  <a:lnTo>
                    <a:pt x="3639706" y="513826"/>
                  </a:lnTo>
                  <a:lnTo>
                    <a:pt x="3645103" y="560324"/>
                  </a:lnTo>
                  <a:lnTo>
                    <a:pt x="3646932" y="607822"/>
                  </a:lnTo>
                  <a:lnTo>
                    <a:pt x="3646932" y="4505185"/>
                  </a:lnTo>
                  <a:lnTo>
                    <a:pt x="3645103" y="4552687"/>
                  </a:lnTo>
                  <a:lnTo>
                    <a:pt x="3639706" y="4599189"/>
                  </a:lnTo>
                  <a:lnTo>
                    <a:pt x="3630877" y="4644556"/>
                  </a:lnTo>
                  <a:lnTo>
                    <a:pt x="3618751" y="4688653"/>
                  </a:lnTo>
                  <a:lnTo>
                    <a:pt x="3603462" y="4731345"/>
                  </a:lnTo>
                  <a:lnTo>
                    <a:pt x="3585147" y="4772496"/>
                  </a:lnTo>
                  <a:lnTo>
                    <a:pt x="3563939" y="4811971"/>
                  </a:lnTo>
                  <a:lnTo>
                    <a:pt x="3539976" y="4849636"/>
                  </a:lnTo>
                  <a:lnTo>
                    <a:pt x="3513390" y="4885355"/>
                  </a:lnTo>
                  <a:lnTo>
                    <a:pt x="3484319" y="4918993"/>
                  </a:lnTo>
                  <a:lnTo>
                    <a:pt x="3452897" y="4950415"/>
                  </a:lnTo>
                  <a:lnTo>
                    <a:pt x="3419259" y="4979485"/>
                  </a:lnTo>
                  <a:lnTo>
                    <a:pt x="3383540" y="5006070"/>
                  </a:lnTo>
                  <a:lnTo>
                    <a:pt x="3345876" y="5030033"/>
                  </a:lnTo>
                  <a:lnTo>
                    <a:pt x="3306401" y="5051239"/>
                  </a:lnTo>
                  <a:lnTo>
                    <a:pt x="3265252" y="5069553"/>
                  </a:lnTo>
                  <a:lnTo>
                    <a:pt x="3222562" y="5084841"/>
                  </a:lnTo>
                  <a:lnTo>
                    <a:pt x="3178468" y="5096966"/>
                  </a:lnTo>
                  <a:lnTo>
                    <a:pt x="3133105" y="5105795"/>
                  </a:lnTo>
                  <a:lnTo>
                    <a:pt x="3086607" y="5111191"/>
                  </a:lnTo>
                  <a:lnTo>
                    <a:pt x="3039110" y="5113020"/>
                  </a:lnTo>
                  <a:lnTo>
                    <a:pt x="607822" y="5113020"/>
                  </a:lnTo>
                  <a:lnTo>
                    <a:pt x="560324" y="5111191"/>
                  </a:lnTo>
                  <a:lnTo>
                    <a:pt x="513826" y="5105795"/>
                  </a:lnTo>
                  <a:lnTo>
                    <a:pt x="468463" y="5096966"/>
                  </a:lnTo>
                  <a:lnTo>
                    <a:pt x="424369" y="5084841"/>
                  </a:lnTo>
                  <a:lnTo>
                    <a:pt x="381679" y="5069553"/>
                  </a:lnTo>
                  <a:lnTo>
                    <a:pt x="340530" y="5051239"/>
                  </a:lnTo>
                  <a:lnTo>
                    <a:pt x="301055" y="5030033"/>
                  </a:lnTo>
                  <a:lnTo>
                    <a:pt x="263391" y="5006070"/>
                  </a:lnTo>
                  <a:lnTo>
                    <a:pt x="227672" y="4979485"/>
                  </a:lnTo>
                  <a:lnTo>
                    <a:pt x="194034" y="4950415"/>
                  </a:lnTo>
                  <a:lnTo>
                    <a:pt x="162612" y="4918993"/>
                  </a:lnTo>
                  <a:lnTo>
                    <a:pt x="133541" y="4885355"/>
                  </a:lnTo>
                  <a:lnTo>
                    <a:pt x="106955" y="4849636"/>
                  </a:lnTo>
                  <a:lnTo>
                    <a:pt x="82992" y="4811971"/>
                  </a:lnTo>
                  <a:lnTo>
                    <a:pt x="61784" y="4772496"/>
                  </a:lnTo>
                  <a:lnTo>
                    <a:pt x="43469" y="4731345"/>
                  </a:lnTo>
                  <a:lnTo>
                    <a:pt x="28180" y="4688653"/>
                  </a:lnTo>
                  <a:lnTo>
                    <a:pt x="16054" y="4644556"/>
                  </a:lnTo>
                  <a:lnTo>
                    <a:pt x="7225" y="4599189"/>
                  </a:lnTo>
                  <a:lnTo>
                    <a:pt x="1828" y="4552687"/>
                  </a:lnTo>
                  <a:lnTo>
                    <a:pt x="0" y="4505185"/>
                  </a:lnTo>
                  <a:lnTo>
                    <a:pt x="0" y="607822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91102" y="2243175"/>
            <a:ext cx="3126740" cy="10668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Jonglage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2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pieds</a:t>
            </a:r>
            <a:r>
              <a:rPr sz="14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la</a:t>
            </a:r>
            <a:r>
              <a:rPr sz="1400" b="1" spc="-20" dirty="0">
                <a:solidFill>
                  <a:srgbClr val="0303C3"/>
                </a:solidFill>
                <a:latin typeface="Arial"/>
                <a:cs typeface="Arial"/>
              </a:rPr>
              <a:t> tête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Conduite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balle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des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2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303C3"/>
                </a:solidFill>
                <a:latin typeface="Arial"/>
                <a:cs typeface="Arial"/>
              </a:rPr>
              <a:t>pieds</a:t>
            </a:r>
            <a:endParaRPr sz="1400">
              <a:latin typeface="Arial"/>
              <a:cs typeface="Arial"/>
            </a:endParaRPr>
          </a:p>
          <a:p>
            <a:pPr marL="60960" marR="438784" indent="-48895">
              <a:lnSpc>
                <a:spcPts val="2150"/>
              </a:lnSpc>
            </a:pPr>
            <a:r>
              <a:rPr sz="13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300" b="1" spc="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insistant</a:t>
            </a:r>
            <a:r>
              <a:rPr sz="1400" b="1" spc="-6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sur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les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différentes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surfaces</a:t>
            </a:r>
            <a:r>
              <a:rPr sz="1400" b="1" spc="-5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contact</a:t>
            </a:r>
            <a:r>
              <a:rPr sz="14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+</a:t>
            </a:r>
            <a:r>
              <a:rPr sz="1400" b="1" spc="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FEINTES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1102" y="3327907"/>
            <a:ext cx="2995930" cy="169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Tir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2</a:t>
            </a:r>
            <a:r>
              <a:rPr sz="1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pieds</a:t>
            </a:r>
            <a:r>
              <a:rPr sz="14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privilégiant</a:t>
            </a:r>
            <a:r>
              <a:rPr sz="14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précision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Passes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moyennes</a:t>
            </a:r>
            <a:r>
              <a:rPr sz="14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3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courtes</a:t>
            </a:r>
            <a:endParaRPr sz="1400">
              <a:latin typeface="Arial"/>
              <a:cs typeface="Arial"/>
            </a:endParaRPr>
          </a:p>
          <a:p>
            <a:pPr marL="299085" marR="157480" indent="-287020">
              <a:lnSpc>
                <a:spcPct val="100000"/>
              </a:lnSpc>
              <a:spcBef>
                <a:spcPts val="335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Contrôles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simples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,</a:t>
            </a:r>
            <a:r>
              <a:rPr sz="14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orientés</a:t>
            </a:r>
            <a:r>
              <a:rPr sz="1400" b="1" spc="-7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et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enchaînements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Dribbles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enchaînements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34734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Jeu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tête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(passes</a:t>
            </a:r>
            <a:r>
              <a:rPr sz="14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tirs)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1102" y="5248961"/>
            <a:ext cx="268224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2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Mise</a:t>
            </a:r>
            <a:r>
              <a:rPr sz="1400" b="1" spc="-5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place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tests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de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jonglage</a:t>
            </a:r>
            <a:r>
              <a:rPr sz="1400" b="1" spc="-5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d’1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parcours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technique</a:t>
            </a:r>
            <a:r>
              <a:rPr sz="1400" b="1" spc="-6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octobre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03C3"/>
                </a:solidFill>
                <a:latin typeface="Arial"/>
                <a:cs typeface="Arial"/>
              </a:rPr>
              <a:t>mai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60812" y="1074356"/>
            <a:ext cx="3096895" cy="382905"/>
            <a:chOff x="3960812" y="1074356"/>
            <a:chExt cx="3096895" cy="382905"/>
          </a:xfrm>
        </p:grpSpPr>
        <p:sp>
          <p:nvSpPr>
            <p:cNvPr id="21" name="object 21"/>
            <p:cNvSpPr/>
            <p:nvPr/>
          </p:nvSpPr>
          <p:spPr>
            <a:xfrm>
              <a:off x="3973829" y="1087374"/>
              <a:ext cx="3070860" cy="356870"/>
            </a:xfrm>
            <a:custGeom>
              <a:avLst/>
              <a:gdLst/>
              <a:ahLst/>
              <a:cxnLst/>
              <a:rect l="l" t="t" r="r" b="b"/>
              <a:pathLst>
                <a:path w="3070859" h="356869">
                  <a:moveTo>
                    <a:pt x="3011424" y="0"/>
                  </a:moveTo>
                  <a:lnTo>
                    <a:pt x="59436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97179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6" y="356615"/>
                  </a:lnTo>
                  <a:lnTo>
                    <a:pt x="3011424" y="356615"/>
                  </a:lnTo>
                  <a:lnTo>
                    <a:pt x="3034534" y="351936"/>
                  </a:lnTo>
                  <a:lnTo>
                    <a:pt x="3053429" y="339185"/>
                  </a:lnTo>
                  <a:lnTo>
                    <a:pt x="3066180" y="320290"/>
                  </a:lnTo>
                  <a:lnTo>
                    <a:pt x="3070860" y="297179"/>
                  </a:lnTo>
                  <a:lnTo>
                    <a:pt x="3070860" y="59436"/>
                  </a:lnTo>
                  <a:lnTo>
                    <a:pt x="3066180" y="36325"/>
                  </a:lnTo>
                  <a:lnTo>
                    <a:pt x="3053429" y="17430"/>
                  </a:lnTo>
                  <a:lnTo>
                    <a:pt x="3034534" y="4679"/>
                  </a:lnTo>
                  <a:lnTo>
                    <a:pt x="3011424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73829" y="1087374"/>
              <a:ext cx="3070860" cy="356870"/>
            </a:xfrm>
            <a:custGeom>
              <a:avLst/>
              <a:gdLst/>
              <a:ahLst/>
              <a:cxnLst/>
              <a:rect l="l" t="t" r="r" b="b"/>
              <a:pathLst>
                <a:path w="3070859" h="356869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3011424" y="0"/>
                  </a:lnTo>
                  <a:lnTo>
                    <a:pt x="3034534" y="4679"/>
                  </a:lnTo>
                  <a:lnTo>
                    <a:pt x="3053429" y="17430"/>
                  </a:lnTo>
                  <a:lnTo>
                    <a:pt x="3066180" y="36325"/>
                  </a:lnTo>
                  <a:lnTo>
                    <a:pt x="3070860" y="59436"/>
                  </a:lnTo>
                  <a:lnTo>
                    <a:pt x="3070860" y="297179"/>
                  </a:lnTo>
                  <a:lnTo>
                    <a:pt x="3066180" y="320290"/>
                  </a:lnTo>
                  <a:lnTo>
                    <a:pt x="3053429" y="339185"/>
                  </a:lnTo>
                  <a:lnTo>
                    <a:pt x="3034534" y="351936"/>
                  </a:lnTo>
                  <a:lnTo>
                    <a:pt x="3011424" y="356615"/>
                  </a:lnTo>
                  <a:lnTo>
                    <a:pt x="59436" y="356615"/>
                  </a:lnTo>
                  <a:lnTo>
                    <a:pt x="36325" y="351936"/>
                  </a:lnTo>
                  <a:lnTo>
                    <a:pt x="17430" y="339185"/>
                  </a:lnTo>
                  <a:lnTo>
                    <a:pt x="4679" y="320290"/>
                  </a:lnTo>
                  <a:lnTo>
                    <a:pt x="0" y="297179"/>
                  </a:lnTo>
                  <a:lnTo>
                    <a:pt x="0" y="59436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68579" y="1094120"/>
            <a:ext cx="64566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6010" algn="l"/>
              </a:tabLst>
            </a:pPr>
            <a:r>
              <a:rPr sz="1900" i="1" spc="-90" dirty="0">
                <a:latin typeface="Arial Black"/>
                <a:cs typeface="Arial Black"/>
              </a:rPr>
              <a:t>TECHNIQUE</a:t>
            </a:r>
            <a:r>
              <a:rPr sz="1900" i="1" spc="-50" dirty="0">
                <a:latin typeface="Arial Black"/>
                <a:cs typeface="Arial Black"/>
              </a:rPr>
              <a:t> </a:t>
            </a:r>
            <a:r>
              <a:rPr lang="fr-FR" sz="1900" i="1" spc="-50" dirty="0" smtClean="0">
                <a:latin typeface="Arial Black"/>
                <a:cs typeface="Arial Black"/>
              </a:rPr>
              <a:t>U8</a:t>
            </a:r>
            <a:r>
              <a:rPr sz="1900" i="1" spc="-60" dirty="0" smtClean="0">
                <a:latin typeface="Arial Black"/>
                <a:cs typeface="Arial Black"/>
              </a:rPr>
              <a:t> </a:t>
            </a:r>
            <a:r>
              <a:rPr sz="1900" i="1" dirty="0">
                <a:latin typeface="Arial Black"/>
                <a:cs typeface="Arial Black"/>
              </a:rPr>
              <a:t>/</a:t>
            </a:r>
            <a:r>
              <a:rPr sz="1900" i="1" spc="-55" dirty="0">
                <a:latin typeface="Arial Black"/>
                <a:cs typeface="Arial Black"/>
              </a:rPr>
              <a:t> </a:t>
            </a:r>
            <a:r>
              <a:rPr lang="fr-FR" sz="1900" i="1" spc="-25" dirty="0" smtClean="0">
                <a:latin typeface="Arial Black"/>
                <a:cs typeface="Arial Black"/>
              </a:rPr>
              <a:t>U9</a:t>
            </a:r>
            <a:r>
              <a:rPr sz="1900" i="1" dirty="0">
                <a:latin typeface="Arial Black"/>
                <a:cs typeface="Arial Black"/>
              </a:rPr>
              <a:t>	</a:t>
            </a:r>
            <a:r>
              <a:rPr sz="2850" i="1" spc="-135" baseline="1461" dirty="0">
                <a:latin typeface="Arial Black"/>
                <a:cs typeface="Arial Black"/>
              </a:rPr>
              <a:t>TECHNIQUE</a:t>
            </a:r>
            <a:r>
              <a:rPr sz="2850" i="1" spc="-89" baseline="1461" dirty="0">
                <a:latin typeface="Arial Black"/>
                <a:cs typeface="Arial Black"/>
              </a:rPr>
              <a:t> </a:t>
            </a:r>
            <a:r>
              <a:rPr sz="2850" i="1" spc="-97" baseline="1461" dirty="0">
                <a:latin typeface="Arial Black"/>
                <a:cs typeface="Arial Black"/>
              </a:rPr>
              <a:t>U10</a:t>
            </a:r>
            <a:r>
              <a:rPr sz="2850" i="1" spc="-89" baseline="1461" dirty="0">
                <a:latin typeface="Arial Black"/>
                <a:cs typeface="Arial Black"/>
              </a:rPr>
              <a:t> </a:t>
            </a:r>
            <a:r>
              <a:rPr sz="2850" i="1" baseline="1461" dirty="0">
                <a:latin typeface="Arial Black"/>
                <a:cs typeface="Arial Black"/>
              </a:rPr>
              <a:t>/</a:t>
            </a:r>
            <a:r>
              <a:rPr sz="2850" i="1" spc="-82" baseline="1461" dirty="0">
                <a:latin typeface="Arial Black"/>
                <a:cs typeface="Arial Black"/>
              </a:rPr>
              <a:t> </a:t>
            </a:r>
            <a:r>
              <a:rPr sz="2850" i="1" spc="-37" baseline="1461" dirty="0">
                <a:latin typeface="Arial Black"/>
                <a:cs typeface="Arial Black"/>
              </a:rPr>
              <a:t>U11</a:t>
            </a:r>
            <a:endParaRPr sz="2850" baseline="1461" dirty="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064944" y="1595564"/>
            <a:ext cx="3673475" cy="5139055"/>
            <a:chOff x="8064944" y="1595564"/>
            <a:chExt cx="3673475" cy="5139055"/>
          </a:xfrm>
        </p:grpSpPr>
        <p:sp>
          <p:nvSpPr>
            <p:cNvPr id="25" name="object 25"/>
            <p:cNvSpPr/>
            <p:nvPr/>
          </p:nvSpPr>
          <p:spPr>
            <a:xfrm>
              <a:off x="8077961" y="1608582"/>
              <a:ext cx="3647440" cy="5113020"/>
            </a:xfrm>
            <a:custGeom>
              <a:avLst/>
              <a:gdLst/>
              <a:ahLst/>
              <a:cxnLst/>
              <a:rect l="l" t="t" r="r" b="b"/>
              <a:pathLst>
                <a:path w="3647440" h="5113020">
                  <a:moveTo>
                    <a:pt x="3039110" y="0"/>
                  </a:moveTo>
                  <a:lnTo>
                    <a:pt x="607822" y="0"/>
                  </a:lnTo>
                  <a:lnTo>
                    <a:pt x="560324" y="1828"/>
                  </a:lnTo>
                  <a:lnTo>
                    <a:pt x="513826" y="7225"/>
                  </a:lnTo>
                  <a:lnTo>
                    <a:pt x="468463" y="16054"/>
                  </a:lnTo>
                  <a:lnTo>
                    <a:pt x="424369" y="28180"/>
                  </a:lnTo>
                  <a:lnTo>
                    <a:pt x="381679" y="43469"/>
                  </a:lnTo>
                  <a:lnTo>
                    <a:pt x="340530" y="61784"/>
                  </a:lnTo>
                  <a:lnTo>
                    <a:pt x="301055" y="82992"/>
                  </a:lnTo>
                  <a:lnTo>
                    <a:pt x="263391" y="106955"/>
                  </a:lnTo>
                  <a:lnTo>
                    <a:pt x="227672" y="133541"/>
                  </a:lnTo>
                  <a:lnTo>
                    <a:pt x="194034" y="162612"/>
                  </a:lnTo>
                  <a:lnTo>
                    <a:pt x="162612" y="194034"/>
                  </a:lnTo>
                  <a:lnTo>
                    <a:pt x="133541" y="227672"/>
                  </a:lnTo>
                  <a:lnTo>
                    <a:pt x="106955" y="263391"/>
                  </a:lnTo>
                  <a:lnTo>
                    <a:pt x="82992" y="301055"/>
                  </a:lnTo>
                  <a:lnTo>
                    <a:pt x="61784" y="340530"/>
                  </a:lnTo>
                  <a:lnTo>
                    <a:pt x="43469" y="381679"/>
                  </a:lnTo>
                  <a:lnTo>
                    <a:pt x="28180" y="424369"/>
                  </a:lnTo>
                  <a:lnTo>
                    <a:pt x="16054" y="468463"/>
                  </a:lnTo>
                  <a:lnTo>
                    <a:pt x="7225" y="513826"/>
                  </a:lnTo>
                  <a:lnTo>
                    <a:pt x="1828" y="560324"/>
                  </a:lnTo>
                  <a:lnTo>
                    <a:pt x="0" y="607821"/>
                  </a:lnTo>
                  <a:lnTo>
                    <a:pt x="0" y="4505185"/>
                  </a:lnTo>
                  <a:lnTo>
                    <a:pt x="1828" y="4552687"/>
                  </a:lnTo>
                  <a:lnTo>
                    <a:pt x="7225" y="4599189"/>
                  </a:lnTo>
                  <a:lnTo>
                    <a:pt x="16054" y="4644556"/>
                  </a:lnTo>
                  <a:lnTo>
                    <a:pt x="28180" y="4688653"/>
                  </a:lnTo>
                  <a:lnTo>
                    <a:pt x="43469" y="4731345"/>
                  </a:lnTo>
                  <a:lnTo>
                    <a:pt x="61784" y="4772496"/>
                  </a:lnTo>
                  <a:lnTo>
                    <a:pt x="82992" y="4811971"/>
                  </a:lnTo>
                  <a:lnTo>
                    <a:pt x="106955" y="4849636"/>
                  </a:lnTo>
                  <a:lnTo>
                    <a:pt x="133541" y="4885355"/>
                  </a:lnTo>
                  <a:lnTo>
                    <a:pt x="162612" y="4918993"/>
                  </a:lnTo>
                  <a:lnTo>
                    <a:pt x="194034" y="4950415"/>
                  </a:lnTo>
                  <a:lnTo>
                    <a:pt x="227672" y="4979485"/>
                  </a:lnTo>
                  <a:lnTo>
                    <a:pt x="263391" y="5006070"/>
                  </a:lnTo>
                  <a:lnTo>
                    <a:pt x="301055" y="5030033"/>
                  </a:lnTo>
                  <a:lnTo>
                    <a:pt x="340530" y="5051239"/>
                  </a:lnTo>
                  <a:lnTo>
                    <a:pt x="381679" y="5069553"/>
                  </a:lnTo>
                  <a:lnTo>
                    <a:pt x="424369" y="5084841"/>
                  </a:lnTo>
                  <a:lnTo>
                    <a:pt x="468463" y="5096966"/>
                  </a:lnTo>
                  <a:lnTo>
                    <a:pt x="513826" y="5105795"/>
                  </a:lnTo>
                  <a:lnTo>
                    <a:pt x="560324" y="5111191"/>
                  </a:lnTo>
                  <a:lnTo>
                    <a:pt x="607822" y="5113020"/>
                  </a:lnTo>
                  <a:lnTo>
                    <a:pt x="3039110" y="5113020"/>
                  </a:lnTo>
                  <a:lnTo>
                    <a:pt x="3086607" y="5111191"/>
                  </a:lnTo>
                  <a:lnTo>
                    <a:pt x="3133105" y="5105795"/>
                  </a:lnTo>
                  <a:lnTo>
                    <a:pt x="3178468" y="5096966"/>
                  </a:lnTo>
                  <a:lnTo>
                    <a:pt x="3222562" y="5084841"/>
                  </a:lnTo>
                  <a:lnTo>
                    <a:pt x="3265252" y="5069553"/>
                  </a:lnTo>
                  <a:lnTo>
                    <a:pt x="3306401" y="5051239"/>
                  </a:lnTo>
                  <a:lnTo>
                    <a:pt x="3345876" y="5030033"/>
                  </a:lnTo>
                  <a:lnTo>
                    <a:pt x="3383540" y="5006070"/>
                  </a:lnTo>
                  <a:lnTo>
                    <a:pt x="3419259" y="4979485"/>
                  </a:lnTo>
                  <a:lnTo>
                    <a:pt x="3452897" y="4950415"/>
                  </a:lnTo>
                  <a:lnTo>
                    <a:pt x="3484319" y="4918993"/>
                  </a:lnTo>
                  <a:lnTo>
                    <a:pt x="3513390" y="4885355"/>
                  </a:lnTo>
                  <a:lnTo>
                    <a:pt x="3539976" y="4849636"/>
                  </a:lnTo>
                  <a:lnTo>
                    <a:pt x="3563939" y="4811971"/>
                  </a:lnTo>
                  <a:lnTo>
                    <a:pt x="3585147" y="4772496"/>
                  </a:lnTo>
                  <a:lnTo>
                    <a:pt x="3603462" y="4731345"/>
                  </a:lnTo>
                  <a:lnTo>
                    <a:pt x="3618751" y="4688653"/>
                  </a:lnTo>
                  <a:lnTo>
                    <a:pt x="3630877" y="4644556"/>
                  </a:lnTo>
                  <a:lnTo>
                    <a:pt x="3639706" y="4599189"/>
                  </a:lnTo>
                  <a:lnTo>
                    <a:pt x="3645103" y="4552687"/>
                  </a:lnTo>
                  <a:lnTo>
                    <a:pt x="3646932" y="4505185"/>
                  </a:lnTo>
                  <a:lnTo>
                    <a:pt x="3646932" y="607821"/>
                  </a:lnTo>
                  <a:lnTo>
                    <a:pt x="3645103" y="560324"/>
                  </a:lnTo>
                  <a:lnTo>
                    <a:pt x="3639706" y="513826"/>
                  </a:lnTo>
                  <a:lnTo>
                    <a:pt x="3630877" y="468463"/>
                  </a:lnTo>
                  <a:lnTo>
                    <a:pt x="3618751" y="424369"/>
                  </a:lnTo>
                  <a:lnTo>
                    <a:pt x="3603462" y="381679"/>
                  </a:lnTo>
                  <a:lnTo>
                    <a:pt x="3585147" y="340530"/>
                  </a:lnTo>
                  <a:lnTo>
                    <a:pt x="3563939" y="301055"/>
                  </a:lnTo>
                  <a:lnTo>
                    <a:pt x="3539976" y="263391"/>
                  </a:lnTo>
                  <a:lnTo>
                    <a:pt x="3513390" y="227672"/>
                  </a:lnTo>
                  <a:lnTo>
                    <a:pt x="3484319" y="194034"/>
                  </a:lnTo>
                  <a:lnTo>
                    <a:pt x="3452897" y="162612"/>
                  </a:lnTo>
                  <a:lnTo>
                    <a:pt x="3419259" y="133541"/>
                  </a:lnTo>
                  <a:lnTo>
                    <a:pt x="3383540" y="106955"/>
                  </a:lnTo>
                  <a:lnTo>
                    <a:pt x="3345876" y="82992"/>
                  </a:lnTo>
                  <a:lnTo>
                    <a:pt x="3306401" y="61784"/>
                  </a:lnTo>
                  <a:lnTo>
                    <a:pt x="3265252" y="43469"/>
                  </a:lnTo>
                  <a:lnTo>
                    <a:pt x="3222562" y="28180"/>
                  </a:lnTo>
                  <a:lnTo>
                    <a:pt x="3178468" y="16054"/>
                  </a:lnTo>
                  <a:lnTo>
                    <a:pt x="3133105" y="7225"/>
                  </a:lnTo>
                  <a:lnTo>
                    <a:pt x="3086607" y="1828"/>
                  </a:lnTo>
                  <a:lnTo>
                    <a:pt x="303911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77961" y="1608582"/>
              <a:ext cx="3647440" cy="5113020"/>
            </a:xfrm>
            <a:custGeom>
              <a:avLst/>
              <a:gdLst/>
              <a:ahLst/>
              <a:cxnLst/>
              <a:rect l="l" t="t" r="r" b="b"/>
              <a:pathLst>
                <a:path w="3647440" h="5113020">
                  <a:moveTo>
                    <a:pt x="0" y="607821"/>
                  </a:moveTo>
                  <a:lnTo>
                    <a:pt x="1828" y="560324"/>
                  </a:lnTo>
                  <a:lnTo>
                    <a:pt x="7225" y="513826"/>
                  </a:lnTo>
                  <a:lnTo>
                    <a:pt x="16054" y="468463"/>
                  </a:lnTo>
                  <a:lnTo>
                    <a:pt x="28180" y="424369"/>
                  </a:lnTo>
                  <a:lnTo>
                    <a:pt x="43469" y="381679"/>
                  </a:lnTo>
                  <a:lnTo>
                    <a:pt x="61784" y="340530"/>
                  </a:lnTo>
                  <a:lnTo>
                    <a:pt x="82992" y="301055"/>
                  </a:lnTo>
                  <a:lnTo>
                    <a:pt x="106955" y="263391"/>
                  </a:lnTo>
                  <a:lnTo>
                    <a:pt x="133541" y="227672"/>
                  </a:lnTo>
                  <a:lnTo>
                    <a:pt x="162612" y="194034"/>
                  </a:lnTo>
                  <a:lnTo>
                    <a:pt x="194034" y="162612"/>
                  </a:lnTo>
                  <a:lnTo>
                    <a:pt x="227672" y="133541"/>
                  </a:lnTo>
                  <a:lnTo>
                    <a:pt x="263391" y="106955"/>
                  </a:lnTo>
                  <a:lnTo>
                    <a:pt x="301055" y="82992"/>
                  </a:lnTo>
                  <a:lnTo>
                    <a:pt x="340530" y="61784"/>
                  </a:lnTo>
                  <a:lnTo>
                    <a:pt x="381679" y="43469"/>
                  </a:lnTo>
                  <a:lnTo>
                    <a:pt x="424369" y="28180"/>
                  </a:lnTo>
                  <a:lnTo>
                    <a:pt x="468463" y="16054"/>
                  </a:lnTo>
                  <a:lnTo>
                    <a:pt x="513826" y="7225"/>
                  </a:lnTo>
                  <a:lnTo>
                    <a:pt x="560324" y="1828"/>
                  </a:lnTo>
                  <a:lnTo>
                    <a:pt x="607822" y="0"/>
                  </a:lnTo>
                  <a:lnTo>
                    <a:pt x="3039110" y="0"/>
                  </a:lnTo>
                  <a:lnTo>
                    <a:pt x="3086607" y="1828"/>
                  </a:lnTo>
                  <a:lnTo>
                    <a:pt x="3133105" y="7225"/>
                  </a:lnTo>
                  <a:lnTo>
                    <a:pt x="3178468" y="16054"/>
                  </a:lnTo>
                  <a:lnTo>
                    <a:pt x="3222562" y="28180"/>
                  </a:lnTo>
                  <a:lnTo>
                    <a:pt x="3265252" y="43469"/>
                  </a:lnTo>
                  <a:lnTo>
                    <a:pt x="3306401" y="61784"/>
                  </a:lnTo>
                  <a:lnTo>
                    <a:pt x="3345876" y="82992"/>
                  </a:lnTo>
                  <a:lnTo>
                    <a:pt x="3383540" y="106955"/>
                  </a:lnTo>
                  <a:lnTo>
                    <a:pt x="3419259" y="133541"/>
                  </a:lnTo>
                  <a:lnTo>
                    <a:pt x="3452897" y="162612"/>
                  </a:lnTo>
                  <a:lnTo>
                    <a:pt x="3484319" y="194034"/>
                  </a:lnTo>
                  <a:lnTo>
                    <a:pt x="3513390" y="227672"/>
                  </a:lnTo>
                  <a:lnTo>
                    <a:pt x="3539976" y="263391"/>
                  </a:lnTo>
                  <a:lnTo>
                    <a:pt x="3563939" y="301055"/>
                  </a:lnTo>
                  <a:lnTo>
                    <a:pt x="3585147" y="340530"/>
                  </a:lnTo>
                  <a:lnTo>
                    <a:pt x="3603462" y="381679"/>
                  </a:lnTo>
                  <a:lnTo>
                    <a:pt x="3618751" y="424369"/>
                  </a:lnTo>
                  <a:lnTo>
                    <a:pt x="3630877" y="468463"/>
                  </a:lnTo>
                  <a:lnTo>
                    <a:pt x="3639706" y="513826"/>
                  </a:lnTo>
                  <a:lnTo>
                    <a:pt x="3645103" y="560324"/>
                  </a:lnTo>
                  <a:lnTo>
                    <a:pt x="3646932" y="607821"/>
                  </a:lnTo>
                  <a:lnTo>
                    <a:pt x="3646932" y="4505185"/>
                  </a:lnTo>
                  <a:lnTo>
                    <a:pt x="3645103" y="4552687"/>
                  </a:lnTo>
                  <a:lnTo>
                    <a:pt x="3639706" y="4599189"/>
                  </a:lnTo>
                  <a:lnTo>
                    <a:pt x="3630877" y="4644556"/>
                  </a:lnTo>
                  <a:lnTo>
                    <a:pt x="3618751" y="4688653"/>
                  </a:lnTo>
                  <a:lnTo>
                    <a:pt x="3603462" y="4731345"/>
                  </a:lnTo>
                  <a:lnTo>
                    <a:pt x="3585147" y="4772496"/>
                  </a:lnTo>
                  <a:lnTo>
                    <a:pt x="3563939" y="4811971"/>
                  </a:lnTo>
                  <a:lnTo>
                    <a:pt x="3539976" y="4849636"/>
                  </a:lnTo>
                  <a:lnTo>
                    <a:pt x="3513390" y="4885355"/>
                  </a:lnTo>
                  <a:lnTo>
                    <a:pt x="3484319" y="4918993"/>
                  </a:lnTo>
                  <a:lnTo>
                    <a:pt x="3452897" y="4950415"/>
                  </a:lnTo>
                  <a:lnTo>
                    <a:pt x="3419259" y="4979485"/>
                  </a:lnTo>
                  <a:lnTo>
                    <a:pt x="3383540" y="5006070"/>
                  </a:lnTo>
                  <a:lnTo>
                    <a:pt x="3345876" y="5030033"/>
                  </a:lnTo>
                  <a:lnTo>
                    <a:pt x="3306401" y="5051239"/>
                  </a:lnTo>
                  <a:lnTo>
                    <a:pt x="3265252" y="5069553"/>
                  </a:lnTo>
                  <a:lnTo>
                    <a:pt x="3222562" y="5084841"/>
                  </a:lnTo>
                  <a:lnTo>
                    <a:pt x="3178468" y="5096966"/>
                  </a:lnTo>
                  <a:lnTo>
                    <a:pt x="3133105" y="5105795"/>
                  </a:lnTo>
                  <a:lnTo>
                    <a:pt x="3086607" y="5111191"/>
                  </a:lnTo>
                  <a:lnTo>
                    <a:pt x="3039110" y="5113020"/>
                  </a:lnTo>
                  <a:lnTo>
                    <a:pt x="607822" y="5113020"/>
                  </a:lnTo>
                  <a:lnTo>
                    <a:pt x="560324" y="5111191"/>
                  </a:lnTo>
                  <a:lnTo>
                    <a:pt x="513826" y="5105795"/>
                  </a:lnTo>
                  <a:lnTo>
                    <a:pt x="468463" y="5096966"/>
                  </a:lnTo>
                  <a:lnTo>
                    <a:pt x="424369" y="5084841"/>
                  </a:lnTo>
                  <a:lnTo>
                    <a:pt x="381679" y="5069553"/>
                  </a:lnTo>
                  <a:lnTo>
                    <a:pt x="340530" y="5051239"/>
                  </a:lnTo>
                  <a:lnTo>
                    <a:pt x="301055" y="5030033"/>
                  </a:lnTo>
                  <a:lnTo>
                    <a:pt x="263391" y="5006070"/>
                  </a:lnTo>
                  <a:lnTo>
                    <a:pt x="227672" y="4979485"/>
                  </a:lnTo>
                  <a:lnTo>
                    <a:pt x="194034" y="4950415"/>
                  </a:lnTo>
                  <a:lnTo>
                    <a:pt x="162612" y="4918993"/>
                  </a:lnTo>
                  <a:lnTo>
                    <a:pt x="133541" y="4885355"/>
                  </a:lnTo>
                  <a:lnTo>
                    <a:pt x="106955" y="4849636"/>
                  </a:lnTo>
                  <a:lnTo>
                    <a:pt x="82992" y="4811971"/>
                  </a:lnTo>
                  <a:lnTo>
                    <a:pt x="61784" y="4772496"/>
                  </a:lnTo>
                  <a:lnTo>
                    <a:pt x="43469" y="4731345"/>
                  </a:lnTo>
                  <a:lnTo>
                    <a:pt x="28180" y="4688653"/>
                  </a:lnTo>
                  <a:lnTo>
                    <a:pt x="16054" y="4644556"/>
                  </a:lnTo>
                  <a:lnTo>
                    <a:pt x="7225" y="4599189"/>
                  </a:lnTo>
                  <a:lnTo>
                    <a:pt x="1828" y="4552687"/>
                  </a:lnTo>
                  <a:lnTo>
                    <a:pt x="0" y="4505185"/>
                  </a:lnTo>
                  <a:lnTo>
                    <a:pt x="0" y="607821"/>
                  </a:lnTo>
                  <a:close/>
                </a:path>
              </a:pathLst>
            </a:custGeom>
            <a:ln w="25908">
              <a:solidFill>
                <a:srgbClr val="701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334882" y="2165895"/>
            <a:ext cx="2931160" cy="558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21900"/>
              </a:lnSpc>
              <a:spcBef>
                <a:spcPts val="80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Jonglage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place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pieds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tête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+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enchaînements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34882" y="2739898"/>
            <a:ext cx="305689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Jonglage</a:t>
            </a:r>
            <a:r>
              <a:rPr sz="14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400" b="1" spc="-5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mouvement.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400" spc="-50" dirty="0">
                <a:latin typeface="Wingdings 2"/>
                <a:cs typeface="Wingdings 2"/>
              </a:rPr>
              <a:t>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Conduite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balle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pieds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en </a:t>
            </a:r>
            <a:r>
              <a:rPr sz="1400" b="1" dirty="0">
                <a:latin typeface="Arial"/>
                <a:cs typeface="Arial"/>
              </a:rPr>
              <a:t>insistant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différentes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83651" y="3380358"/>
            <a:ext cx="2640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surfaces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contact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FEINTES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34882" y="3593719"/>
            <a:ext cx="2995295" cy="1108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400" spc="-50" dirty="0">
                <a:latin typeface="Wingdings 2"/>
                <a:cs typeface="Wingdings 2"/>
              </a:rPr>
              <a:t>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Tir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pieds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privilégiant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le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geste</a:t>
            </a:r>
            <a:r>
              <a:rPr sz="14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technique</a:t>
            </a:r>
            <a:r>
              <a:rPr sz="14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précision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795"/>
              </a:lnSpc>
              <a:spcBef>
                <a:spcPts val="5"/>
              </a:spcBef>
              <a:tabLst>
                <a:tab pos="299085" algn="l"/>
              </a:tabLst>
            </a:pPr>
            <a:r>
              <a:rPr sz="1500" spc="-50" dirty="0">
                <a:solidFill>
                  <a:srgbClr val="0303C3"/>
                </a:solidFill>
                <a:latin typeface="Wingdings 2"/>
                <a:cs typeface="Wingdings 2"/>
              </a:rPr>
              <a:t></a:t>
            </a:r>
            <a:r>
              <a:rPr sz="1500" dirty="0">
                <a:solidFill>
                  <a:srgbClr val="0303C3"/>
                </a:solidFill>
                <a:latin typeface="Times New Roman"/>
                <a:cs typeface="Times New Roman"/>
              </a:rPr>
              <a:t>	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Volées</a:t>
            </a:r>
            <a:r>
              <a:rPr sz="15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et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½</a:t>
            </a:r>
            <a:r>
              <a:rPr sz="15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volées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  <a:tabLst>
                <a:tab pos="299085" algn="l"/>
              </a:tabLst>
            </a:pPr>
            <a:r>
              <a:rPr sz="1400" spc="-50" dirty="0">
                <a:latin typeface="Wingdings 2"/>
                <a:cs typeface="Wingdings 2"/>
              </a:rPr>
              <a:t>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Passes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moyennes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3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courtes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400" spc="-50" dirty="0">
                <a:latin typeface="Wingdings 2"/>
                <a:cs typeface="Wingdings 2"/>
              </a:rPr>
              <a:t>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Contrôles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simples,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orientés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34882" y="4675454"/>
            <a:ext cx="13195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enchaînements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34882" y="4847310"/>
            <a:ext cx="2881630" cy="12630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99085" algn="l"/>
              </a:tabLst>
            </a:pPr>
            <a:r>
              <a:rPr sz="1400" spc="-50" dirty="0">
                <a:latin typeface="Wingdings 2"/>
                <a:cs typeface="Wingdings 2"/>
              </a:rPr>
              <a:t>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Dribbles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enchaînements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Jeu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tête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(passes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tirs)</a:t>
            </a:r>
            <a:endParaRPr sz="1400">
              <a:latin typeface="Arial"/>
              <a:cs typeface="Arial"/>
            </a:endParaRPr>
          </a:p>
          <a:p>
            <a:pPr marL="262255" marR="5080" indent="-250190">
              <a:lnSpc>
                <a:spcPct val="110000"/>
              </a:lnSpc>
              <a:spcBef>
                <a:spcPts val="170"/>
              </a:spcBef>
              <a:tabLst>
                <a:tab pos="299085" algn="l"/>
              </a:tabLst>
            </a:pPr>
            <a:r>
              <a:rPr sz="1300" spc="-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300" dirty="0">
                <a:solidFill>
                  <a:srgbClr val="0AD0D9"/>
                </a:solidFill>
                <a:latin typeface="Times New Roman"/>
                <a:cs typeface="Times New Roman"/>
              </a:rPr>
              <a:t>		</a:t>
            </a:r>
            <a:r>
              <a:rPr sz="1400" b="1" dirty="0">
                <a:latin typeface="Arial"/>
                <a:cs typeface="Arial"/>
              </a:rPr>
              <a:t>Mise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place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tests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de </a:t>
            </a:r>
            <a:r>
              <a:rPr sz="1400" b="1" dirty="0">
                <a:latin typeface="Arial"/>
                <a:cs typeface="Arial"/>
              </a:rPr>
              <a:t>jonglage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d’un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parcours </a:t>
            </a:r>
            <a:r>
              <a:rPr sz="1400" b="1" dirty="0">
                <a:latin typeface="Arial"/>
                <a:cs typeface="Arial"/>
              </a:rPr>
              <a:t>technique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octobre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mai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-18288" y="387095"/>
            <a:ext cx="12230100" cy="437515"/>
            <a:chOff x="-18288" y="387095"/>
            <a:chExt cx="12230100" cy="437515"/>
          </a:xfrm>
        </p:grpSpPr>
        <p:sp>
          <p:nvSpPr>
            <p:cNvPr id="34" name="object 34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121920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2192000" y="399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0" y="399288"/>
                  </a:moveTo>
                  <a:lnTo>
                    <a:pt x="12192000" y="3992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9811" y="421386"/>
            <a:ext cx="1217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775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évolution</a:t>
            </a:r>
            <a:r>
              <a:rPr sz="20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dominante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technique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38" y="8465"/>
            <a:ext cx="9880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348408" y="1074356"/>
            <a:ext cx="3095625" cy="370840"/>
            <a:chOff x="8348408" y="1074356"/>
            <a:chExt cx="3095625" cy="370840"/>
          </a:xfrm>
        </p:grpSpPr>
        <p:sp>
          <p:nvSpPr>
            <p:cNvPr id="41" name="object 41"/>
            <p:cNvSpPr/>
            <p:nvPr/>
          </p:nvSpPr>
          <p:spPr>
            <a:xfrm>
              <a:off x="8361425" y="1087374"/>
              <a:ext cx="3069590" cy="344805"/>
            </a:xfrm>
            <a:custGeom>
              <a:avLst/>
              <a:gdLst/>
              <a:ahLst/>
              <a:cxnLst/>
              <a:rect l="l" t="t" r="r" b="b"/>
              <a:pathLst>
                <a:path w="3069590" h="344805">
                  <a:moveTo>
                    <a:pt x="3011931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20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3011931" y="344424"/>
                  </a:lnTo>
                  <a:lnTo>
                    <a:pt x="3034295" y="339919"/>
                  </a:lnTo>
                  <a:lnTo>
                    <a:pt x="3052540" y="327628"/>
                  </a:lnTo>
                  <a:lnTo>
                    <a:pt x="3064831" y="309383"/>
                  </a:lnTo>
                  <a:lnTo>
                    <a:pt x="3069335" y="287020"/>
                  </a:lnTo>
                  <a:lnTo>
                    <a:pt x="3069335" y="57403"/>
                  </a:lnTo>
                  <a:lnTo>
                    <a:pt x="3064831" y="35040"/>
                  </a:lnTo>
                  <a:lnTo>
                    <a:pt x="3052540" y="16795"/>
                  </a:lnTo>
                  <a:lnTo>
                    <a:pt x="3034295" y="4504"/>
                  </a:lnTo>
                  <a:lnTo>
                    <a:pt x="301193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61425" y="1087374"/>
              <a:ext cx="3069590" cy="344805"/>
            </a:xfrm>
            <a:custGeom>
              <a:avLst/>
              <a:gdLst/>
              <a:ahLst/>
              <a:cxnLst/>
              <a:rect l="l" t="t" r="r" b="b"/>
              <a:pathLst>
                <a:path w="3069590" h="344805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3011931" y="0"/>
                  </a:lnTo>
                  <a:lnTo>
                    <a:pt x="3034295" y="4504"/>
                  </a:lnTo>
                  <a:lnTo>
                    <a:pt x="3052540" y="16795"/>
                  </a:lnTo>
                  <a:lnTo>
                    <a:pt x="3064831" y="35040"/>
                  </a:lnTo>
                  <a:lnTo>
                    <a:pt x="3069335" y="57403"/>
                  </a:lnTo>
                  <a:lnTo>
                    <a:pt x="3069335" y="287020"/>
                  </a:lnTo>
                  <a:lnTo>
                    <a:pt x="3064831" y="309383"/>
                  </a:lnTo>
                  <a:lnTo>
                    <a:pt x="3052540" y="327628"/>
                  </a:lnTo>
                  <a:lnTo>
                    <a:pt x="3034295" y="339919"/>
                  </a:lnTo>
                  <a:lnTo>
                    <a:pt x="3011931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20"/>
                  </a:lnTo>
                  <a:lnTo>
                    <a:pt x="0" y="57403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479663" y="1082630"/>
            <a:ext cx="28327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90" dirty="0">
                <a:latin typeface="Arial Black"/>
                <a:cs typeface="Arial Black"/>
              </a:rPr>
              <a:t>TECHNIQUE</a:t>
            </a:r>
            <a:r>
              <a:rPr sz="1900" i="1" spc="-40" dirty="0">
                <a:latin typeface="Arial Black"/>
                <a:cs typeface="Arial Black"/>
              </a:rPr>
              <a:t> </a:t>
            </a:r>
            <a:r>
              <a:rPr sz="1900" i="1" spc="-70" dirty="0">
                <a:latin typeface="Arial Black"/>
                <a:cs typeface="Arial Black"/>
              </a:rPr>
              <a:t>U12</a:t>
            </a:r>
            <a:r>
              <a:rPr sz="1900" i="1" spc="-45" dirty="0">
                <a:latin typeface="Arial Black"/>
                <a:cs typeface="Arial Black"/>
              </a:rPr>
              <a:t> </a:t>
            </a:r>
            <a:r>
              <a:rPr sz="1900" i="1" dirty="0">
                <a:latin typeface="Arial Black"/>
                <a:cs typeface="Arial Black"/>
              </a:rPr>
              <a:t>/</a:t>
            </a:r>
            <a:r>
              <a:rPr sz="1900" i="1" spc="-45" dirty="0">
                <a:latin typeface="Arial Black"/>
                <a:cs typeface="Arial Black"/>
              </a:rPr>
              <a:t> </a:t>
            </a:r>
            <a:r>
              <a:rPr sz="1900" i="1" spc="-25" dirty="0">
                <a:latin typeface="Arial Black"/>
                <a:cs typeface="Arial Black"/>
              </a:rPr>
              <a:t>U13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014971" y="963167"/>
            <a:ext cx="1351915" cy="596265"/>
            <a:chOff x="7014971" y="963167"/>
            <a:chExt cx="1351915" cy="596265"/>
          </a:xfrm>
        </p:grpSpPr>
        <p:sp>
          <p:nvSpPr>
            <p:cNvPr id="45" name="object 45"/>
            <p:cNvSpPr/>
            <p:nvPr/>
          </p:nvSpPr>
          <p:spPr>
            <a:xfrm>
              <a:off x="7021067" y="969263"/>
              <a:ext cx="1339850" cy="584200"/>
            </a:xfrm>
            <a:custGeom>
              <a:avLst/>
              <a:gdLst/>
              <a:ahLst/>
              <a:cxnLst/>
              <a:rect l="l" t="t" r="r" b="b"/>
              <a:pathLst>
                <a:path w="1339850" h="584200">
                  <a:moveTo>
                    <a:pt x="1047750" y="0"/>
                  </a:moveTo>
                  <a:lnTo>
                    <a:pt x="1047750" y="145923"/>
                  </a:lnTo>
                  <a:lnTo>
                    <a:pt x="0" y="145923"/>
                  </a:lnTo>
                  <a:lnTo>
                    <a:pt x="0" y="437769"/>
                  </a:lnTo>
                  <a:lnTo>
                    <a:pt x="1047750" y="437769"/>
                  </a:lnTo>
                  <a:lnTo>
                    <a:pt x="1047750" y="583691"/>
                  </a:lnTo>
                  <a:lnTo>
                    <a:pt x="1339596" y="291846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21067" y="969263"/>
              <a:ext cx="1339850" cy="584200"/>
            </a:xfrm>
            <a:custGeom>
              <a:avLst/>
              <a:gdLst/>
              <a:ahLst/>
              <a:cxnLst/>
              <a:rect l="l" t="t" r="r" b="b"/>
              <a:pathLst>
                <a:path w="1339850" h="584200">
                  <a:moveTo>
                    <a:pt x="0" y="145923"/>
                  </a:moveTo>
                  <a:lnTo>
                    <a:pt x="1047750" y="145923"/>
                  </a:lnTo>
                  <a:lnTo>
                    <a:pt x="1047750" y="0"/>
                  </a:lnTo>
                  <a:lnTo>
                    <a:pt x="1339596" y="291846"/>
                  </a:lnTo>
                  <a:lnTo>
                    <a:pt x="1047750" y="583691"/>
                  </a:lnTo>
                  <a:lnTo>
                    <a:pt x="1047750" y="437769"/>
                  </a:lnTo>
                  <a:lnTo>
                    <a:pt x="0" y="437769"/>
                  </a:lnTo>
                  <a:lnTo>
                    <a:pt x="0" y="14592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195566" y="1122425"/>
            <a:ext cx="848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PERFEC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82</a:t>
            </a:fld>
            <a:endParaRPr spc="-25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657" y="6477914"/>
            <a:ext cx="47752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321945" algn="l"/>
              </a:tabLst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84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	</a:t>
            </a:r>
            <a:r>
              <a:rPr sz="1800" b="1" spc="-37" baseline="-32407" dirty="0">
                <a:latin typeface="Calibri"/>
                <a:cs typeface="Calibri"/>
              </a:rPr>
              <a:t>84</a:t>
            </a:r>
            <a:endParaRPr sz="1800" baseline="-32407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387095"/>
            <a:ext cx="12230100" cy="437515"/>
            <a:chOff x="-18288" y="387095"/>
            <a:chExt cx="12230100" cy="437515"/>
          </a:xfrm>
        </p:grpSpPr>
        <p:sp>
          <p:nvSpPr>
            <p:cNvPr id="4" name="object 4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121920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2192000" y="399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0" y="399288"/>
                  </a:moveTo>
                  <a:lnTo>
                    <a:pt x="12192000" y="3992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811" y="421386"/>
            <a:ext cx="1217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887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évolution</a:t>
            </a:r>
            <a:r>
              <a:rPr sz="20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dominante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tactique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3676" y="1412747"/>
            <a:ext cx="4224655" cy="5308600"/>
          </a:xfrm>
          <a:prstGeom prst="rect">
            <a:avLst/>
          </a:prstGeom>
          <a:solidFill>
            <a:srgbClr val="CCFFCC"/>
          </a:solidFill>
          <a:ln w="12192">
            <a:solidFill>
              <a:srgbClr val="2E528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500" b="1" dirty="0">
                <a:latin typeface="Arial"/>
                <a:cs typeface="Arial"/>
              </a:rPr>
              <a:t>Connaître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règles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foot</a:t>
            </a:r>
            <a:r>
              <a:rPr sz="1500" b="1" spc="39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3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assimiler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la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règle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hors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jeu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096010">
              <a:lnSpc>
                <a:spcPct val="100000"/>
              </a:lnSpc>
            </a:pPr>
            <a:r>
              <a:rPr sz="15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</a:t>
            </a:r>
            <a:r>
              <a:rPr sz="15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terrain</a:t>
            </a:r>
            <a:endParaRPr sz="1500">
              <a:latin typeface="Arial"/>
              <a:cs typeface="Arial"/>
            </a:endParaRPr>
          </a:p>
          <a:p>
            <a:pPr marL="136525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largeur</a:t>
            </a:r>
            <a:endParaRPr sz="1500">
              <a:latin typeface="Arial"/>
              <a:cs typeface="Arial"/>
            </a:endParaRPr>
          </a:p>
          <a:p>
            <a:pPr marL="118046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profondeur</a:t>
            </a:r>
            <a:endParaRPr sz="1500">
              <a:latin typeface="Arial"/>
              <a:cs typeface="Arial"/>
            </a:endParaRPr>
          </a:p>
          <a:p>
            <a:pPr marL="59372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phase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offensive</a:t>
            </a:r>
            <a:r>
              <a:rPr sz="1500" b="1" spc="3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défensive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396875">
              <a:lnSpc>
                <a:spcPct val="100000"/>
              </a:lnSpc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Acquérir</a:t>
            </a:r>
            <a:r>
              <a:rPr sz="15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principes</a:t>
            </a:r>
            <a:r>
              <a:rPr sz="15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jeu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simples</a:t>
            </a:r>
            <a:endParaRPr sz="1500">
              <a:latin typeface="Arial"/>
              <a:cs typeface="Arial"/>
            </a:endParaRPr>
          </a:p>
          <a:p>
            <a:pPr marL="58928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Mon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ballon,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j’attaque</a:t>
            </a:r>
            <a:endParaRPr sz="1500">
              <a:latin typeface="Arial"/>
              <a:cs typeface="Arial"/>
            </a:endParaRPr>
          </a:p>
          <a:p>
            <a:pPr marL="10096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 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côtés</a:t>
            </a:r>
            <a:endParaRPr sz="1500">
              <a:latin typeface="Arial"/>
              <a:cs typeface="Arial"/>
            </a:endParaRPr>
          </a:p>
          <a:p>
            <a:pPr marL="10223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40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prof</a:t>
            </a:r>
            <a:endParaRPr sz="1500">
              <a:latin typeface="Arial"/>
              <a:cs typeface="Arial"/>
            </a:endParaRPr>
          </a:p>
          <a:p>
            <a:pPr marL="10223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ensemble</a:t>
            </a:r>
            <a:endParaRPr sz="1500">
              <a:latin typeface="Arial"/>
              <a:cs typeface="Arial"/>
            </a:endParaRPr>
          </a:p>
          <a:p>
            <a:pPr marL="105410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aide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au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porteur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du</a:t>
            </a:r>
            <a:r>
              <a:rPr sz="15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Ballon</a:t>
            </a:r>
            <a:endParaRPr sz="1500">
              <a:latin typeface="Arial"/>
              <a:cs typeface="Arial"/>
            </a:endParaRPr>
          </a:p>
          <a:p>
            <a:pPr marL="104139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appui</a:t>
            </a:r>
            <a:r>
              <a:rPr sz="15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/</a:t>
            </a:r>
            <a:r>
              <a:rPr sz="15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soutien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659889" algn="l"/>
              </a:tabLst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déplacements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	sans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ballon</a:t>
            </a:r>
            <a:endParaRPr sz="1500">
              <a:latin typeface="Arial"/>
              <a:cs typeface="Arial"/>
            </a:endParaRPr>
          </a:p>
          <a:p>
            <a:pPr marL="102870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 démarquage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325120">
              <a:lnSpc>
                <a:spcPct val="100000"/>
              </a:lnSpc>
            </a:pPr>
            <a:r>
              <a:rPr sz="1500" dirty="0">
                <a:solidFill>
                  <a:srgbClr val="0303C3"/>
                </a:solidFill>
                <a:latin typeface="Arial"/>
                <a:cs typeface="Arial"/>
              </a:rPr>
              <a:t>-</a:t>
            </a:r>
            <a:r>
              <a:rPr sz="1500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Mon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équipe</a:t>
            </a:r>
            <a:r>
              <a:rPr sz="1500" b="1" spc="-5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n’a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pas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la</a:t>
            </a:r>
            <a:r>
              <a:rPr sz="1500" b="1" spc="-4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balle</a:t>
            </a:r>
            <a:r>
              <a:rPr sz="1500" b="1" spc="-6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je</a:t>
            </a:r>
            <a:r>
              <a:rPr sz="1500" b="1" spc="-3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défends</a:t>
            </a:r>
            <a:endParaRPr sz="1500">
              <a:latin typeface="Arial"/>
              <a:cs typeface="Arial"/>
            </a:endParaRPr>
          </a:p>
          <a:p>
            <a:pPr marL="154940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marquage</a:t>
            </a:r>
            <a:endParaRPr sz="1500">
              <a:latin typeface="Arial"/>
              <a:cs typeface="Arial"/>
            </a:endParaRPr>
          </a:p>
          <a:p>
            <a:pPr marL="155575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défendre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 ensemble</a:t>
            </a:r>
            <a:endParaRPr sz="1500">
              <a:latin typeface="Arial"/>
              <a:cs typeface="Arial"/>
            </a:endParaRPr>
          </a:p>
          <a:p>
            <a:pPr marL="154940" algn="ctr">
              <a:lnSpc>
                <a:spcPct val="100000"/>
              </a:lnSpc>
            </a:pP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*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Défendre</a:t>
            </a:r>
            <a:r>
              <a:rPr sz="15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en</a:t>
            </a:r>
            <a:r>
              <a:rPr sz="1500" b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303C3"/>
                </a:solidFill>
                <a:latin typeface="Arial"/>
                <a:cs typeface="Arial"/>
              </a:rPr>
              <a:t>infériorité</a:t>
            </a:r>
            <a:r>
              <a:rPr sz="1500" b="1" spc="-4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303C3"/>
                </a:solidFill>
                <a:latin typeface="Arial"/>
                <a:cs typeface="Arial"/>
              </a:rPr>
              <a:t>numérique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97326" y="901953"/>
            <a:ext cx="4237355" cy="445770"/>
            <a:chOff x="3497326" y="901953"/>
            <a:chExt cx="4237355" cy="445770"/>
          </a:xfrm>
        </p:grpSpPr>
        <p:sp>
          <p:nvSpPr>
            <p:cNvPr id="9" name="object 9"/>
            <p:cNvSpPr/>
            <p:nvPr/>
          </p:nvSpPr>
          <p:spPr>
            <a:xfrm>
              <a:off x="3503676" y="908303"/>
              <a:ext cx="4224655" cy="433070"/>
            </a:xfrm>
            <a:custGeom>
              <a:avLst/>
              <a:gdLst/>
              <a:ahLst/>
              <a:cxnLst/>
              <a:rect l="l" t="t" r="r" b="b"/>
              <a:pathLst>
                <a:path w="4224655" h="433069">
                  <a:moveTo>
                    <a:pt x="4224528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224528" y="432815"/>
                  </a:lnTo>
                  <a:lnTo>
                    <a:pt x="4224528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3676" y="908303"/>
              <a:ext cx="4224655" cy="433070"/>
            </a:xfrm>
            <a:custGeom>
              <a:avLst/>
              <a:gdLst/>
              <a:ahLst/>
              <a:cxnLst/>
              <a:rect l="l" t="t" r="r" b="b"/>
              <a:pathLst>
                <a:path w="4224655" h="433069">
                  <a:moveTo>
                    <a:pt x="0" y="432815"/>
                  </a:moveTo>
                  <a:lnTo>
                    <a:pt x="4224528" y="432815"/>
                  </a:lnTo>
                  <a:lnTo>
                    <a:pt x="4224528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24216" y="1412747"/>
            <a:ext cx="4322445" cy="5308600"/>
          </a:xfrm>
          <a:prstGeom prst="rect">
            <a:avLst/>
          </a:prstGeom>
          <a:solidFill>
            <a:srgbClr val="CCEBFF"/>
          </a:solidFill>
          <a:ln w="12192">
            <a:solidFill>
              <a:srgbClr val="2E528F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247015" marR="240665" algn="ctr">
              <a:lnSpc>
                <a:spcPct val="100000"/>
              </a:lnSpc>
              <a:spcBef>
                <a:spcPts val="1065"/>
              </a:spcBef>
            </a:pPr>
            <a:r>
              <a:rPr sz="1500" b="1" dirty="0">
                <a:latin typeface="Arial"/>
                <a:cs typeface="Arial"/>
              </a:rPr>
              <a:t>Connaître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règles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foot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assimiler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la </a:t>
            </a:r>
            <a:r>
              <a:rPr sz="1500" b="1" dirty="0">
                <a:latin typeface="Arial"/>
                <a:cs typeface="Arial"/>
              </a:rPr>
              <a:t>règle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hors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jeu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145540">
              <a:lnSpc>
                <a:spcPct val="100000"/>
              </a:lnSpc>
            </a:pPr>
            <a:r>
              <a:rPr sz="15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</a:t>
            </a:r>
            <a:r>
              <a:rPr sz="15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terrain</a:t>
            </a:r>
            <a:endParaRPr sz="1500">
              <a:latin typeface="Arial"/>
              <a:cs typeface="Arial"/>
            </a:endParaRPr>
          </a:p>
          <a:p>
            <a:pPr marL="141478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largeur</a:t>
            </a:r>
            <a:endParaRPr sz="1500">
              <a:latin typeface="Arial"/>
              <a:cs typeface="Arial"/>
            </a:endParaRPr>
          </a:p>
          <a:p>
            <a:pPr marL="122999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profondeur</a:t>
            </a:r>
            <a:endParaRPr sz="1500">
              <a:latin typeface="Arial"/>
              <a:cs typeface="Arial"/>
            </a:endParaRPr>
          </a:p>
          <a:p>
            <a:pPr marL="64325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-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phase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offensive</a:t>
            </a:r>
            <a:r>
              <a:rPr sz="1500" b="1" spc="3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défensive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Acquérir</a:t>
            </a:r>
            <a:r>
              <a:rPr sz="15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principes</a:t>
            </a:r>
            <a:r>
              <a:rPr sz="15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5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jeu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simples</a:t>
            </a:r>
            <a:endParaRPr sz="1500">
              <a:latin typeface="Arial"/>
              <a:cs typeface="Arial"/>
            </a:endParaRPr>
          </a:p>
          <a:p>
            <a:pPr marL="5016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Mon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ballon,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j’attaque</a:t>
            </a:r>
            <a:endParaRPr sz="1500">
              <a:latin typeface="Arial"/>
              <a:cs typeface="Arial"/>
            </a:endParaRPr>
          </a:p>
          <a:p>
            <a:pPr marL="10287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 les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côtés</a:t>
            </a:r>
            <a:endParaRPr sz="1500">
              <a:latin typeface="Arial"/>
              <a:cs typeface="Arial"/>
            </a:endParaRPr>
          </a:p>
          <a:p>
            <a:pPr marL="104139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40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prof</a:t>
            </a:r>
            <a:endParaRPr sz="1500">
              <a:latin typeface="Arial"/>
              <a:cs typeface="Arial"/>
            </a:endParaRPr>
          </a:p>
          <a:p>
            <a:pPr marL="10477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ensemble</a:t>
            </a:r>
            <a:endParaRPr sz="1500">
              <a:latin typeface="Arial"/>
              <a:cs typeface="Arial"/>
            </a:endParaRPr>
          </a:p>
          <a:p>
            <a:pPr marL="107314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aide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porteur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Ballon</a:t>
            </a:r>
            <a:endParaRPr sz="1500">
              <a:latin typeface="Arial"/>
              <a:cs typeface="Arial"/>
            </a:endParaRPr>
          </a:p>
          <a:p>
            <a:pPr marL="10541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appui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soutien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déplacements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sans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ballon</a:t>
            </a:r>
            <a:endParaRPr sz="1500">
              <a:latin typeface="Arial"/>
              <a:cs typeface="Arial"/>
            </a:endParaRPr>
          </a:p>
          <a:p>
            <a:pPr marL="10541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0" dirty="0">
                <a:latin typeface="Arial"/>
                <a:cs typeface="Arial"/>
              </a:rPr>
              <a:t> démarquage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-</a:t>
            </a:r>
            <a:r>
              <a:rPr sz="1500" b="1" dirty="0">
                <a:latin typeface="Arial"/>
                <a:cs typeface="Arial"/>
              </a:rPr>
              <a:t>Mon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n’a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pas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défends</a:t>
            </a:r>
            <a:endParaRPr sz="1500">
              <a:latin typeface="Arial"/>
              <a:cs typeface="Arial"/>
            </a:endParaRPr>
          </a:p>
          <a:p>
            <a:pPr marL="157480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marquage</a:t>
            </a:r>
            <a:endParaRPr sz="1500">
              <a:latin typeface="Arial"/>
              <a:cs typeface="Arial"/>
            </a:endParaRPr>
          </a:p>
          <a:p>
            <a:pPr marL="15811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défendre</a:t>
            </a:r>
            <a:r>
              <a:rPr sz="1500" b="1" spc="-10" dirty="0">
                <a:latin typeface="Arial"/>
                <a:cs typeface="Arial"/>
              </a:rPr>
              <a:t> ensemble</a:t>
            </a:r>
            <a:endParaRPr sz="1500">
              <a:latin typeface="Arial"/>
              <a:cs typeface="Arial"/>
            </a:endParaRPr>
          </a:p>
          <a:p>
            <a:pPr marL="487680" marR="480695" indent="16002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*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Défendre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infériorité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numérique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Préparer</a:t>
            </a:r>
            <a:r>
              <a:rPr sz="15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les</a:t>
            </a:r>
            <a:r>
              <a:rPr sz="15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2ème</a:t>
            </a:r>
            <a:r>
              <a:rPr sz="1500" b="1" u="sng" spc="-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année</a:t>
            </a:r>
            <a:r>
              <a:rPr sz="15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au</a:t>
            </a:r>
            <a:r>
              <a:rPr sz="15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foot</a:t>
            </a:r>
            <a:r>
              <a:rPr sz="15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à</a:t>
            </a:r>
            <a:r>
              <a:rPr sz="1500" b="1" u="sng" spc="-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11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66633" y="901953"/>
            <a:ext cx="4331970" cy="445770"/>
            <a:chOff x="7866633" y="901953"/>
            <a:chExt cx="4331970" cy="445770"/>
          </a:xfrm>
        </p:grpSpPr>
        <p:sp>
          <p:nvSpPr>
            <p:cNvPr id="13" name="object 13"/>
            <p:cNvSpPr/>
            <p:nvPr/>
          </p:nvSpPr>
          <p:spPr>
            <a:xfrm>
              <a:off x="7872983" y="908303"/>
              <a:ext cx="4319270" cy="433070"/>
            </a:xfrm>
            <a:custGeom>
              <a:avLst/>
              <a:gdLst/>
              <a:ahLst/>
              <a:cxnLst/>
              <a:rect l="l" t="t" r="r" b="b"/>
              <a:pathLst>
                <a:path w="4319270" h="433069">
                  <a:moveTo>
                    <a:pt x="4319016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319016" y="432815"/>
                  </a:lnTo>
                  <a:lnTo>
                    <a:pt x="4319016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72983" y="908303"/>
              <a:ext cx="4319270" cy="433070"/>
            </a:xfrm>
            <a:custGeom>
              <a:avLst/>
              <a:gdLst/>
              <a:ahLst/>
              <a:cxnLst/>
              <a:rect l="l" t="t" r="r" b="b"/>
              <a:pathLst>
                <a:path w="4319270" h="433069">
                  <a:moveTo>
                    <a:pt x="0" y="432815"/>
                  </a:moveTo>
                  <a:lnTo>
                    <a:pt x="4319016" y="432815"/>
                  </a:lnTo>
                  <a:lnTo>
                    <a:pt x="4319016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53890" y="978154"/>
            <a:ext cx="68776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66285" algn="l"/>
              </a:tabLst>
            </a:pPr>
            <a:r>
              <a:rPr sz="1600" spc="-20" dirty="0">
                <a:latin typeface="Arial Black"/>
                <a:cs typeface="Arial Black"/>
              </a:rPr>
              <a:t>TACTIQUE </a:t>
            </a:r>
            <a:r>
              <a:rPr sz="1600" dirty="0">
                <a:latin typeface="Arial Black"/>
                <a:cs typeface="Arial Black"/>
              </a:rPr>
              <a:t>U10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/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spc="-25" dirty="0">
                <a:latin typeface="Arial Black"/>
                <a:cs typeface="Arial Black"/>
              </a:rPr>
              <a:t>U11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20" dirty="0">
                <a:latin typeface="Arial Black"/>
                <a:cs typeface="Arial Black"/>
              </a:rPr>
              <a:t>TACTIQUE </a:t>
            </a:r>
            <a:r>
              <a:rPr sz="1600" dirty="0">
                <a:latin typeface="Arial Black"/>
                <a:cs typeface="Arial Black"/>
              </a:rPr>
              <a:t>U12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/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spc="-25" dirty="0">
                <a:latin typeface="Arial Black"/>
                <a:cs typeface="Arial Black"/>
              </a:rPr>
              <a:t>U13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971" y="1400555"/>
            <a:ext cx="3264535" cy="5308600"/>
          </a:xfrm>
          <a:prstGeom prst="rect">
            <a:avLst/>
          </a:prstGeom>
          <a:solidFill>
            <a:srgbClr val="FFFFFF"/>
          </a:solidFill>
          <a:ln w="12192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1780"/>
              </a:lnSpc>
              <a:spcBef>
                <a:spcPts val="1085"/>
              </a:spcBef>
            </a:pP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Connaître</a:t>
            </a:r>
            <a:r>
              <a:rPr sz="15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15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règles</a:t>
            </a:r>
            <a:r>
              <a:rPr sz="15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5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0"/>
              </a:lnSpc>
            </a:pPr>
            <a:r>
              <a:rPr sz="1500" b="1" dirty="0">
                <a:latin typeface="Arial"/>
                <a:cs typeface="Arial"/>
              </a:rPr>
              <a:t>Assimiler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règles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base</a:t>
            </a:r>
            <a:r>
              <a:rPr sz="1500" b="1" spc="-20" dirty="0">
                <a:latin typeface="Constantia"/>
                <a:cs typeface="Constantia"/>
              </a:rPr>
              <a:t>.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onstantia"/>
              <a:cs typeface="Constantia"/>
            </a:endParaRPr>
          </a:p>
          <a:p>
            <a:pPr marL="641985">
              <a:lnSpc>
                <a:spcPct val="100000"/>
              </a:lnSpc>
            </a:pP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</a:t>
            </a:r>
            <a:r>
              <a:rPr sz="15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5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terrain</a:t>
            </a:r>
            <a:endParaRPr sz="1500">
              <a:latin typeface="Arial"/>
              <a:cs typeface="Arial"/>
            </a:endParaRPr>
          </a:p>
          <a:p>
            <a:pPr marL="892175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largeur</a:t>
            </a:r>
            <a:endParaRPr sz="1500">
              <a:latin typeface="Arial"/>
              <a:cs typeface="Arial"/>
            </a:endParaRPr>
          </a:p>
          <a:p>
            <a:pPr marL="709295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500" b="1" dirty="0">
                <a:latin typeface="Arial"/>
                <a:cs typeface="Arial"/>
              </a:rPr>
              <a:t>Dans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profondeur</a:t>
            </a:r>
            <a:endParaRPr sz="15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365"/>
              </a:spcBef>
            </a:pPr>
            <a:r>
              <a:rPr sz="140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phase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offensive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10" dirty="0">
                <a:latin typeface="Arial"/>
                <a:cs typeface="Arial"/>
              </a:rPr>
              <a:t> défensive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6350" marR="292735" indent="-978535">
              <a:lnSpc>
                <a:spcPct val="100000"/>
              </a:lnSpc>
            </a:pP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Acquérir</a:t>
            </a:r>
            <a:r>
              <a:rPr sz="1500" b="1" i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500" b="1" i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principes</a:t>
            </a:r>
            <a:r>
              <a:rPr sz="1500" b="1" i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500" b="1" i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jeu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simples</a:t>
            </a:r>
            <a:endParaRPr sz="1500">
              <a:latin typeface="Arial"/>
              <a:cs typeface="Arial"/>
            </a:endParaRPr>
          </a:p>
          <a:p>
            <a:pPr marL="206375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500" b="1" dirty="0">
                <a:latin typeface="Arial"/>
                <a:cs typeface="Arial"/>
              </a:rPr>
              <a:t>Mon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équipe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la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balle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j’attaque</a:t>
            </a:r>
            <a:endParaRPr sz="150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sur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côtés</a:t>
            </a:r>
            <a:endParaRPr sz="150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  <a:spcBef>
                <a:spcPts val="365"/>
              </a:spcBef>
            </a:pPr>
            <a:r>
              <a:rPr sz="140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500" b="1" dirty="0">
                <a:latin typeface="Arial"/>
                <a:cs typeface="Arial"/>
              </a:rPr>
              <a:t>Recherche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jeu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vers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l’avant</a:t>
            </a:r>
            <a:endParaRPr sz="150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1500" b="1" dirty="0">
                <a:latin typeface="Arial"/>
                <a:cs typeface="Arial"/>
              </a:rPr>
              <a:t>Jouer</a:t>
            </a:r>
            <a:r>
              <a:rPr sz="1500" b="1" spc="-10" dirty="0">
                <a:latin typeface="Arial"/>
                <a:cs typeface="Arial"/>
              </a:rPr>
              <a:t> ensemble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37795" marR="13271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Préparer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joueurs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2ème</a:t>
            </a:r>
            <a:r>
              <a:rPr sz="1500" b="1" spc="-20" dirty="0">
                <a:latin typeface="Arial"/>
                <a:cs typeface="Arial"/>
              </a:rPr>
              <a:t> année </a:t>
            </a:r>
            <a:r>
              <a:rPr sz="1500" b="1" dirty="0">
                <a:latin typeface="Arial"/>
                <a:cs typeface="Arial"/>
              </a:rPr>
              <a:t>aux</a:t>
            </a:r>
            <a:r>
              <a:rPr sz="1500" b="1" spc="3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exigences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du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Football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à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779" y="908303"/>
            <a:ext cx="3263265" cy="328936"/>
          </a:xfrm>
          <a:prstGeom prst="rect">
            <a:avLst/>
          </a:prstGeom>
          <a:solidFill>
            <a:srgbClr val="FFFFFF"/>
          </a:solidFill>
          <a:ln w="12192">
            <a:solidFill>
              <a:srgbClr val="2E528F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617220">
              <a:lnSpc>
                <a:spcPct val="100000"/>
              </a:lnSpc>
              <a:spcBef>
                <a:spcPts val="645"/>
              </a:spcBef>
            </a:pPr>
            <a:r>
              <a:rPr sz="1600" spc="-20" dirty="0">
                <a:latin typeface="Arial Black"/>
                <a:cs typeface="Arial Black"/>
              </a:rPr>
              <a:t>TACTIQUE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lang="fr-FR" sz="1600" dirty="0" smtClean="0">
                <a:latin typeface="Arial Black"/>
                <a:cs typeface="Arial Black"/>
              </a:rPr>
              <a:t>U8</a:t>
            </a:r>
            <a:r>
              <a:rPr sz="1600" spc="-35" dirty="0" smtClean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/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lang="fr-FR" sz="1600" spc="-25" dirty="0" smtClean="0">
                <a:latin typeface="Arial Black"/>
                <a:cs typeface="Arial Black"/>
              </a:rPr>
              <a:t>U9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46035" y="868680"/>
            <a:ext cx="1548765" cy="556260"/>
            <a:chOff x="7146035" y="868680"/>
            <a:chExt cx="1548765" cy="556260"/>
          </a:xfrm>
        </p:grpSpPr>
        <p:sp>
          <p:nvSpPr>
            <p:cNvPr id="19" name="object 19"/>
            <p:cNvSpPr/>
            <p:nvPr/>
          </p:nvSpPr>
          <p:spPr>
            <a:xfrm>
              <a:off x="7152131" y="874776"/>
              <a:ext cx="1536700" cy="544195"/>
            </a:xfrm>
            <a:custGeom>
              <a:avLst/>
              <a:gdLst/>
              <a:ahLst/>
              <a:cxnLst/>
              <a:rect l="l" t="t" r="r" b="b"/>
              <a:pathLst>
                <a:path w="1536700" h="544194">
                  <a:moveTo>
                    <a:pt x="1264158" y="0"/>
                  </a:moveTo>
                  <a:lnTo>
                    <a:pt x="1264158" y="136016"/>
                  </a:lnTo>
                  <a:lnTo>
                    <a:pt x="0" y="136016"/>
                  </a:lnTo>
                  <a:lnTo>
                    <a:pt x="0" y="408050"/>
                  </a:lnTo>
                  <a:lnTo>
                    <a:pt x="1264158" y="408050"/>
                  </a:lnTo>
                  <a:lnTo>
                    <a:pt x="1264158" y="544068"/>
                  </a:lnTo>
                  <a:lnTo>
                    <a:pt x="1536192" y="272034"/>
                  </a:lnTo>
                  <a:lnTo>
                    <a:pt x="1264158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52131" y="874776"/>
              <a:ext cx="1536700" cy="544195"/>
            </a:xfrm>
            <a:custGeom>
              <a:avLst/>
              <a:gdLst/>
              <a:ahLst/>
              <a:cxnLst/>
              <a:rect l="l" t="t" r="r" b="b"/>
              <a:pathLst>
                <a:path w="1536700" h="544194">
                  <a:moveTo>
                    <a:pt x="0" y="136016"/>
                  </a:moveTo>
                  <a:lnTo>
                    <a:pt x="1264158" y="136016"/>
                  </a:lnTo>
                  <a:lnTo>
                    <a:pt x="1264158" y="0"/>
                  </a:lnTo>
                  <a:lnTo>
                    <a:pt x="1536192" y="272034"/>
                  </a:lnTo>
                  <a:lnTo>
                    <a:pt x="1264158" y="544068"/>
                  </a:lnTo>
                  <a:lnTo>
                    <a:pt x="1264158" y="408050"/>
                  </a:lnTo>
                  <a:lnTo>
                    <a:pt x="0" y="408050"/>
                  </a:lnTo>
                  <a:lnTo>
                    <a:pt x="0" y="13601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28103" y="1008125"/>
            <a:ext cx="848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PERFEC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6657" y="6477914"/>
            <a:ext cx="47752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321945" algn="l"/>
              </a:tabLst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85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	</a:t>
            </a:r>
            <a:r>
              <a:rPr sz="1800" b="1" spc="-37" baseline="-32407" dirty="0">
                <a:latin typeface="Calibri"/>
                <a:cs typeface="Calibri"/>
              </a:rPr>
              <a:t>85</a:t>
            </a:r>
            <a:endParaRPr sz="1800" baseline="-32407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065" y="406145"/>
            <a:ext cx="11901170" cy="399415"/>
          </a:xfrm>
          <a:prstGeom prst="rect">
            <a:avLst/>
          </a:prstGeom>
          <a:solidFill>
            <a:srgbClr val="800000"/>
          </a:solidFill>
          <a:ln w="38100">
            <a:solidFill>
              <a:srgbClr val="4471C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89965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évolution</a:t>
            </a:r>
            <a:r>
              <a:rPr sz="20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dominante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physique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83279" y="1392936"/>
            <a:ext cx="4261485" cy="5347970"/>
            <a:chOff x="3383279" y="1392936"/>
            <a:chExt cx="4261485" cy="5347970"/>
          </a:xfrm>
        </p:grpSpPr>
        <p:sp>
          <p:nvSpPr>
            <p:cNvPr id="5" name="object 5"/>
            <p:cNvSpPr/>
            <p:nvPr/>
          </p:nvSpPr>
          <p:spPr>
            <a:xfrm>
              <a:off x="3402329" y="1411986"/>
              <a:ext cx="4223385" cy="5309870"/>
            </a:xfrm>
            <a:custGeom>
              <a:avLst/>
              <a:gdLst/>
              <a:ahLst/>
              <a:cxnLst/>
              <a:rect l="l" t="t" r="r" b="b"/>
              <a:pathLst>
                <a:path w="4223384" h="5309870">
                  <a:moveTo>
                    <a:pt x="4223004" y="0"/>
                  </a:moveTo>
                  <a:lnTo>
                    <a:pt x="0" y="0"/>
                  </a:lnTo>
                  <a:lnTo>
                    <a:pt x="0" y="5309616"/>
                  </a:lnTo>
                  <a:lnTo>
                    <a:pt x="4223004" y="5309616"/>
                  </a:lnTo>
                  <a:lnTo>
                    <a:pt x="4223004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2329" y="1411986"/>
              <a:ext cx="4223385" cy="5309870"/>
            </a:xfrm>
            <a:custGeom>
              <a:avLst/>
              <a:gdLst/>
              <a:ahLst/>
              <a:cxnLst/>
              <a:rect l="l" t="t" r="r" b="b"/>
              <a:pathLst>
                <a:path w="4223384" h="5309870">
                  <a:moveTo>
                    <a:pt x="0" y="5309616"/>
                  </a:moveTo>
                  <a:lnTo>
                    <a:pt x="4223004" y="5309616"/>
                  </a:lnTo>
                  <a:lnTo>
                    <a:pt x="4223004" y="0"/>
                  </a:lnTo>
                  <a:lnTo>
                    <a:pt x="0" y="0"/>
                  </a:lnTo>
                  <a:lnTo>
                    <a:pt x="0" y="5309616"/>
                  </a:lnTo>
                  <a:close/>
                </a:path>
              </a:pathLst>
            </a:custGeom>
            <a:ln w="38100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81196" y="1594231"/>
            <a:ext cx="402717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Coordination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Maîtrise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déplacements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(avant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0" dirty="0">
                <a:latin typeface="Arial"/>
                <a:cs typeface="Arial"/>
              </a:rPr>
              <a:t> arrière)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Latéralisation.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Dissociation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membres</a:t>
            </a:r>
            <a:r>
              <a:rPr sz="1400" b="1" spc="3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infér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supérieurs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Agilité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Équilibre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Orientation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l’espace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1196" y="3301745"/>
            <a:ext cx="2823845" cy="4483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Endurance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capacité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travers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exercices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jeux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1196" y="3941826"/>
            <a:ext cx="108648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Vitesse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réaction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vivacité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303C3"/>
                </a:solidFill>
                <a:latin typeface="Arial"/>
                <a:cs typeface="Arial"/>
              </a:rPr>
              <a:t>•</a:t>
            </a:r>
            <a:r>
              <a:rPr sz="1400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course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303C3"/>
                </a:solidFill>
                <a:latin typeface="Arial"/>
                <a:cs typeface="Arial"/>
              </a:rPr>
              <a:t>•</a:t>
            </a:r>
            <a:r>
              <a:rPr sz="1400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gestuelle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1196" y="5222240"/>
            <a:ext cx="39376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Souplesse</a:t>
            </a:r>
            <a:r>
              <a:rPr sz="1400" b="1" u="sng" spc="-8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303C3"/>
                </a:solidFill>
                <a:latin typeface="Arial"/>
                <a:cs typeface="Arial"/>
              </a:rPr>
              <a:t>•</a:t>
            </a:r>
            <a:r>
              <a:rPr sz="1400" spc="-6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A</a:t>
            </a:r>
            <a:r>
              <a:rPr sz="1400" b="1" u="sng" spc="-6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travers</a:t>
            </a:r>
            <a:r>
              <a:rPr sz="14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des</a:t>
            </a:r>
            <a:r>
              <a:rPr sz="14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exercices</a:t>
            </a:r>
            <a:r>
              <a:rPr sz="1400" b="1" u="sng" spc="-4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d’étirements</a:t>
            </a:r>
            <a:r>
              <a:rPr sz="1400" b="1" u="sng" spc="-4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(chaque</a:t>
            </a:r>
            <a:r>
              <a:rPr sz="1400" b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séance)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1196" y="6075984"/>
            <a:ext cx="34855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Mise</a:t>
            </a:r>
            <a:r>
              <a:rPr sz="1400" b="1" u="sng" spc="-5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en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place</a:t>
            </a:r>
            <a:r>
              <a:rPr sz="1400" b="1" u="sng" spc="-4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tests</a:t>
            </a:r>
            <a:r>
              <a:rPr sz="1400" b="1" u="sng" spc="-3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vitesse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303C3"/>
                </a:solidFill>
                <a:latin typeface="Arial"/>
                <a:cs typeface="Arial"/>
              </a:rPr>
              <a:t>•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10</a:t>
            </a:r>
            <a:r>
              <a:rPr sz="1400" b="1" u="sng" spc="-2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m,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20m,</a:t>
            </a:r>
            <a:r>
              <a:rPr sz="14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navette</a:t>
            </a:r>
            <a:r>
              <a:rPr sz="1400" b="1" u="sng" spc="-3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en</a:t>
            </a:r>
            <a:r>
              <a:rPr sz="14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octobre</a:t>
            </a:r>
            <a:r>
              <a:rPr sz="1400" b="1" u="sng" spc="-4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et</a:t>
            </a:r>
            <a:r>
              <a:rPr sz="1400" b="1" u="sng" spc="-30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en</a:t>
            </a:r>
            <a:r>
              <a:rPr sz="1400" b="1" u="sng" spc="-25" dirty="0">
                <a:solidFill>
                  <a:srgbClr val="0303C3"/>
                </a:solidFill>
                <a:uFill>
                  <a:solidFill>
                    <a:srgbClr val="0303C3"/>
                  </a:solidFill>
                </a:uFill>
                <a:latin typeface="Arial"/>
                <a:cs typeface="Arial"/>
              </a:rPr>
              <a:t> mai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06826" y="901953"/>
            <a:ext cx="8747125" cy="372745"/>
            <a:chOff x="3306826" y="901953"/>
            <a:chExt cx="8747125" cy="372745"/>
          </a:xfrm>
        </p:grpSpPr>
        <p:sp>
          <p:nvSpPr>
            <p:cNvPr id="13" name="object 13"/>
            <p:cNvSpPr/>
            <p:nvPr/>
          </p:nvSpPr>
          <p:spPr>
            <a:xfrm>
              <a:off x="3313176" y="908303"/>
              <a:ext cx="4223385" cy="360045"/>
            </a:xfrm>
            <a:custGeom>
              <a:avLst/>
              <a:gdLst/>
              <a:ahLst/>
              <a:cxnLst/>
              <a:rect l="l" t="t" r="r" b="b"/>
              <a:pathLst>
                <a:path w="4223384" h="360044">
                  <a:moveTo>
                    <a:pt x="4223004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223004" y="359663"/>
                  </a:lnTo>
                  <a:lnTo>
                    <a:pt x="4223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13176" y="908303"/>
              <a:ext cx="4223385" cy="360045"/>
            </a:xfrm>
            <a:custGeom>
              <a:avLst/>
              <a:gdLst/>
              <a:ahLst/>
              <a:cxnLst/>
              <a:rect l="l" t="t" r="r" b="b"/>
              <a:pathLst>
                <a:path w="4223384" h="360044">
                  <a:moveTo>
                    <a:pt x="0" y="359663"/>
                  </a:moveTo>
                  <a:lnTo>
                    <a:pt x="4223004" y="359663"/>
                  </a:lnTo>
                  <a:lnTo>
                    <a:pt x="4223004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28204" y="908303"/>
              <a:ext cx="4319270" cy="360045"/>
            </a:xfrm>
            <a:custGeom>
              <a:avLst/>
              <a:gdLst/>
              <a:ahLst/>
              <a:cxnLst/>
              <a:rect l="l" t="t" r="r" b="b"/>
              <a:pathLst>
                <a:path w="4319270" h="360044">
                  <a:moveTo>
                    <a:pt x="4319015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319015" y="359663"/>
                  </a:lnTo>
                  <a:lnTo>
                    <a:pt x="4319015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28204" y="908303"/>
              <a:ext cx="4319270" cy="360045"/>
            </a:xfrm>
            <a:custGeom>
              <a:avLst/>
              <a:gdLst/>
              <a:ahLst/>
              <a:cxnLst/>
              <a:rect l="l" t="t" r="r" b="b"/>
              <a:pathLst>
                <a:path w="4319270" h="360044">
                  <a:moveTo>
                    <a:pt x="0" y="359663"/>
                  </a:moveTo>
                  <a:lnTo>
                    <a:pt x="4319015" y="359663"/>
                  </a:lnTo>
                  <a:lnTo>
                    <a:pt x="4319015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28966" y="1413510"/>
            <a:ext cx="4319270" cy="5308600"/>
          </a:xfrm>
          <a:prstGeom prst="rect">
            <a:avLst/>
          </a:prstGeom>
          <a:solidFill>
            <a:srgbClr val="CCEBFF"/>
          </a:solidFill>
          <a:ln w="38100">
            <a:solidFill>
              <a:srgbClr val="0303C3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90"/>
              </a:spcBef>
            </a:pP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Coordination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Maîtrise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déplacements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(avant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10" dirty="0">
                <a:latin typeface="Arial"/>
                <a:cs typeface="Arial"/>
              </a:rPr>
              <a:t> arrière)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Latéralisation.</a:t>
            </a:r>
            <a:endParaRPr sz="1400">
              <a:latin typeface="Arial"/>
              <a:cs typeface="Arial"/>
            </a:endParaRPr>
          </a:p>
          <a:p>
            <a:pPr marL="90805" marR="75311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10" dirty="0">
                <a:latin typeface="Arial"/>
                <a:cs typeface="Arial"/>
              </a:rPr>
              <a:t> Dissociation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membres</a:t>
            </a:r>
            <a:r>
              <a:rPr sz="1400" b="1" spc="3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inférieurs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et </a:t>
            </a:r>
            <a:r>
              <a:rPr sz="1400" b="1" spc="-10" dirty="0">
                <a:latin typeface="Arial"/>
                <a:cs typeface="Arial"/>
              </a:rPr>
              <a:t>supérieurs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Agilité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Équilibre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Orientation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l’espace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90805">
              <a:lnSpc>
                <a:spcPts val="166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Endurance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capacité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ts val="1660"/>
              </a:lnSpc>
            </a:pPr>
            <a:r>
              <a:rPr sz="1400" b="1" dirty="0">
                <a:latin typeface="Arial"/>
                <a:cs typeface="Arial"/>
              </a:rPr>
              <a:t>(à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travers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exercices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jeux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Constantia"/>
                <a:cs typeface="Constantia"/>
              </a:rPr>
              <a:t>)</a:t>
            </a:r>
            <a:endParaRPr sz="1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onstantia"/>
              <a:cs typeface="Constantia"/>
            </a:endParaRPr>
          </a:p>
          <a:p>
            <a:pPr marL="90805">
              <a:lnSpc>
                <a:spcPct val="10000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Vitesse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réaction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vivacité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course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gestuelle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Souplesse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0805" marR="30734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travers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exercices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d’étirements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(chaque séance)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Mise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place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tests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vitesse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10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m,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20m,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navette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octobre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mai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09465" y="924814"/>
            <a:ext cx="747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7115" algn="l"/>
              </a:tabLst>
            </a:pPr>
            <a:r>
              <a:rPr sz="1800" dirty="0">
                <a:latin typeface="Arial Black"/>
                <a:cs typeface="Arial Black"/>
              </a:rPr>
              <a:t>PHYSIQUE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U10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/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U11</a:t>
            </a:r>
            <a:r>
              <a:rPr sz="1800" dirty="0">
                <a:latin typeface="Arial Black"/>
                <a:cs typeface="Arial Black"/>
              </a:rPr>
              <a:t>	PHYSIQUE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U12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/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U13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3923" y="1382267"/>
            <a:ext cx="3205480" cy="5346700"/>
            <a:chOff x="153923" y="1382267"/>
            <a:chExt cx="3205480" cy="5346700"/>
          </a:xfrm>
        </p:grpSpPr>
        <p:sp>
          <p:nvSpPr>
            <p:cNvPr id="20" name="object 20"/>
            <p:cNvSpPr/>
            <p:nvPr/>
          </p:nvSpPr>
          <p:spPr>
            <a:xfrm>
              <a:off x="172973" y="1401317"/>
              <a:ext cx="3167380" cy="5308600"/>
            </a:xfrm>
            <a:custGeom>
              <a:avLst/>
              <a:gdLst/>
              <a:ahLst/>
              <a:cxnLst/>
              <a:rect l="l" t="t" r="r" b="b"/>
              <a:pathLst>
                <a:path w="3167379" h="5308600">
                  <a:moveTo>
                    <a:pt x="3166872" y="0"/>
                  </a:moveTo>
                  <a:lnTo>
                    <a:pt x="0" y="0"/>
                  </a:lnTo>
                  <a:lnTo>
                    <a:pt x="0" y="5308092"/>
                  </a:lnTo>
                  <a:lnTo>
                    <a:pt x="3166872" y="5308092"/>
                  </a:lnTo>
                  <a:lnTo>
                    <a:pt x="3166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973" y="1401317"/>
              <a:ext cx="3167380" cy="5308600"/>
            </a:xfrm>
            <a:custGeom>
              <a:avLst/>
              <a:gdLst/>
              <a:ahLst/>
              <a:cxnLst/>
              <a:rect l="l" t="t" r="r" b="b"/>
              <a:pathLst>
                <a:path w="3167379" h="5308600">
                  <a:moveTo>
                    <a:pt x="0" y="5308092"/>
                  </a:moveTo>
                  <a:lnTo>
                    <a:pt x="3166872" y="5308092"/>
                  </a:lnTo>
                  <a:lnTo>
                    <a:pt x="3166872" y="0"/>
                  </a:lnTo>
                  <a:lnTo>
                    <a:pt x="0" y="0"/>
                  </a:lnTo>
                  <a:lnTo>
                    <a:pt x="0" y="5308092"/>
                  </a:lnTo>
                  <a:close/>
                </a:path>
              </a:pathLst>
            </a:custGeom>
            <a:ln w="38100">
              <a:solidFill>
                <a:srgbClr val="030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0342" y="1902713"/>
            <a:ext cx="1132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Coordination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0342" y="2329433"/>
            <a:ext cx="29127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b="1" dirty="0">
                <a:latin typeface="Arial"/>
                <a:cs typeface="Arial"/>
              </a:rPr>
              <a:t>Maîtrise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10" dirty="0">
                <a:latin typeface="Arial"/>
                <a:cs typeface="Arial"/>
              </a:rPr>
              <a:t> déplacements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(avant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arrière)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0342" y="2969513"/>
            <a:ext cx="1292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•</a:t>
            </a:r>
            <a:r>
              <a:rPr sz="1400" b="1" spc="-10" dirty="0">
                <a:latin typeface="Arial"/>
                <a:cs typeface="Arial"/>
              </a:rPr>
              <a:t>Latéralisation.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342" y="3396488"/>
            <a:ext cx="23355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•</a:t>
            </a:r>
            <a:r>
              <a:rPr sz="1400" b="1" spc="-10" dirty="0">
                <a:latin typeface="Arial"/>
                <a:cs typeface="Arial"/>
              </a:rPr>
              <a:t>Dissociation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membres </a:t>
            </a:r>
            <a:r>
              <a:rPr sz="1400" b="1" dirty="0">
                <a:latin typeface="Arial"/>
                <a:cs typeface="Arial"/>
              </a:rPr>
              <a:t>inférieurs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supérieurs.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0342" y="4036567"/>
            <a:ext cx="628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•</a:t>
            </a:r>
            <a:r>
              <a:rPr sz="1400" b="1" spc="-10" dirty="0">
                <a:latin typeface="Arial"/>
                <a:cs typeface="Arial"/>
              </a:rPr>
              <a:t>Agilité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0342" y="4463288"/>
            <a:ext cx="85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•</a:t>
            </a:r>
            <a:r>
              <a:rPr sz="1400" b="1" spc="-10" dirty="0">
                <a:latin typeface="Arial"/>
                <a:cs typeface="Arial"/>
              </a:rPr>
              <a:t>Équilibre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0342" y="4890261"/>
            <a:ext cx="2247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b="1" dirty="0">
                <a:latin typeface="Arial"/>
                <a:cs typeface="Arial"/>
              </a:rPr>
              <a:t>Orientation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l’espace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0342" y="5316982"/>
            <a:ext cx="29622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b="1" dirty="0">
                <a:latin typeface="Arial"/>
                <a:cs typeface="Arial"/>
              </a:rPr>
              <a:t>Endurance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capacité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uniquement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à </a:t>
            </a:r>
            <a:r>
              <a:rPr sz="1400" b="1" dirty="0">
                <a:latin typeface="Arial"/>
                <a:cs typeface="Arial"/>
              </a:rPr>
              <a:t>travers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exercices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jeux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0342" y="5957112"/>
            <a:ext cx="2606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b="1" dirty="0">
                <a:latin typeface="Arial"/>
                <a:cs typeface="Arial"/>
              </a:rPr>
              <a:t>Vitesse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réaction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vivacité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779" y="908303"/>
            <a:ext cx="3068320" cy="306493"/>
          </a:xfrm>
          <a:prstGeom prst="rect">
            <a:avLst/>
          </a:prstGeom>
          <a:solidFill>
            <a:srgbClr val="FFFFFF"/>
          </a:solidFill>
          <a:ln w="12191">
            <a:solidFill>
              <a:srgbClr val="2E528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latin typeface="Arial Black"/>
                <a:cs typeface="Arial Black"/>
              </a:rPr>
              <a:t>PHYSIQUE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lang="fr-FR" sz="1800" dirty="0" smtClean="0">
                <a:latin typeface="Arial Black"/>
                <a:cs typeface="Arial Black"/>
              </a:rPr>
              <a:t>U8</a:t>
            </a:r>
            <a:r>
              <a:rPr sz="1800" spc="-40" dirty="0" smtClean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/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lang="fr-FR" sz="1800" spc="-25" dirty="0" smtClean="0">
                <a:latin typeface="Arial Black"/>
                <a:cs typeface="Arial Black"/>
              </a:rPr>
              <a:t>U9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146035" y="810768"/>
            <a:ext cx="1548765" cy="553720"/>
            <a:chOff x="7146035" y="810768"/>
            <a:chExt cx="1548765" cy="553720"/>
          </a:xfrm>
        </p:grpSpPr>
        <p:sp>
          <p:nvSpPr>
            <p:cNvPr id="33" name="object 33"/>
            <p:cNvSpPr/>
            <p:nvPr/>
          </p:nvSpPr>
          <p:spPr>
            <a:xfrm>
              <a:off x="7152131" y="816864"/>
              <a:ext cx="1536700" cy="541020"/>
            </a:xfrm>
            <a:custGeom>
              <a:avLst/>
              <a:gdLst/>
              <a:ahLst/>
              <a:cxnLst/>
              <a:rect l="l" t="t" r="r" b="b"/>
              <a:pathLst>
                <a:path w="1536700" h="541019">
                  <a:moveTo>
                    <a:pt x="1265682" y="0"/>
                  </a:moveTo>
                  <a:lnTo>
                    <a:pt x="1265682" y="135255"/>
                  </a:lnTo>
                  <a:lnTo>
                    <a:pt x="0" y="135255"/>
                  </a:lnTo>
                  <a:lnTo>
                    <a:pt x="0" y="405764"/>
                  </a:lnTo>
                  <a:lnTo>
                    <a:pt x="1265682" y="405764"/>
                  </a:lnTo>
                  <a:lnTo>
                    <a:pt x="1265682" y="541020"/>
                  </a:lnTo>
                  <a:lnTo>
                    <a:pt x="1536192" y="270510"/>
                  </a:lnTo>
                  <a:lnTo>
                    <a:pt x="12656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52131" y="816864"/>
              <a:ext cx="1536700" cy="541020"/>
            </a:xfrm>
            <a:custGeom>
              <a:avLst/>
              <a:gdLst/>
              <a:ahLst/>
              <a:cxnLst/>
              <a:rect l="l" t="t" r="r" b="b"/>
              <a:pathLst>
                <a:path w="1536700" h="541019">
                  <a:moveTo>
                    <a:pt x="0" y="135255"/>
                  </a:moveTo>
                  <a:lnTo>
                    <a:pt x="1265682" y="135255"/>
                  </a:lnTo>
                  <a:lnTo>
                    <a:pt x="1265682" y="0"/>
                  </a:lnTo>
                  <a:lnTo>
                    <a:pt x="1536192" y="270510"/>
                  </a:lnTo>
                  <a:lnTo>
                    <a:pt x="1265682" y="541020"/>
                  </a:lnTo>
                  <a:lnTo>
                    <a:pt x="1265682" y="405764"/>
                  </a:lnTo>
                  <a:lnTo>
                    <a:pt x="0" y="405764"/>
                  </a:lnTo>
                  <a:lnTo>
                    <a:pt x="0" y="135255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428356" y="948690"/>
            <a:ext cx="848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PERFEC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1690" y="982217"/>
            <a:ext cx="5173980" cy="5048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900" i="1" spc="-110" dirty="0">
                <a:solidFill>
                  <a:srgbClr val="800000"/>
                </a:solidFill>
                <a:latin typeface="Arial Black"/>
                <a:cs typeface="Arial Black"/>
              </a:rPr>
              <a:t>MENTAL</a:t>
            </a:r>
            <a:r>
              <a:rPr sz="1900" i="1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800000"/>
                </a:solidFill>
                <a:latin typeface="Arial Black"/>
                <a:cs typeface="Arial Black"/>
              </a:rPr>
              <a:t>U10</a:t>
            </a:r>
            <a:r>
              <a:rPr sz="1900" i="1" spc="-8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900" i="1" spc="-6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spc="-70" dirty="0">
                <a:solidFill>
                  <a:srgbClr val="800000"/>
                </a:solidFill>
                <a:latin typeface="Arial Black"/>
                <a:cs typeface="Arial Black"/>
              </a:rPr>
              <a:t>U11</a:t>
            </a:r>
            <a:r>
              <a:rPr sz="1900" i="1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900" i="1" spc="-70" dirty="0">
                <a:solidFill>
                  <a:srgbClr val="800000"/>
                </a:solidFill>
                <a:latin typeface="Arial Black"/>
                <a:cs typeface="Arial Black"/>
              </a:rPr>
              <a:t> U12</a:t>
            </a:r>
            <a:r>
              <a:rPr sz="1900" i="1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900" i="1" spc="-6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spc="-25" dirty="0">
                <a:solidFill>
                  <a:srgbClr val="800000"/>
                </a:solidFill>
                <a:latin typeface="Arial Black"/>
                <a:cs typeface="Arial Black"/>
              </a:rPr>
              <a:t>U13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5572" y="1613916"/>
            <a:ext cx="4813300" cy="4942840"/>
            <a:chOff x="385572" y="1613916"/>
            <a:chExt cx="4813300" cy="4942840"/>
          </a:xfrm>
        </p:grpSpPr>
        <p:sp>
          <p:nvSpPr>
            <p:cNvPr id="5" name="object 5"/>
            <p:cNvSpPr/>
            <p:nvPr/>
          </p:nvSpPr>
          <p:spPr>
            <a:xfrm>
              <a:off x="401574" y="1629918"/>
              <a:ext cx="4780915" cy="4910455"/>
            </a:xfrm>
            <a:custGeom>
              <a:avLst/>
              <a:gdLst/>
              <a:ahLst/>
              <a:cxnLst/>
              <a:rect l="l" t="t" r="r" b="b"/>
              <a:pathLst>
                <a:path w="4780915" h="4910455">
                  <a:moveTo>
                    <a:pt x="3983990" y="0"/>
                  </a:moveTo>
                  <a:lnTo>
                    <a:pt x="796810" y="0"/>
                  </a:lnTo>
                  <a:lnTo>
                    <a:pt x="748271" y="1454"/>
                  </a:lnTo>
                  <a:lnTo>
                    <a:pt x="700500" y="5761"/>
                  </a:lnTo>
                  <a:lnTo>
                    <a:pt x="653582" y="12837"/>
                  </a:lnTo>
                  <a:lnTo>
                    <a:pt x="607600" y="22600"/>
                  </a:lnTo>
                  <a:lnTo>
                    <a:pt x="562637" y="34965"/>
                  </a:lnTo>
                  <a:lnTo>
                    <a:pt x="518777" y="49850"/>
                  </a:lnTo>
                  <a:lnTo>
                    <a:pt x="476102" y="67170"/>
                  </a:lnTo>
                  <a:lnTo>
                    <a:pt x="434697" y="86844"/>
                  </a:lnTo>
                  <a:lnTo>
                    <a:pt x="394644" y="108787"/>
                  </a:lnTo>
                  <a:lnTo>
                    <a:pt x="356027" y="132916"/>
                  </a:lnTo>
                  <a:lnTo>
                    <a:pt x="318930" y="159147"/>
                  </a:lnTo>
                  <a:lnTo>
                    <a:pt x="283435" y="187398"/>
                  </a:lnTo>
                  <a:lnTo>
                    <a:pt x="249626" y="217585"/>
                  </a:lnTo>
                  <a:lnTo>
                    <a:pt x="217586" y="249624"/>
                  </a:lnTo>
                  <a:lnTo>
                    <a:pt x="187399" y="283432"/>
                  </a:lnTo>
                  <a:lnTo>
                    <a:pt x="159148" y="318927"/>
                  </a:lnTo>
                  <a:lnTo>
                    <a:pt x="132916" y="356024"/>
                  </a:lnTo>
                  <a:lnTo>
                    <a:pt x="108787" y="394640"/>
                  </a:lnTo>
                  <a:lnTo>
                    <a:pt x="86844" y="434692"/>
                  </a:lnTo>
                  <a:lnTo>
                    <a:pt x="67171" y="476097"/>
                  </a:lnTo>
                  <a:lnTo>
                    <a:pt x="49850" y="518771"/>
                  </a:lnTo>
                  <a:lnTo>
                    <a:pt x="34965" y="562630"/>
                  </a:lnTo>
                  <a:lnTo>
                    <a:pt x="22600" y="607592"/>
                  </a:lnTo>
                  <a:lnTo>
                    <a:pt x="12837" y="653573"/>
                  </a:lnTo>
                  <a:lnTo>
                    <a:pt x="5761" y="700490"/>
                  </a:lnTo>
                  <a:lnTo>
                    <a:pt x="1454" y="748259"/>
                  </a:lnTo>
                  <a:lnTo>
                    <a:pt x="0" y="796798"/>
                  </a:lnTo>
                  <a:lnTo>
                    <a:pt x="0" y="4113517"/>
                  </a:lnTo>
                  <a:lnTo>
                    <a:pt x="1454" y="4162056"/>
                  </a:lnTo>
                  <a:lnTo>
                    <a:pt x="5761" y="4209827"/>
                  </a:lnTo>
                  <a:lnTo>
                    <a:pt x="12837" y="4256745"/>
                  </a:lnTo>
                  <a:lnTo>
                    <a:pt x="22600" y="4302727"/>
                  </a:lnTo>
                  <a:lnTo>
                    <a:pt x="34965" y="4347690"/>
                  </a:lnTo>
                  <a:lnTo>
                    <a:pt x="49850" y="4391550"/>
                  </a:lnTo>
                  <a:lnTo>
                    <a:pt x="67171" y="4434225"/>
                  </a:lnTo>
                  <a:lnTo>
                    <a:pt x="86844" y="4475630"/>
                  </a:lnTo>
                  <a:lnTo>
                    <a:pt x="108787" y="4515683"/>
                  </a:lnTo>
                  <a:lnTo>
                    <a:pt x="132916" y="4554300"/>
                  </a:lnTo>
                  <a:lnTo>
                    <a:pt x="159148" y="4591397"/>
                  </a:lnTo>
                  <a:lnTo>
                    <a:pt x="187399" y="4626892"/>
                  </a:lnTo>
                  <a:lnTo>
                    <a:pt x="217586" y="4660701"/>
                  </a:lnTo>
                  <a:lnTo>
                    <a:pt x="249626" y="4692741"/>
                  </a:lnTo>
                  <a:lnTo>
                    <a:pt x="283435" y="4722928"/>
                  </a:lnTo>
                  <a:lnTo>
                    <a:pt x="318930" y="4751179"/>
                  </a:lnTo>
                  <a:lnTo>
                    <a:pt x="356027" y="4777411"/>
                  </a:lnTo>
                  <a:lnTo>
                    <a:pt x="394644" y="4801540"/>
                  </a:lnTo>
                  <a:lnTo>
                    <a:pt x="434697" y="4823483"/>
                  </a:lnTo>
                  <a:lnTo>
                    <a:pt x="476102" y="4843156"/>
                  </a:lnTo>
                  <a:lnTo>
                    <a:pt x="518777" y="4860477"/>
                  </a:lnTo>
                  <a:lnTo>
                    <a:pt x="562637" y="4875362"/>
                  </a:lnTo>
                  <a:lnTo>
                    <a:pt x="607600" y="4887727"/>
                  </a:lnTo>
                  <a:lnTo>
                    <a:pt x="653582" y="4897490"/>
                  </a:lnTo>
                  <a:lnTo>
                    <a:pt x="700500" y="4904566"/>
                  </a:lnTo>
                  <a:lnTo>
                    <a:pt x="748271" y="4908873"/>
                  </a:lnTo>
                  <a:lnTo>
                    <a:pt x="796810" y="4910328"/>
                  </a:lnTo>
                  <a:lnTo>
                    <a:pt x="3983990" y="4910328"/>
                  </a:lnTo>
                  <a:lnTo>
                    <a:pt x="4032528" y="4908873"/>
                  </a:lnTo>
                  <a:lnTo>
                    <a:pt x="4080297" y="4904566"/>
                  </a:lnTo>
                  <a:lnTo>
                    <a:pt x="4127214" y="4897490"/>
                  </a:lnTo>
                  <a:lnTo>
                    <a:pt x="4173195" y="4887727"/>
                  </a:lnTo>
                  <a:lnTo>
                    <a:pt x="4218157" y="4875362"/>
                  </a:lnTo>
                  <a:lnTo>
                    <a:pt x="4262016" y="4860477"/>
                  </a:lnTo>
                  <a:lnTo>
                    <a:pt x="4304690" y="4843156"/>
                  </a:lnTo>
                  <a:lnTo>
                    <a:pt x="4346095" y="4823483"/>
                  </a:lnTo>
                  <a:lnTo>
                    <a:pt x="4386147" y="4801540"/>
                  </a:lnTo>
                  <a:lnTo>
                    <a:pt x="4424763" y="4777411"/>
                  </a:lnTo>
                  <a:lnTo>
                    <a:pt x="4461860" y="4751179"/>
                  </a:lnTo>
                  <a:lnTo>
                    <a:pt x="4497355" y="4722928"/>
                  </a:lnTo>
                  <a:lnTo>
                    <a:pt x="4531163" y="4692741"/>
                  </a:lnTo>
                  <a:lnTo>
                    <a:pt x="4563202" y="4660701"/>
                  </a:lnTo>
                  <a:lnTo>
                    <a:pt x="4593389" y="4626892"/>
                  </a:lnTo>
                  <a:lnTo>
                    <a:pt x="4621640" y="4591397"/>
                  </a:lnTo>
                  <a:lnTo>
                    <a:pt x="4647871" y="4554300"/>
                  </a:lnTo>
                  <a:lnTo>
                    <a:pt x="4672000" y="4515683"/>
                  </a:lnTo>
                  <a:lnTo>
                    <a:pt x="4693943" y="4475630"/>
                  </a:lnTo>
                  <a:lnTo>
                    <a:pt x="4713617" y="4434225"/>
                  </a:lnTo>
                  <a:lnTo>
                    <a:pt x="4730937" y="4391550"/>
                  </a:lnTo>
                  <a:lnTo>
                    <a:pt x="4745822" y="4347690"/>
                  </a:lnTo>
                  <a:lnTo>
                    <a:pt x="4758187" y="4302727"/>
                  </a:lnTo>
                  <a:lnTo>
                    <a:pt x="4767950" y="4256745"/>
                  </a:lnTo>
                  <a:lnTo>
                    <a:pt x="4775026" y="4209827"/>
                  </a:lnTo>
                  <a:lnTo>
                    <a:pt x="4779333" y="4162056"/>
                  </a:lnTo>
                  <a:lnTo>
                    <a:pt x="4780788" y="4113517"/>
                  </a:lnTo>
                  <a:lnTo>
                    <a:pt x="4780788" y="796798"/>
                  </a:lnTo>
                  <a:lnTo>
                    <a:pt x="4779333" y="748259"/>
                  </a:lnTo>
                  <a:lnTo>
                    <a:pt x="4775026" y="700490"/>
                  </a:lnTo>
                  <a:lnTo>
                    <a:pt x="4767950" y="653573"/>
                  </a:lnTo>
                  <a:lnTo>
                    <a:pt x="4758187" y="607592"/>
                  </a:lnTo>
                  <a:lnTo>
                    <a:pt x="4745822" y="562630"/>
                  </a:lnTo>
                  <a:lnTo>
                    <a:pt x="4730937" y="518771"/>
                  </a:lnTo>
                  <a:lnTo>
                    <a:pt x="4713617" y="476097"/>
                  </a:lnTo>
                  <a:lnTo>
                    <a:pt x="4693943" y="434692"/>
                  </a:lnTo>
                  <a:lnTo>
                    <a:pt x="4672000" y="394640"/>
                  </a:lnTo>
                  <a:lnTo>
                    <a:pt x="4647871" y="356024"/>
                  </a:lnTo>
                  <a:lnTo>
                    <a:pt x="4621640" y="318927"/>
                  </a:lnTo>
                  <a:lnTo>
                    <a:pt x="4593389" y="283432"/>
                  </a:lnTo>
                  <a:lnTo>
                    <a:pt x="4563202" y="249624"/>
                  </a:lnTo>
                  <a:lnTo>
                    <a:pt x="4531163" y="217585"/>
                  </a:lnTo>
                  <a:lnTo>
                    <a:pt x="4497355" y="187398"/>
                  </a:lnTo>
                  <a:lnTo>
                    <a:pt x="4461860" y="159147"/>
                  </a:lnTo>
                  <a:lnTo>
                    <a:pt x="4424763" y="132916"/>
                  </a:lnTo>
                  <a:lnTo>
                    <a:pt x="4386147" y="108787"/>
                  </a:lnTo>
                  <a:lnTo>
                    <a:pt x="4346095" y="86844"/>
                  </a:lnTo>
                  <a:lnTo>
                    <a:pt x="4304690" y="67170"/>
                  </a:lnTo>
                  <a:lnTo>
                    <a:pt x="4262016" y="49850"/>
                  </a:lnTo>
                  <a:lnTo>
                    <a:pt x="4218157" y="34965"/>
                  </a:lnTo>
                  <a:lnTo>
                    <a:pt x="4173195" y="22600"/>
                  </a:lnTo>
                  <a:lnTo>
                    <a:pt x="4127214" y="12837"/>
                  </a:lnTo>
                  <a:lnTo>
                    <a:pt x="4080297" y="5761"/>
                  </a:lnTo>
                  <a:lnTo>
                    <a:pt x="4032528" y="1454"/>
                  </a:lnTo>
                  <a:lnTo>
                    <a:pt x="3983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574" y="1629918"/>
              <a:ext cx="4780915" cy="4910455"/>
            </a:xfrm>
            <a:custGeom>
              <a:avLst/>
              <a:gdLst/>
              <a:ahLst/>
              <a:cxnLst/>
              <a:rect l="l" t="t" r="r" b="b"/>
              <a:pathLst>
                <a:path w="4780915" h="4910455">
                  <a:moveTo>
                    <a:pt x="0" y="796798"/>
                  </a:moveTo>
                  <a:lnTo>
                    <a:pt x="1454" y="748259"/>
                  </a:lnTo>
                  <a:lnTo>
                    <a:pt x="5761" y="700490"/>
                  </a:lnTo>
                  <a:lnTo>
                    <a:pt x="12837" y="653573"/>
                  </a:lnTo>
                  <a:lnTo>
                    <a:pt x="22600" y="607592"/>
                  </a:lnTo>
                  <a:lnTo>
                    <a:pt x="34965" y="562630"/>
                  </a:lnTo>
                  <a:lnTo>
                    <a:pt x="49850" y="518771"/>
                  </a:lnTo>
                  <a:lnTo>
                    <a:pt x="67171" y="476097"/>
                  </a:lnTo>
                  <a:lnTo>
                    <a:pt x="86844" y="434692"/>
                  </a:lnTo>
                  <a:lnTo>
                    <a:pt x="108787" y="394640"/>
                  </a:lnTo>
                  <a:lnTo>
                    <a:pt x="132916" y="356024"/>
                  </a:lnTo>
                  <a:lnTo>
                    <a:pt x="159148" y="318927"/>
                  </a:lnTo>
                  <a:lnTo>
                    <a:pt x="187399" y="283432"/>
                  </a:lnTo>
                  <a:lnTo>
                    <a:pt x="217586" y="249624"/>
                  </a:lnTo>
                  <a:lnTo>
                    <a:pt x="249626" y="217585"/>
                  </a:lnTo>
                  <a:lnTo>
                    <a:pt x="283435" y="187398"/>
                  </a:lnTo>
                  <a:lnTo>
                    <a:pt x="318930" y="159147"/>
                  </a:lnTo>
                  <a:lnTo>
                    <a:pt x="356027" y="132916"/>
                  </a:lnTo>
                  <a:lnTo>
                    <a:pt x="394644" y="108787"/>
                  </a:lnTo>
                  <a:lnTo>
                    <a:pt x="434697" y="86844"/>
                  </a:lnTo>
                  <a:lnTo>
                    <a:pt x="476102" y="67170"/>
                  </a:lnTo>
                  <a:lnTo>
                    <a:pt x="518777" y="49850"/>
                  </a:lnTo>
                  <a:lnTo>
                    <a:pt x="562637" y="34965"/>
                  </a:lnTo>
                  <a:lnTo>
                    <a:pt x="607600" y="22600"/>
                  </a:lnTo>
                  <a:lnTo>
                    <a:pt x="653582" y="12837"/>
                  </a:lnTo>
                  <a:lnTo>
                    <a:pt x="700500" y="5761"/>
                  </a:lnTo>
                  <a:lnTo>
                    <a:pt x="748271" y="1454"/>
                  </a:lnTo>
                  <a:lnTo>
                    <a:pt x="796810" y="0"/>
                  </a:lnTo>
                  <a:lnTo>
                    <a:pt x="3983990" y="0"/>
                  </a:lnTo>
                  <a:lnTo>
                    <a:pt x="4032528" y="1454"/>
                  </a:lnTo>
                  <a:lnTo>
                    <a:pt x="4080297" y="5761"/>
                  </a:lnTo>
                  <a:lnTo>
                    <a:pt x="4127214" y="12837"/>
                  </a:lnTo>
                  <a:lnTo>
                    <a:pt x="4173195" y="22600"/>
                  </a:lnTo>
                  <a:lnTo>
                    <a:pt x="4218157" y="34965"/>
                  </a:lnTo>
                  <a:lnTo>
                    <a:pt x="4262016" y="49850"/>
                  </a:lnTo>
                  <a:lnTo>
                    <a:pt x="4304690" y="67170"/>
                  </a:lnTo>
                  <a:lnTo>
                    <a:pt x="4346095" y="86844"/>
                  </a:lnTo>
                  <a:lnTo>
                    <a:pt x="4386147" y="108787"/>
                  </a:lnTo>
                  <a:lnTo>
                    <a:pt x="4424763" y="132916"/>
                  </a:lnTo>
                  <a:lnTo>
                    <a:pt x="4461860" y="159147"/>
                  </a:lnTo>
                  <a:lnTo>
                    <a:pt x="4497355" y="187398"/>
                  </a:lnTo>
                  <a:lnTo>
                    <a:pt x="4531163" y="217585"/>
                  </a:lnTo>
                  <a:lnTo>
                    <a:pt x="4563202" y="249624"/>
                  </a:lnTo>
                  <a:lnTo>
                    <a:pt x="4593389" y="283432"/>
                  </a:lnTo>
                  <a:lnTo>
                    <a:pt x="4621640" y="318927"/>
                  </a:lnTo>
                  <a:lnTo>
                    <a:pt x="4647871" y="356024"/>
                  </a:lnTo>
                  <a:lnTo>
                    <a:pt x="4672000" y="394640"/>
                  </a:lnTo>
                  <a:lnTo>
                    <a:pt x="4693943" y="434692"/>
                  </a:lnTo>
                  <a:lnTo>
                    <a:pt x="4713617" y="476097"/>
                  </a:lnTo>
                  <a:lnTo>
                    <a:pt x="4730937" y="518771"/>
                  </a:lnTo>
                  <a:lnTo>
                    <a:pt x="4745822" y="562630"/>
                  </a:lnTo>
                  <a:lnTo>
                    <a:pt x="4758187" y="607592"/>
                  </a:lnTo>
                  <a:lnTo>
                    <a:pt x="4767950" y="653573"/>
                  </a:lnTo>
                  <a:lnTo>
                    <a:pt x="4775026" y="700490"/>
                  </a:lnTo>
                  <a:lnTo>
                    <a:pt x="4779333" y="748259"/>
                  </a:lnTo>
                  <a:lnTo>
                    <a:pt x="4780788" y="796798"/>
                  </a:lnTo>
                  <a:lnTo>
                    <a:pt x="4780788" y="4113517"/>
                  </a:lnTo>
                  <a:lnTo>
                    <a:pt x="4779333" y="4162056"/>
                  </a:lnTo>
                  <a:lnTo>
                    <a:pt x="4775026" y="4209827"/>
                  </a:lnTo>
                  <a:lnTo>
                    <a:pt x="4767950" y="4256745"/>
                  </a:lnTo>
                  <a:lnTo>
                    <a:pt x="4758187" y="4302727"/>
                  </a:lnTo>
                  <a:lnTo>
                    <a:pt x="4745822" y="4347690"/>
                  </a:lnTo>
                  <a:lnTo>
                    <a:pt x="4730937" y="4391550"/>
                  </a:lnTo>
                  <a:lnTo>
                    <a:pt x="4713617" y="4434225"/>
                  </a:lnTo>
                  <a:lnTo>
                    <a:pt x="4693943" y="4475630"/>
                  </a:lnTo>
                  <a:lnTo>
                    <a:pt x="4672000" y="4515683"/>
                  </a:lnTo>
                  <a:lnTo>
                    <a:pt x="4647871" y="4554300"/>
                  </a:lnTo>
                  <a:lnTo>
                    <a:pt x="4621640" y="4591397"/>
                  </a:lnTo>
                  <a:lnTo>
                    <a:pt x="4593389" y="4626892"/>
                  </a:lnTo>
                  <a:lnTo>
                    <a:pt x="4563202" y="4660701"/>
                  </a:lnTo>
                  <a:lnTo>
                    <a:pt x="4531163" y="4692741"/>
                  </a:lnTo>
                  <a:lnTo>
                    <a:pt x="4497355" y="4722928"/>
                  </a:lnTo>
                  <a:lnTo>
                    <a:pt x="4461860" y="4751179"/>
                  </a:lnTo>
                  <a:lnTo>
                    <a:pt x="4424763" y="4777411"/>
                  </a:lnTo>
                  <a:lnTo>
                    <a:pt x="4386147" y="4801540"/>
                  </a:lnTo>
                  <a:lnTo>
                    <a:pt x="4346095" y="4823483"/>
                  </a:lnTo>
                  <a:lnTo>
                    <a:pt x="4304690" y="4843156"/>
                  </a:lnTo>
                  <a:lnTo>
                    <a:pt x="4262016" y="4860477"/>
                  </a:lnTo>
                  <a:lnTo>
                    <a:pt x="4218157" y="4875362"/>
                  </a:lnTo>
                  <a:lnTo>
                    <a:pt x="4173195" y="4887727"/>
                  </a:lnTo>
                  <a:lnTo>
                    <a:pt x="4127214" y="4897490"/>
                  </a:lnTo>
                  <a:lnTo>
                    <a:pt x="4080297" y="4904566"/>
                  </a:lnTo>
                  <a:lnTo>
                    <a:pt x="4032528" y="4908873"/>
                  </a:lnTo>
                  <a:lnTo>
                    <a:pt x="3983990" y="4910328"/>
                  </a:lnTo>
                  <a:lnTo>
                    <a:pt x="796810" y="4910328"/>
                  </a:lnTo>
                  <a:lnTo>
                    <a:pt x="748271" y="4908873"/>
                  </a:lnTo>
                  <a:lnTo>
                    <a:pt x="700500" y="4904566"/>
                  </a:lnTo>
                  <a:lnTo>
                    <a:pt x="653582" y="4897490"/>
                  </a:lnTo>
                  <a:lnTo>
                    <a:pt x="607600" y="4887727"/>
                  </a:lnTo>
                  <a:lnTo>
                    <a:pt x="562637" y="4875362"/>
                  </a:lnTo>
                  <a:lnTo>
                    <a:pt x="518777" y="4860477"/>
                  </a:lnTo>
                  <a:lnTo>
                    <a:pt x="476102" y="4843156"/>
                  </a:lnTo>
                  <a:lnTo>
                    <a:pt x="434697" y="4823483"/>
                  </a:lnTo>
                  <a:lnTo>
                    <a:pt x="394644" y="4801540"/>
                  </a:lnTo>
                  <a:lnTo>
                    <a:pt x="356027" y="4777411"/>
                  </a:lnTo>
                  <a:lnTo>
                    <a:pt x="318930" y="4751179"/>
                  </a:lnTo>
                  <a:lnTo>
                    <a:pt x="283435" y="4722928"/>
                  </a:lnTo>
                  <a:lnTo>
                    <a:pt x="249626" y="4692741"/>
                  </a:lnTo>
                  <a:lnTo>
                    <a:pt x="217586" y="4660701"/>
                  </a:lnTo>
                  <a:lnTo>
                    <a:pt x="187399" y="4626892"/>
                  </a:lnTo>
                  <a:lnTo>
                    <a:pt x="159148" y="4591397"/>
                  </a:lnTo>
                  <a:lnTo>
                    <a:pt x="132916" y="4554300"/>
                  </a:lnTo>
                  <a:lnTo>
                    <a:pt x="108787" y="4515683"/>
                  </a:lnTo>
                  <a:lnTo>
                    <a:pt x="86844" y="4475630"/>
                  </a:lnTo>
                  <a:lnTo>
                    <a:pt x="67171" y="4434225"/>
                  </a:lnTo>
                  <a:lnTo>
                    <a:pt x="49850" y="4391550"/>
                  </a:lnTo>
                  <a:lnTo>
                    <a:pt x="34965" y="4347690"/>
                  </a:lnTo>
                  <a:lnTo>
                    <a:pt x="22600" y="4302727"/>
                  </a:lnTo>
                  <a:lnTo>
                    <a:pt x="12837" y="4256745"/>
                  </a:lnTo>
                  <a:lnTo>
                    <a:pt x="5761" y="4209827"/>
                  </a:lnTo>
                  <a:lnTo>
                    <a:pt x="1454" y="4162056"/>
                  </a:lnTo>
                  <a:lnTo>
                    <a:pt x="0" y="4113517"/>
                  </a:lnTo>
                  <a:lnTo>
                    <a:pt x="0" y="796798"/>
                  </a:lnTo>
                  <a:close/>
                </a:path>
              </a:pathLst>
            </a:custGeom>
            <a:ln w="3200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2419" y="2480564"/>
            <a:ext cx="3842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spc="-50" dirty="0">
                <a:solidFill>
                  <a:srgbClr val="800000"/>
                </a:solidFill>
                <a:latin typeface="Wingdings 2"/>
                <a:cs typeface="Wingdings 2"/>
              </a:rPr>
              <a:t>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Recherche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qualité</a:t>
            </a:r>
            <a:r>
              <a:rPr sz="1800" b="1" i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les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exercices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jeux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matchs.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419" y="3303778"/>
            <a:ext cx="38639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1144270" indent="-64135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spc="-50" dirty="0">
                <a:solidFill>
                  <a:srgbClr val="800000"/>
                </a:solidFill>
                <a:latin typeface="Wingdings 2"/>
                <a:cs typeface="Wingdings 2"/>
              </a:rPr>
              <a:t>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Donner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éducation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sportive</a:t>
            </a:r>
            <a:r>
              <a:rPr sz="1800" b="1" i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basée</a:t>
            </a:r>
            <a:r>
              <a:rPr sz="1800" b="1" i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la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politesse</a:t>
            </a:r>
            <a:r>
              <a:rPr sz="1800" b="1" i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, le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respect et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fair-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play.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419" y="4401439"/>
            <a:ext cx="3995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spc="-50" dirty="0">
                <a:solidFill>
                  <a:srgbClr val="800000"/>
                </a:solidFill>
                <a:latin typeface="Wingdings 2"/>
                <a:cs typeface="Wingdings 2"/>
              </a:rPr>
              <a:t>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Développer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notion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d’autonomie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2419" y="4950079"/>
            <a:ext cx="372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spc="-50" dirty="0">
                <a:solidFill>
                  <a:srgbClr val="800000"/>
                </a:solidFill>
                <a:latin typeface="Wingdings 2"/>
                <a:cs typeface="Wingdings 2"/>
              </a:rPr>
              <a:t></a:t>
            </a:r>
            <a:r>
              <a:rPr sz="1800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Insister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notion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groupe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7680" y="969263"/>
            <a:ext cx="4707890" cy="528955"/>
            <a:chOff x="487680" y="969263"/>
            <a:chExt cx="4707890" cy="528955"/>
          </a:xfrm>
        </p:grpSpPr>
        <p:sp>
          <p:nvSpPr>
            <p:cNvPr id="12" name="object 12"/>
            <p:cNvSpPr/>
            <p:nvPr/>
          </p:nvSpPr>
          <p:spPr>
            <a:xfrm>
              <a:off x="500634" y="982217"/>
              <a:ext cx="4681855" cy="502920"/>
            </a:xfrm>
            <a:custGeom>
              <a:avLst/>
              <a:gdLst/>
              <a:ahLst/>
              <a:cxnLst/>
              <a:rect l="l" t="t" r="r" b="b"/>
              <a:pathLst>
                <a:path w="4681855" h="502919">
                  <a:moveTo>
                    <a:pt x="4597908" y="0"/>
                  </a:moveTo>
                  <a:lnTo>
                    <a:pt x="83820" y="0"/>
                  </a:lnTo>
                  <a:lnTo>
                    <a:pt x="51193" y="6578"/>
                  </a:lnTo>
                  <a:lnTo>
                    <a:pt x="24550" y="24526"/>
                  </a:lnTo>
                  <a:lnTo>
                    <a:pt x="6587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87" y="451752"/>
                  </a:lnTo>
                  <a:lnTo>
                    <a:pt x="24550" y="478393"/>
                  </a:lnTo>
                  <a:lnTo>
                    <a:pt x="51193" y="496341"/>
                  </a:lnTo>
                  <a:lnTo>
                    <a:pt x="83820" y="502920"/>
                  </a:lnTo>
                  <a:lnTo>
                    <a:pt x="4597908" y="502920"/>
                  </a:lnTo>
                  <a:lnTo>
                    <a:pt x="4630560" y="496341"/>
                  </a:lnTo>
                  <a:lnTo>
                    <a:pt x="4657201" y="478393"/>
                  </a:lnTo>
                  <a:lnTo>
                    <a:pt x="4675149" y="451752"/>
                  </a:lnTo>
                  <a:lnTo>
                    <a:pt x="4681728" y="419100"/>
                  </a:lnTo>
                  <a:lnTo>
                    <a:pt x="4681728" y="83820"/>
                  </a:lnTo>
                  <a:lnTo>
                    <a:pt x="4675149" y="51167"/>
                  </a:lnTo>
                  <a:lnTo>
                    <a:pt x="4657201" y="24526"/>
                  </a:lnTo>
                  <a:lnTo>
                    <a:pt x="4630560" y="6578"/>
                  </a:lnTo>
                  <a:lnTo>
                    <a:pt x="4597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0634" y="982217"/>
              <a:ext cx="4681855" cy="502920"/>
            </a:xfrm>
            <a:custGeom>
              <a:avLst/>
              <a:gdLst/>
              <a:ahLst/>
              <a:cxnLst/>
              <a:rect l="l" t="t" r="r" b="b"/>
              <a:pathLst>
                <a:path w="4681855" h="502919">
                  <a:moveTo>
                    <a:pt x="0" y="83820"/>
                  </a:moveTo>
                  <a:lnTo>
                    <a:pt x="6587" y="51167"/>
                  </a:lnTo>
                  <a:lnTo>
                    <a:pt x="24550" y="24526"/>
                  </a:lnTo>
                  <a:lnTo>
                    <a:pt x="51193" y="6578"/>
                  </a:lnTo>
                  <a:lnTo>
                    <a:pt x="83820" y="0"/>
                  </a:lnTo>
                  <a:lnTo>
                    <a:pt x="4597908" y="0"/>
                  </a:lnTo>
                  <a:lnTo>
                    <a:pt x="4630560" y="6578"/>
                  </a:lnTo>
                  <a:lnTo>
                    <a:pt x="4657201" y="24526"/>
                  </a:lnTo>
                  <a:lnTo>
                    <a:pt x="4675149" y="51167"/>
                  </a:lnTo>
                  <a:lnTo>
                    <a:pt x="4681728" y="83820"/>
                  </a:lnTo>
                  <a:lnTo>
                    <a:pt x="4681728" y="419100"/>
                  </a:lnTo>
                  <a:lnTo>
                    <a:pt x="4675149" y="451752"/>
                  </a:lnTo>
                  <a:lnTo>
                    <a:pt x="4657201" y="478393"/>
                  </a:lnTo>
                  <a:lnTo>
                    <a:pt x="4630560" y="496341"/>
                  </a:lnTo>
                  <a:lnTo>
                    <a:pt x="4597908" y="502920"/>
                  </a:lnTo>
                  <a:lnTo>
                    <a:pt x="83820" y="502920"/>
                  </a:lnTo>
                  <a:lnTo>
                    <a:pt x="51193" y="496341"/>
                  </a:lnTo>
                  <a:lnTo>
                    <a:pt x="24550" y="478393"/>
                  </a:lnTo>
                  <a:lnTo>
                    <a:pt x="6587" y="451752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12798" y="1058500"/>
            <a:ext cx="20554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110" dirty="0">
                <a:solidFill>
                  <a:srgbClr val="800000"/>
                </a:solidFill>
                <a:latin typeface="Arial Black"/>
                <a:cs typeface="Arial Black"/>
              </a:rPr>
              <a:t>MENTAL</a:t>
            </a:r>
            <a:r>
              <a:rPr sz="1900" i="1" spc="-5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lang="fr-FR" sz="1900" i="1" spc="-50" dirty="0" smtClean="0">
                <a:solidFill>
                  <a:srgbClr val="800000"/>
                </a:solidFill>
                <a:latin typeface="Arial Black"/>
                <a:cs typeface="Arial Black"/>
              </a:rPr>
              <a:t>U8</a:t>
            </a:r>
            <a:r>
              <a:rPr sz="1900" i="1" spc="-90" dirty="0" smtClean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1900" i="1" dirty="0">
                <a:solidFill>
                  <a:srgbClr val="800000"/>
                </a:solidFill>
                <a:latin typeface="Arial Black"/>
                <a:cs typeface="Arial Black"/>
              </a:rPr>
              <a:t>/</a:t>
            </a:r>
            <a:r>
              <a:rPr sz="1900" i="1" spc="-6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lang="fr-FR" sz="1900" i="1" spc="-25" dirty="0" smtClean="0">
                <a:solidFill>
                  <a:srgbClr val="800000"/>
                </a:solidFill>
                <a:latin typeface="Arial Black"/>
                <a:cs typeface="Arial Black"/>
              </a:rPr>
              <a:t>U9</a:t>
            </a:r>
            <a:endParaRPr sz="1900" dirty="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18288" y="387095"/>
            <a:ext cx="12230100" cy="437515"/>
            <a:chOff x="-18288" y="387095"/>
            <a:chExt cx="12230100" cy="437515"/>
          </a:xfrm>
        </p:grpSpPr>
        <p:sp>
          <p:nvSpPr>
            <p:cNvPr id="16" name="object 16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121920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2192000" y="399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" y="406145"/>
              <a:ext cx="12192000" cy="399415"/>
            </a:xfrm>
            <a:custGeom>
              <a:avLst/>
              <a:gdLst/>
              <a:ahLst/>
              <a:cxnLst/>
              <a:rect l="l" t="t" r="r" b="b"/>
              <a:pathLst>
                <a:path w="12192000" h="399415">
                  <a:moveTo>
                    <a:pt x="0" y="399288"/>
                  </a:moveTo>
                  <a:lnTo>
                    <a:pt x="12192000" y="3992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811" y="421386"/>
            <a:ext cx="1217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12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PROGRAMME</a:t>
            </a:r>
            <a:r>
              <a:rPr sz="20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PEDAGOGIQUE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évolution</a:t>
            </a:r>
            <a:r>
              <a:rPr sz="20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travail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00"/>
                </a:solidFill>
                <a:latin typeface="Arial Black"/>
                <a:cs typeface="Arial Black"/>
              </a:rPr>
              <a:t>dominante</a:t>
            </a:r>
            <a:r>
              <a:rPr sz="20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Black"/>
                <a:cs typeface="Arial Black"/>
              </a:rPr>
              <a:t>MENTAL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82640" y="1610867"/>
            <a:ext cx="5212080" cy="2630805"/>
            <a:chOff x="5882640" y="1610867"/>
            <a:chExt cx="5212080" cy="2630805"/>
          </a:xfrm>
        </p:grpSpPr>
        <p:sp>
          <p:nvSpPr>
            <p:cNvPr id="20" name="object 20"/>
            <p:cNvSpPr/>
            <p:nvPr/>
          </p:nvSpPr>
          <p:spPr>
            <a:xfrm>
              <a:off x="5901690" y="1629917"/>
              <a:ext cx="5173980" cy="2592705"/>
            </a:xfrm>
            <a:custGeom>
              <a:avLst/>
              <a:gdLst/>
              <a:ahLst/>
              <a:cxnLst/>
              <a:rect l="l" t="t" r="r" b="b"/>
              <a:pathLst>
                <a:path w="5173980" h="2592704">
                  <a:moveTo>
                    <a:pt x="4741926" y="0"/>
                  </a:moveTo>
                  <a:lnTo>
                    <a:pt x="432054" y="0"/>
                  </a:lnTo>
                  <a:lnTo>
                    <a:pt x="384974" y="2535"/>
                  </a:lnTo>
                  <a:lnTo>
                    <a:pt x="339363" y="9964"/>
                  </a:lnTo>
                  <a:lnTo>
                    <a:pt x="295485" y="22024"/>
                  </a:lnTo>
                  <a:lnTo>
                    <a:pt x="253603" y="38452"/>
                  </a:lnTo>
                  <a:lnTo>
                    <a:pt x="213980" y="58984"/>
                  </a:lnTo>
                  <a:lnTo>
                    <a:pt x="176881" y="83356"/>
                  </a:lnTo>
                  <a:lnTo>
                    <a:pt x="142568" y="111305"/>
                  </a:lnTo>
                  <a:lnTo>
                    <a:pt x="111305" y="142568"/>
                  </a:lnTo>
                  <a:lnTo>
                    <a:pt x="83356" y="176881"/>
                  </a:lnTo>
                  <a:lnTo>
                    <a:pt x="58984" y="213980"/>
                  </a:lnTo>
                  <a:lnTo>
                    <a:pt x="38452" y="253603"/>
                  </a:lnTo>
                  <a:lnTo>
                    <a:pt x="22024" y="295485"/>
                  </a:lnTo>
                  <a:lnTo>
                    <a:pt x="9964" y="339363"/>
                  </a:lnTo>
                  <a:lnTo>
                    <a:pt x="2535" y="384974"/>
                  </a:lnTo>
                  <a:lnTo>
                    <a:pt x="0" y="432054"/>
                  </a:lnTo>
                  <a:lnTo>
                    <a:pt x="0" y="2160270"/>
                  </a:lnTo>
                  <a:lnTo>
                    <a:pt x="2535" y="2207349"/>
                  </a:lnTo>
                  <a:lnTo>
                    <a:pt x="9964" y="2252960"/>
                  </a:lnTo>
                  <a:lnTo>
                    <a:pt x="22024" y="2296838"/>
                  </a:lnTo>
                  <a:lnTo>
                    <a:pt x="38452" y="2338720"/>
                  </a:lnTo>
                  <a:lnTo>
                    <a:pt x="58984" y="2378343"/>
                  </a:lnTo>
                  <a:lnTo>
                    <a:pt x="83356" y="2415442"/>
                  </a:lnTo>
                  <a:lnTo>
                    <a:pt x="111305" y="2449755"/>
                  </a:lnTo>
                  <a:lnTo>
                    <a:pt x="142568" y="2481018"/>
                  </a:lnTo>
                  <a:lnTo>
                    <a:pt x="176881" y="2508967"/>
                  </a:lnTo>
                  <a:lnTo>
                    <a:pt x="213980" y="2533339"/>
                  </a:lnTo>
                  <a:lnTo>
                    <a:pt x="253603" y="2553871"/>
                  </a:lnTo>
                  <a:lnTo>
                    <a:pt x="295485" y="2570299"/>
                  </a:lnTo>
                  <a:lnTo>
                    <a:pt x="339363" y="2582359"/>
                  </a:lnTo>
                  <a:lnTo>
                    <a:pt x="384974" y="2589788"/>
                  </a:lnTo>
                  <a:lnTo>
                    <a:pt x="432054" y="2592324"/>
                  </a:lnTo>
                  <a:lnTo>
                    <a:pt x="4741926" y="2592324"/>
                  </a:lnTo>
                  <a:lnTo>
                    <a:pt x="4789005" y="2589788"/>
                  </a:lnTo>
                  <a:lnTo>
                    <a:pt x="4834616" y="2582359"/>
                  </a:lnTo>
                  <a:lnTo>
                    <a:pt x="4878494" y="2570299"/>
                  </a:lnTo>
                  <a:lnTo>
                    <a:pt x="4920376" y="2553871"/>
                  </a:lnTo>
                  <a:lnTo>
                    <a:pt x="4959999" y="2533339"/>
                  </a:lnTo>
                  <a:lnTo>
                    <a:pt x="4997098" y="2508967"/>
                  </a:lnTo>
                  <a:lnTo>
                    <a:pt x="5031411" y="2481018"/>
                  </a:lnTo>
                  <a:lnTo>
                    <a:pt x="5062674" y="2449755"/>
                  </a:lnTo>
                  <a:lnTo>
                    <a:pt x="5090623" y="2415442"/>
                  </a:lnTo>
                  <a:lnTo>
                    <a:pt x="5114995" y="2378343"/>
                  </a:lnTo>
                  <a:lnTo>
                    <a:pt x="5135527" y="2338720"/>
                  </a:lnTo>
                  <a:lnTo>
                    <a:pt x="5151955" y="2296838"/>
                  </a:lnTo>
                  <a:lnTo>
                    <a:pt x="5164015" y="2252960"/>
                  </a:lnTo>
                  <a:lnTo>
                    <a:pt x="5171444" y="2207349"/>
                  </a:lnTo>
                  <a:lnTo>
                    <a:pt x="5173980" y="2160270"/>
                  </a:lnTo>
                  <a:lnTo>
                    <a:pt x="5173980" y="432054"/>
                  </a:lnTo>
                  <a:lnTo>
                    <a:pt x="5171444" y="384974"/>
                  </a:lnTo>
                  <a:lnTo>
                    <a:pt x="5164015" y="339363"/>
                  </a:lnTo>
                  <a:lnTo>
                    <a:pt x="5151955" y="295485"/>
                  </a:lnTo>
                  <a:lnTo>
                    <a:pt x="5135527" y="253603"/>
                  </a:lnTo>
                  <a:lnTo>
                    <a:pt x="5114995" y="213980"/>
                  </a:lnTo>
                  <a:lnTo>
                    <a:pt x="5090623" y="176881"/>
                  </a:lnTo>
                  <a:lnTo>
                    <a:pt x="5062674" y="142568"/>
                  </a:lnTo>
                  <a:lnTo>
                    <a:pt x="5031411" y="111305"/>
                  </a:lnTo>
                  <a:lnTo>
                    <a:pt x="4997098" y="83356"/>
                  </a:lnTo>
                  <a:lnTo>
                    <a:pt x="4959999" y="58984"/>
                  </a:lnTo>
                  <a:lnTo>
                    <a:pt x="4920376" y="38452"/>
                  </a:lnTo>
                  <a:lnTo>
                    <a:pt x="4878494" y="22024"/>
                  </a:lnTo>
                  <a:lnTo>
                    <a:pt x="4834616" y="9964"/>
                  </a:lnTo>
                  <a:lnTo>
                    <a:pt x="4789005" y="2535"/>
                  </a:lnTo>
                  <a:lnTo>
                    <a:pt x="4741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01690" y="1629917"/>
              <a:ext cx="5173980" cy="2592705"/>
            </a:xfrm>
            <a:custGeom>
              <a:avLst/>
              <a:gdLst/>
              <a:ahLst/>
              <a:cxnLst/>
              <a:rect l="l" t="t" r="r" b="b"/>
              <a:pathLst>
                <a:path w="5173980" h="2592704">
                  <a:moveTo>
                    <a:pt x="0" y="432054"/>
                  </a:moveTo>
                  <a:lnTo>
                    <a:pt x="2535" y="384974"/>
                  </a:lnTo>
                  <a:lnTo>
                    <a:pt x="9964" y="339363"/>
                  </a:lnTo>
                  <a:lnTo>
                    <a:pt x="22024" y="295485"/>
                  </a:lnTo>
                  <a:lnTo>
                    <a:pt x="38452" y="253603"/>
                  </a:lnTo>
                  <a:lnTo>
                    <a:pt x="58984" y="213980"/>
                  </a:lnTo>
                  <a:lnTo>
                    <a:pt x="83356" y="176881"/>
                  </a:lnTo>
                  <a:lnTo>
                    <a:pt x="111305" y="142568"/>
                  </a:lnTo>
                  <a:lnTo>
                    <a:pt x="142568" y="111305"/>
                  </a:lnTo>
                  <a:lnTo>
                    <a:pt x="176881" y="83356"/>
                  </a:lnTo>
                  <a:lnTo>
                    <a:pt x="213980" y="58984"/>
                  </a:lnTo>
                  <a:lnTo>
                    <a:pt x="253603" y="38452"/>
                  </a:lnTo>
                  <a:lnTo>
                    <a:pt x="295485" y="22024"/>
                  </a:lnTo>
                  <a:lnTo>
                    <a:pt x="339363" y="9964"/>
                  </a:lnTo>
                  <a:lnTo>
                    <a:pt x="384974" y="2535"/>
                  </a:lnTo>
                  <a:lnTo>
                    <a:pt x="432054" y="0"/>
                  </a:lnTo>
                  <a:lnTo>
                    <a:pt x="4741926" y="0"/>
                  </a:lnTo>
                  <a:lnTo>
                    <a:pt x="4789005" y="2535"/>
                  </a:lnTo>
                  <a:lnTo>
                    <a:pt x="4834616" y="9964"/>
                  </a:lnTo>
                  <a:lnTo>
                    <a:pt x="4878494" y="22024"/>
                  </a:lnTo>
                  <a:lnTo>
                    <a:pt x="4920376" y="38452"/>
                  </a:lnTo>
                  <a:lnTo>
                    <a:pt x="4959999" y="58984"/>
                  </a:lnTo>
                  <a:lnTo>
                    <a:pt x="4997098" y="83356"/>
                  </a:lnTo>
                  <a:lnTo>
                    <a:pt x="5031411" y="111305"/>
                  </a:lnTo>
                  <a:lnTo>
                    <a:pt x="5062674" y="142568"/>
                  </a:lnTo>
                  <a:lnTo>
                    <a:pt x="5090623" y="176881"/>
                  </a:lnTo>
                  <a:lnTo>
                    <a:pt x="5114995" y="213980"/>
                  </a:lnTo>
                  <a:lnTo>
                    <a:pt x="5135527" y="253603"/>
                  </a:lnTo>
                  <a:lnTo>
                    <a:pt x="5151955" y="295485"/>
                  </a:lnTo>
                  <a:lnTo>
                    <a:pt x="5164015" y="339363"/>
                  </a:lnTo>
                  <a:lnTo>
                    <a:pt x="5171444" y="384974"/>
                  </a:lnTo>
                  <a:lnTo>
                    <a:pt x="5173980" y="432054"/>
                  </a:lnTo>
                  <a:lnTo>
                    <a:pt x="5173980" y="2160270"/>
                  </a:lnTo>
                  <a:lnTo>
                    <a:pt x="5171444" y="2207349"/>
                  </a:lnTo>
                  <a:lnTo>
                    <a:pt x="5164015" y="2252960"/>
                  </a:lnTo>
                  <a:lnTo>
                    <a:pt x="5151955" y="2296838"/>
                  </a:lnTo>
                  <a:lnTo>
                    <a:pt x="5135527" y="2338720"/>
                  </a:lnTo>
                  <a:lnTo>
                    <a:pt x="5114995" y="2378343"/>
                  </a:lnTo>
                  <a:lnTo>
                    <a:pt x="5090623" y="2415442"/>
                  </a:lnTo>
                  <a:lnTo>
                    <a:pt x="5062674" y="2449755"/>
                  </a:lnTo>
                  <a:lnTo>
                    <a:pt x="5031411" y="2481018"/>
                  </a:lnTo>
                  <a:lnTo>
                    <a:pt x="4997098" y="2508967"/>
                  </a:lnTo>
                  <a:lnTo>
                    <a:pt x="4959999" y="2533339"/>
                  </a:lnTo>
                  <a:lnTo>
                    <a:pt x="4920376" y="2553871"/>
                  </a:lnTo>
                  <a:lnTo>
                    <a:pt x="4878494" y="2570299"/>
                  </a:lnTo>
                  <a:lnTo>
                    <a:pt x="4834616" y="2582359"/>
                  </a:lnTo>
                  <a:lnTo>
                    <a:pt x="4789005" y="2589788"/>
                  </a:lnTo>
                  <a:lnTo>
                    <a:pt x="4741926" y="2592324"/>
                  </a:lnTo>
                  <a:lnTo>
                    <a:pt x="432054" y="2592324"/>
                  </a:lnTo>
                  <a:lnTo>
                    <a:pt x="384974" y="2589788"/>
                  </a:lnTo>
                  <a:lnTo>
                    <a:pt x="339363" y="2582359"/>
                  </a:lnTo>
                  <a:lnTo>
                    <a:pt x="295485" y="2570299"/>
                  </a:lnTo>
                  <a:lnTo>
                    <a:pt x="253603" y="2553871"/>
                  </a:lnTo>
                  <a:lnTo>
                    <a:pt x="213980" y="2533339"/>
                  </a:lnTo>
                  <a:lnTo>
                    <a:pt x="176881" y="2508967"/>
                  </a:lnTo>
                  <a:lnTo>
                    <a:pt x="142568" y="2481018"/>
                  </a:lnTo>
                  <a:lnTo>
                    <a:pt x="111305" y="2449755"/>
                  </a:lnTo>
                  <a:lnTo>
                    <a:pt x="83356" y="2415442"/>
                  </a:lnTo>
                  <a:lnTo>
                    <a:pt x="58984" y="2378343"/>
                  </a:lnTo>
                  <a:lnTo>
                    <a:pt x="38452" y="2338720"/>
                  </a:lnTo>
                  <a:lnTo>
                    <a:pt x="22024" y="2296838"/>
                  </a:lnTo>
                  <a:lnTo>
                    <a:pt x="9964" y="2252960"/>
                  </a:lnTo>
                  <a:lnTo>
                    <a:pt x="2535" y="2207349"/>
                  </a:lnTo>
                  <a:lnTo>
                    <a:pt x="0" y="2160270"/>
                  </a:lnTo>
                  <a:lnTo>
                    <a:pt x="0" y="432054"/>
                  </a:lnTo>
                  <a:close/>
                </a:path>
              </a:pathLst>
            </a:custGeom>
            <a:ln w="38100">
              <a:solidFill>
                <a:srgbClr val="99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06795" y="2037969"/>
            <a:ext cx="3698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800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Recherche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qualité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dans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les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exercices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jeux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matchs.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6795" y="3060953"/>
            <a:ext cx="466217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</a:pPr>
            <a:r>
              <a:rPr sz="18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800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Donner</a:t>
            </a:r>
            <a:r>
              <a:rPr sz="1800" b="1" i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une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éducation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sportive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basée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sur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politesse</a:t>
            </a:r>
            <a:r>
              <a:rPr sz="1800" b="1" i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,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i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respect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1800" b="1" i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1800" b="1" i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Arial"/>
                <a:cs typeface="Arial"/>
              </a:rPr>
              <a:t>fair-</a:t>
            </a:r>
            <a:r>
              <a:rPr sz="1800" b="1" i="1" spc="-20" dirty="0">
                <a:solidFill>
                  <a:srgbClr val="800000"/>
                </a:solidFill>
                <a:latin typeface="Arial"/>
                <a:cs typeface="Arial"/>
              </a:rPr>
              <a:t>play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82640" y="4274820"/>
            <a:ext cx="5305425" cy="2284730"/>
            <a:chOff x="5882640" y="4274820"/>
            <a:chExt cx="5305425" cy="2284730"/>
          </a:xfrm>
        </p:grpSpPr>
        <p:sp>
          <p:nvSpPr>
            <p:cNvPr id="25" name="object 25"/>
            <p:cNvSpPr/>
            <p:nvPr/>
          </p:nvSpPr>
          <p:spPr>
            <a:xfrm>
              <a:off x="5901690" y="4293870"/>
              <a:ext cx="5267325" cy="2246630"/>
            </a:xfrm>
            <a:custGeom>
              <a:avLst/>
              <a:gdLst/>
              <a:ahLst/>
              <a:cxnLst/>
              <a:rect l="l" t="t" r="r" b="b"/>
              <a:pathLst>
                <a:path w="5267325" h="2246629">
                  <a:moveTo>
                    <a:pt x="4892548" y="0"/>
                  </a:moveTo>
                  <a:lnTo>
                    <a:pt x="374396" y="0"/>
                  </a:lnTo>
                  <a:lnTo>
                    <a:pt x="327435" y="2917"/>
                  </a:lnTo>
                  <a:lnTo>
                    <a:pt x="282215" y="11435"/>
                  </a:lnTo>
                  <a:lnTo>
                    <a:pt x="239086" y="25203"/>
                  </a:lnTo>
                  <a:lnTo>
                    <a:pt x="198398" y="43869"/>
                  </a:lnTo>
                  <a:lnTo>
                    <a:pt x="160503" y="67083"/>
                  </a:lnTo>
                  <a:lnTo>
                    <a:pt x="125751" y="94494"/>
                  </a:lnTo>
                  <a:lnTo>
                    <a:pt x="94494" y="125751"/>
                  </a:lnTo>
                  <a:lnTo>
                    <a:pt x="67083" y="160503"/>
                  </a:lnTo>
                  <a:lnTo>
                    <a:pt x="43869" y="198398"/>
                  </a:lnTo>
                  <a:lnTo>
                    <a:pt x="25203" y="239086"/>
                  </a:lnTo>
                  <a:lnTo>
                    <a:pt x="11435" y="282215"/>
                  </a:lnTo>
                  <a:lnTo>
                    <a:pt x="2917" y="327435"/>
                  </a:lnTo>
                  <a:lnTo>
                    <a:pt x="0" y="374395"/>
                  </a:lnTo>
                  <a:lnTo>
                    <a:pt x="0" y="1871979"/>
                  </a:lnTo>
                  <a:lnTo>
                    <a:pt x="2917" y="1918942"/>
                  </a:lnTo>
                  <a:lnTo>
                    <a:pt x="11435" y="1964164"/>
                  </a:lnTo>
                  <a:lnTo>
                    <a:pt x="25203" y="2007295"/>
                  </a:lnTo>
                  <a:lnTo>
                    <a:pt x="43869" y="2047983"/>
                  </a:lnTo>
                  <a:lnTo>
                    <a:pt x="67083" y="2085878"/>
                  </a:lnTo>
                  <a:lnTo>
                    <a:pt x="94494" y="2120629"/>
                  </a:lnTo>
                  <a:lnTo>
                    <a:pt x="125751" y="2151885"/>
                  </a:lnTo>
                  <a:lnTo>
                    <a:pt x="160503" y="2179295"/>
                  </a:lnTo>
                  <a:lnTo>
                    <a:pt x="198398" y="2202508"/>
                  </a:lnTo>
                  <a:lnTo>
                    <a:pt x="239086" y="2221174"/>
                  </a:lnTo>
                  <a:lnTo>
                    <a:pt x="282215" y="2234941"/>
                  </a:lnTo>
                  <a:lnTo>
                    <a:pt x="327435" y="2243458"/>
                  </a:lnTo>
                  <a:lnTo>
                    <a:pt x="374396" y="2246375"/>
                  </a:lnTo>
                  <a:lnTo>
                    <a:pt x="4892548" y="2246375"/>
                  </a:lnTo>
                  <a:lnTo>
                    <a:pt x="4939508" y="2243458"/>
                  </a:lnTo>
                  <a:lnTo>
                    <a:pt x="4984728" y="2234941"/>
                  </a:lnTo>
                  <a:lnTo>
                    <a:pt x="5027857" y="2221174"/>
                  </a:lnTo>
                  <a:lnTo>
                    <a:pt x="5068545" y="2202508"/>
                  </a:lnTo>
                  <a:lnTo>
                    <a:pt x="5106440" y="2179295"/>
                  </a:lnTo>
                  <a:lnTo>
                    <a:pt x="5141192" y="2151885"/>
                  </a:lnTo>
                  <a:lnTo>
                    <a:pt x="5172449" y="2120629"/>
                  </a:lnTo>
                  <a:lnTo>
                    <a:pt x="5199860" y="2085878"/>
                  </a:lnTo>
                  <a:lnTo>
                    <a:pt x="5223074" y="2047983"/>
                  </a:lnTo>
                  <a:lnTo>
                    <a:pt x="5241740" y="2007295"/>
                  </a:lnTo>
                  <a:lnTo>
                    <a:pt x="5255508" y="1964164"/>
                  </a:lnTo>
                  <a:lnTo>
                    <a:pt x="5264026" y="1918942"/>
                  </a:lnTo>
                  <a:lnTo>
                    <a:pt x="5266944" y="1871979"/>
                  </a:lnTo>
                  <a:lnTo>
                    <a:pt x="5266944" y="374395"/>
                  </a:lnTo>
                  <a:lnTo>
                    <a:pt x="5264026" y="327435"/>
                  </a:lnTo>
                  <a:lnTo>
                    <a:pt x="5255508" y="282215"/>
                  </a:lnTo>
                  <a:lnTo>
                    <a:pt x="5241740" y="239086"/>
                  </a:lnTo>
                  <a:lnTo>
                    <a:pt x="5223074" y="198398"/>
                  </a:lnTo>
                  <a:lnTo>
                    <a:pt x="5199860" y="160503"/>
                  </a:lnTo>
                  <a:lnTo>
                    <a:pt x="5172449" y="125751"/>
                  </a:lnTo>
                  <a:lnTo>
                    <a:pt x="5141192" y="94494"/>
                  </a:lnTo>
                  <a:lnTo>
                    <a:pt x="5106440" y="67083"/>
                  </a:lnTo>
                  <a:lnTo>
                    <a:pt x="5068545" y="43869"/>
                  </a:lnTo>
                  <a:lnTo>
                    <a:pt x="5027857" y="25203"/>
                  </a:lnTo>
                  <a:lnTo>
                    <a:pt x="4984728" y="11435"/>
                  </a:lnTo>
                  <a:lnTo>
                    <a:pt x="4939508" y="2917"/>
                  </a:lnTo>
                  <a:lnTo>
                    <a:pt x="4892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01690" y="4293870"/>
              <a:ext cx="5267325" cy="2246630"/>
            </a:xfrm>
            <a:custGeom>
              <a:avLst/>
              <a:gdLst/>
              <a:ahLst/>
              <a:cxnLst/>
              <a:rect l="l" t="t" r="r" b="b"/>
              <a:pathLst>
                <a:path w="5267325" h="2246629">
                  <a:moveTo>
                    <a:pt x="0" y="374395"/>
                  </a:moveTo>
                  <a:lnTo>
                    <a:pt x="2917" y="327435"/>
                  </a:lnTo>
                  <a:lnTo>
                    <a:pt x="11435" y="282215"/>
                  </a:lnTo>
                  <a:lnTo>
                    <a:pt x="25203" y="239086"/>
                  </a:lnTo>
                  <a:lnTo>
                    <a:pt x="43869" y="198398"/>
                  </a:lnTo>
                  <a:lnTo>
                    <a:pt x="67083" y="160503"/>
                  </a:lnTo>
                  <a:lnTo>
                    <a:pt x="94494" y="125751"/>
                  </a:lnTo>
                  <a:lnTo>
                    <a:pt x="125751" y="94494"/>
                  </a:lnTo>
                  <a:lnTo>
                    <a:pt x="160503" y="67083"/>
                  </a:lnTo>
                  <a:lnTo>
                    <a:pt x="198398" y="43869"/>
                  </a:lnTo>
                  <a:lnTo>
                    <a:pt x="239086" y="25203"/>
                  </a:lnTo>
                  <a:lnTo>
                    <a:pt x="282215" y="11435"/>
                  </a:lnTo>
                  <a:lnTo>
                    <a:pt x="327435" y="2917"/>
                  </a:lnTo>
                  <a:lnTo>
                    <a:pt x="374396" y="0"/>
                  </a:lnTo>
                  <a:lnTo>
                    <a:pt x="4892548" y="0"/>
                  </a:lnTo>
                  <a:lnTo>
                    <a:pt x="4939508" y="2917"/>
                  </a:lnTo>
                  <a:lnTo>
                    <a:pt x="4984728" y="11435"/>
                  </a:lnTo>
                  <a:lnTo>
                    <a:pt x="5027857" y="25203"/>
                  </a:lnTo>
                  <a:lnTo>
                    <a:pt x="5068545" y="43869"/>
                  </a:lnTo>
                  <a:lnTo>
                    <a:pt x="5106440" y="67083"/>
                  </a:lnTo>
                  <a:lnTo>
                    <a:pt x="5141192" y="94494"/>
                  </a:lnTo>
                  <a:lnTo>
                    <a:pt x="5172449" y="125751"/>
                  </a:lnTo>
                  <a:lnTo>
                    <a:pt x="5199860" y="160503"/>
                  </a:lnTo>
                  <a:lnTo>
                    <a:pt x="5223074" y="198398"/>
                  </a:lnTo>
                  <a:lnTo>
                    <a:pt x="5241740" y="239086"/>
                  </a:lnTo>
                  <a:lnTo>
                    <a:pt x="5255508" y="282215"/>
                  </a:lnTo>
                  <a:lnTo>
                    <a:pt x="5264026" y="327435"/>
                  </a:lnTo>
                  <a:lnTo>
                    <a:pt x="5266944" y="374395"/>
                  </a:lnTo>
                  <a:lnTo>
                    <a:pt x="5266944" y="1871979"/>
                  </a:lnTo>
                  <a:lnTo>
                    <a:pt x="5264026" y="1918942"/>
                  </a:lnTo>
                  <a:lnTo>
                    <a:pt x="5255508" y="1964164"/>
                  </a:lnTo>
                  <a:lnTo>
                    <a:pt x="5241740" y="2007295"/>
                  </a:lnTo>
                  <a:lnTo>
                    <a:pt x="5223074" y="2047983"/>
                  </a:lnTo>
                  <a:lnTo>
                    <a:pt x="5199860" y="2085878"/>
                  </a:lnTo>
                  <a:lnTo>
                    <a:pt x="5172449" y="2120629"/>
                  </a:lnTo>
                  <a:lnTo>
                    <a:pt x="5141192" y="2151885"/>
                  </a:lnTo>
                  <a:lnTo>
                    <a:pt x="5106440" y="2179295"/>
                  </a:lnTo>
                  <a:lnTo>
                    <a:pt x="5068545" y="2202508"/>
                  </a:lnTo>
                  <a:lnTo>
                    <a:pt x="5027857" y="2221174"/>
                  </a:lnTo>
                  <a:lnTo>
                    <a:pt x="4984728" y="2234941"/>
                  </a:lnTo>
                  <a:lnTo>
                    <a:pt x="4939508" y="2243458"/>
                  </a:lnTo>
                  <a:lnTo>
                    <a:pt x="4892548" y="2246375"/>
                  </a:lnTo>
                  <a:lnTo>
                    <a:pt x="374396" y="2246375"/>
                  </a:lnTo>
                  <a:lnTo>
                    <a:pt x="327435" y="2243458"/>
                  </a:lnTo>
                  <a:lnTo>
                    <a:pt x="282215" y="2234941"/>
                  </a:lnTo>
                  <a:lnTo>
                    <a:pt x="239086" y="2221174"/>
                  </a:lnTo>
                  <a:lnTo>
                    <a:pt x="198398" y="2202508"/>
                  </a:lnTo>
                  <a:lnTo>
                    <a:pt x="160503" y="2179295"/>
                  </a:lnTo>
                  <a:lnTo>
                    <a:pt x="125751" y="2151885"/>
                  </a:lnTo>
                  <a:lnTo>
                    <a:pt x="94494" y="2120629"/>
                  </a:lnTo>
                  <a:lnTo>
                    <a:pt x="67083" y="2085878"/>
                  </a:lnTo>
                  <a:lnTo>
                    <a:pt x="43869" y="2047983"/>
                  </a:lnTo>
                  <a:lnTo>
                    <a:pt x="25203" y="2007295"/>
                  </a:lnTo>
                  <a:lnTo>
                    <a:pt x="11435" y="1964164"/>
                  </a:lnTo>
                  <a:lnTo>
                    <a:pt x="2917" y="1918942"/>
                  </a:lnTo>
                  <a:lnTo>
                    <a:pt x="0" y="1871979"/>
                  </a:lnTo>
                  <a:lnTo>
                    <a:pt x="0" y="374395"/>
                  </a:lnTo>
                  <a:close/>
                </a:path>
              </a:pathLst>
            </a:custGeom>
            <a:ln w="38100">
              <a:solidFill>
                <a:srgbClr val="99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89650" y="4438015"/>
            <a:ext cx="4387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00000"/>
                </a:solidFill>
                <a:latin typeface="Arial"/>
                <a:cs typeface="Arial"/>
              </a:rPr>
              <a:t>•</a:t>
            </a:r>
            <a:r>
              <a:rPr sz="18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Développer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la</a:t>
            </a:r>
            <a:r>
              <a:rPr sz="1800" b="1" i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303C3"/>
                </a:solidFill>
                <a:latin typeface="Arial"/>
                <a:cs typeface="Arial"/>
              </a:rPr>
              <a:t>notion</a:t>
            </a:r>
            <a:r>
              <a:rPr sz="1800" b="1" spc="-3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303C3"/>
                </a:solidFill>
                <a:latin typeface="Arial"/>
                <a:cs typeface="Arial"/>
              </a:rPr>
              <a:t>d’esprit</a:t>
            </a:r>
            <a:r>
              <a:rPr sz="1800" b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303C3"/>
                </a:solidFill>
                <a:latin typeface="Arial"/>
                <a:cs typeface="Arial"/>
              </a:rPr>
              <a:t>d’équipe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89650" y="4986654"/>
            <a:ext cx="432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303C3"/>
                </a:solidFill>
                <a:latin typeface="Arial"/>
                <a:cs typeface="Arial"/>
              </a:rPr>
              <a:t>•</a:t>
            </a:r>
            <a:r>
              <a:rPr sz="1800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Développer</a:t>
            </a:r>
            <a:r>
              <a:rPr sz="1800" b="1" i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l’envie</a:t>
            </a:r>
            <a:r>
              <a:rPr sz="1800" b="1" i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de toujours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303C3"/>
                </a:solidFill>
                <a:latin typeface="Arial"/>
                <a:cs typeface="Arial"/>
              </a:rPr>
              <a:t>vouloir progresser.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89650" y="5809284"/>
            <a:ext cx="42716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303C3"/>
                </a:solidFill>
                <a:latin typeface="Arial"/>
                <a:cs typeface="Arial"/>
              </a:rPr>
              <a:t>•</a:t>
            </a:r>
            <a:r>
              <a:rPr sz="1800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Développer</a:t>
            </a:r>
            <a:r>
              <a:rPr sz="1800" b="1" i="1" spc="-1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l’envie</a:t>
            </a:r>
            <a:r>
              <a:rPr sz="1800" b="1" i="1" spc="-2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de</a:t>
            </a:r>
            <a:r>
              <a:rPr sz="1800" b="1" i="1" spc="-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gagner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«</a:t>
            </a:r>
            <a:r>
              <a:rPr sz="1800" b="1" i="1" spc="-15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haïr</a:t>
            </a:r>
            <a:r>
              <a:rPr sz="1800" b="1" i="1" spc="-20" dirty="0">
                <a:solidFill>
                  <a:srgbClr val="0303C3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0303C3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76935" algn="l"/>
              </a:tabLst>
            </a:pPr>
            <a:r>
              <a:rPr sz="1800" b="1" i="1" spc="-10" dirty="0">
                <a:solidFill>
                  <a:srgbClr val="0303C3"/>
                </a:solidFill>
                <a:latin typeface="Arial"/>
                <a:cs typeface="Arial"/>
              </a:rPr>
              <a:t>défaite</a:t>
            </a:r>
            <a:r>
              <a:rPr sz="1800" b="1" i="1" dirty="0">
                <a:solidFill>
                  <a:srgbClr val="0303C3"/>
                </a:solidFill>
                <a:latin typeface="Arial"/>
                <a:cs typeface="Arial"/>
              </a:rPr>
              <a:t>	</a:t>
            </a:r>
            <a:r>
              <a:rPr sz="1800" b="1" i="1" spc="-25" dirty="0">
                <a:solidFill>
                  <a:srgbClr val="0303C3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38" y="8465"/>
            <a:ext cx="9880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Arial Black"/>
                <a:cs typeface="Arial Black"/>
              </a:rPr>
              <a:t>REFERENTIEL</a:t>
            </a:r>
            <a:r>
              <a:rPr sz="1450" spc="-5" dirty="0">
                <a:latin typeface="Arial Black"/>
                <a:cs typeface="Arial Black"/>
              </a:rPr>
              <a:t> </a:t>
            </a:r>
            <a:r>
              <a:rPr dirty="0"/>
              <a:t>École</a:t>
            </a:r>
            <a:r>
              <a:rPr spc="-4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20" dirty="0"/>
              <a:t>foot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4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58948" y="410531"/>
            <a:ext cx="7672705" cy="10083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ts val="3850"/>
              </a:lnSpc>
              <a:spcBef>
                <a:spcPts val="125"/>
              </a:spcBef>
            </a:pPr>
            <a:r>
              <a:rPr sz="345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3450" i="1" spc="-20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450" i="1" dirty="0">
                <a:solidFill>
                  <a:srgbClr val="FFFF00"/>
                </a:solidFill>
                <a:latin typeface="Arial Black"/>
                <a:cs typeface="Arial Black"/>
              </a:rPr>
              <a:t>13</a:t>
            </a:r>
            <a:r>
              <a:rPr sz="3450" i="1" spc="-1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450" i="1" spc="-5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endParaRPr sz="3450">
              <a:latin typeface="Arial Black"/>
              <a:cs typeface="Arial Black"/>
            </a:endParaRPr>
          </a:p>
          <a:p>
            <a:pPr algn="ctr">
              <a:lnSpc>
                <a:spcPts val="3850"/>
              </a:lnSpc>
            </a:pPr>
            <a:r>
              <a:rPr sz="3450" i="1" spc="-11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3450" i="1" spc="-18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450" i="1" spc="-8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3450" i="1" spc="-17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450" i="1" spc="-6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3450" i="1" spc="-2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450" i="1" spc="-45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3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0070" y="6126276"/>
            <a:ext cx="615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9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P</a:t>
            </a:r>
            <a:r>
              <a:rPr sz="2800" b="1" cap="small" spc="114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2800" b="1" cap="small" spc="1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r</a:t>
            </a:r>
            <a:r>
              <a:rPr sz="2800" b="1" cap="small" spc="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2800" b="1" cap="small" spc="7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2800" b="1" cap="small" spc="10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ns</a:t>
            </a:r>
            <a:r>
              <a:rPr sz="2800" b="1" spc="-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2800" b="1" cap="small" spc="8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t</a:t>
            </a:r>
            <a:r>
              <a:rPr sz="2800" b="1" cap="small" spc="7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o</a:t>
            </a:r>
            <a:r>
              <a:rPr sz="2800" b="1" cap="small" spc="1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us</a:t>
            </a:r>
            <a:r>
              <a:rPr sz="2800" b="1" spc="-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2800" b="1" cap="small" spc="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2800" b="1" cap="small" spc="8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2800" b="1" cap="small" spc="1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m</a:t>
            </a:r>
            <a:r>
              <a:rPr sz="2800" b="1" cap="small" spc="8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ê</a:t>
            </a:r>
            <a:r>
              <a:rPr sz="2800" b="1" cap="small" spc="12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m</a:t>
            </a:r>
            <a:r>
              <a:rPr sz="2800" b="1" cap="small" spc="8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 </a:t>
            </a:r>
            <a:r>
              <a:rPr sz="2800" b="1" cap="small" spc="2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l</a:t>
            </a:r>
            <a:r>
              <a:rPr sz="2800" b="1" cap="small" spc="114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2800" b="1" cap="small" spc="9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n</a:t>
            </a:r>
            <a:r>
              <a:rPr sz="2800" b="1" cap="small" spc="7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g</a:t>
            </a:r>
            <a:r>
              <a:rPr sz="2800" b="1" cap="small" spc="114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a</a:t>
            </a:r>
            <a:r>
              <a:rPr sz="2800" b="1" cap="small" spc="45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g</a:t>
            </a:r>
            <a:r>
              <a:rPr sz="2800" b="1" cap="small" spc="8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</a:t>
            </a:r>
            <a:endParaRPr sz="2800">
              <a:latin typeface="Copperplate Gothic Bold"/>
              <a:cs typeface="Copperplate Gothic 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63467" y="1862327"/>
            <a:ext cx="4022090" cy="3893820"/>
            <a:chOff x="3363467" y="1862327"/>
            <a:chExt cx="4022090" cy="38938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3467" y="1862327"/>
              <a:ext cx="4021836" cy="38938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96848" y="3204224"/>
              <a:ext cx="1758314" cy="1678305"/>
            </a:xfrm>
            <a:custGeom>
              <a:avLst/>
              <a:gdLst/>
              <a:ahLst/>
              <a:cxnLst/>
              <a:rect l="l" t="t" r="r" b="b"/>
              <a:pathLst>
                <a:path w="1758314" h="1678304">
                  <a:moveTo>
                    <a:pt x="481559" y="0"/>
                  </a:moveTo>
                  <a:lnTo>
                    <a:pt x="440432" y="746"/>
                  </a:lnTo>
                  <a:lnTo>
                    <a:pt x="400444" y="3873"/>
                  </a:lnTo>
                  <a:lnTo>
                    <a:pt x="361696" y="9401"/>
                  </a:lnTo>
                  <a:lnTo>
                    <a:pt x="324288" y="17348"/>
                  </a:lnTo>
                  <a:lnTo>
                    <a:pt x="253897" y="40579"/>
                  </a:lnTo>
                  <a:lnTo>
                    <a:pt x="190075" y="73720"/>
                  </a:lnTo>
                  <a:lnTo>
                    <a:pt x="133631" y="116926"/>
                  </a:lnTo>
                  <a:lnTo>
                    <a:pt x="85663" y="169971"/>
                  </a:lnTo>
                  <a:lnTo>
                    <a:pt x="48349" y="230450"/>
                  </a:lnTo>
                  <a:lnTo>
                    <a:pt x="21791" y="297262"/>
                  </a:lnTo>
                  <a:lnTo>
                    <a:pt x="5753" y="369621"/>
                  </a:lnTo>
                  <a:lnTo>
                    <a:pt x="1605" y="407633"/>
                  </a:lnTo>
                  <a:lnTo>
                    <a:pt x="0" y="446738"/>
                  </a:lnTo>
                  <a:lnTo>
                    <a:pt x="906" y="486835"/>
                  </a:lnTo>
                  <a:lnTo>
                    <a:pt x="4296" y="527828"/>
                  </a:lnTo>
                  <a:lnTo>
                    <a:pt x="10140" y="569616"/>
                  </a:lnTo>
                  <a:lnTo>
                    <a:pt x="18408" y="612103"/>
                  </a:lnTo>
                  <a:lnTo>
                    <a:pt x="29071" y="655189"/>
                  </a:lnTo>
                  <a:lnTo>
                    <a:pt x="42099" y="698777"/>
                  </a:lnTo>
                  <a:lnTo>
                    <a:pt x="57464" y="742767"/>
                  </a:lnTo>
                  <a:lnTo>
                    <a:pt x="75135" y="787062"/>
                  </a:lnTo>
                  <a:lnTo>
                    <a:pt x="95083" y="831564"/>
                  </a:lnTo>
                  <a:lnTo>
                    <a:pt x="117279" y="876173"/>
                  </a:lnTo>
                  <a:lnTo>
                    <a:pt x="141694" y="920792"/>
                  </a:lnTo>
                  <a:lnTo>
                    <a:pt x="168298" y="965321"/>
                  </a:lnTo>
                  <a:lnTo>
                    <a:pt x="197061" y="1009664"/>
                  </a:lnTo>
                  <a:lnTo>
                    <a:pt x="227955" y="1053721"/>
                  </a:lnTo>
                  <a:lnTo>
                    <a:pt x="260950" y="1097395"/>
                  </a:lnTo>
                  <a:lnTo>
                    <a:pt x="296016" y="1140586"/>
                  </a:lnTo>
                  <a:lnTo>
                    <a:pt x="333124" y="1183196"/>
                  </a:lnTo>
                  <a:lnTo>
                    <a:pt x="372245" y="1225128"/>
                  </a:lnTo>
                  <a:lnTo>
                    <a:pt x="413349" y="1266282"/>
                  </a:lnTo>
                  <a:lnTo>
                    <a:pt x="456407" y="1306561"/>
                  </a:lnTo>
                  <a:lnTo>
                    <a:pt x="500816" y="1345371"/>
                  </a:lnTo>
                  <a:lnTo>
                    <a:pt x="545899" y="1382149"/>
                  </a:lnTo>
                  <a:lnTo>
                    <a:pt x="591555" y="1416873"/>
                  </a:lnTo>
                  <a:lnTo>
                    <a:pt x="637684" y="1449525"/>
                  </a:lnTo>
                  <a:lnTo>
                    <a:pt x="684184" y="1480086"/>
                  </a:lnTo>
                  <a:lnTo>
                    <a:pt x="730955" y="1508537"/>
                  </a:lnTo>
                  <a:lnTo>
                    <a:pt x="777897" y="1534857"/>
                  </a:lnTo>
                  <a:lnTo>
                    <a:pt x="824908" y="1559028"/>
                  </a:lnTo>
                  <a:lnTo>
                    <a:pt x="871888" y="1581030"/>
                  </a:lnTo>
                  <a:lnTo>
                    <a:pt x="918737" y="1600844"/>
                  </a:lnTo>
                  <a:lnTo>
                    <a:pt x="965352" y="1618451"/>
                  </a:lnTo>
                  <a:lnTo>
                    <a:pt x="1011635" y="1633832"/>
                  </a:lnTo>
                  <a:lnTo>
                    <a:pt x="1057483" y="1646966"/>
                  </a:lnTo>
                  <a:lnTo>
                    <a:pt x="1102796" y="1657835"/>
                  </a:lnTo>
                  <a:lnTo>
                    <a:pt x="1147474" y="1666420"/>
                  </a:lnTo>
                  <a:lnTo>
                    <a:pt x="1191416" y="1672701"/>
                  </a:lnTo>
                  <a:lnTo>
                    <a:pt x="1234521" y="1676659"/>
                  </a:lnTo>
                  <a:lnTo>
                    <a:pt x="1276688" y="1678275"/>
                  </a:lnTo>
                  <a:lnTo>
                    <a:pt x="1317816" y="1677528"/>
                  </a:lnTo>
                  <a:lnTo>
                    <a:pt x="1357805" y="1674401"/>
                  </a:lnTo>
                  <a:lnTo>
                    <a:pt x="1396555" y="1668873"/>
                  </a:lnTo>
                  <a:lnTo>
                    <a:pt x="1433964" y="1660926"/>
                  </a:lnTo>
                  <a:lnTo>
                    <a:pt x="1504356" y="1637695"/>
                  </a:lnTo>
                  <a:lnTo>
                    <a:pt x="1568178" y="1604554"/>
                  </a:lnTo>
                  <a:lnTo>
                    <a:pt x="1624622" y="1561348"/>
                  </a:lnTo>
                  <a:lnTo>
                    <a:pt x="1672590" y="1508304"/>
                  </a:lnTo>
                  <a:lnTo>
                    <a:pt x="1709904" y="1447824"/>
                  </a:lnTo>
                  <a:lnTo>
                    <a:pt x="1736462" y="1381012"/>
                  </a:lnTo>
                  <a:lnTo>
                    <a:pt x="1752499" y="1308654"/>
                  </a:lnTo>
                  <a:lnTo>
                    <a:pt x="1756646" y="1270641"/>
                  </a:lnTo>
                  <a:lnTo>
                    <a:pt x="1758250" y="1231536"/>
                  </a:lnTo>
                  <a:lnTo>
                    <a:pt x="1757342" y="1191439"/>
                  </a:lnTo>
                  <a:lnTo>
                    <a:pt x="1753950" y="1150447"/>
                  </a:lnTo>
                  <a:lnTo>
                    <a:pt x="1748104" y="1108658"/>
                  </a:lnTo>
                  <a:lnTo>
                    <a:pt x="1739834" y="1066171"/>
                  </a:lnTo>
                  <a:lnTo>
                    <a:pt x="1729168" y="1023085"/>
                  </a:lnTo>
                  <a:lnTo>
                    <a:pt x="1716137" y="979498"/>
                  </a:lnTo>
                  <a:lnTo>
                    <a:pt x="1700769" y="935507"/>
                  </a:lnTo>
                  <a:lnTo>
                    <a:pt x="1683093" y="891212"/>
                  </a:lnTo>
                  <a:lnTo>
                    <a:pt x="1663140" y="846711"/>
                  </a:lnTo>
                  <a:lnTo>
                    <a:pt x="1640939" y="802101"/>
                  </a:lnTo>
                  <a:lnTo>
                    <a:pt x="1616518" y="757483"/>
                  </a:lnTo>
                  <a:lnTo>
                    <a:pt x="1589908" y="712953"/>
                  </a:lnTo>
                  <a:lnTo>
                    <a:pt x="1561137" y="668610"/>
                  </a:lnTo>
                  <a:lnTo>
                    <a:pt x="1530235" y="624553"/>
                  </a:lnTo>
                  <a:lnTo>
                    <a:pt x="1497232" y="580879"/>
                  </a:lnTo>
                  <a:lnTo>
                    <a:pt x="1462156" y="537688"/>
                  </a:lnTo>
                  <a:lnTo>
                    <a:pt x="1425038" y="495078"/>
                  </a:lnTo>
                  <a:lnTo>
                    <a:pt x="1385906" y="453146"/>
                  </a:lnTo>
                  <a:lnTo>
                    <a:pt x="1344790" y="411992"/>
                  </a:lnTo>
                  <a:lnTo>
                    <a:pt x="1301719" y="371714"/>
                  </a:lnTo>
                  <a:lnTo>
                    <a:pt x="1257323" y="332903"/>
                  </a:lnTo>
                  <a:lnTo>
                    <a:pt x="1212252" y="296126"/>
                  </a:lnTo>
                  <a:lnTo>
                    <a:pt x="1166607" y="261401"/>
                  </a:lnTo>
                  <a:lnTo>
                    <a:pt x="1120488" y="228749"/>
                  </a:lnTo>
                  <a:lnTo>
                    <a:pt x="1073998" y="198188"/>
                  </a:lnTo>
                  <a:lnTo>
                    <a:pt x="1027235" y="169738"/>
                  </a:lnTo>
                  <a:lnTo>
                    <a:pt x="980301" y="143417"/>
                  </a:lnTo>
                  <a:lnTo>
                    <a:pt x="933297" y="119246"/>
                  </a:lnTo>
                  <a:lnTo>
                    <a:pt x="886323" y="97244"/>
                  </a:lnTo>
                  <a:lnTo>
                    <a:pt x="839481" y="77430"/>
                  </a:lnTo>
                  <a:lnTo>
                    <a:pt x="792871" y="59823"/>
                  </a:lnTo>
                  <a:lnTo>
                    <a:pt x="746593" y="44443"/>
                  </a:lnTo>
                  <a:lnTo>
                    <a:pt x="700749" y="31308"/>
                  </a:lnTo>
                  <a:lnTo>
                    <a:pt x="655440" y="20439"/>
                  </a:lnTo>
                  <a:lnTo>
                    <a:pt x="610765" y="11854"/>
                  </a:lnTo>
                  <a:lnTo>
                    <a:pt x="566826" y="5573"/>
                  </a:lnTo>
                  <a:lnTo>
                    <a:pt x="523724" y="1615"/>
                  </a:lnTo>
                  <a:lnTo>
                    <a:pt x="481559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6848" y="3204224"/>
              <a:ext cx="1758314" cy="1678305"/>
            </a:xfrm>
            <a:custGeom>
              <a:avLst/>
              <a:gdLst/>
              <a:ahLst/>
              <a:cxnLst/>
              <a:rect l="l" t="t" r="r" b="b"/>
              <a:pathLst>
                <a:path w="1758314" h="1678304">
                  <a:moveTo>
                    <a:pt x="456407" y="1306561"/>
                  </a:moveTo>
                  <a:lnTo>
                    <a:pt x="413349" y="1266282"/>
                  </a:lnTo>
                  <a:lnTo>
                    <a:pt x="372245" y="1225128"/>
                  </a:lnTo>
                  <a:lnTo>
                    <a:pt x="333124" y="1183196"/>
                  </a:lnTo>
                  <a:lnTo>
                    <a:pt x="296016" y="1140586"/>
                  </a:lnTo>
                  <a:lnTo>
                    <a:pt x="260950" y="1097395"/>
                  </a:lnTo>
                  <a:lnTo>
                    <a:pt x="227955" y="1053721"/>
                  </a:lnTo>
                  <a:lnTo>
                    <a:pt x="197061" y="1009664"/>
                  </a:lnTo>
                  <a:lnTo>
                    <a:pt x="168298" y="965321"/>
                  </a:lnTo>
                  <a:lnTo>
                    <a:pt x="141694" y="920792"/>
                  </a:lnTo>
                  <a:lnTo>
                    <a:pt x="117279" y="876173"/>
                  </a:lnTo>
                  <a:lnTo>
                    <a:pt x="95083" y="831564"/>
                  </a:lnTo>
                  <a:lnTo>
                    <a:pt x="75135" y="787062"/>
                  </a:lnTo>
                  <a:lnTo>
                    <a:pt x="57464" y="742767"/>
                  </a:lnTo>
                  <a:lnTo>
                    <a:pt x="42099" y="698777"/>
                  </a:lnTo>
                  <a:lnTo>
                    <a:pt x="29071" y="655189"/>
                  </a:lnTo>
                  <a:lnTo>
                    <a:pt x="18408" y="612103"/>
                  </a:lnTo>
                  <a:lnTo>
                    <a:pt x="10140" y="569616"/>
                  </a:lnTo>
                  <a:lnTo>
                    <a:pt x="4296" y="527828"/>
                  </a:lnTo>
                  <a:lnTo>
                    <a:pt x="906" y="486835"/>
                  </a:lnTo>
                  <a:lnTo>
                    <a:pt x="0" y="446738"/>
                  </a:lnTo>
                  <a:lnTo>
                    <a:pt x="1605" y="407633"/>
                  </a:lnTo>
                  <a:lnTo>
                    <a:pt x="5753" y="369621"/>
                  </a:lnTo>
                  <a:lnTo>
                    <a:pt x="21791" y="297262"/>
                  </a:lnTo>
                  <a:lnTo>
                    <a:pt x="48349" y="230450"/>
                  </a:lnTo>
                  <a:lnTo>
                    <a:pt x="85663" y="169971"/>
                  </a:lnTo>
                  <a:lnTo>
                    <a:pt x="133631" y="116926"/>
                  </a:lnTo>
                  <a:lnTo>
                    <a:pt x="190075" y="73720"/>
                  </a:lnTo>
                  <a:lnTo>
                    <a:pt x="253897" y="40579"/>
                  </a:lnTo>
                  <a:lnTo>
                    <a:pt x="324288" y="17348"/>
                  </a:lnTo>
                  <a:lnTo>
                    <a:pt x="361696" y="9401"/>
                  </a:lnTo>
                  <a:lnTo>
                    <a:pt x="400444" y="3873"/>
                  </a:lnTo>
                  <a:lnTo>
                    <a:pt x="440432" y="746"/>
                  </a:lnTo>
                  <a:lnTo>
                    <a:pt x="481559" y="0"/>
                  </a:lnTo>
                  <a:lnTo>
                    <a:pt x="523724" y="1615"/>
                  </a:lnTo>
                  <a:lnTo>
                    <a:pt x="566826" y="5573"/>
                  </a:lnTo>
                  <a:lnTo>
                    <a:pt x="610765" y="11854"/>
                  </a:lnTo>
                  <a:lnTo>
                    <a:pt x="655440" y="20439"/>
                  </a:lnTo>
                  <a:lnTo>
                    <a:pt x="700749" y="31308"/>
                  </a:lnTo>
                  <a:lnTo>
                    <a:pt x="746593" y="44443"/>
                  </a:lnTo>
                  <a:lnTo>
                    <a:pt x="792871" y="59823"/>
                  </a:lnTo>
                  <a:lnTo>
                    <a:pt x="839481" y="77430"/>
                  </a:lnTo>
                  <a:lnTo>
                    <a:pt x="886323" y="97244"/>
                  </a:lnTo>
                  <a:lnTo>
                    <a:pt x="933297" y="119246"/>
                  </a:lnTo>
                  <a:lnTo>
                    <a:pt x="980301" y="143417"/>
                  </a:lnTo>
                  <a:lnTo>
                    <a:pt x="1027235" y="169738"/>
                  </a:lnTo>
                  <a:lnTo>
                    <a:pt x="1073998" y="198188"/>
                  </a:lnTo>
                  <a:lnTo>
                    <a:pt x="1120488" y="228749"/>
                  </a:lnTo>
                  <a:lnTo>
                    <a:pt x="1166607" y="261401"/>
                  </a:lnTo>
                  <a:lnTo>
                    <a:pt x="1212252" y="296126"/>
                  </a:lnTo>
                  <a:lnTo>
                    <a:pt x="1257323" y="332903"/>
                  </a:lnTo>
                  <a:lnTo>
                    <a:pt x="1301719" y="371714"/>
                  </a:lnTo>
                  <a:lnTo>
                    <a:pt x="1344790" y="411992"/>
                  </a:lnTo>
                  <a:lnTo>
                    <a:pt x="1385906" y="453146"/>
                  </a:lnTo>
                  <a:lnTo>
                    <a:pt x="1425038" y="495078"/>
                  </a:lnTo>
                  <a:lnTo>
                    <a:pt x="1462156" y="537688"/>
                  </a:lnTo>
                  <a:lnTo>
                    <a:pt x="1497232" y="580879"/>
                  </a:lnTo>
                  <a:lnTo>
                    <a:pt x="1530235" y="624553"/>
                  </a:lnTo>
                  <a:lnTo>
                    <a:pt x="1561137" y="668610"/>
                  </a:lnTo>
                  <a:lnTo>
                    <a:pt x="1589908" y="712953"/>
                  </a:lnTo>
                  <a:lnTo>
                    <a:pt x="1616518" y="757483"/>
                  </a:lnTo>
                  <a:lnTo>
                    <a:pt x="1640939" y="802101"/>
                  </a:lnTo>
                  <a:lnTo>
                    <a:pt x="1663140" y="846711"/>
                  </a:lnTo>
                  <a:lnTo>
                    <a:pt x="1683093" y="891212"/>
                  </a:lnTo>
                  <a:lnTo>
                    <a:pt x="1700769" y="935507"/>
                  </a:lnTo>
                  <a:lnTo>
                    <a:pt x="1716137" y="979498"/>
                  </a:lnTo>
                  <a:lnTo>
                    <a:pt x="1729168" y="1023085"/>
                  </a:lnTo>
                  <a:lnTo>
                    <a:pt x="1739834" y="1066171"/>
                  </a:lnTo>
                  <a:lnTo>
                    <a:pt x="1748104" y="1108658"/>
                  </a:lnTo>
                  <a:lnTo>
                    <a:pt x="1753950" y="1150447"/>
                  </a:lnTo>
                  <a:lnTo>
                    <a:pt x="1757342" y="1191439"/>
                  </a:lnTo>
                  <a:lnTo>
                    <a:pt x="1758250" y="1231536"/>
                  </a:lnTo>
                  <a:lnTo>
                    <a:pt x="1756646" y="1270641"/>
                  </a:lnTo>
                  <a:lnTo>
                    <a:pt x="1752499" y="1308654"/>
                  </a:lnTo>
                  <a:lnTo>
                    <a:pt x="1736462" y="1381012"/>
                  </a:lnTo>
                  <a:lnTo>
                    <a:pt x="1709904" y="1447824"/>
                  </a:lnTo>
                  <a:lnTo>
                    <a:pt x="1672590" y="1508304"/>
                  </a:lnTo>
                  <a:lnTo>
                    <a:pt x="1624622" y="1561348"/>
                  </a:lnTo>
                  <a:lnTo>
                    <a:pt x="1568178" y="1604554"/>
                  </a:lnTo>
                  <a:lnTo>
                    <a:pt x="1504356" y="1637695"/>
                  </a:lnTo>
                  <a:lnTo>
                    <a:pt x="1433964" y="1660926"/>
                  </a:lnTo>
                  <a:lnTo>
                    <a:pt x="1396555" y="1668873"/>
                  </a:lnTo>
                  <a:lnTo>
                    <a:pt x="1357805" y="1674401"/>
                  </a:lnTo>
                  <a:lnTo>
                    <a:pt x="1317816" y="1677528"/>
                  </a:lnTo>
                  <a:lnTo>
                    <a:pt x="1276688" y="1678275"/>
                  </a:lnTo>
                  <a:lnTo>
                    <a:pt x="1234521" y="1676659"/>
                  </a:lnTo>
                  <a:lnTo>
                    <a:pt x="1191416" y="1672701"/>
                  </a:lnTo>
                  <a:lnTo>
                    <a:pt x="1147474" y="1666420"/>
                  </a:lnTo>
                  <a:lnTo>
                    <a:pt x="1102796" y="1657835"/>
                  </a:lnTo>
                  <a:lnTo>
                    <a:pt x="1057483" y="1646966"/>
                  </a:lnTo>
                  <a:lnTo>
                    <a:pt x="1011635" y="1633832"/>
                  </a:lnTo>
                  <a:lnTo>
                    <a:pt x="965352" y="1618451"/>
                  </a:lnTo>
                  <a:lnTo>
                    <a:pt x="918737" y="1600844"/>
                  </a:lnTo>
                  <a:lnTo>
                    <a:pt x="871888" y="1581030"/>
                  </a:lnTo>
                  <a:lnTo>
                    <a:pt x="824908" y="1559028"/>
                  </a:lnTo>
                  <a:lnTo>
                    <a:pt x="777897" y="1534857"/>
                  </a:lnTo>
                  <a:lnTo>
                    <a:pt x="730955" y="1508537"/>
                  </a:lnTo>
                  <a:lnTo>
                    <a:pt x="684184" y="1480086"/>
                  </a:lnTo>
                  <a:lnTo>
                    <a:pt x="637684" y="1449525"/>
                  </a:lnTo>
                  <a:lnTo>
                    <a:pt x="591555" y="1416873"/>
                  </a:lnTo>
                  <a:lnTo>
                    <a:pt x="545899" y="1382149"/>
                  </a:lnTo>
                  <a:lnTo>
                    <a:pt x="500816" y="1345371"/>
                  </a:lnTo>
                  <a:lnTo>
                    <a:pt x="456407" y="1306561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6459" y="3628516"/>
              <a:ext cx="852169" cy="803910"/>
            </a:xfrm>
            <a:custGeom>
              <a:avLst/>
              <a:gdLst/>
              <a:ahLst/>
              <a:cxnLst/>
              <a:rect l="l" t="t" r="r" b="b"/>
              <a:pathLst>
                <a:path w="852170" h="803910">
                  <a:moveTo>
                    <a:pt x="336715" y="360400"/>
                  </a:moveTo>
                  <a:lnTo>
                    <a:pt x="329438" y="316877"/>
                  </a:lnTo>
                  <a:lnTo>
                    <a:pt x="304304" y="278853"/>
                  </a:lnTo>
                  <a:lnTo>
                    <a:pt x="175260" y="161417"/>
                  </a:lnTo>
                  <a:lnTo>
                    <a:pt x="118872" y="223901"/>
                  </a:lnTo>
                  <a:lnTo>
                    <a:pt x="242316" y="335407"/>
                  </a:lnTo>
                  <a:lnTo>
                    <a:pt x="249707" y="343179"/>
                  </a:lnTo>
                  <a:lnTo>
                    <a:pt x="255143" y="351205"/>
                  </a:lnTo>
                  <a:lnTo>
                    <a:pt x="258559" y="359511"/>
                  </a:lnTo>
                  <a:lnTo>
                    <a:pt x="259969" y="368046"/>
                  </a:lnTo>
                  <a:lnTo>
                    <a:pt x="259461" y="376720"/>
                  </a:lnTo>
                  <a:lnTo>
                    <a:pt x="238721" y="408901"/>
                  </a:lnTo>
                  <a:lnTo>
                    <a:pt x="213868" y="418719"/>
                  </a:lnTo>
                  <a:lnTo>
                    <a:pt x="205155" y="418122"/>
                  </a:lnTo>
                  <a:lnTo>
                    <a:pt x="196557" y="415569"/>
                  </a:lnTo>
                  <a:lnTo>
                    <a:pt x="188112" y="411022"/>
                  </a:lnTo>
                  <a:lnTo>
                    <a:pt x="179832" y="404495"/>
                  </a:lnTo>
                  <a:lnTo>
                    <a:pt x="56388" y="292989"/>
                  </a:lnTo>
                  <a:lnTo>
                    <a:pt x="0" y="355346"/>
                  </a:lnTo>
                  <a:lnTo>
                    <a:pt x="120523" y="464312"/>
                  </a:lnTo>
                  <a:lnTo>
                    <a:pt x="159893" y="489458"/>
                  </a:lnTo>
                  <a:lnTo>
                    <a:pt x="195326" y="497205"/>
                  </a:lnTo>
                  <a:lnTo>
                    <a:pt x="205130" y="497065"/>
                  </a:lnTo>
                  <a:lnTo>
                    <a:pt x="249186" y="483019"/>
                  </a:lnTo>
                  <a:lnTo>
                    <a:pt x="283464" y="454367"/>
                  </a:lnTo>
                  <a:lnTo>
                    <a:pt x="314388" y="418719"/>
                  </a:lnTo>
                  <a:lnTo>
                    <a:pt x="333717" y="380492"/>
                  </a:lnTo>
                  <a:lnTo>
                    <a:pt x="335737" y="370776"/>
                  </a:lnTo>
                  <a:lnTo>
                    <a:pt x="336715" y="360400"/>
                  </a:lnTo>
                  <a:close/>
                </a:path>
                <a:path w="852170" h="803910">
                  <a:moveTo>
                    <a:pt x="524116" y="152615"/>
                  </a:moveTo>
                  <a:lnTo>
                    <a:pt x="523506" y="144462"/>
                  </a:lnTo>
                  <a:lnTo>
                    <a:pt x="521868" y="136144"/>
                  </a:lnTo>
                  <a:lnTo>
                    <a:pt x="521728" y="135420"/>
                  </a:lnTo>
                  <a:lnTo>
                    <a:pt x="519468" y="128270"/>
                  </a:lnTo>
                  <a:lnTo>
                    <a:pt x="518795" y="126111"/>
                  </a:lnTo>
                  <a:lnTo>
                    <a:pt x="514832" y="117017"/>
                  </a:lnTo>
                  <a:lnTo>
                    <a:pt x="488645" y="87134"/>
                  </a:lnTo>
                  <a:lnTo>
                    <a:pt x="458063" y="75438"/>
                  </a:lnTo>
                  <a:lnTo>
                    <a:pt x="458063" y="183413"/>
                  </a:lnTo>
                  <a:lnTo>
                    <a:pt x="456831" y="190030"/>
                  </a:lnTo>
                  <a:lnTo>
                    <a:pt x="425069" y="212471"/>
                  </a:lnTo>
                  <a:lnTo>
                    <a:pt x="417245" y="211899"/>
                  </a:lnTo>
                  <a:lnTo>
                    <a:pt x="384860" y="187490"/>
                  </a:lnTo>
                  <a:lnTo>
                    <a:pt x="381850" y="180213"/>
                  </a:lnTo>
                  <a:lnTo>
                    <a:pt x="380492" y="172847"/>
                  </a:lnTo>
                  <a:lnTo>
                    <a:pt x="399872" y="138988"/>
                  </a:lnTo>
                  <a:lnTo>
                    <a:pt x="414147" y="136144"/>
                  </a:lnTo>
                  <a:lnTo>
                    <a:pt x="421906" y="136740"/>
                  </a:lnTo>
                  <a:lnTo>
                    <a:pt x="453682" y="160782"/>
                  </a:lnTo>
                  <a:lnTo>
                    <a:pt x="458063" y="183413"/>
                  </a:lnTo>
                  <a:lnTo>
                    <a:pt x="458063" y="75438"/>
                  </a:lnTo>
                  <a:lnTo>
                    <a:pt x="450494" y="74676"/>
                  </a:lnTo>
                  <a:lnTo>
                    <a:pt x="439902" y="75247"/>
                  </a:lnTo>
                  <a:lnTo>
                    <a:pt x="428980" y="77457"/>
                  </a:lnTo>
                  <a:lnTo>
                    <a:pt x="417830" y="81280"/>
                  </a:lnTo>
                  <a:lnTo>
                    <a:pt x="418871" y="71742"/>
                  </a:lnTo>
                  <a:lnTo>
                    <a:pt x="419087" y="64135"/>
                  </a:lnTo>
                  <a:lnTo>
                    <a:pt x="419074" y="62280"/>
                  </a:lnTo>
                  <a:lnTo>
                    <a:pt x="418579" y="54889"/>
                  </a:lnTo>
                  <a:lnTo>
                    <a:pt x="398653" y="16764"/>
                  </a:lnTo>
                  <a:lnTo>
                    <a:pt x="364998" y="1066"/>
                  </a:lnTo>
                  <a:lnTo>
                    <a:pt x="364998" y="102489"/>
                  </a:lnTo>
                  <a:lnTo>
                    <a:pt x="362331" y="109728"/>
                  </a:lnTo>
                  <a:lnTo>
                    <a:pt x="356489" y="116205"/>
                  </a:lnTo>
                  <a:lnTo>
                    <a:pt x="349885" y="123444"/>
                  </a:lnTo>
                  <a:lnTo>
                    <a:pt x="342519" y="127254"/>
                  </a:lnTo>
                  <a:lnTo>
                    <a:pt x="326009" y="128270"/>
                  </a:lnTo>
                  <a:lnTo>
                    <a:pt x="318389" y="125349"/>
                  </a:lnTo>
                  <a:lnTo>
                    <a:pt x="311404" y="119126"/>
                  </a:lnTo>
                  <a:lnTo>
                    <a:pt x="304673" y="112903"/>
                  </a:lnTo>
                  <a:lnTo>
                    <a:pt x="300990" y="105791"/>
                  </a:lnTo>
                  <a:lnTo>
                    <a:pt x="300228" y="89535"/>
                  </a:lnTo>
                  <a:lnTo>
                    <a:pt x="303022" y="82042"/>
                  </a:lnTo>
                  <a:lnTo>
                    <a:pt x="315341" y="68453"/>
                  </a:lnTo>
                  <a:lnTo>
                    <a:pt x="322453" y="64897"/>
                  </a:lnTo>
                  <a:lnTo>
                    <a:pt x="339090" y="64135"/>
                  </a:lnTo>
                  <a:lnTo>
                    <a:pt x="346710" y="67183"/>
                  </a:lnTo>
                  <a:lnTo>
                    <a:pt x="353695" y="73533"/>
                  </a:lnTo>
                  <a:lnTo>
                    <a:pt x="360426" y="79502"/>
                  </a:lnTo>
                  <a:lnTo>
                    <a:pt x="363982" y="86614"/>
                  </a:lnTo>
                  <a:lnTo>
                    <a:pt x="364998" y="102489"/>
                  </a:lnTo>
                  <a:lnTo>
                    <a:pt x="364998" y="1066"/>
                  </a:lnTo>
                  <a:lnTo>
                    <a:pt x="358089" y="0"/>
                  </a:lnTo>
                  <a:lnTo>
                    <a:pt x="342138" y="1016"/>
                  </a:lnTo>
                  <a:lnTo>
                    <a:pt x="325412" y="5956"/>
                  </a:lnTo>
                  <a:lnTo>
                    <a:pt x="290601" y="28917"/>
                  </a:lnTo>
                  <a:lnTo>
                    <a:pt x="260108" y="62280"/>
                  </a:lnTo>
                  <a:lnTo>
                    <a:pt x="240411" y="107442"/>
                  </a:lnTo>
                  <a:lnTo>
                    <a:pt x="239661" y="126111"/>
                  </a:lnTo>
                  <a:lnTo>
                    <a:pt x="242658" y="142087"/>
                  </a:lnTo>
                  <a:lnTo>
                    <a:pt x="268300" y="175221"/>
                  </a:lnTo>
                  <a:lnTo>
                    <a:pt x="302577" y="185699"/>
                  </a:lnTo>
                  <a:lnTo>
                    <a:pt x="310578" y="185000"/>
                  </a:lnTo>
                  <a:lnTo>
                    <a:pt x="319151" y="183172"/>
                  </a:lnTo>
                  <a:lnTo>
                    <a:pt x="328295" y="180213"/>
                  </a:lnTo>
                  <a:lnTo>
                    <a:pt x="324764" y="191681"/>
                  </a:lnTo>
                  <a:lnTo>
                    <a:pt x="322935" y="202615"/>
                  </a:lnTo>
                  <a:lnTo>
                    <a:pt x="322808" y="213067"/>
                  </a:lnTo>
                  <a:lnTo>
                    <a:pt x="324358" y="223012"/>
                  </a:lnTo>
                  <a:lnTo>
                    <a:pt x="347091" y="258572"/>
                  </a:lnTo>
                  <a:lnTo>
                    <a:pt x="387985" y="279654"/>
                  </a:lnTo>
                  <a:lnTo>
                    <a:pt x="399415" y="280962"/>
                  </a:lnTo>
                  <a:lnTo>
                    <a:pt x="410845" y="280492"/>
                  </a:lnTo>
                  <a:lnTo>
                    <a:pt x="458139" y="258406"/>
                  </a:lnTo>
                  <a:lnTo>
                    <a:pt x="485648" y="231775"/>
                  </a:lnTo>
                  <a:lnTo>
                    <a:pt x="501167" y="212471"/>
                  </a:lnTo>
                  <a:lnTo>
                    <a:pt x="505968" y="205473"/>
                  </a:lnTo>
                  <a:lnTo>
                    <a:pt x="522185" y="170078"/>
                  </a:lnTo>
                  <a:lnTo>
                    <a:pt x="524116" y="154076"/>
                  </a:lnTo>
                  <a:lnTo>
                    <a:pt x="524116" y="152615"/>
                  </a:lnTo>
                  <a:close/>
                </a:path>
                <a:path w="852170" h="803910">
                  <a:moveTo>
                    <a:pt x="675805" y="667042"/>
                  </a:moveTo>
                  <a:lnTo>
                    <a:pt x="668528" y="623455"/>
                  </a:lnTo>
                  <a:lnTo>
                    <a:pt x="643496" y="585431"/>
                  </a:lnTo>
                  <a:lnTo>
                    <a:pt x="514477" y="468122"/>
                  </a:lnTo>
                  <a:lnTo>
                    <a:pt x="457962" y="530479"/>
                  </a:lnTo>
                  <a:lnTo>
                    <a:pt x="581406" y="642112"/>
                  </a:lnTo>
                  <a:lnTo>
                    <a:pt x="588797" y="649808"/>
                  </a:lnTo>
                  <a:lnTo>
                    <a:pt x="594233" y="657821"/>
                  </a:lnTo>
                  <a:lnTo>
                    <a:pt x="597649" y="666140"/>
                  </a:lnTo>
                  <a:lnTo>
                    <a:pt x="599059" y="674751"/>
                  </a:lnTo>
                  <a:lnTo>
                    <a:pt x="598551" y="683425"/>
                  </a:lnTo>
                  <a:lnTo>
                    <a:pt x="577811" y="715556"/>
                  </a:lnTo>
                  <a:lnTo>
                    <a:pt x="553085" y="725424"/>
                  </a:lnTo>
                  <a:lnTo>
                    <a:pt x="544309" y="724814"/>
                  </a:lnTo>
                  <a:lnTo>
                    <a:pt x="535711" y="722223"/>
                  </a:lnTo>
                  <a:lnTo>
                    <a:pt x="527253" y="717677"/>
                  </a:lnTo>
                  <a:lnTo>
                    <a:pt x="518922" y="711200"/>
                  </a:lnTo>
                  <a:lnTo>
                    <a:pt x="395478" y="599567"/>
                  </a:lnTo>
                  <a:lnTo>
                    <a:pt x="339090" y="662051"/>
                  </a:lnTo>
                  <a:lnTo>
                    <a:pt x="459613" y="771017"/>
                  </a:lnTo>
                  <a:lnTo>
                    <a:pt x="499110" y="796036"/>
                  </a:lnTo>
                  <a:lnTo>
                    <a:pt x="534416" y="803910"/>
                  </a:lnTo>
                  <a:lnTo>
                    <a:pt x="544271" y="803706"/>
                  </a:lnTo>
                  <a:lnTo>
                    <a:pt x="588289" y="789609"/>
                  </a:lnTo>
                  <a:lnTo>
                    <a:pt x="622566" y="761034"/>
                  </a:lnTo>
                  <a:lnTo>
                    <a:pt x="653453" y="725424"/>
                  </a:lnTo>
                  <a:lnTo>
                    <a:pt x="656818" y="720775"/>
                  </a:lnTo>
                  <a:lnTo>
                    <a:pt x="664171" y="708406"/>
                  </a:lnTo>
                  <a:lnTo>
                    <a:pt x="669798" y="696214"/>
                  </a:lnTo>
                  <a:lnTo>
                    <a:pt x="672807" y="687146"/>
                  </a:lnTo>
                  <a:lnTo>
                    <a:pt x="674827" y="677418"/>
                  </a:lnTo>
                  <a:lnTo>
                    <a:pt x="675805" y="667042"/>
                  </a:lnTo>
                  <a:close/>
                </a:path>
                <a:path w="852170" h="803910">
                  <a:moveTo>
                    <a:pt x="851814" y="456793"/>
                  </a:moveTo>
                  <a:lnTo>
                    <a:pt x="834771" y="410362"/>
                  </a:lnTo>
                  <a:lnTo>
                    <a:pt x="806043" y="375412"/>
                  </a:lnTo>
                  <a:lnTo>
                    <a:pt x="792480" y="361696"/>
                  </a:lnTo>
                  <a:lnTo>
                    <a:pt x="774166" y="346341"/>
                  </a:lnTo>
                  <a:lnTo>
                    <a:pt x="756399" y="333997"/>
                  </a:lnTo>
                  <a:lnTo>
                    <a:pt x="739216" y="324675"/>
                  </a:lnTo>
                  <a:lnTo>
                    <a:pt x="723582" y="318757"/>
                  </a:lnTo>
                  <a:lnTo>
                    <a:pt x="723582" y="428345"/>
                  </a:lnTo>
                  <a:lnTo>
                    <a:pt x="722083" y="435483"/>
                  </a:lnTo>
                  <a:lnTo>
                    <a:pt x="688213" y="459359"/>
                  </a:lnTo>
                  <a:lnTo>
                    <a:pt x="680161" y="458165"/>
                  </a:lnTo>
                  <a:lnTo>
                    <a:pt x="647801" y="435889"/>
                  </a:lnTo>
                  <a:lnTo>
                    <a:pt x="636524" y="406057"/>
                  </a:lnTo>
                  <a:lnTo>
                    <a:pt x="637882" y="399275"/>
                  </a:lnTo>
                  <a:lnTo>
                    <a:pt x="672592" y="375412"/>
                  </a:lnTo>
                  <a:lnTo>
                    <a:pt x="680948" y="376415"/>
                  </a:lnTo>
                  <a:lnTo>
                    <a:pt x="712978" y="397789"/>
                  </a:lnTo>
                  <a:lnTo>
                    <a:pt x="723582" y="428345"/>
                  </a:lnTo>
                  <a:lnTo>
                    <a:pt x="723582" y="318757"/>
                  </a:lnTo>
                  <a:lnTo>
                    <a:pt x="722630" y="318389"/>
                  </a:lnTo>
                  <a:lnTo>
                    <a:pt x="706666" y="314782"/>
                  </a:lnTo>
                  <a:lnTo>
                    <a:pt x="691400" y="313461"/>
                  </a:lnTo>
                  <a:lnTo>
                    <a:pt x="676808" y="314452"/>
                  </a:lnTo>
                  <a:lnTo>
                    <a:pt x="635901" y="332066"/>
                  </a:lnTo>
                  <a:lnTo>
                    <a:pt x="598157" y="369671"/>
                  </a:lnTo>
                  <a:lnTo>
                    <a:pt x="579120" y="406654"/>
                  </a:lnTo>
                  <a:lnTo>
                    <a:pt x="576224" y="432054"/>
                  </a:lnTo>
                  <a:lnTo>
                    <a:pt x="577367" y="443344"/>
                  </a:lnTo>
                  <a:lnTo>
                    <a:pt x="599236" y="488823"/>
                  </a:lnTo>
                  <a:lnTo>
                    <a:pt x="639737" y="518058"/>
                  </a:lnTo>
                  <a:lnTo>
                    <a:pt x="674243" y="523748"/>
                  </a:lnTo>
                  <a:lnTo>
                    <a:pt x="691616" y="521538"/>
                  </a:lnTo>
                  <a:lnTo>
                    <a:pt x="735076" y="495300"/>
                  </a:lnTo>
                  <a:lnTo>
                    <a:pt x="754291" y="459359"/>
                  </a:lnTo>
                  <a:lnTo>
                    <a:pt x="754443" y="458812"/>
                  </a:lnTo>
                  <a:lnTo>
                    <a:pt x="755726" y="450367"/>
                  </a:lnTo>
                  <a:lnTo>
                    <a:pt x="756119" y="443484"/>
                  </a:lnTo>
                  <a:lnTo>
                    <a:pt x="756031" y="432054"/>
                  </a:lnTo>
                  <a:lnTo>
                    <a:pt x="769505" y="447040"/>
                  </a:lnTo>
                  <a:lnTo>
                    <a:pt x="791210" y="478790"/>
                  </a:lnTo>
                  <a:lnTo>
                    <a:pt x="793356" y="488823"/>
                  </a:lnTo>
                  <a:lnTo>
                    <a:pt x="793191" y="497179"/>
                  </a:lnTo>
                  <a:lnTo>
                    <a:pt x="769239" y="520700"/>
                  </a:lnTo>
                  <a:lnTo>
                    <a:pt x="762889" y="521335"/>
                  </a:lnTo>
                  <a:lnTo>
                    <a:pt x="755142" y="518795"/>
                  </a:lnTo>
                  <a:lnTo>
                    <a:pt x="745998" y="513207"/>
                  </a:lnTo>
                  <a:lnTo>
                    <a:pt x="702437" y="575437"/>
                  </a:lnTo>
                  <a:lnTo>
                    <a:pt x="712698" y="579704"/>
                  </a:lnTo>
                  <a:lnTo>
                    <a:pt x="722757" y="582803"/>
                  </a:lnTo>
                  <a:lnTo>
                    <a:pt x="732612" y="584771"/>
                  </a:lnTo>
                  <a:lnTo>
                    <a:pt x="742315" y="585597"/>
                  </a:lnTo>
                  <a:lnTo>
                    <a:pt x="751789" y="585292"/>
                  </a:lnTo>
                  <a:lnTo>
                    <a:pt x="788885" y="571817"/>
                  </a:lnTo>
                  <a:lnTo>
                    <a:pt x="819658" y="544195"/>
                  </a:lnTo>
                  <a:lnTo>
                    <a:pt x="836485" y="521335"/>
                  </a:lnTo>
                  <a:lnTo>
                    <a:pt x="846112" y="501992"/>
                  </a:lnTo>
                  <a:lnTo>
                    <a:pt x="851598" y="479920"/>
                  </a:lnTo>
                  <a:lnTo>
                    <a:pt x="851789" y="466471"/>
                  </a:lnTo>
                  <a:lnTo>
                    <a:pt x="851814" y="45679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8" y="8465"/>
            <a:ext cx="936117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86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3417" y="226857"/>
            <a:ext cx="10474960" cy="624459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71805" algn="ctr">
              <a:lnSpc>
                <a:spcPct val="100000"/>
              </a:lnSpc>
              <a:spcBef>
                <a:spcPts val="690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-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800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3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>
              <a:latin typeface="Arial Black"/>
              <a:cs typeface="Arial Black"/>
            </a:endParaRPr>
          </a:p>
          <a:p>
            <a:pPr marL="134620">
              <a:lnSpc>
                <a:spcPts val="2915"/>
              </a:lnSpc>
              <a:spcBef>
                <a:spcPts val="570"/>
              </a:spcBef>
            </a:pPr>
            <a:r>
              <a:rPr sz="2500" i="1" u="sng" spc="-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Animation</a:t>
            </a:r>
            <a:r>
              <a:rPr sz="2500" i="1" u="sng" spc="-1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 </a:t>
            </a:r>
            <a:r>
              <a:rPr sz="2500" i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du</a:t>
            </a:r>
            <a:r>
              <a:rPr sz="2500" i="1" u="sng" spc="-2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 </a:t>
            </a:r>
            <a:r>
              <a:rPr sz="2500" i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jeu</a:t>
            </a:r>
            <a:r>
              <a:rPr sz="2500" i="1" u="sng" spc="-18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34620" marR="5080">
              <a:lnSpc>
                <a:spcPts val="1839"/>
              </a:lnSpc>
              <a:spcBef>
                <a:spcPts val="14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Coordination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des déplacements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défensifs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offensifs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joueurs.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Elle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s’appuie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sur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des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principes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fondamentaux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jeux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défensifs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offensifs.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Elle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dépendante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des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caractéristiques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joueurs.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 Black"/>
              <a:cs typeface="Arial Black"/>
            </a:endParaRPr>
          </a:p>
          <a:p>
            <a:pPr marL="123189">
              <a:lnSpc>
                <a:spcPts val="2940"/>
              </a:lnSpc>
            </a:pPr>
            <a:r>
              <a:rPr sz="2500" i="1" u="sng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Appel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3189" marR="261620">
              <a:lnSpc>
                <a:spcPts val="1839"/>
              </a:lnSpc>
              <a:spcBef>
                <a:spcPts val="16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Déplacement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avec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intention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recevoir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(l’appel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commande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passe)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 de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créer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espace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(appel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profond,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oblique,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décrochage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...).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Arial Black"/>
              <a:cs typeface="Arial Black"/>
            </a:endParaRPr>
          </a:p>
          <a:p>
            <a:pPr marL="100965">
              <a:lnSpc>
                <a:spcPts val="2915"/>
              </a:lnSpc>
            </a:pPr>
            <a:r>
              <a:rPr sz="2500" i="1" u="sng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Black"/>
                <a:cs typeface="Arial Black"/>
              </a:rPr>
              <a:t>Appui</a:t>
            </a:r>
            <a:r>
              <a:rPr sz="2500" i="1" spc="-1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00965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situé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AVANT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porteur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ballon.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 Black"/>
              <a:cs typeface="Arial Black"/>
            </a:endParaRPr>
          </a:p>
          <a:p>
            <a:pPr marL="57150">
              <a:lnSpc>
                <a:spcPts val="2915"/>
              </a:lnSpc>
            </a:pP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Attaque</a:t>
            </a:r>
            <a:r>
              <a:rPr sz="2500" i="1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placée</a:t>
            </a:r>
            <a:r>
              <a:rPr sz="2500" i="1" spc="-1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57150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Progression</a:t>
            </a:r>
            <a:r>
              <a:rPr sz="1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collective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face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bloc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défensif</a:t>
            </a:r>
            <a:r>
              <a:rPr sz="17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replacé.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905"/>
              </a:lnSpc>
            </a:pP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Attaque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rapide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2842895">
              <a:lnSpc>
                <a:spcPts val="1939"/>
              </a:lnSpc>
              <a:spcBef>
                <a:spcPts val="15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Action</a:t>
            </a:r>
            <a:r>
              <a:rPr sz="18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offensive,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dans</a:t>
            </a:r>
            <a:r>
              <a:rPr sz="18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sens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profondeur,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visant</a:t>
            </a: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par</a:t>
            </a: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Black"/>
                <a:cs typeface="Arial Black"/>
              </a:rPr>
              <a:t>sa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rapidité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à profiter</a:t>
            </a:r>
            <a:r>
              <a:rPr sz="18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d’un déséquilibre</a:t>
            </a:r>
            <a:r>
              <a:rPr sz="1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défensif</a:t>
            </a:r>
            <a:r>
              <a:rPr sz="18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adverse.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87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8768" y="1139977"/>
            <a:ext cx="10097135" cy="5070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145">
              <a:lnSpc>
                <a:spcPts val="2915"/>
              </a:lnSpc>
              <a:spcBef>
                <a:spcPts val="13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Bloc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0" dirty="0">
                <a:solidFill>
                  <a:srgbClr val="FFFF00"/>
                </a:solidFill>
                <a:latin typeface="Arial Black"/>
                <a:cs typeface="Arial Black"/>
              </a:rPr>
              <a:t>équipe</a:t>
            </a:r>
            <a:r>
              <a:rPr sz="2500" i="1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7145" marR="803275">
              <a:lnSpc>
                <a:spcPts val="1839"/>
              </a:lnSpc>
              <a:spcBef>
                <a:spcPts val="14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Toutes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lignes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d’une même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équipe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(3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lignes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compactes)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engagées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dans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une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action</a:t>
            </a:r>
            <a:r>
              <a:rPr sz="1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offensive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(bloc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offensif)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défensive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(bloc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défensif).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Cadrer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le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5" dirty="0">
                <a:solidFill>
                  <a:srgbClr val="FFFF00"/>
                </a:solidFill>
                <a:latin typeface="Arial Black"/>
                <a:cs typeface="Arial Black"/>
              </a:rPr>
              <a:t>porteur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ballon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Limiter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fermer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l’espace de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jeu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porteur.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  <a:spcBef>
                <a:spcPts val="140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Créer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un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espace</a:t>
            </a:r>
            <a:r>
              <a:rPr sz="2500" i="1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libre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75565">
              <a:lnSpc>
                <a:spcPts val="1839"/>
              </a:lnSpc>
              <a:spcBef>
                <a:spcPts val="14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Provoquer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déplacement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plusieurs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équipe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créer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zone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libre.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  <a:spcBef>
                <a:spcPts val="1365"/>
              </a:spcBef>
            </a:pP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400" spc="-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Démarquage</a:t>
            </a:r>
            <a:r>
              <a:rPr sz="2500" i="1" spc="-9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5080">
              <a:lnSpc>
                <a:spcPct val="90000"/>
              </a:lnSpc>
              <a:spcBef>
                <a:spcPts val="114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Opération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permet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libérer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surveillance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 de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plusieurs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adversaires.</a:t>
            </a:r>
            <a:r>
              <a:rPr sz="17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démarquer,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c’est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échapper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aux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possibilités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d’intervention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des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adversaires,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afin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trouver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libre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agir,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mais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c’est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aussi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être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accessible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à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l’autre pour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participer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 conservation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 à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progression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</a:t>
            </a:r>
            <a:r>
              <a:rPr sz="17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réalisation</a:t>
            </a:r>
            <a:r>
              <a:rPr sz="17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but.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73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Il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caractérisé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par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sa vitesse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course,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son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origine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(direction,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dos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939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défenseurs),</a:t>
            </a:r>
            <a:r>
              <a:rPr sz="17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sa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soudaineté,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l’utilisation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l’espace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libre.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88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8465"/>
            <a:ext cx="840029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4996" y="0"/>
            <a:ext cx="5383530" cy="9556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1105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3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7816" y="1025677"/>
            <a:ext cx="9919335" cy="53841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915"/>
              </a:lnSpc>
              <a:spcBef>
                <a:spcPts val="130"/>
              </a:spcBef>
            </a:pP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Demi</a:t>
            </a:r>
            <a:r>
              <a:rPr sz="2500" i="1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–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volée</a:t>
            </a:r>
            <a:r>
              <a:rPr sz="2500" i="1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Frappe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moment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celui-ci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rebondit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(juste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après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rebond).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</a:pP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Déséquilibre</a:t>
            </a:r>
            <a:r>
              <a:rPr sz="2500" i="1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partiel</a:t>
            </a:r>
            <a:r>
              <a:rPr sz="2500" i="1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556260">
              <a:lnSpc>
                <a:spcPts val="1839"/>
              </a:lnSpc>
              <a:spcBef>
                <a:spcPts val="14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Lorsqu’une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deux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lignes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adverses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sont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orientées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direction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leur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la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poursuite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adversaire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qui a maîtrisé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ballon.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05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</a:pP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Déséquilibre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5" dirty="0">
                <a:solidFill>
                  <a:srgbClr val="FFFF00"/>
                </a:solidFill>
                <a:latin typeface="Arial Black"/>
                <a:cs typeface="Arial Black"/>
              </a:rPr>
              <a:t>total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ts val="1850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Lorsqu’une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équipe adverse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orientée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 direction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son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 la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poursuite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939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adversaire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 maîtrisé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ballon.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</a:pP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Déviation</a:t>
            </a:r>
            <a:r>
              <a:rPr sz="2500" i="1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5080">
              <a:lnSpc>
                <a:spcPts val="1839"/>
              </a:lnSpc>
              <a:spcBef>
                <a:spcPts val="14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Prolonger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sans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contrôle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modifiant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sa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trajectoire,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 un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partenaire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ou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soi-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même.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 Black"/>
              <a:cs typeface="Arial Black"/>
            </a:endParaRPr>
          </a:p>
          <a:p>
            <a:pPr marL="58419">
              <a:lnSpc>
                <a:spcPts val="2915"/>
              </a:lnSpc>
            </a:pP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Dribble</a:t>
            </a:r>
            <a:r>
              <a:rPr sz="2500" i="1" spc="-17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58419">
              <a:lnSpc>
                <a:spcPts val="1955"/>
              </a:lnSpc>
            </a:pP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Éliminer,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 pied,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moins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adversaire,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enchaîner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...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89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8465"/>
            <a:ext cx="8356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4996" y="0"/>
            <a:ext cx="5383530" cy="101790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133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3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575" y="61476"/>
            <a:ext cx="13989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latin typeface="Arial Black"/>
                <a:cs typeface="Arial Black"/>
              </a:rPr>
              <a:t>REFERENTIEL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0896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latin typeface="Arial"/>
                <a:cs typeface="Arial"/>
              </a:rPr>
              <a:t>Football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effectif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réduit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à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11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Foot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4923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12192000" y="0"/>
                </a:moveTo>
                <a:lnTo>
                  <a:pt x="0" y="0"/>
                </a:lnTo>
                <a:lnTo>
                  <a:pt x="0" y="914400"/>
                </a:lnTo>
                <a:lnTo>
                  <a:pt x="12192000" y="9144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2030" y="523697"/>
            <a:ext cx="105905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5935" algn="l"/>
              </a:tabLst>
            </a:pPr>
            <a:r>
              <a:rPr sz="5400" spc="-25" dirty="0">
                <a:latin typeface="Arial Black"/>
                <a:cs typeface="Arial Black"/>
              </a:rPr>
              <a:t>DES</a:t>
            </a:r>
            <a:r>
              <a:rPr sz="5400" dirty="0">
                <a:latin typeface="Arial Black"/>
                <a:cs typeface="Arial Black"/>
              </a:rPr>
              <a:t>	</a:t>
            </a:r>
            <a:r>
              <a:rPr sz="5400" spc="-30" dirty="0">
                <a:latin typeface="Arial Black"/>
                <a:cs typeface="Arial Black"/>
              </a:rPr>
              <a:t>PAROLES</a:t>
            </a:r>
            <a:r>
              <a:rPr sz="5400" spc="-300" dirty="0">
                <a:latin typeface="Arial Black"/>
                <a:cs typeface="Arial Black"/>
              </a:rPr>
              <a:t> </a:t>
            </a:r>
            <a:r>
              <a:rPr sz="5400" dirty="0">
                <a:latin typeface="Arial Black"/>
                <a:cs typeface="Arial Black"/>
              </a:rPr>
              <a:t>AUX</a:t>
            </a:r>
            <a:r>
              <a:rPr sz="5400" spc="-290" dirty="0">
                <a:latin typeface="Arial Black"/>
                <a:cs typeface="Arial Black"/>
              </a:rPr>
              <a:t> </a:t>
            </a:r>
            <a:r>
              <a:rPr sz="5400" spc="-10" dirty="0">
                <a:latin typeface="Arial Black"/>
                <a:cs typeface="Arial Black"/>
              </a:rPr>
              <a:t>ACTES…</a:t>
            </a:r>
            <a:endParaRPr sz="5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68696" y="5910071"/>
            <a:ext cx="841375" cy="741045"/>
            <a:chOff x="5568696" y="5910071"/>
            <a:chExt cx="841375" cy="741045"/>
          </a:xfrm>
        </p:grpSpPr>
        <p:sp>
          <p:nvSpPr>
            <p:cNvPr id="8" name="object 8"/>
            <p:cNvSpPr/>
            <p:nvPr/>
          </p:nvSpPr>
          <p:spPr>
            <a:xfrm>
              <a:off x="5573268" y="5914643"/>
              <a:ext cx="832485" cy="731520"/>
            </a:xfrm>
            <a:custGeom>
              <a:avLst/>
              <a:gdLst/>
              <a:ahLst/>
              <a:cxnLst/>
              <a:rect l="l" t="t" r="r" b="b"/>
              <a:pathLst>
                <a:path w="832485" h="731520">
                  <a:moveTo>
                    <a:pt x="416052" y="0"/>
                  </a:moveTo>
                  <a:lnTo>
                    <a:pt x="363870" y="2849"/>
                  </a:lnTo>
                  <a:lnTo>
                    <a:pt x="313621" y="11170"/>
                  </a:lnTo>
                  <a:lnTo>
                    <a:pt x="265694" y="24619"/>
                  </a:lnTo>
                  <a:lnTo>
                    <a:pt x="220479" y="42854"/>
                  </a:lnTo>
                  <a:lnTo>
                    <a:pt x="178368" y="65531"/>
                  </a:lnTo>
                  <a:lnTo>
                    <a:pt x="139749" y="92308"/>
                  </a:lnTo>
                  <a:lnTo>
                    <a:pt x="105014" y="122843"/>
                  </a:lnTo>
                  <a:lnTo>
                    <a:pt x="74552" y="156792"/>
                  </a:lnTo>
                  <a:lnTo>
                    <a:pt x="48754" y="193813"/>
                  </a:lnTo>
                  <a:lnTo>
                    <a:pt x="28009" y="233563"/>
                  </a:lnTo>
                  <a:lnTo>
                    <a:pt x="12708" y="275699"/>
                  </a:lnTo>
                  <a:lnTo>
                    <a:pt x="3242" y="319879"/>
                  </a:lnTo>
                  <a:lnTo>
                    <a:pt x="0" y="365759"/>
                  </a:lnTo>
                  <a:lnTo>
                    <a:pt x="3242" y="411640"/>
                  </a:lnTo>
                  <a:lnTo>
                    <a:pt x="12708" y="455820"/>
                  </a:lnTo>
                  <a:lnTo>
                    <a:pt x="28009" y="497956"/>
                  </a:lnTo>
                  <a:lnTo>
                    <a:pt x="48754" y="537706"/>
                  </a:lnTo>
                  <a:lnTo>
                    <a:pt x="74552" y="574727"/>
                  </a:lnTo>
                  <a:lnTo>
                    <a:pt x="105014" y="608676"/>
                  </a:lnTo>
                  <a:lnTo>
                    <a:pt x="139749" y="639211"/>
                  </a:lnTo>
                  <a:lnTo>
                    <a:pt x="178368" y="665988"/>
                  </a:lnTo>
                  <a:lnTo>
                    <a:pt x="220479" y="688665"/>
                  </a:lnTo>
                  <a:lnTo>
                    <a:pt x="265694" y="706900"/>
                  </a:lnTo>
                  <a:lnTo>
                    <a:pt x="313621" y="720349"/>
                  </a:lnTo>
                  <a:lnTo>
                    <a:pt x="363870" y="728670"/>
                  </a:lnTo>
                  <a:lnTo>
                    <a:pt x="416052" y="731519"/>
                  </a:lnTo>
                  <a:lnTo>
                    <a:pt x="468233" y="728670"/>
                  </a:lnTo>
                  <a:lnTo>
                    <a:pt x="518482" y="720349"/>
                  </a:lnTo>
                  <a:lnTo>
                    <a:pt x="566409" y="706900"/>
                  </a:lnTo>
                  <a:lnTo>
                    <a:pt x="611624" y="688665"/>
                  </a:lnTo>
                  <a:lnTo>
                    <a:pt x="653735" y="665988"/>
                  </a:lnTo>
                  <a:lnTo>
                    <a:pt x="692354" y="639211"/>
                  </a:lnTo>
                  <a:lnTo>
                    <a:pt x="727089" y="608676"/>
                  </a:lnTo>
                  <a:lnTo>
                    <a:pt x="757551" y="574727"/>
                  </a:lnTo>
                  <a:lnTo>
                    <a:pt x="783349" y="537706"/>
                  </a:lnTo>
                  <a:lnTo>
                    <a:pt x="804094" y="497956"/>
                  </a:lnTo>
                  <a:lnTo>
                    <a:pt x="819395" y="455820"/>
                  </a:lnTo>
                  <a:lnTo>
                    <a:pt x="828861" y="411640"/>
                  </a:lnTo>
                  <a:lnTo>
                    <a:pt x="832104" y="365759"/>
                  </a:lnTo>
                  <a:lnTo>
                    <a:pt x="828861" y="319879"/>
                  </a:lnTo>
                  <a:lnTo>
                    <a:pt x="819395" y="275699"/>
                  </a:lnTo>
                  <a:lnTo>
                    <a:pt x="804094" y="233563"/>
                  </a:lnTo>
                  <a:lnTo>
                    <a:pt x="783349" y="193813"/>
                  </a:lnTo>
                  <a:lnTo>
                    <a:pt x="757551" y="156792"/>
                  </a:lnTo>
                  <a:lnTo>
                    <a:pt x="727089" y="122843"/>
                  </a:lnTo>
                  <a:lnTo>
                    <a:pt x="692354" y="92308"/>
                  </a:lnTo>
                  <a:lnTo>
                    <a:pt x="653735" y="65531"/>
                  </a:lnTo>
                  <a:lnTo>
                    <a:pt x="611624" y="42854"/>
                  </a:lnTo>
                  <a:lnTo>
                    <a:pt x="566409" y="24619"/>
                  </a:lnTo>
                  <a:lnTo>
                    <a:pt x="518482" y="11170"/>
                  </a:lnTo>
                  <a:lnTo>
                    <a:pt x="468233" y="2849"/>
                  </a:lnTo>
                  <a:lnTo>
                    <a:pt x="416052" y="0"/>
                  </a:lnTo>
                  <a:close/>
                </a:path>
              </a:pathLst>
            </a:custGeom>
            <a:solidFill>
              <a:srgbClr val="030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3268" y="5914643"/>
              <a:ext cx="832485" cy="731520"/>
            </a:xfrm>
            <a:custGeom>
              <a:avLst/>
              <a:gdLst/>
              <a:ahLst/>
              <a:cxnLst/>
              <a:rect l="l" t="t" r="r" b="b"/>
              <a:pathLst>
                <a:path w="832485" h="731520">
                  <a:moveTo>
                    <a:pt x="0" y="365759"/>
                  </a:moveTo>
                  <a:lnTo>
                    <a:pt x="3242" y="319879"/>
                  </a:lnTo>
                  <a:lnTo>
                    <a:pt x="12708" y="275699"/>
                  </a:lnTo>
                  <a:lnTo>
                    <a:pt x="28009" y="233563"/>
                  </a:lnTo>
                  <a:lnTo>
                    <a:pt x="48754" y="193813"/>
                  </a:lnTo>
                  <a:lnTo>
                    <a:pt x="74552" y="156792"/>
                  </a:lnTo>
                  <a:lnTo>
                    <a:pt x="105014" y="122843"/>
                  </a:lnTo>
                  <a:lnTo>
                    <a:pt x="139749" y="92308"/>
                  </a:lnTo>
                  <a:lnTo>
                    <a:pt x="178368" y="65531"/>
                  </a:lnTo>
                  <a:lnTo>
                    <a:pt x="220479" y="42854"/>
                  </a:lnTo>
                  <a:lnTo>
                    <a:pt x="265694" y="24619"/>
                  </a:lnTo>
                  <a:lnTo>
                    <a:pt x="313621" y="11170"/>
                  </a:lnTo>
                  <a:lnTo>
                    <a:pt x="363870" y="2849"/>
                  </a:lnTo>
                  <a:lnTo>
                    <a:pt x="416052" y="0"/>
                  </a:lnTo>
                  <a:lnTo>
                    <a:pt x="468233" y="2849"/>
                  </a:lnTo>
                  <a:lnTo>
                    <a:pt x="518482" y="11170"/>
                  </a:lnTo>
                  <a:lnTo>
                    <a:pt x="566409" y="24619"/>
                  </a:lnTo>
                  <a:lnTo>
                    <a:pt x="611624" y="42854"/>
                  </a:lnTo>
                  <a:lnTo>
                    <a:pt x="653735" y="65531"/>
                  </a:lnTo>
                  <a:lnTo>
                    <a:pt x="692354" y="92308"/>
                  </a:lnTo>
                  <a:lnTo>
                    <a:pt x="727089" y="122843"/>
                  </a:lnTo>
                  <a:lnTo>
                    <a:pt x="757551" y="156792"/>
                  </a:lnTo>
                  <a:lnTo>
                    <a:pt x="783349" y="193813"/>
                  </a:lnTo>
                  <a:lnTo>
                    <a:pt x="804094" y="233563"/>
                  </a:lnTo>
                  <a:lnTo>
                    <a:pt x="819395" y="275699"/>
                  </a:lnTo>
                  <a:lnTo>
                    <a:pt x="828861" y="319879"/>
                  </a:lnTo>
                  <a:lnTo>
                    <a:pt x="832104" y="365759"/>
                  </a:lnTo>
                  <a:lnTo>
                    <a:pt x="828861" y="411640"/>
                  </a:lnTo>
                  <a:lnTo>
                    <a:pt x="819395" y="455820"/>
                  </a:lnTo>
                  <a:lnTo>
                    <a:pt x="804094" y="497956"/>
                  </a:lnTo>
                  <a:lnTo>
                    <a:pt x="783349" y="537706"/>
                  </a:lnTo>
                  <a:lnTo>
                    <a:pt x="757551" y="574727"/>
                  </a:lnTo>
                  <a:lnTo>
                    <a:pt x="727089" y="608676"/>
                  </a:lnTo>
                  <a:lnTo>
                    <a:pt x="692354" y="639211"/>
                  </a:lnTo>
                  <a:lnTo>
                    <a:pt x="653735" y="665988"/>
                  </a:lnTo>
                  <a:lnTo>
                    <a:pt x="611624" y="688665"/>
                  </a:lnTo>
                  <a:lnTo>
                    <a:pt x="566409" y="706900"/>
                  </a:lnTo>
                  <a:lnTo>
                    <a:pt x="518482" y="720349"/>
                  </a:lnTo>
                  <a:lnTo>
                    <a:pt x="468233" y="728670"/>
                  </a:lnTo>
                  <a:lnTo>
                    <a:pt x="416052" y="731519"/>
                  </a:lnTo>
                  <a:lnTo>
                    <a:pt x="363870" y="728670"/>
                  </a:lnTo>
                  <a:lnTo>
                    <a:pt x="313621" y="720349"/>
                  </a:lnTo>
                  <a:lnTo>
                    <a:pt x="265694" y="706900"/>
                  </a:lnTo>
                  <a:lnTo>
                    <a:pt x="220479" y="688665"/>
                  </a:lnTo>
                  <a:lnTo>
                    <a:pt x="178368" y="665988"/>
                  </a:lnTo>
                  <a:lnTo>
                    <a:pt x="139749" y="639211"/>
                  </a:lnTo>
                  <a:lnTo>
                    <a:pt x="105014" y="608676"/>
                  </a:lnTo>
                  <a:lnTo>
                    <a:pt x="74552" y="574727"/>
                  </a:lnTo>
                  <a:lnTo>
                    <a:pt x="48754" y="537706"/>
                  </a:lnTo>
                  <a:lnTo>
                    <a:pt x="28009" y="497956"/>
                  </a:lnTo>
                  <a:lnTo>
                    <a:pt x="12708" y="455820"/>
                  </a:lnTo>
                  <a:lnTo>
                    <a:pt x="3242" y="411640"/>
                  </a:lnTo>
                  <a:lnTo>
                    <a:pt x="0" y="3657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025" y="1666966"/>
            <a:ext cx="11122025" cy="4737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3975"/>
              </a:lnSpc>
              <a:spcBef>
                <a:spcPts val="125"/>
              </a:spcBef>
            </a:pPr>
            <a:r>
              <a:rPr sz="3350" i="1" dirty="0">
                <a:latin typeface="Arial Black"/>
                <a:cs typeface="Arial Black"/>
              </a:rPr>
              <a:t>Le</a:t>
            </a:r>
            <a:r>
              <a:rPr sz="3350" i="1" spc="-280" dirty="0">
                <a:latin typeface="Arial Black"/>
                <a:cs typeface="Arial Black"/>
              </a:rPr>
              <a:t> </a:t>
            </a:r>
            <a:r>
              <a:rPr sz="3350" i="1" spc="-50" dirty="0" smtClean="0">
                <a:latin typeface="Arial Black"/>
                <a:cs typeface="Arial Black"/>
              </a:rPr>
              <a:t>:</a:t>
            </a:r>
            <a:endParaRPr sz="3350" dirty="0">
              <a:latin typeface="Arial Black"/>
              <a:cs typeface="Arial Black"/>
            </a:endParaRPr>
          </a:p>
          <a:p>
            <a:pPr marL="1303655">
              <a:lnSpc>
                <a:spcPts val="3030"/>
              </a:lnSpc>
            </a:pPr>
            <a:r>
              <a:rPr sz="2600" i="1" spc="-60" dirty="0">
                <a:latin typeface="Arial Black"/>
                <a:cs typeface="Arial Black"/>
              </a:rPr>
              <a:t>Présentation</a:t>
            </a:r>
            <a:r>
              <a:rPr sz="2600" i="1" spc="-16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et</a:t>
            </a:r>
            <a:r>
              <a:rPr sz="2600" i="1" spc="-180" dirty="0">
                <a:latin typeface="Arial Black"/>
                <a:cs typeface="Arial Black"/>
              </a:rPr>
              <a:t> </a:t>
            </a:r>
            <a:r>
              <a:rPr sz="2600" i="1" spc="-60" dirty="0">
                <a:latin typeface="Arial Black"/>
                <a:cs typeface="Arial Black"/>
              </a:rPr>
              <a:t>dépose</a:t>
            </a:r>
            <a:r>
              <a:rPr sz="2600" i="1" spc="-155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du</a:t>
            </a:r>
            <a:r>
              <a:rPr sz="2600" i="1" spc="-165" dirty="0">
                <a:latin typeface="Arial Black"/>
                <a:cs typeface="Arial Black"/>
              </a:rPr>
              <a:t> </a:t>
            </a:r>
            <a:r>
              <a:rPr sz="2600" i="1" spc="-25" dirty="0">
                <a:latin typeface="Arial Black"/>
                <a:cs typeface="Arial Black"/>
              </a:rPr>
              <a:t>projet</a:t>
            </a:r>
            <a:r>
              <a:rPr sz="2600" i="1" spc="-15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de</a:t>
            </a:r>
            <a:r>
              <a:rPr sz="2600" i="1" spc="-165" dirty="0">
                <a:latin typeface="Arial Black"/>
                <a:cs typeface="Arial Black"/>
              </a:rPr>
              <a:t> </a:t>
            </a:r>
            <a:r>
              <a:rPr sz="2600" i="1" spc="-35" dirty="0">
                <a:latin typeface="Arial Black"/>
                <a:cs typeface="Arial Black"/>
              </a:rPr>
              <a:t>travail</a:t>
            </a:r>
            <a:r>
              <a:rPr sz="2600" i="1" spc="-14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sur</a:t>
            </a:r>
            <a:r>
              <a:rPr sz="2600" i="1" spc="-160" dirty="0">
                <a:latin typeface="Arial Black"/>
                <a:cs typeface="Arial Black"/>
              </a:rPr>
              <a:t> </a:t>
            </a:r>
            <a:r>
              <a:rPr sz="2600" i="1" spc="-25" dirty="0">
                <a:latin typeface="Arial Black"/>
                <a:cs typeface="Arial Black"/>
              </a:rPr>
              <a:t>la</a:t>
            </a:r>
            <a:endParaRPr sz="2600" dirty="0">
              <a:latin typeface="Arial Black"/>
              <a:cs typeface="Arial Black"/>
            </a:endParaRPr>
          </a:p>
          <a:p>
            <a:pPr marL="1270" algn="ctr">
              <a:lnSpc>
                <a:spcPts val="2955"/>
              </a:lnSpc>
            </a:pPr>
            <a:r>
              <a:rPr sz="2600" i="1" dirty="0">
                <a:latin typeface="Arial Black"/>
                <a:cs typeface="Arial Black"/>
              </a:rPr>
              <a:t>«</a:t>
            </a:r>
            <a:r>
              <a:rPr sz="2600" i="1" spc="-110" dirty="0">
                <a:latin typeface="Arial Black"/>
                <a:cs typeface="Arial Black"/>
              </a:rPr>
              <a:t> </a:t>
            </a:r>
            <a:r>
              <a:rPr sz="2600" i="1" spc="-75" dirty="0">
                <a:latin typeface="Arial Black"/>
                <a:cs typeface="Arial Black"/>
              </a:rPr>
              <a:t>LABELLISATION</a:t>
            </a:r>
            <a:r>
              <a:rPr sz="2600" i="1" spc="-7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»</a:t>
            </a:r>
            <a:r>
              <a:rPr sz="2600" i="1" spc="-95" dirty="0">
                <a:latin typeface="Arial Black"/>
                <a:cs typeface="Arial Black"/>
              </a:rPr>
              <a:t> </a:t>
            </a:r>
            <a:r>
              <a:rPr sz="2500" b="1" i="1" dirty="0">
                <a:latin typeface="Arial"/>
                <a:cs typeface="Arial"/>
              </a:rPr>
              <a:t>au</a:t>
            </a:r>
            <a:r>
              <a:rPr sz="2500" b="1" i="1" spc="-55" dirty="0">
                <a:latin typeface="Arial"/>
                <a:cs typeface="Arial"/>
              </a:rPr>
              <a:t> </a:t>
            </a:r>
            <a:r>
              <a:rPr sz="2500" b="1" i="1" dirty="0" smtClean="0">
                <a:latin typeface="Arial"/>
                <a:cs typeface="Arial"/>
              </a:rPr>
              <a:t>district</a:t>
            </a:r>
            <a:endParaRPr sz="2500" dirty="0">
              <a:latin typeface="Arial"/>
              <a:cs typeface="Arial"/>
            </a:endParaRPr>
          </a:p>
          <a:p>
            <a:pPr algn="ctr">
              <a:lnSpc>
                <a:spcPts val="3904"/>
              </a:lnSpc>
            </a:pPr>
            <a:r>
              <a:rPr sz="3350" i="1" dirty="0">
                <a:solidFill>
                  <a:srgbClr val="990099"/>
                </a:solidFill>
                <a:latin typeface="Arial Black"/>
                <a:cs typeface="Arial Black"/>
              </a:rPr>
              <a:t>«</a:t>
            </a:r>
            <a:r>
              <a:rPr sz="3350" i="1" spc="-27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00" dirty="0">
                <a:solidFill>
                  <a:srgbClr val="990099"/>
                </a:solidFill>
                <a:latin typeface="Arial Black"/>
                <a:cs typeface="Arial Black"/>
              </a:rPr>
              <a:t>Nous</a:t>
            </a:r>
            <a:r>
              <a:rPr sz="3350" i="1" spc="-18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25" dirty="0">
                <a:solidFill>
                  <a:srgbClr val="990099"/>
                </a:solidFill>
                <a:latin typeface="Arial Black"/>
                <a:cs typeface="Arial Black"/>
              </a:rPr>
              <a:t>avons</a:t>
            </a:r>
            <a:r>
              <a:rPr sz="3350" i="1" spc="-15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0" dirty="0">
                <a:solidFill>
                  <a:srgbClr val="990099"/>
                </a:solidFill>
                <a:latin typeface="Arial Black"/>
                <a:cs typeface="Arial Black"/>
              </a:rPr>
              <a:t>dit</a:t>
            </a:r>
            <a:r>
              <a:rPr sz="3350" i="1" spc="-19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dirty="0">
                <a:solidFill>
                  <a:srgbClr val="990099"/>
                </a:solidFill>
                <a:latin typeface="Arial Black"/>
                <a:cs typeface="Arial Black"/>
              </a:rPr>
              <a:t>ce</a:t>
            </a:r>
            <a:r>
              <a:rPr sz="3350" i="1" spc="-19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60" dirty="0">
                <a:solidFill>
                  <a:srgbClr val="990099"/>
                </a:solidFill>
                <a:latin typeface="Arial Black"/>
                <a:cs typeface="Arial Black"/>
              </a:rPr>
              <a:t>que</a:t>
            </a:r>
            <a:r>
              <a:rPr sz="3350" i="1" spc="-19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80" dirty="0">
                <a:solidFill>
                  <a:srgbClr val="990099"/>
                </a:solidFill>
                <a:latin typeface="Arial Black"/>
                <a:cs typeface="Arial Black"/>
              </a:rPr>
              <a:t>nous</a:t>
            </a:r>
            <a:r>
              <a:rPr sz="3350" i="1" spc="-20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75" dirty="0">
                <a:solidFill>
                  <a:srgbClr val="990099"/>
                </a:solidFill>
                <a:latin typeface="Arial Black"/>
                <a:cs typeface="Arial Black"/>
              </a:rPr>
              <a:t>allons</a:t>
            </a:r>
            <a:r>
              <a:rPr sz="3350" i="1" spc="-20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50" dirty="0">
                <a:solidFill>
                  <a:srgbClr val="990099"/>
                </a:solidFill>
                <a:latin typeface="Arial Black"/>
                <a:cs typeface="Arial Black"/>
              </a:rPr>
              <a:t>faire</a:t>
            </a:r>
            <a:r>
              <a:rPr sz="3350" i="1" spc="-18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50" dirty="0">
                <a:solidFill>
                  <a:srgbClr val="990099"/>
                </a:solidFill>
                <a:latin typeface="Arial Black"/>
                <a:cs typeface="Arial Black"/>
              </a:rPr>
              <a:t>»</a:t>
            </a:r>
            <a:endParaRPr sz="335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665"/>
              </a:spcBef>
            </a:pPr>
            <a:r>
              <a:rPr sz="3350" i="1" dirty="0">
                <a:latin typeface="Arial Black"/>
                <a:cs typeface="Arial Black"/>
              </a:rPr>
              <a:t>Le</a:t>
            </a:r>
            <a:r>
              <a:rPr sz="3350" i="1" spc="-280" dirty="0">
                <a:latin typeface="Arial Black"/>
                <a:cs typeface="Arial Black"/>
              </a:rPr>
              <a:t> </a:t>
            </a:r>
            <a:r>
              <a:rPr sz="3350" i="1" spc="-50" dirty="0" smtClean="0">
                <a:latin typeface="Arial Black"/>
                <a:cs typeface="Arial Black"/>
              </a:rPr>
              <a:t>:</a:t>
            </a:r>
            <a:endParaRPr sz="3350" dirty="0">
              <a:latin typeface="Arial Black"/>
              <a:cs typeface="Arial Black"/>
            </a:endParaRPr>
          </a:p>
          <a:p>
            <a:pPr marL="1297305">
              <a:lnSpc>
                <a:spcPct val="100000"/>
              </a:lnSpc>
              <a:spcBef>
                <a:spcPts val="570"/>
              </a:spcBef>
            </a:pPr>
            <a:r>
              <a:rPr sz="2600" i="1" spc="-65" dirty="0">
                <a:latin typeface="Arial Black"/>
                <a:cs typeface="Arial Black"/>
              </a:rPr>
              <a:t>Annonce</a:t>
            </a:r>
            <a:r>
              <a:rPr sz="2600" i="1" spc="-155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du</a:t>
            </a:r>
            <a:r>
              <a:rPr sz="2600" i="1" spc="-170" dirty="0">
                <a:latin typeface="Arial Black"/>
                <a:cs typeface="Arial Black"/>
              </a:rPr>
              <a:t> </a:t>
            </a:r>
            <a:r>
              <a:rPr sz="2600" i="1" spc="-45" dirty="0">
                <a:latin typeface="Arial Black"/>
                <a:cs typeface="Arial Black"/>
              </a:rPr>
              <a:t>résultat</a:t>
            </a:r>
            <a:r>
              <a:rPr sz="2600" i="1" spc="-130" dirty="0">
                <a:latin typeface="Arial Black"/>
                <a:cs typeface="Arial Black"/>
              </a:rPr>
              <a:t> </a:t>
            </a:r>
            <a:r>
              <a:rPr sz="2600" i="1" dirty="0">
                <a:latin typeface="Arial Black"/>
                <a:cs typeface="Arial Black"/>
              </a:rPr>
              <a:t>=</a:t>
            </a:r>
            <a:r>
              <a:rPr sz="2600" i="1" spc="-155" dirty="0">
                <a:latin typeface="Arial Black"/>
                <a:cs typeface="Arial Black"/>
              </a:rPr>
              <a:t> </a:t>
            </a:r>
            <a:r>
              <a:rPr sz="2600" i="1" spc="-25" dirty="0">
                <a:latin typeface="Arial Black"/>
                <a:cs typeface="Arial Black"/>
              </a:rPr>
              <a:t>Projet</a:t>
            </a:r>
            <a:r>
              <a:rPr sz="2600" i="1" spc="-125" dirty="0">
                <a:latin typeface="Arial Black"/>
                <a:cs typeface="Arial Black"/>
              </a:rPr>
              <a:t> </a:t>
            </a:r>
            <a:r>
              <a:rPr sz="2600" i="1" spc="-60" dirty="0">
                <a:latin typeface="Arial Black"/>
                <a:cs typeface="Arial Black"/>
              </a:rPr>
              <a:t>Validé,</a:t>
            </a:r>
            <a:r>
              <a:rPr sz="2600" i="1" spc="-135" dirty="0">
                <a:latin typeface="Arial Black"/>
                <a:cs typeface="Arial Black"/>
              </a:rPr>
              <a:t> </a:t>
            </a:r>
            <a:endParaRPr sz="2600" dirty="0">
              <a:latin typeface="Arial Black"/>
              <a:cs typeface="Arial Black"/>
            </a:endParaRPr>
          </a:p>
          <a:p>
            <a:pPr marL="1270" algn="ctr">
              <a:lnSpc>
                <a:spcPts val="3015"/>
              </a:lnSpc>
              <a:spcBef>
                <a:spcPts val="60"/>
              </a:spcBef>
            </a:pPr>
            <a:r>
              <a:rPr sz="2600" i="1" spc="-35" dirty="0">
                <a:latin typeface="Arial Black"/>
                <a:cs typeface="Arial Black"/>
              </a:rPr>
              <a:t>MAINTENANT,</a:t>
            </a:r>
            <a:endParaRPr sz="2600" dirty="0">
              <a:latin typeface="Arial Black"/>
              <a:cs typeface="Arial Black"/>
            </a:endParaRPr>
          </a:p>
          <a:p>
            <a:pPr algn="ctr">
              <a:lnSpc>
                <a:spcPts val="3915"/>
              </a:lnSpc>
              <a:tabLst>
                <a:tab pos="541020" algn="l"/>
              </a:tabLst>
            </a:pPr>
            <a:r>
              <a:rPr sz="3350" i="1" spc="-50" dirty="0">
                <a:solidFill>
                  <a:srgbClr val="990099"/>
                </a:solidFill>
                <a:latin typeface="Arial Black"/>
                <a:cs typeface="Arial Black"/>
              </a:rPr>
              <a:t>«</a:t>
            </a:r>
            <a:r>
              <a:rPr sz="3350" i="1" dirty="0">
                <a:solidFill>
                  <a:srgbClr val="990099"/>
                </a:solidFill>
                <a:latin typeface="Arial Black"/>
                <a:cs typeface="Arial Black"/>
              </a:rPr>
              <a:t>	</a:t>
            </a:r>
            <a:r>
              <a:rPr sz="3350" i="1" spc="-75" dirty="0">
                <a:solidFill>
                  <a:srgbClr val="990099"/>
                </a:solidFill>
                <a:latin typeface="Arial Black"/>
                <a:cs typeface="Arial Black"/>
              </a:rPr>
              <a:t>nous</a:t>
            </a:r>
            <a:r>
              <a:rPr sz="3350" i="1" spc="-204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75" dirty="0">
                <a:solidFill>
                  <a:srgbClr val="990099"/>
                </a:solidFill>
                <a:latin typeface="Arial Black"/>
                <a:cs typeface="Arial Black"/>
              </a:rPr>
              <a:t>allons</a:t>
            </a:r>
            <a:r>
              <a:rPr sz="3350" i="1" spc="-204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10" dirty="0">
                <a:solidFill>
                  <a:srgbClr val="990099"/>
                </a:solidFill>
                <a:latin typeface="Arial Black"/>
                <a:cs typeface="Arial Black"/>
              </a:rPr>
              <a:t>devoir</a:t>
            </a:r>
            <a:r>
              <a:rPr sz="3350" i="1" spc="-17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55" dirty="0">
                <a:solidFill>
                  <a:srgbClr val="990099"/>
                </a:solidFill>
                <a:latin typeface="Arial Black"/>
                <a:cs typeface="Arial Black"/>
              </a:rPr>
              <a:t>faire</a:t>
            </a:r>
            <a:r>
              <a:rPr sz="3350" i="1" spc="-225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dirty="0">
                <a:solidFill>
                  <a:srgbClr val="990099"/>
                </a:solidFill>
                <a:latin typeface="Arial Black"/>
                <a:cs typeface="Arial Black"/>
              </a:rPr>
              <a:t>ce</a:t>
            </a:r>
            <a:r>
              <a:rPr sz="3350" i="1" spc="-21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65" dirty="0">
                <a:solidFill>
                  <a:srgbClr val="990099"/>
                </a:solidFill>
                <a:latin typeface="Arial Black"/>
                <a:cs typeface="Arial Black"/>
              </a:rPr>
              <a:t>que</a:t>
            </a:r>
            <a:r>
              <a:rPr sz="3350" i="1" spc="-19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80" dirty="0">
                <a:solidFill>
                  <a:srgbClr val="990099"/>
                </a:solidFill>
                <a:latin typeface="Arial Black"/>
                <a:cs typeface="Arial Black"/>
              </a:rPr>
              <a:t>nous</a:t>
            </a:r>
            <a:r>
              <a:rPr sz="3350" i="1" spc="-20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120" dirty="0">
                <a:solidFill>
                  <a:srgbClr val="990099"/>
                </a:solidFill>
                <a:latin typeface="Arial Black"/>
                <a:cs typeface="Arial Black"/>
              </a:rPr>
              <a:t>avons</a:t>
            </a:r>
            <a:r>
              <a:rPr sz="3350" i="1" spc="-16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20" dirty="0">
                <a:solidFill>
                  <a:srgbClr val="990099"/>
                </a:solidFill>
                <a:latin typeface="Arial Black"/>
                <a:cs typeface="Arial Black"/>
              </a:rPr>
              <a:t>dit</a:t>
            </a:r>
            <a:r>
              <a:rPr sz="3350" i="1" spc="-204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350" i="1" spc="-50" dirty="0">
                <a:solidFill>
                  <a:srgbClr val="990099"/>
                </a:solidFill>
                <a:latin typeface="Arial Black"/>
                <a:cs typeface="Arial Black"/>
              </a:rPr>
              <a:t>»</a:t>
            </a:r>
            <a:endParaRPr sz="3350" dirty="0">
              <a:latin typeface="Arial Black"/>
              <a:cs typeface="Arial Black"/>
            </a:endParaRPr>
          </a:p>
          <a:p>
            <a:pPr marR="201930" algn="ctr">
              <a:lnSpc>
                <a:spcPct val="100000"/>
              </a:lnSpc>
              <a:spcBef>
                <a:spcPts val="2925"/>
              </a:spcBef>
            </a:pPr>
            <a:r>
              <a:rPr lang="fr-FR" sz="1600" spc="-10" dirty="0" smtClean="0">
                <a:solidFill>
                  <a:srgbClr val="FFFF00"/>
                </a:solidFill>
                <a:latin typeface="Arial Black"/>
                <a:cs typeface="Arial Black"/>
              </a:rPr>
              <a:t>U8/U9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57508" y="65414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2919" y="817203"/>
            <a:ext cx="9819005" cy="55816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915"/>
              </a:lnSpc>
              <a:spcBef>
                <a:spcPts val="13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Espace</a:t>
            </a:r>
            <a:r>
              <a:rPr sz="2500" i="1" spc="-1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412115">
              <a:lnSpc>
                <a:spcPts val="1839"/>
              </a:lnSpc>
              <a:spcBef>
                <a:spcPts val="14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Distance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entre deux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lignes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différentes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(gardien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r>
              <a:rPr sz="17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défenseurs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-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milieux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attaquants).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Espace</a:t>
            </a:r>
            <a:r>
              <a:rPr sz="2500" i="1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185420">
              <a:lnSpc>
                <a:spcPts val="1839"/>
              </a:lnSpc>
              <a:spcBef>
                <a:spcPts val="14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Nous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pouvons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distinguer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espaces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jeu,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fluctuant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fonction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la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position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du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 et du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porteur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balle 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700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l’espace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conservation.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83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l’espace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progression.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939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l’espace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déséquilibre.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5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Espaces</a:t>
            </a:r>
            <a:r>
              <a:rPr sz="2500" i="1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5" dirty="0">
                <a:solidFill>
                  <a:srgbClr val="FFFF00"/>
                </a:solidFill>
                <a:latin typeface="Arial Black"/>
                <a:cs typeface="Arial Black"/>
              </a:rPr>
              <a:t>libres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Zones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terrain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libre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tous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momentanément.</a:t>
            </a:r>
            <a:endParaRPr sz="1700">
              <a:latin typeface="Arial Black"/>
              <a:cs typeface="Arial Black"/>
            </a:endParaRPr>
          </a:p>
          <a:p>
            <a:pPr marL="56515">
              <a:lnSpc>
                <a:spcPts val="2915"/>
              </a:lnSpc>
              <a:spcBef>
                <a:spcPts val="1585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Feinte</a:t>
            </a:r>
            <a:r>
              <a:rPr sz="2500" i="1" spc="-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56515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Action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tromperie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enchaîner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...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2915"/>
              </a:lnSpc>
              <a:spcBef>
                <a:spcPts val="182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Fixer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la</a:t>
            </a:r>
            <a:r>
              <a:rPr sz="2500" i="1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défense</a:t>
            </a:r>
            <a:r>
              <a:rPr sz="2500" i="1" spc="-10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ts val="18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Retenir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occuper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plusieurs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adverses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(ligne,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bloc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défensif)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dans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une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ts val="1939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zone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terrain.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90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4996" y="0"/>
            <a:ext cx="5383530" cy="8724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8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3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1116" y="1022752"/>
            <a:ext cx="10640060" cy="4209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15"/>
              </a:lnSpc>
              <a:spcBef>
                <a:spcPts val="95"/>
              </a:spcBef>
            </a:pPr>
            <a:r>
              <a:rPr sz="275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750" i="1" spc="-7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105" dirty="0">
                <a:solidFill>
                  <a:srgbClr val="FFFF00"/>
                </a:solidFill>
                <a:latin typeface="Arial Black"/>
                <a:cs typeface="Arial Black"/>
              </a:rPr>
              <a:t>Harcèlement</a:t>
            </a:r>
            <a:r>
              <a:rPr sz="2750" i="1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750">
              <a:latin typeface="Arial Black"/>
              <a:cs typeface="Arial Black"/>
            </a:endParaRPr>
          </a:p>
          <a:p>
            <a:pPr marL="12700" marR="374650">
              <a:lnSpc>
                <a:spcPct val="90100"/>
              </a:lnSpc>
              <a:spcBef>
                <a:spcPts val="11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Action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concerne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 joueur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 plus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proche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l’endroit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 perte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balle.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Le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harcèlement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porteur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nécessite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trouver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distance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adéquate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pour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empêcher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l’adversaire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vers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l’avant.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550">
              <a:latin typeface="Arial Black"/>
              <a:cs typeface="Arial Black"/>
            </a:endParaRPr>
          </a:p>
          <a:p>
            <a:pPr marL="12700">
              <a:lnSpc>
                <a:spcPts val="3215"/>
              </a:lnSpc>
            </a:pPr>
            <a:r>
              <a:rPr sz="275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750" i="1" spc="-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95" dirty="0">
                <a:solidFill>
                  <a:srgbClr val="FFFF00"/>
                </a:solidFill>
                <a:latin typeface="Arial Black"/>
                <a:cs typeface="Arial Black"/>
              </a:rPr>
              <a:t>Intercepter</a:t>
            </a:r>
            <a:r>
              <a:rPr sz="2750" i="1" spc="-9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750">
              <a:latin typeface="Arial Black"/>
              <a:cs typeface="Arial Black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Récupérer,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anticipant,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 ballon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adressé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adversaire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partenaire.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00">
              <a:latin typeface="Arial Black"/>
              <a:cs typeface="Arial Black"/>
            </a:endParaRPr>
          </a:p>
          <a:p>
            <a:pPr marL="12700">
              <a:lnSpc>
                <a:spcPts val="3215"/>
              </a:lnSpc>
            </a:pPr>
            <a:r>
              <a:rPr sz="275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750" i="1" spc="-8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75" dirty="0">
                <a:solidFill>
                  <a:srgbClr val="FFFF00"/>
                </a:solidFill>
                <a:latin typeface="Arial Black"/>
                <a:cs typeface="Arial Black"/>
              </a:rPr>
              <a:t>Intervalle</a:t>
            </a:r>
            <a:r>
              <a:rPr sz="2750" i="1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750">
              <a:latin typeface="Arial Black"/>
              <a:cs typeface="Arial Black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Distance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entre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deux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même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ligne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entre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ligne.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 Black"/>
              <a:cs typeface="Arial Black"/>
            </a:endParaRPr>
          </a:p>
          <a:p>
            <a:pPr marL="12700">
              <a:lnSpc>
                <a:spcPts val="3215"/>
              </a:lnSpc>
            </a:pPr>
            <a:r>
              <a:rPr sz="275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750" i="1" spc="-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100" dirty="0">
                <a:solidFill>
                  <a:srgbClr val="FFFF00"/>
                </a:solidFill>
                <a:latin typeface="Arial Black"/>
                <a:cs typeface="Arial Black"/>
              </a:rPr>
              <a:t>Marquage </a:t>
            </a:r>
            <a:r>
              <a:rPr sz="275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750">
              <a:latin typeface="Arial Black"/>
              <a:cs typeface="Arial Black"/>
            </a:endParaRPr>
          </a:p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Action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prendre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 charge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adversaire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dans le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limiter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sa marge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manoeuvre.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00" y="6091097"/>
            <a:ext cx="9282430" cy="6432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27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Norme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UEFA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correspondant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aux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mots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anglais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signifiant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«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moins de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».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91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4996" y="0"/>
            <a:ext cx="5383530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3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5691120"/>
            <a:ext cx="1917064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750" i="1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fr-FR" sz="2750" i="1" spc="-95" dirty="0" smtClean="0">
                <a:solidFill>
                  <a:srgbClr val="FFFF00"/>
                </a:solidFill>
                <a:latin typeface="Arial Black"/>
                <a:cs typeface="Arial Black"/>
              </a:rPr>
              <a:t>U8</a:t>
            </a:r>
            <a:r>
              <a:rPr sz="2750" i="1" spc="-95" dirty="0" smtClean="0">
                <a:solidFill>
                  <a:srgbClr val="FFFF00"/>
                </a:solidFill>
                <a:latin typeface="Arial Black"/>
                <a:cs typeface="Arial Black"/>
              </a:rPr>
              <a:t>/…/</a:t>
            </a:r>
            <a:r>
              <a:rPr sz="2750" i="1" spc="-95" dirty="0">
                <a:solidFill>
                  <a:srgbClr val="FFFF00"/>
                </a:solidFill>
                <a:latin typeface="Arial Black"/>
                <a:cs typeface="Arial Black"/>
              </a:rPr>
              <a:t>13</a:t>
            </a:r>
            <a:r>
              <a:rPr sz="2750" i="1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75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3917" y="2397658"/>
            <a:ext cx="10104755" cy="37636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0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Organisation</a:t>
            </a:r>
            <a:r>
              <a:rPr sz="2500" i="1" spc="-1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Définit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principes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coopération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 gestion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simultanée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l’espace,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temps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l’évènement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(zone,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mixte,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individuelle).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5" dirty="0">
                <a:solidFill>
                  <a:srgbClr val="FFFF00"/>
                </a:solidFill>
                <a:latin typeface="Arial Black"/>
                <a:cs typeface="Arial Black"/>
              </a:rPr>
              <a:t>Passe</a:t>
            </a:r>
            <a:r>
              <a:rPr sz="2500" i="1" spc="-1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Transmission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 ballon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 partenaire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•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courte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1 à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25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mètres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(différent selon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catégorie).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•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longue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25 mètres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plus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(jeu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long),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(différent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selon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catégorie).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Phase</a:t>
            </a:r>
            <a:r>
              <a:rPr sz="2500" i="1" spc="-1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Elles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traduisent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réversibilité,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dynamique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jeu,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notion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rapport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force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6113348"/>
            <a:ext cx="5189855" cy="6210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(quoi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faire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 plan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défensif</a:t>
            </a:r>
            <a:r>
              <a:rPr sz="17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et/ou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offensif).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92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8465"/>
            <a:ext cx="735178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917" y="0"/>
            <a:ext cx="10267315" cy="19564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52805" algn="ctr">
              <a:lnSpc>
                <a:spcPct val="100000"/>
              </a:lnSpc>
              <a:spcBef>
                <a:spcPts val="95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 dirty="0">
              <a:latin typeface="Blackadder ITC"/>
              <a:cs typeface="Blackadder ITC"/>
            </a:endParaRPr>
          </a:p>
          <a:p>
            <a:pPr marL="2603500">
              <a:lnSpc>
                <a:spcPct val="100000"/>
              </a:lnSpc>
              <a:spcBef>
                <a:spcPts val="985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3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 dirty="0">
              <a:latin typeface="Arial Black"/>
              <a:cs typeface="Arial Black"/>
            </a:endParaRPr>
          </a:p>
          <a:p>
            <a:pPr marL="12700">
              <a:lnSpc>
                <a:spcPts val="3215"/>
              </a:lnSpc>
              <a:spcBef>
                <a:spcPts val="1205"/>
              </a:spcBef>
            </a:pPr>
            <a:r>
              <a:rPr sz="275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750" i="1" spc="-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130" dirty="0">
                <a:solidFill>
                  <a:srgbClr val="FFFF00"/>
                </a:solidFill>
                <a:latin typeface="Arial Black"/>
                <a:cs typeface="Arial Black"/>
              </a:rPr>
              <a:t>Moyens</a:t>
            </a:r>
            <a:r>
              <a:rPr sz="2750" i="1" spc="-1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90" dirty="0">
                <a:solidFill>
                  <a:srgbClr val="FFFF00"/>
                </a:solidFill>
                <a:latin typeface="Arial Black"/>
                <a:cs typeface="Arial Black"/>
              </a:rPr>
              <a:t>d’action</a:t>
            </a:r>
            <a:r>
              <a:rPr sz="2750" i="1" spc="-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750" i="1" spc="-6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750" dirty="0">
              <a:latin typeface="Arial Black"/>
              <a:cs typeface="Arial Black"/>
            </a:endParaRPr>
          </a:p>
          <a:p>
            <a:pPr marL="12700" marR="5080">
              <a:lnSpc>
                <a:spcPts val="1839"/>
              </a:lnSpc>
              <a:spcBef>
                <a:spcPts val="14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Ils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permettent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réalisation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l’action en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termes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ressources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techniques,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mentales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et/ou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athlétiques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mettre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oeuvre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par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rendre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l’action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efficace.</a:t>
            </a:r>
            <a:endParaRPr sz="17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918" y="1249705"/>
            <a:ext cx="10441940" cy="5113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0" dirty="0">
                <a:solidFill>
                  <a:srgbClr val="FFFF00"/>
                </a:solidFill>
                <a:latin typeface="Arial Black"/>
                <a:cs typeface="Arial Black"/>
              </a:rPr>
              <a:t>Plan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2500" i="1" spc="-1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5080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C’est l’ensemble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consignes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transmises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aux joueurs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par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l’entraîneur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match.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Elles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peuvent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être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simple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rappel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l’animation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défensive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offensive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habituelle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l’équipe,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 particulière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match.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jeu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peut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être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identique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 différent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d’un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match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autre.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7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10" dirty="0">
                <a:solidFill>
                  <a:srgbClr val="FFFF00"/>
                </a:solidFill>
                <a:latin typeface="Arial Black"/>
                <a:cs typeface="Arial Black"/>
              </a:rPr>
              <a:t>Pressing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Action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défensive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collective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permettant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récupérer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manière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coordonnée.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Principes</a:t>
            </a:r>
            <a:r>
              <a:rPr sz="2500" i="1" spc="-10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d’actions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Propriété</a:t>
            </a:r>
            <a:r>
              <a:rPr sz="1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invariable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jeu,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ils guident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 dirigeant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orientant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leur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activité.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Principes</a:t>
            </a:r>
            <a:r>
              <a:rPr sz="2500" i="1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5" dirty="0">
                <a:solidFill>
                  <a:srgbClr val="FFFF00"/>
                </a:solidFill>
                <a:latin typeface="Arial Black"/>
                <a:cs typeface="Arial Black"/>
              </a:rPr>
              <a:t>fondamentaux</a:t>
            </a:r>
            <a:r>
              <a:rPr sz="2500" i="1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du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Éléments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visant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 définir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 comportements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l’équipe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selon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 différentes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phases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jeu.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Standards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 adaptés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aux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caractéristiques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l’équipe.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16030" y="6556349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94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8465"/>
            <a:ext cx="4699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4996" y="0"/>
            <a:ext cx="538353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3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0415" y="1189380"/>
            <a:ext cx="10733405" cy="5172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Prise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5" dirty="0">
                <a:solidFill>
                  <a:srgbClr val="FFFF00"/>
                </a:solidFill>
                <a:latin typeface="Arial Black"/>
                <a:cs typeface="Arial Black"/>
              </a:rPr>
              <a:t>balle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32131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Exécution,</a:t>
            </a:r>
            <a:r>
              <a:rPr sz="17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mouvement,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 geste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technique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permet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maîtriser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sol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(contrôle)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et/ou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l’air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(amorti)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pour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utilisation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immédiate.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400" spc="-7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0" dirty="0">
                <a:solidFill>
                  <a:srgbClr val="FFFF00"/>
                </a:solidFill>
                <a:latin typeface="Arial Black"/>
                <a:cs typeface="Arial Black"/>
              </a:rPr>
              <a:t>Règles</a:t>
            </a:r>
            <a:r>
              <a:rPr sz="2500" i="1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d’actions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422909">
              <a:lnSpc>
                <a:spcPct val="100000"/>
              </a:lnSpc>
              <a:spcBef>
                <a:spcPts val="30"/>
              </a:spcBef>
            </a:pP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Elles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correspondent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des actions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collectives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et/ou individuelles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permettant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rendre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efficace</a:t>
            </a:r>
            <a:r>
              <a:rPr sz="17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l’action.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4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70" dirty="0">
                <a:solidFill>
                  <a:srgbClr val="FFFF00"/>
                </a:solidFill>
                <a:latin typeface="Arial Black"/>
                <a:cs typeface="Arial Black"/>
              </a:rPr>
              <a:t>Remise</a:t>
            </a:r>
            <a:r>
              <a:rPr sz="2500" i="1" spc="-8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Rendre le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 à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son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partenaire,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sans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contrôle,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dans le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sens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opposé à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première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passe.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 Black"/>
              <a:cs typeface="Arial Black"/>
            </a:endParaRPr>
          </a:p>
          <a:p>
            <a:pPr marL="57150">
              <a:lnSpc>
                <a:spcPct val="100000"/>
              </a:lnSpc>
              <a:spcBef>
                <a:spcPts val="5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Soutien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5715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situé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ARRIERE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porteur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ballon.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Stratégies</a:t>
            </a:r>
            <a:r>
              <a:rPr sz="2500" i="1" spc="-1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Concerne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combinaisons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sur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balles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arrêtées (corners, coup</a:t>
            </a:r>
            <a:r>
              <a:rPr sz="17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francs...)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94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4996" y="0"/>
            <a:ext cx="5383530" cy="105981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554355" algn="ctr">
              <a:lnSpc>
                <a:spcPct val="100000"/>
              </a:lnSpc>
              <a:spcBef>
                <a:spcPts val="1485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3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6666" y="1349781"/>
            <a:ext cx="11000740" cy="4620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Système</a:t>
            </a:r>
            <a:r>
              <a:rPr sz="2500" i="1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de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jeu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C’est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répartition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schématique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sur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terrain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correspond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distribution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théorique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des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postes,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dont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rend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compte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composition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d’équipe,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organisée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 trois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lignes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forces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(défenseurs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milieux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attaquants)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décrit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sigle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4 3 3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/ 4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2.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Arial Black"/>
              <a:cs typeface="Arial Black"/>
            </a:endParaRPr>
          </a:p>
          <a:p>
            <a:pPr marL="67945">
              <a:lnSpc>
                <a:spcPct val="100000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9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70" dirty="0">
                <a:solidFill>
                  <a:srgbClr val="FFFF00"/>
                </a:solidFill>
                <a:latin typeface="Arial Black"/>
                <a:cs typeface="Arial Black"/>
              </a:rPr>
              <a:t>Tactique</a:t>
            </a:r>
            <a:r>
              <a:rPr sz="2500" i="1" spc="-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67945" marR="17780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Réponse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spontanée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groupe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joueurs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problème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 jeu,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tant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sur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le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offensif</a:t>
            </a:r>
            <a:r>
              <a:rPr sz="17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défensif.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Orientations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jeu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prises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pendant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l’action.</a:t>
            </a:r>
            <a:endParaRPr sz="1700">
              <a:latin typeface="Arial Black"/>
              <a:cs typeface="Arial Black"/>
            </a:endParaRPr>
          </a:p>
          <a:p>
            <a:pPr marL="67945">
              <a:lnSpc>
                <a:spcPct val="100000"/>
              </a:lnSpc>
              <a:spcBef>
                <a:spcPts val="1964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75" dirty="0">
                <a:solidFill>
                  <a:srgbClr val="FFFF00"/>
                </a:solidFill>
                <a:latin typeface="Arial Black"/>
                <a:cs typeface="Arial Black"/>
              </a:rPr>
              <a:t>Technique</a:t>
            </a:r>
            <a:r>
              <a:rPr sz="2500" i="1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67945" marR="1134745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Capacité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à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utiliser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service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jeu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(rapport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ballon/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joueur).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C’est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l’art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maîtriser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d’utiliser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ballon.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Maîtrise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ballon.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Black"/>
              <a:cs typeface="Arial Black"/>
            </a:endParaRPr>
          </a:p>
          <a:p>
            <a:pPr marL="67945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85" dirty="0">
                <a:solidFill>
                  <a:srgbClr val="FFFF00"/>
                </a:solidFill>
                <a:latin typeface="Arial Black"/>
                <a:cs typeface="Arial Black"/>
              </a:rPr>
              <a:t>Techniques</a:t>
            </a:r>
            <a:r>
              <a:rPr sz="2500" i="1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aériennes</a:t>
            </a:r>
            <a:r>
              <a:rPr sz="2500" i="1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67945">
              <a:lnSpc>
                <a:spcPct val="100000"/>
              </a:lnSpc>
              <a:spcBef>
                <a:spcPts val="3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Tous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gestes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techniques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effectués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lorsque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l’air.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95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4996" y="0"/>
            <a:ext cx="5384165" cy="962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 algn="ctr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Blackadder ITC"/>
              <a:cs typeface="Blackadder IT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 terminologique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 Football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8" y="8465"/>
            <a:ext cx="7594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00" y="6556349"/>
            <a:ext cx="7645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405064"/>
                </a:solidFill>
                <a:latin typeface="Calibri"/>
                <a:cs typeface="Calibri"/>
              </a:rPr>
              <a:t>09/12/2022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0630" y="655634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405064"/>
                </a:solidFill>
                <a:latin typeface="Calibri"/>
                <a:cs typeface="Calibri"/>
              </a:rPr>
              <a:t>96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639" y="0"/>
            <a:ext cx="10482580" cy="655510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553585">
              <a:lnSpc>
                <a:spcPct val="100000"/>
              </a:lnSpc>
              <a:spcBef>
                <a:spcPts val="57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  <a:p>
            <a:pPr marL="575310" algn="ctr">
              <a:lnSpc>
                <a:spcPct val="100000"/>
              </a:lnSpc>
              <a:spcBef>
                <a:spcPts val="545"/>
              </a:spcBef>
            </a:pP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Lexique</a:t>
            </a:r>
            <a:r>
              <a:rPr sz="2300" spc="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terminologique</a:t>
            </a:r>
            <a:r>
              <a:rPr sz="2300" spc="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FFFF00"/>
                </a:solidFill>
                <a:latin typeface="Arial Black"/>
                <a:cs typeface="Arial Black"/>
              </a:rPr>
              <a:t>- </a:t>
            </a:r>
            <a:r>
              <a:rPr sz="2300" spc="-10" dirty="0">
                <a:solidFill>
                  <a:srgbClr val="FFFF00"/>
                </a:solidFill>
                <a:latin typeface="Arial Black"/>
                <a:cs typeface="Arial Black"/>
              </a:rPr>
              <a:t>Football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80" dirty="0">
                <a:solidFill>
                  <a:srgbClr val="FFFF00"/>
                </a:solidFill>
                <a:latin typeface="Arial Black"/>
                <a:cs typeface="Arial Black"/>
              </a:rPr>
              <a:t>Techniques</a:t>
            </a:r>
            <a:r>
              <a:rPr sz="2500" i="1" spc="-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défensives</a:t>
            </a:r>
            <a:r>
              <a:rPr sz="2500" i="1" spc="-9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Action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priver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l’adversaire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récupérant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ou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non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(tacle,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charge,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contre).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Tir</a:t>
            </a:r>
            <a:r>
              <a:rPr sz="2500" i="1" spc="-1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Frappe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au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but.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60" dirty="0">
                <a:solidFill>
                  <a:srgbClr val="FFFF00"/>
                </a:solidFill>
                <a:latin typeface="Arial Black"/>
                <a:cs typeface="Arial Black"/>
              </a:rPr>
              <a:t>Transversale</a:t>
            </a:r>
            <a:r>
              <a:rPr sz="2500" i="1" spc="-10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Exécution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d’une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passe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longue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aérienne,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côté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sz="17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terrain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vers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l’autre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côté.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6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35" dirty="0">
                <a:solidFill>
                  <a:srgbClr val="FFFF00"/>
                </a:solidFill>
                <a:latin typeface="Arial Black"/>
                <a:cs typeface="Arial Black"/>
              </a:rPr>
              <a:t>Utiliser</a:t>
            </a:r>
            <a:r>
              <a:rPr sz="2500" i="1" spc="-1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un</a:t>
            </a:r>
            <a:r>
              <a:rPr sz="2500" i="1" spc="-14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45" dirty="0">
                <a:solidFill>
                  <a:srgbClr val="FFFF00"/>
                </a:solidFill>
                <a:latin typeface="Arial Black"/>
                <a:cs typeface="Arial Black"/>
              </a:rPr>
              <a:t>espace</a:t>
            </a:r>
            <a:r>
              <a:rPr sz="2500" i="1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20" dirty="0">
                <a:solidFill>
                  <a:srgbClr val="FFFF00"/>
                </a:solidFill>
                <a:latin typeface="Arial Black"/>
                <a:cs typeface="Arial Black"/>
              </a:rPr>
              <a:t>libre</a:t>
            </a:r>
            <a:r>
              <a:rPr sz="2500" i="1" spc="-15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Exploiter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une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zone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libre.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70" dirty="0">
                <a:solidFill>
                  <a:srgbClr val="FFFF00"/>
                </a:solidFill>
                <a:latin typeface="Arial Black"/>
                <a:cs typeface="Arial Black"/>
              </a:rPr>
              <a:t>Volée</a:t>
            </a:r>
            <a:r>
              <a:rPr sz="2500" i="1" spc="-9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Frappe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sans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contrôle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d’un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ballon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aérien.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500" i="1" dirty="0">
                <a:solidFill>
                  <a:srgbClr val="FFFF00"/>
                </a:solidFill>
                <a:latin typeface="Arial Black"/>
                <a:cs typeface="Arial Black"/>
              </a:rPr>
              <a:t>-</a:t>
            </a:r>
            <a:r>
              <a:rPr sz="2500" i="1" spc="-11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75" dirty="0">
                <a:solidFill>
                  <a:srgbClr val="FFFF00"/>
                </a:solidFill>
                <a:latin typeface="Arial Black"/>
                <a:cs typeface="Arial Black"/>
              </a:rPr>
              <a:t>Zone-</a:t>
            </a:r>
            <a:r>
              <a:rPr sz="2500" i="1" spc="-25" dirty="0">
                <a:solidFill>
                  <a:srgbClr val="FFFF00"/>
                </a:solidFill>
                <a:latin typeface="Arial Black"/>
                <a:cs typeface="Arial Black"/>
              </a:rPr>
              <a:t>press</a:t>
            </a:r>
            <a:r>
              <a:rPr sz="2500" i="1" spc="-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500" i="1" spc="-50" dirty="0">
                <a:solidFill>
                  <a:srgbClr val="FFFF00"/>
                </a:solidFill>
                <a:latin typeface="Arial Black"/>
                <a:cs typeface="Arial Black"/>
              </a:rPr>
              <a:t>:</a:t>
            </a:r>
            <a:endParaRPr sz="25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Espace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sur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terrain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qui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été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défini</a:t>
            </a:r>
            <a:r>
              <a:rPr sz="17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comme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étant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la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zone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récupération</a:t>
            </a:r>
            <a:r>
              <a:rPr sz="17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privilégiée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son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équipe.</a:t>
            </a:r>
            <a:r>
              <a:rPr sz="17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but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est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d’orienter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l’adversaire</a:t>
            </a:r>
            <a:r>
              <a:rPr sz="17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dans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cette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zone</a:t>
            </a:r>
            <a:r>
              <a:rPr sz="1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afin</a:t>
            </a:r>
            <a:r>
              <a:rPr sz="17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7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dirty="0">
                <a:solidFill>
                  <a:srgbClr val="FFFFFF"/>
                </a:solidFill>
                <a:latin typeface="Arial Black"/>
                <a:cs typeface="Arial Black"/>
              </a:rPr>
              <a:t>déclencher</a:t>
            </a:r>
            <a:r>
              <a:rPr sz="17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un </a:t>
            </a:r>
            <a:r>
              <a:rPr sz="1700" spc="-10" dirty="0">
                <a:solidFill>
                  <a:srgbClr val="FFFFFF"/>
                </a:solidFill>
                <a:latin typeface="Arial Black"/>
                <a:cs typeface="Arial Black"/>
              </a:rPr>
              <a:t>pressing.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89733" y="1765173"/>
            <a:ext cx="8033384" cy="3522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FFFF00"/>
                </a:solidFill>
                <a:latin typeface="Arial Black"/>
                <a:cs typeface="Arial Black"/>
              </a:rPr>
              <a:t>MERCI</a:t>
            </a:r>
            <a:r>
              <a:rPr sz="3500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dirty="0">
                <a:solidFill>
                  <a:srgbClr val="FFFF00"/>
                </a:solidFill>
                <a:latin typeface="Arial Black"/>
                <a:cs typeface="Arial Black"/>
              </a:rPr>
              <a:t>POUR</a:t>
            </a:r>
            <a:r>
              <a:rPr sz="3500" spc="-1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dirty="0">
                <a:solidFill>
                  <a:srgbClr val="FFFF00"/>
                </a:solidFill>
                <a:latin typeface="Arial Black"/>
                <a:cs typeface="Arial Black"/>
              </a:rPr>
              <a:t>VOTRE</a:t>
            </a:r>
            <a:r>
              <a:rPr sz="3500" spc="-1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10" dirty="0">
                <a:solidFill>
                  <a:srgbClr val="FFFF00"/>
                </a:solidFill>
                <a:latin typeface="Arial Black"/>
                <a:cs typeface="Arial Black"/>
              </a:rPr>
              <a:t>ATTENTION</a:t>
            </a:r>
            <a:endParaRPr sz="3500">
              <a:latin typeface="Arial Black"/>
              <a:cs typeface="Arial Black"/>
            </a:endParaRPr>
          </a:p>
          <a:p>
            <a:pPr marR="135890" algn="ctr">
              <a:lnSpc>
                <a:spcPct val="100000"/>
              </a:lnSpc>
              <a:spcBef>
                <a:spcPts val="4200"/>
              </a:spcBef>
            </a:pPr>
            <a:r>
              <a:rPr sz="3500" dirty="0">
                <a:solidFill>
                  <a:srgbClr val="FFFF00"/>
                </a:solidFill>
                <a:latin typeface="Arial Black"/>
                <a:cs typeface="Arial Black"/>
              </a:rPr>
              <a:t>Et</a:t>
            </a:r>
            <a:r>
              <a:rPr sz="3500" spc="-3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500" spc="-10" dirty="0">
                <a:solidFill>
                  <a:srgbClr val="FFFF00"/>
                </a:solidFill>
                <a:latin typeface="Arial Black"/>
                <a:cs typeface="Arial Black"/>
              </a:rPr>
              <a:t>surtout…</a:t>
            </a:r>
            <a:endParaRPr sz="3500">
              <a:latin typeface="Arial Black"/>
              <a:cs typeface="Arial Black"/>
            </a:endParaRPr>
          </a:p>
          <a:p>
            <a:pPr marL="2553335" marR="2170430" indent="-856615">
              <a:lnSpc>
                <a:spcPts val="5400"/>
              </a:lnSpc>
              <a:spcBef>
                <a:spcPts val="4225"/>
              </a:spcBef>
            </a:pPr>
            <a:r>
              <a:rPr sz="4750" i="1" spc="-190" dirty="0">
                <a:solidFill>
                  <a:srgbClr val="FFFF00"/>
                </a:solidFill>
                <a:latin typeface="Arial Black"/>
                <a:cs typeface="Arial Black"/>
              </a:rPr>
              <a:t>TRES</a:t>
            </a:r>
            <a:r>
              <a:rPr sz="4750" i="1" spc="-1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750" i="1" spc="-190" dirty="0">
                <a:solidFill>
                  <a:srgbClr val="FFFF00"/>
                </a:solidFill>
                <a:latin typeface="Arial Black"/>
                <a:cs typeface="Arial Black"/>
              </a:rPr>
              <a:t>BONNE </a:t>
            </a:r>
            <a:r>
              <a:rPr sz="4750" i="1" spc="-30" dirty="0">
                <a:solidFill>
                  <a:srgbClr val="FFFF00"/>
                </a:solidFill>
                <a:latin typeface="Arial Black"/>
                <a:cs typeface="Arial Black"/>
              </a:rPr>
              <a:t>SAISON</a:t>
            </a:r>
            <a:endParaRPr sz="475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0432" y="5001725"/>
            <a:ext cx="1218906" cy="11750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8" y="8465"/>
            <a:ext cx="911861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900" i="1" spc="-55" dirty="0" smtClean="0">
                <a:solidFill>
                  <a:srgbClr val="FFFFFF"/>
                </a:solidFill>
                <a:latin typeface="Arial Black"/>
                <a:cs typeface="Arial Black"/>
              </a:rPr>
              <a:t>ES3M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575" y="0"/>
            <a:ext cx="2531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-45" dirty="0">
                <a:solidFill>
                  <a:srgbClr val="FFFFFF"/>
                </a:solidFill>
                <a:latin typeface="Arial Black"/>
                <a:cs typeface="Arial Black"/>
              </a:rPr>
              <a:t>REFERENTIEL</a:t>
            </a:r>
            <a:r>
              <a:rPr sz="1450" i="1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École</a:t>
            </a:r>
            <a:r>
              <a:rPr sz="2000" i="1" spc="-4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dirty="0">
                <a:solidFill>
                  <a:srgbClr val="FFFFFF"/>
                </a:solidFill>
                <a:latin typeface="Blackadder ITC"/>
                <a:cs typeface="Blackadder ITC"/>
              </a:rPr>
              <a:t>de</a:t>
            </a:r>
            <a:r>
              <a:rPr sz="2000" i="1" spc="-30" dirty="0">
                <a:solidFill>
                  <a:srgbClr val="FFFFFF"/>
                </a:solidFill>
                <a:latin typeface="Blackadder ITC"/>
                <a:cs typeface="Blackadder ITC"/>
              </a:rPr>
              <a:t> </a:t>
            </a:r>
            <a:r>
              <a:rPr sz="2000" i="1" spc="-20" dirty="0">
                <a:solidFill>
                  <a:srgbClr val="FFFFFF"/>
                </a:solidFill>
                <a:latin typeface="Blackadder ITC"/>
                <a:cs typeface="Blackadder ITC"/>
              </a:rPr>
              <a:t>foot</a:t>
            </a:r>
            <a:endParaRPr sz="2000">
              <a:latin typeface="Blackadder ITC"/>
              <a:cs typeface="Blackadder IT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3777" y="122936"/>
            <a:ext cx="30587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Football</a:t>
            </a:r>
            <a:r>
              <a:rPr sz="10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effectif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réduit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Foot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féminin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32234" y="656701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98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5123" y="4898058"/>
            <a:ext cx="1339153" cy="1290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13353</Words>
  <Application>Microsoft Office PowerPoint</Application>
  <PresentationFormat>Grand écran</PresentationFormat>
  <Paragraphs>2479</Paragraphs>
  <Slides>97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97</vt:i4>
      </vt:variant>
    </vt:vector>
  </HeadingPairs>
  <TitlesOfParts>
    <vt:vector size="108" baseType="lpstr">
      <vt:lpstr>Arial</vt:lpstr>
      <vt:lpstr>Wingdings</vt:lpstr>
      <vt:lpstr>Times New Roman</vt:lpstr>
      <vt:lpstr>Arial Black</vt:lpstr>
      <vt:lpstr>Wingdings 2</vt:lpstr>
      <vt:lpstr>Constantia</vt:lpstr>
      <vt:lpstr>Rockwell Extra Bold</vt:lpstr>
      <vt:lpstr>Calibri</vt:lpstr>
      <vt:lpstr>Blackadder ITC</vt:lpstr>
      <vt:lpstr>Copperplate Gothic Bold</vt:lpstr>
      <vt:lpstr>Office Theme</vt:lpstr>
      <vt:lpstr>Référentiel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REFERENTIEL École de foot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REFERENTIEL École de foot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Présentation PowerPoint</vt:lpstr>
      <vt:lpstr>REFERENTIEL École de foot</vt:lpstr>
      <vt:lpstr>REFERENTIEL École de foot</vt:lpstr>
      <vt:lpstr>Présentation PowerPoint</vt:lpstr>
      <vt:lpstr>Présentation PowerPoint</vt:lpstr>
      <vt:lpstr>Présentation PowerPoint</vt:lpstr>
      <vt:lpstr>REFERENTIEL École de foot</vt:lpstr>
      <vt:lpstr>REFERENTIEL École de foot</vt:lpstr>
      <vt:lpstr>- 5 - LE RÔLE :</vt:lpstr>
      <vt:lpstr>REFERENTIEL École de foot</vt:lpstr>
      <vt:lpstr>REFERENTIEL École de foot</vt:lpstr>
      <vt:lpstr>REFERENTIEL École de foot</vt:lpstr>
      <vt:lpstr>Présentation PowerPoint</vt:lpstr>
      <vt:lpstr>REFERENTIEL École de foot</vt:lpstr>
      <vt:lpstr>Présentation PowerPoint</vt:lpstr>
      <vt:lpstr>Présentation PowerPoint</vt:lpstr>
      <vt:lpstr>REFERENTIEL École de foot</vt:lpstr>
      <vt:lpstr>Présentation PowerPoint</vt:lpstr>
      <vt:lpstr>Présentation PowerPoint</vt:lpstr>
      <vt:lpstr>Présentation PowerPoint</vt:lpstr>
      <vt:lpstr>REFERENTIEL École de foot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REFERENTIEL École de foot</vt:lpstr>
      <vt:lpstr>REFERENTIEL École de foot</vt:lpstr>
      <vt:lpstr>Présentation PowerPoint</vt:lpstr>
      <vt:lpstr>Présentation PowerPoint</vt:lpstr>
      <vt:lpstr>Présentation PowerPoint</vt:lpstr>
      <vt:lpstr>REFERENTIEL École de foot</vt:lpstr>
      <vt:lpstr>REFERENTIEL École de foot</vt:lpstr>
      <vt:lpstr>Présentation PowerPoint</vt:lpstr>
      <vt:lpstr>REFERENTIEL École de foot</vt:lpstr>
      <vt:lpstr>REFERENTIEL École de foot</vt:lpstr>
      <vt:lpstr>Présentation PowerPoint</vt:lpstr>
      <vt:lpstr>Présentation PowerPoint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REFERENTIEL École de foot</vt:lpstr>
      <vt:lpstr>Présentation PowerPoint</vt:lpstr>
      <vt:lpstr>REFERENTIEL École de foot</vt:lpstr>
      <vt:lpstr>Présentation PowerPoint</vt:lpstr>
      <vt:lpstr>REFERENTIEL École de foot</vt:lpstr>
      <vt:lpstr>REFERENTIEL École de foot</vt:lpstr>
      <vt:lpstr>REFERENTIEL École de foot</vt:lpstr>
      <vt:lpstr>REFERENTIEL École de foot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Haut Pilat Interfoot</dc:title>
  <dc:creator>pierre grosjean</dc:creator>
  <cp:lastModifiedBy>Luc Fugier</cp:lastModifiedBy>
  <cp:revision>23</cp:revision>
  <dcterms:created xsi:type="dcterms:W3CDTF">2022-12-31T14:08:28Z</dcterms:created>
  <dcterms:modified xsi:type="dcterms:W3CDTF">2023-01-23T18:28:44Z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2022-12-09T00:00:00Z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2022-12-31T00:00:00Z</vt:filetime>
  </property>
</Properties>
</file>