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g"/>
  <Override PartName="/ppt/media/image12.jpg" ContentType="image/jpg"/>
  <Override PartName="/ppt/media/image15.jpg" ContentType="image/jpg"/>
  <Override PartName="/ppt/media/image45.jpg" ContentType="image/jpg"/>
  <Override PartName="/ppt/media/image63.jpg" ContentType="image/jpg"/>
  <Override PartName="/ppt/media/image64.jpg" ContentType="image/jpg"/>
  <Override PartName="/ppt/media/image65.jpg" ContentType="image/jpg"/>
  <Override PartName="/ppt/media/image67.jpg" ContentType="image/jpg"/>
  <Override PartName="/ppt/media/image80.jpg" ContentType="image/jpg"/>
  <Override PartName="/ppt/media/image81.jpg" ContentType="image/jpg"/>
  <Override PartName="/ppt/media/image82.jpg" ContentType="image/jpg"/>
  <Override PartName="/ppt/media/image83.jpg" ContentType="image/jpg"/>
  <Override PartName="/ppt/media/image99.jpg" ContentType="image/jpg"/>
  <Override PartName="/ppt/media/image327.jpg" ContentType="image/jpg"/>
  <Override PartName="/ppt/media/image329.jpg" ContentType="image/jpg"/>
  <Override PartName="/ppt/media/image34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43" r:id="rId76"/>
    <p:sldId id="344" r:id="rId7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Blackadder ITC"/>
                <a:cs typeface="Blackadder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Blackadder ITC"/>
                <a:cs typeface="Blackadder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Blackadder ITC"/>
                <a:cs typeface="Blackadder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2315" y="-5079"/>
            <a:ext cx="3087369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Blackadder ITC"/>
                <a:cs typeface="Blackadder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1525" y="1985010"/>
            <a:ext cx="9108948" cy="438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557" y="6465214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79.png"/><Relationship Id="rId7" Type="http://schemas.openxmlformats.org/officeDocument/2006/relationships/image" Target="../media/image82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ogle.fr/url?sa=i&amp;rct=j&amp;q&amp;esrc=s&amp;source=images&amp;cd&amp;cad=rja&amp;uact=8&amp;ved=0ahUKEwisotWTm-nVAhVEWxoKHWGkD00QjRwIBw&amp;url=http%3A//afc-compiegne.net/2015/04/03/programme-educatif-federal/&amp;psig=AFQjCNFrnMAoGCqePdLMTb6vPK8XcmPNUA&amp;ust=1503435213244912" TargetMode="External"/><Relationship Id="rId5" Type="http://schemas.openxmlformats.org/officeDocument/2006/relationships/image" Target="../media/image81.jpg"/><Relationship Id="rId4" Type="http://schemas.openxmlformats.org/officeDocument/2006/relationships/image" Target="../media/image80.jpg"/><Relationship Id="rId9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9.jpg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25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5.png"/><Relationship Id="rId7" Type="http://schemas.openxmlformats.org/officeDocument/2006/relationships/image" Target="../media/image124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5.png"/><Relationship Id="rId5" Type="http://schemas.openxmlformats.org/officeDocument/2006/relationships/image" Target="../media/image132.png"/><Relationship Id="rId10" Type="http://schemas.openxmlformats.org/officeDocument/2006/relationships/image" Target="../media/image139.png"/><Relationship Id="rId4" Type="http://schemas.openxmlformats.org/officeDocument/2006/relationships/image" Target="../media/image136.png"/><Relationship Id="rId9" Type="http://schemas.openxmlformats.org/officeDocument/2006/relationships/image" Target="../media/image13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6.png"/><Relationship Id="rId7" Type="http://schemas.openxmlformats.org/officeDocument/2006/relationships/image" Target="../media/image13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5.png"/><Relationship Id="rId5" Type="http://schemas.openxmlformats.org/officeDocument/2006/relationships/image" Target="../media/image122.png"/><Relationship Id="rId10" Type="http://schemas.openxmlformats.org/officeDocument/2006/relationships/image" Target="../media/image142.png"/><Relationship Id="rId4" Type="http://schemas.openxmlformats.org/officeDocument/2006/relationships/image" Target="../media/image132.png"/><Relationship Id="rId9" Type="http://schemas.openxmlformats.org/officeDocument/2006/relationships/image" Target="../media/image14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4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25.png"/><Relationship Id="rId2" Type="http://schemas.openxmlformats.org/officeDocument/2006/relationships/image" Target="../media/image143.pn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51.png"/><Relationship Id="rId5" Type="http://schemas.openxmlformats.org/officeDocument/2006/relationships/image" Target="../media/image146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5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44.png"/><Relationship Id="rId7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25.png"/><Relationship Id="rId5" Type="http://schemas.openxmlformats.org/officeDocument/2006/relationships/image" Target="../media/image118.png"/><Relationship Id="rId10" Type="http://schemas.openxmlformats.org/officeDocument/2006/relationships/image" Target="../media/image142.png"/><Relationship Id="rId4" Type="http://schemas.openxmlformats.org/officeDocument/2006/relationships/image" Target="../media/image143.png"/><Relationship Id="rId9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3" Type="http://schemas.openxmlformats.org/officeDocument/2006/relationships/image" Target="../media/image157.png"/><Relationship Id="rId7" Type="http://schemas.openxmlformats.org/officeDocument/2006/relationships/image" Target="../media/image119.png"/><Relationship Id="rId12" Type="http://schemas.openxmlformats.org/officeDocument/2006/relationships/image" Target="../media/image165.png"/><Relationship Id="rId2" Type="http://schemas.openxmlformats.org/officeDocument/2006/relationships/image" Target="../media/image142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64.png"/><Relationship Id="rId5" Type="http://schemas.openxmlformats.org/officeDocument/2006/relationships/image" Target="../media/image160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4" Type="http://schemas.openxmlformats.org/officeDocument/2006/relationships/image" Target="../media/image159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44.png"/><Relationship Id="rId7" Type="http://schemas.openxmlformats.org/officeDocument/2006/relationships/image" Target="../media/image172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25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30.png"/><Relationship Id="rId9" Type="http://schemas.openxmlformats.org/officeDocument/2006/relationships/image" Target="../media/image17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18" Type="http://schemas.openxmlformats.org/officeDocument/2006/relationships/image" Target="../media/image122.png"/><Relationship Id="rId3" Type="http://schemas.openxmlformats.org/officeDocument/2006/relationships/image" Target="../media/image161.png"/><Relationship Id="rId21" Type="http://schemas.openxmlformats.org/officeDocument/2006/relationships/image" Target="../media/image191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17" Type="http://schemas.openxmlformats.org/officeDocument/2006/relationships/image" Target="../media/image169.png"/><Relationship Id="rId2" Type="http://schemas.openxmlformats.org/officeDocument/2006/relationships/image" Target="../media/image176.png"/><Relationship Id="rId16" Type="http://schemas.openxmlformats.org/officeDocument/2006/relationships/image" Target="../media/image189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24" Type="http://schemas.openxmlformats.org/officeDocument/2006/relationships/image" Target="../media/image125.png"/><Relationship Id="rId5" Type="http://schemas.openxmlformats.org/officeDocument/2006/relationships/image" Target="../media/image178.png"/><Relationship Id="rId15" Type="http://schemas.openxmlformats.org/officeDocument/2006/relationships/image" Target="../media/image188.png"/><Relationship Id="rId23" Type="http://schemas.openxmlformats.org/officeDocument/2006/relationships/image" Target="../media/image193.png"/><Relationship Id="rId10" Type="http://schemas.openxmlformats.org/officeDocument/2006/relationships/image" Target="../media/image183.png"/><Relationship Id="rId19" Type="http://schemas.openxmlformats.org/officeDocument/2006/relationships/image" Target="../media/image12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Relationship Id="rId22" Type="http://schemas.openxmlformats.org/officeDocument/2006/relationships/image" Target="../media/image19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2.png"/><Relationship Id="rId18" Type="http://schemas.openxmlformats.org/officeDocument/2006/relationships/image" Target="../media/image206.png"/><Relationship Id="rId3" Type="http://schemas.openxmlformats.org/officeDocument/2006/relationships/image" Target="../media/image172.png"/><Relationship Id="rId21" Type="http://schemas.openxmlformats.org/officeDocument/2006/relationships/image" Target="../media/image209.png"/><Relationship Id="rId7" Type="http://schemas.openxmlformats.org/officeDocument/2006/relationships/image" Target="../media/image197.png"/><Relationship Id="rId12" Type="http://schemas.openxmlformats.org/officeDocument/2006/relationships/image" Target="../media/image169.png"/><Relationship Id="rId17" Type="http://schemas.openxmlformats.org/officeDocument/2006/relationships/image" Target="../media/image205.png"/><Relationship Id="rId2" Type="http://schemas.openxmlformats.org/officeDocument/2006/relationships/image" Target="../media/image194.png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201.png"/><Relationship Id="rId5" Type="http://schemas.openxmlformats.org/officeDocument/2006/relationships/image" Target="../media/image196.png"/><Relationship Id="rId15" Type="http://schemas.openxmlformats.org/officeDocument/2006/relationships/image" Target="../media/image124.png"/><Relationship Id="rId23" Type="http://schemas.openxmlformats.org/officeDocument/2006/relationships/image" Target="../media/image125.png"/><Relationship Id="rId10" Type="http://schemas.openxmlformats.org/officeDocument/2006/relationships/image" Target="../media/image200.png"/><Relationship Id="rId19" Type="http://schemas.openxmlformats.org/officeDocument/2006/relationships/image" Target="../media/image207.png"/><Relationship Id="rId4" Type="http://schemas.openxmlformats.org/officeDocument/2006/relationships/image" Target="../media/image195.png"/><Relationship Id="rId9" Type="http://schemas.openxmlformats.org/officeDocument/2006/relationships/image" Target="../media/image199.png"/><Relationship Id="rId14" Type="http://schemas.openxmlformats.org/officeDocument/2006/relationships/image" Target="../media/image203.png"/><Relationship Id="rId22" Type="http://schemas.openxmlformats.org/officeDocument/2006/relationships/image" Target="../media/image19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172.png"/><Relationship Id="rId18" Type="http://schemas.openxmlformats.org/officeDocument/2006/relationships/image" Target="../media/image215.png"/><Relationship Id="rId3" Type="http://schemas.openxmlformats.org/officeDocument/2006/relationships/image" Target="../media/image194.png"/><Relationship Id="rId7" Type="http://schemas.openxmlformats.org/officeDocument/2006/relationships/image" Target="../media/image175.png"/><Relationship Id="rId12" Type="http://schemas.openxmlformats.org/officeDocument/2006/relationships/image" Target="../media/image212.png"/><Relationship Id="rId17" Type="http://schemas.openxmlformats.org/officeDocument/2006/relationships/image" Target="../media/image122.png"/><Relationship Id="rId2" Type="http://schemas.openxmlformats.org/officeDocument/2006/relationships/image" Target="../media/image193.png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211.png"/><Relationship Id="rId5" Type="http://schemas.openxmlformats.org/officeDocument/2006/relationships/image" Target="../media/image177.png"/><Relationship Id="rId15" Type="http://schemas.openxmlformats.org/officeDocument/2006/relationships/image" Target="../media/image214.png"/><Relationship Id="rId10" Type="http://schemas.openxmlformats.org/officeDocument/2006/relationships/image" Target="../media/image199.png"/><Relationship Id="rId19" Type="http://schemas.openxmlformats.org/officeDocument/2006/relationships/image" Target="../media/image125.png"/><Relationship Id="rId4" Type="http://schemas.openxmlformats.org/officeDocument/2006/relationships/image" Target="../media/image171.png"/><Relationship Id="rId9" Type="http://schemas.openxmlformats.org/officeDocument/2006/relationships/image" Target="../media/image210.png"/><Relationship Id="rId14" Type="http://schemas.openxmlformats.org/officeDocument/2006/relationships/image" Target="../media/image213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png"/><Relationship Id="rId18" Type="http://schemas.openxmlformats.org/officeDocument/2006/relationships/image" Target="../media/image123.png"/><Relationship Id="rId26" Type="http://schemas.openxmlformats.org/officeDocument/2006/relationships/image" Target="../media/image230.png"/><Relationship Id="rId3" Type="http://schemas.openxmlformats.org/officeDocument/2006/relationships/image" Target="../media/image216.png"/><Relationship Id="rId21" Type="http://schemas.openxmlformats.org/officeDocument/2006/relationships/image" Target="../media/image226.png"/><Relationship Id="rId34" Type="http://schemas.openxmlformats.org/officeDocument/2006/relationships/image" Target="../media/image125.png"/><Relationship Id="rId7" Type="http://schemas.openxmlformats.org/officeDocument/2006/relationships/image" Target="../media/image218.png"/><Relationship Id="rId12" Type="http://schemas.openxmlformats.org/officeDocument/2006/relationships/image" Target="../media/image221.png"/><Relationship Id="rId17" Type="http://schemas.openxmlformats.org/officeDocument/2006/relationships/image" Target="../media/image122.png"/><Relationship Id="rId25" Type="http://schemas.openxmlformats.org/officeDocument/2006/relationships/image" Target="../media/image229.png"/><Relationship Id="rId33" Type="http://schemas.openxmlformats.org/officeDocument/2006/relationships/image" Target="../media/image173.png"/><Relationship Id="rId2" Type="http://schemas.openxmlformats.org/officeDocument/2006/relationships/image" Target="../media/image203.png"/><Relationship Id="rId16" Type="http://schemas.openxmlformats.org/officeDocument/2006/relationships/image" Target="../media/image225.png"/><Relationship Id="rId20" Type="http://schemas.openxmlformats.org/officeDocument/2006/relationships/image" Target="../media/image210.png"/><Relationship Id="rId29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20.png"/><Relationship Id="rId24" Type="http://schemas.openxmlformats.org/officeDocument/2006/relationships/image" Target="../media/image228.png"/><Relationship Id="rId32" Type="http://schemas.openxmlformats.org/officeDocument/2006/relationships/image" Target="../media/image137.png"/><Relationship Id="rId5" Type="http://schemas.openxmlformats.org/officeDocument/2006/relationships/image" Target="../media/image158.png"/><Relationship Id="rId15" Type="http://schemas.openxmlformats.org/officeDocument/2006/relationships/image" Target="../media/image224.png"/><Relationship Id="rId23" Type="http://schemas.openxmlformats.org/officeDocument/2006/relationships/image" Target="../media/image124.png"/><Relationship Id="rId28" Type="http://schemas.openxmlformats.org/officeDocument/2006/relationships/image" Target="../media/image211.png"/><Relationship Id="rId10" Type="http://schemas.openxmlformats.org/officeDocument/2006/relationships/image" Target="../media/image139.png"/><Relationship Id="rId19" Type="http://schemas.openxmlformats.org/officeDocument/2006/relationships/image" Target="../media/image199.png"/><Relationship Id="rId31" Type="http://schemas.openxmlformats.org/officeDocument/2006/relationships/image" Target="../media/image114.png"/><Relationship Id="rId4" Type="http://schemas.openxmlformats.org/officeDocument/2006/relationships/image" Target="../media/image217.png"/><Relationship Id="rId9" Type="http://schemas.openxmlformats.org/officeDocument/2006/relationships/image" Target="../media/image219.png"/><Relationship Id="rId14" Type="http://schemas.openxmlformats.org/officeDocument/2006/relationships/image" Target="../media/image223.png"/><Relationship Id="rId22" Type="http://schemas.openxmlformats.org/officeDocument/2006/relationships/image" Target="../media/image227.png"/><Relationship Id="rId27" Type="http://schemas.openxmlformats.org/officeDocument/2006/relationships/image" Target="../media/image231.png"/><Relationship Id="rId30" Type="http://schemas.openxmlformats.org/officeDocument/2006/relationships/image" Target="../media/image233.png"/><Relationship Id="rId8" Type="http://schemas.openxmlformats.org/officeDocument/2006/relationships/image" Target="../media/image16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173.png"/><Relationship Id="rId3" Type="http://schemas.openxmlformats.org/officeDocument/2006/relationships/image" Target="../media/image169.png"/><Relationship Id="rId7" Type="http://schemas.openxmlformats.org/officeDocument/2006/relationships/image" Target="../media/image144.png"/><Relationship Id="rId12" Type="http://schemas.openxmlformats.org/officeDocument/2006/relationships/image" Target="../media/image237.png"/><Relationship Id="rId2" Type="http://schemas.openxmlformats.org/officeDocument/2006/relationships/image" Target="../media/image234.png"/><Relationship Id="rId16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121.png"/><Relationship Id="rId5" Type="http://schemas.openxmlformats.org/officeDocument/2006/relationships/image" Target="../media/image231.png"/><Relationship Id="rId15" Type="http://schemas.openxmlformats.org/officeDocument/2006/relationships/image" Target="../media/image161.png"/><Relationship Id="rId10" Type="http://schemas.openxmlformats.org/officeDocument/2006/relationships/image" Target="../media/image230.png"/><Relationship Id="rId4" Type="http://schemas.openxmlformats.org/officeDocument/2006/relationships/image" Target="../media/image235.png"/><Relationship Id="rId9" Type="http://schemas.openxmlformats.org/officeDocument/2006/relationships/image" Target="../media/image122.png"/><Relationship Id="rId14" Type="http://schemas.openxmlformats.org/officeDocument/2006/relationships/image" Target="../media/image12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194.png"/><Relationship Id="rId3" Type="http://schemas.openxmlformats.org/officeDocument/2006/relationships/image" Target="../media/image169.png"/><Relationship Id="rId7" Type="http://schemas.openxmlformats.org/officeDocument/2006/relationships/image" Target="../media/image228.png"/><Relationship Id="rId12" Type="http://schemas.openxmlformats.org/officeDocument/2006/relationships/image" Target="../media/image212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32.png"/><Relationship Id="rId5" Type="http://schemas.openxmlformats.org/officeDocument/2006/relationships/image" Target="../media/image144.png"/><Relationship Id="rId15" Type="http://schemas.openxmlformats.org/officeDocument/2006/relationships/image" Target="../media/image125.png"/><Relationship Id="rId10" Type="http://schemas.openxmlformats.org/officeDocument/2006/relationships/image" Target="../media/image122.png"/><Relationship Id="rId4" Type="http://schemas.openxmlformats.org/officeDocument/2006/relationships/image" Target="../media/image240.png"/><Relationship Id="rId9" Type="http://schemas.openxmlformats.org/officeDocument/2006/relationships/image" Target="../media/image236.png"/><Relationship Id="rId14" Type="http://schemas.openxmlformats.org/officeDocument/2006/relationships/image" Target="../media/image17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194.png"/><Relationship Id="rId18" Type="http://schemas.openxmlformats.org/officeDocument/2006/relationships/image" Target="../media/image124.png"/><Relationship Id="rId3" Type="http://schemas.openxmlformats.org/officeDocument/2006/relationships/image" Target="../media/image239.png"/><Relationship Id="rId21" Type="http://schemas.openxmlformats.org/officeDocument/2006/relationships/image" Target="../media/image125.png"/><Relationship Id="rId7" Type="http://schemas.openxmlformats.org/officeDocument/2006/relationships/image" Target="../media/image241.png"/><Relationship Id="rId12" Type="http://schemas.openxmlformats.org/officeDocument/2006/relationships/image" Target="../media/image212.png"/><Relationship Id="rId17" Type="http://schemas.openxmlformats.org/officeDocument/2006/relationships/image" Target="../media/image122.png"/><Relationship Id="rId2" Type="http://schemas.openxmlformats.org/officeDocument/2006/relationships/image" Target="../media/image173.png"/><Relationship Id="rId16" Type="http://schemas.openxmlformats.org/officeDocument/2006/relationships/image" Target="../media/image245.png"/><Relationship Id="rId20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232.png"/><Relationship Id="rId5" Type="http://schemas.openxmlformats.org/officeDocument/2006/relationships/image" Target="../media/image240.png"/><Relationship Id="rId15" Type="http://schemas.openxmlformats.org/officeDocument/2006/relationships/image" Target="../media/image244.png"/><Relationship Id="rId10" Type="http://schemas.openxmlformats.org/officeDocument/2006/relationships/image" Target="../media/image123.png"/><Relationship Id="rId19" Type="http://schemas.openxmlformats.org/officeDocument/2006/relationships/image" Target="../media/image137.png"/><Relationship Id="rId4" Type="http://schemas.openxmlformats.org/officeDocument/2006/relationships/image" Target="../media/image169.png"/><Relationship Id="rId9" Type="http://schemas.openxmlformats.org/officeDocument/2006/relationships/image" Target="../media/image242.png"/><Relationship Id="rId14" Type="http://schemas.openxmlformats.org/officeDocument/2006/relationships/image" Target="../media/image24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137.png"/><Relationship Id="rId18" Type="http://schemas.openxmlformats.org/officeDocument/2006/relationships/image" Target="../media/image254.png"/><Relationship Id="rId26" Type="http://schemas.openxmlformats.org/officeDocument/2006/relationships/image" Target="../media/image193.png"/><Relationship Id="rId3" Type="http://schemas.openxmlformats.org/officeDocument/2006/relationships/image" Target="../media/image169.png"/><Relationship Id="rId21" Type="http://schemas.openxmlformats.org/officeDocument/2006/relationships/image" Target="../media/image257.png"/><Relationship Id="rId7" Type="http://schemas.openxmlformats.org/officeDocument/2006/relationships/image" Target="../media/image250.png"/><Relationship Id="rId12" Type="http://schemas.openxmlformats.org/officeDocument/2006/relationships/image" Target="../media/image122.png"/><Relationship Id="rId17" Type="http://schemas.openxmlformats.org/officeDocument/2006/relationships/image" Target="../media/image253.png"/><Relationship Id="rId25" Type="http://schemas.openxmlformats.org/officeDocument/2006/relationships/image" Target="../media/image260.png"/><Relationship Id="rId2" Type="http://schemas.openxmlformats.org/officeDocument/2006/relationships/image" Target="../media/image247.png"/><Relationship Id="rId16" Type="http://schemas.openxmlformats.org/officeDocument/2006/relationships/image" Target="../media/image252.png"/><Relationship Id="rId20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123.png"/><Relationship Id="rId24" Type="http://schemas.openxmlformats.org/officeDocument/2006/relationships/image" Target="../media/image259.png"/><Relationship Id="rId5" Type="http://schemas.openxmlformats.org/officeDocument/2006/relationships/image" Target="../media/image144.png"/><Relationship Id="rId15" Type="http://schemas.openxmlformats.org/officeDocument/2006/relationships/image" Target="../media/image124.png"/><Relationship Id="rId23" Type="http://schemas.openxmlformats.org/officeDocument/2006/relationships/image" Target="../media/image258.png"/><Relationship Id="rId10" Type="http://schemas.openxmlformats.org/officeDocument/2006/relationships/image" Target="../media/image242.png"/><Relationship Id="rId19" Type="http://schemas.openxmlformats.org/officeDocument/2006/relationships/image" Target="../media/image255.png"/><Relationship Id="rId4" Type="http://schemas.openxmlformats.org/officeDocument/2006/relationships/image" Target="../media/image248.png"/><Relationship Id="rId9" Type="http://schemas.openxmlformats.org/officeDocument/2006/relationships/image" Target="../media/image191.png"/><Relationship Id="rId14" Type="http://schemas.openxmlformats.org/officeDocument/2006/relationships/image" Target="../media/image121.png"/><Relationship Id="rId22" Type="http://schemas.openxmlformats.org/officeDocument/2006/relationships/image" Target="../media/image216.png"/><Relationship Id="rId27" Type="http://schemas.openxmlformats.org/officeDocument/2006/relationships/image" Target="../media/image1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55.png"/><Relationship Id="rId18" Type="http://schemas.openxmlformats.org/officeDocument/2006/relationships/image" Target="../media/image125.png"/><Relationship Id="rId3" Type="http://schemas.openxmlformats.org/officeDocument/2006/relationships/image" Target="../media/image261.png"/><Relationship Id="rId7" Type="http://schemas.openxmlformats.org/officeDocument/2006/relationships/image" Target="../media/image177.png"/><Relationship Id="rId12" Type="http://schemas.openxmlformats.org/officeDocument/2006/relationships/image" Target="../media/image253.png"/><Relationship Id="rId17" Type="http://schemas.openxmlformats.org/officeDocument/2006/relationships/image" Target="../media/image194.png"/><Relationship Id="rId2" Type="http://schemas.openxmlformats.org/officeDocument/2006/relationships/image" Target="../media/image193.png"/><Relationship Id="rId16" Type="http://schemas.openxmlformats.org/officeDocument/2006/relationships/image" Target="../media/image242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49.png"/><Relationship Id="rId5" Type="http://schemas.openxmlformats.org/officeDocument/2006/relationships/image" Target="../media/image262.png"/><Relationship Id="rId15" Type="http://schemas.openxmlformats.org/officeDocument/2006/relationships/image" Target="../media/image247.png"/><Relationship Id="rId10" Type="http://schemas.openxmlformats.org/officeDocument/2006/relationships/image" Target="../media/image264.png"/><Relationship Id="rId19" Type="http://schemas.openxmlformats.org/officeDocument/2006/relationships/image" Target="../media/image254.png"/><Relationship Id="rId4" Type="http://schemas.openxmlformats.org/officeDocument/2006/relationships/image" Target="../media/image144.png"/><Relationship Id="rId9" Type="http://schemas.openxmlformats.org/officeDocument/2006/relationships/image" Target="../media/image252.png"/><Relationship Id="rId14" Type="http://schemas.openxmlformats.org/officeDocument/2006/relationships/image" Target="../media/image25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63.png"/><Relationship Id="rId3" Type="http://schemas.openxmlformats.org/officeDocument/2006/relationships/image" Target="../media/image265.png"/><Relationship Id="rId7" Type="http://schemas.openxmlformats.org/officeDocument/2006/relationships/image" Target="../media/image257.png"/><Relationship Id="rId12" Type="http://schemas.openxmlformats.org/officeDocument/2006/relationships/image" Target="../media/image268.png"/><Relationship Id="rId2" Type="http://schemas.openxmlformats.org/officeDocument/2006/relationships/image" Target="../media/image193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38.png"/><Relationship Id="rId5" Type="http://schemas.openxmlformats.org/officeDocument/2006/relationships/image" Target="../media/image242.png"/><Relationship Id="rId15" Type="http://schemas.openxmlformats.org/officeDocument/2006/relationships/image" Target="../media/image123.png"/><Relationship Id="rId10" Type="http://schemas.openxmlformats.org/officeDocument/2006/relationships/image" Target="../media/image267.png"/><Relationship Id="rId4" Type="http://schemas.openxmlformats.org/officeDocument/2006/relationships/image" Target="../media/image266.png"/><Relationship Id="rId9" Type="http://schemas.openxmlformats.org/officeDocument/2006/relationships/image" Target="../media/image256.png"/><Relationship Id="rId14" Type="http://schemas.openxmlformats.org/officeDocument/2006/relationships/image" Target="../media/image213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7.png"/><Relationship Id="rId18" Type="http://schemas.openxmlformats.org/officeDocument/2006/relationships/image" Target="../media/image276.png"/><Relationship Id="rId26" Type="http://schemas.openxmlformats.org/officeDocument/2006/relationships/image" Target="../media/image224.png"/><Relationship Id="rId3" Type="http://schemas.openxmlformats.org/officeDocument/2006/relationships/image" Target="../media/image269.png"/><Relationship Id="rId21" Type="http://schemas.openxmlformats.org/officeDocument/2006/relationships/image" Target="../media/image277.png"/><Relationship Id="rId34" Type="http://schemas.openxmlformats.org/officeDocument/2006/relationships/image" Target="../media/image285.png"/><Relationship Id="rId7" Type="http://schemas.openxmlformats.org/officeDocument/2006/relationships/image" Target="../media/image252.png"/><Relationship Id="rId12" Type="http://schemas.openxmlformats.org/officeDocument/2006/relationships/image" Target="../media/image257.png"/><Relationship Id="rId17" Type="http://schemas.openxmlformats.org/officeDocument/2006/relationships/image" Target="../media/image275.png"/><Relationship Id="rId25" Type="http://schemas.openxmlformats.org/officeDocument/2006/relationships/image" Target="../media/image221.png"/><Relationship Id="rId33" Type="http://schemas.openxmlformats.org/officeDocument/2006/relationships/image" Target="../media/image284.png"/><Relationship Id="rId2" Type="http://schemas.openxmlformats.org/officeDocument/2006/relationships/image" Target="../media/image193.png"/><Relationship Id="rId16" Type="http://schemas.openxmlformats.org/officeDocument/2006/relationships/image" Target="../media/image249.png"/><Relationship Id="rId20" Type="http://schemas.openxmlformats.org/officeDocument/2006/relationships/image" Target="../media/image122.png"/><Relationship Id="rId29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4.png"/><Relationship Id="rId24" Type="http://schemas.openxmlformats.org/officeDocument/2006/relationships/image" Target="../media/image222.png"/><Relationship Id="rId32" Type="http://schemas.openxmlformats.org/officeDocument/2006/relationships/image" Target="../media/image283.png"/><Relationship Id="rId5" Type="http://schemas.openxmlformats.org/officeDocument/2006/relationships/image" Target="../media/image270.png"/><Relationship Id="rId15" Type="http://schemas.openxmlformats.org/officeDocument/2006/relationships/image" Target="../media/image137.png"/><Relationship Id="rId23" Type="http://schemas.openxmlformats.org/officeDocument/2006/relationships/image" Target="../media/image220.png"/><Relationship Id="rId28" Type="http://schemas.openxmlformats.org/officeDocument/2006/relationships/image" Target="../media/image279.png"/><Relationship Id="rId36" Type="http://schemas.openxmlformats.org/officeDocument/2006/relationships/image" Target="../media/image125.png"/><Relationship Id="rId10" Type="http://schemas.openxmlformats.org/officeDocument/2006/relationships/image" Target="../media/image273.png"/><Relationship Id="rId19" Type="http://schemas.openxmlformats.org/officeDocument/2006/relationships/image" Target="../media/image121.png"/><Relationship Id="rId31" Type="http://schemas.openxmlformats.org/officeDocument/2006/relationships/image" Target="../media/image282.png"/><Relationship Id="rId4" Type="http://schemas.openxmlformats.org/officeDocument/2006/relationships/image" Target="../media/image265.png"/><Relationship Id="rId9" Type="http://schemas.openxmlformats.org/officeDocument/2006/relationships/image" Target="../media/image272.png"/><Relationship Id="rId14" Type="http://schemas.openxmlformats.org/officeDocument/2006/relationships/image" Target="../media/image176.png"/><Relationship Id="rId22" Type="http://schemas.openxmlformats.org/officeDocument/2006/relationships/image" Target="../media/image139.png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Relationship Id="rId35" Type="http://schemas.openxmlformats.org/officeDocument/2006/relationships/image" Target="../media/image286.png"/><Relationship Id="rId8" Type="http://schemas.openxmlformats.org/officeDocument/2006/relationships/image" Target="../media/image25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image" Target="../media/image288.png"/><Relationship Id="rId7" Type="http://schemas.openxmlformats.org/officeDocument/2006/relationships/image" Target="../media/image292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11" Type="http://schemas.openxmlformats.org/officeDocument/2006/relationships/image" Target="../media/image95.png"/><Relationship Id="rId5" Type="http://schemas.openxmlformats.org/officeDocument/2006/relationships/image" Target="../media/image290.png"/><Relationship Id="rId10" Type="http://schemas.openxmlformats.org/officeDocument/2006/relationships/image" Target="../media/image295.png"/><Relationship Id="rId4" Type="http://schemas.openxmlformats.org/officeDocument/2006/relationships/image" Target="../media/image289.png"/><Relationship Id="rId9" Type="http://schemas.openxmlformats.org/officeDocument/2006/relationships/image" Target="../media/image29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image" Target="../media/image307.png"/><Relationship Id="rId18" Type="http://schemas.openxmlformats.org/officeDocument/2006/relationships/image" Target="../media/image312.png"/><Relationship Id="rId3" Type="http://schemas.openxmlformats.org/officeDocument/2006/relationships/image" Target="../media/image297.png"/><Relationship Id="rId21" Type="http://schemas.openxmlformats.org/officeDocument/2006/relationships/image" Target="../media/image315.png"/><Relationship Id="rId7" Type="http://schemas.openxmlformats.org/officeDocument/2006/relationships/image" Target="../media/image301.png"/><Relationship Id="rId12" Type="http://schemas.openxmlformats.org/officeDocument/2006/relationships/image" Target="../media/image306.png"/><Relationship Id="rId17" Type="http://schemas.openxmlformats.org/officeDocument/2006/relationships/image" Target="../media/image311.png"/><Relationship Id="rId2" Type="http://schemas.openxmlformats.org/officeDocument/2006/relationships/image" Target="../media/image296.png"/><Relationship Id="rId16" Type="http://schemas.openxmlformats.org/officeDocument/2006/relationships/image" Target="../media/image310.png"/><Relationship Id="rId20" Type="http://schemas.openxmlformats.org/officeDocument/2006/relationships/image" Target="../media/image3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0.png"/><Relationship Id="rId11" Type="http://schemas.openxmlformats.org/officeDocument/2006/relationships/image" Target="../media/image305.png"/><Relationship Id="rId5" Type="http://schemas.openxmlformats.org/officeDocument/2006/relationships/image" Target="../media/image299.png"/><Relationship Id="rId15" Type="http://schemas.openxmlformats.org/officeDocument/2006/relationships/image" Target="../media/image309.png"/><Relationship Id="rId23" Type="http://schemas.openxmlformats.org/officeDocument/2006/relationships/image" Target="../media/image95.png"/><Relationship Id="rId10" Type="http://schemas.openxmlformats.org/officeDocument/2006/relationships/image" Target="../media/image304.png"/><Relationship Id="rId19" Type="http://schemas.openxmlformats.org/officeDocument/2006/relationships/image" Target="../media/image313.png"/><Relationship Id="rId4" Type="http://schemas.openxmlformats.org/officeDocument/2006/relationships/image" Target="../media/image298.png"/><Relationship Id="rId9" Type="http://schemas.openxmlformats.org/officeDocument/2006/relationships/image" Target="../media/image303.png"/><Relationship Id="rId14" Type="http://schemas.openxmlformats.org/officeDocument/2006/relationships/image" Target="../media/image308.png"/><Relationship Id="rId22" Type="http://schemas.openxmlformats.org/officeDocument/2006/relationships/image" Target="../media/image31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7" Type="http://schemas.openxmlformats.org/officeDocument/2006/relationships/image" Target="../media/image322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2" Type="http://schemas.openxmlformats.org/officeDocument/2006/relationships/image" Target="../media/image3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3" Type="http://schemas.openxmlformats.org/officeDocument/2006/relationships/image" Target="../media/image330.png"/><Relationship Id="rId7" Type="http://schemas.openxmlformats.org/officeDocument/2006/relationships/image" Target="../media/image334.png"/><Relationship Id="rId2" Type="http://schemas.openxmlformats.org/officeDocument/2006/relationships/image" Target="../media/image3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3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jpg"/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9070" y="426765"/>
            <a:ext cx="3437254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200" b="1" spc="-125" dirty="0">
                <a:solidFill>
                  <a:srgbClr val="FF0000"/>
                </a:solidFill>
                <a:latin typeface="Rockwell Extra Bold"/>
                <a:cs typeface="Rockwell Extra Bold"/>
              </a:rPr>
              <a:t>Référentiel</a:t>
            </a:r>
            <a:endParaRPr sz="4200" dirty="0">
              <a:solidFill>
                <a:srgbClr val="FF0000"/>
              </a:solidFill>
              <a:latin typeface="Rockwell Extra Bold"/>
              <a:cs typeface="Rockwell Extra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5285" y="426765"/>
            <a:ext cx="3217545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fr-FR" sz="4200" b="1" i="1" spc="-125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2022</a:t>
            </a:r>
            <a:r>
              <a:rPr sz="4200" b="1" i="1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/</a:t>
            </a:r>
            <a:r>
              <a:rPr sz="4200" b="1" i="1" spc="-120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 </a:t>
            </a:r>
            <a:r>
              <a:rPr sz="4200" b="1" i="1" spc="-125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20</a:t>
            </a:r>
            <a:r>
              <a:rPr lang="fr-FR" sz="4200" b="1" i="1" spc="-125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23</a:t>
            </a:r>
            <a:endParaRPr sz="4200" dirty="0">
              <a:solidFill>
                <a:srgbClr val="FF0000"/>
              </a:solidFill>
              <a:latin typeface="Rockwell Extra Bold"/>
              <a:cs typeface="Rockwell Extra Bold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82" y="373885"/>
            <a:ext cx="1207018" cy="1577849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10497116" y="2861351"/>
            <a:ext cx="1219200" cy="1066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bject 10"/>
          <p:cNvSpPr txBox="1"/>
          <p:nvPr/>
        </p:nvSpPr>
        <p:spPr>
          <a:xfrm>
            <a:off x="10761276" y="3246964"/>
            <a:ext cx="690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600" spc="-10" dirty="0" smtClean="0">
                <a:solidFill>
                  <a:srgbClr val="FF0000"/>
                </a:solidFill>
                <a:latin typeface="Arial Black"/>
                <a:cs typeface="Arial Black"/>
              </a:rPr>
              <a:t>U6/U7</a:t>
            </a:r>
            <a:endParaRPr sz="1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024" y="4800599"/>
            <a:ext cx="1427175" cy="142717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219200" y="1447800"/>
            <a:ext cx="8534400" cy="350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95" y="1219200"/>
            <a:ext cx="7658100" cy="5105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 rot="16200000">
            <a:off x="-1597627" y="2777468"/>
            <a:ext cx="5973430" cy="2079702"/>
          </a:xfrm>
          <a:prstGeom prst="rect">
            <a:avLst/>
          </a:prstGeom>
        </p:spPr>
        <p:txBody>
          <a:bodyPr vert="vert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8000" b="1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E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8000" b="1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S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8000" b="1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3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8000" b="1" dirty="0">
                <a:solidFill>
                  <a:srgbClr val="FF0000"/>
                </a:solidFill>
                <a:latin typeface="Rockwell Extra Bold"/>
                <a:cs typeface="Rockwell Extra Bold"/>
              </a:rPr>
              <a:t>M</a:t>
            </a:r>
            <a:endParaRPr lang="fr-FR" sz="8000" b="1" dirty="0" smtClean="0">
              <a:solidFill>
                <a:srgbClr val="FF0000"/>
              </a:solidFill>
              <a:latin typeface="Rockwell Extra Bold"/>
              <a:cs typeface="Rockwell Extra Bold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fr-FR" sz="2400" b="1" dirty="0" smtClean="0">
              <a:solidFill>
                <a:srgbClr val="FF0000"/>
              </a:solidFill>
              <a:latin typeface="Rockwell Extra Bold"/>
              <a:cs typeface="Rockwell Extra Bold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4000" dirty="0">
              <a:solidFill>
                <a:srgbClr val="FF0000"/>
              </a:solidFill>
              <a:latin typeface="Rockwell Extra Bold"/>
              <a:cs typeface="Rockwell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40193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025" y="1666966"/>
            <a:ext cx="11122025" cy="41633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3975"/>
              </a:lnSpc>
              <a:spcBef>
                <a:spcPts val="125"/>
              </a:spcBef>
            </a:pPr>
            <a:r>
              <a:rPr sz="3350" i="1" dirty="0">
                <a:latin typeface="Arial Black"/>
                <a:cs typeface="Arial Black"/>
              </a:rPr>
              <a:t>Le</a:t>
            </a:r>
            <a:r>
              <a:rPr sz="3350" i="1" spc="-280" dirty="0">
                <a:latin typeface="Arial Black"/>
                <a:cs typeface="Arial Black"/>
              </a:rPr>
              <a:t> </a:t>
            </a:r>
            <a:r>
              <a:rPr sz="3350" i="1" dirty="0">
                <a:latin typeface="Arial Black"/>
                <a:cs typeface="Arial Black"/>
              </a:rPr>
              <a:t>08</a:t>
            </a:r>
            <a:r>
              <a:rPr sz="3350" i="1" spc="-275" dirty="0">
                <a:latin typeface="Arial Black"/>
                <a:cs typeface="Arial Black"/>
              </a:rPr>
              <a:t> </a:t>
            </a:r>
            <a:r>
              <a:rPr sz="3350" i="1" spc="-135" dirty="0">
                <a:latin typeface="Arial Black"/>
                <a:cs typeface="Arial Black"/>
              </a:rPr>
              <a:t>AVRIL</a:t>
            </a:r>
            <a:r>
              <a:rPr sz="3350" i="1" spc="-145" dirty="0">
                <a:latin typeface="Arial Black"/>
                <a:cs typeface="Arial Black"/>
              </a:rPr>
              <a:t> </a:t>
            </a:r>
            <a:r>
              <a:rPr sz="3350" i="1" spc="-75" dirty="0">
                <a:latin typeface="Arial Black"/>
                <a:cs typeface="Arial Black"/>
              </a:rPr>
              <a:t>2017</a:t>
            </a:r>
            <a:r>
              <a:rPr sz="3350" i="1" spc="-204" dirty="0">
                <a:latin typeface="Arial Black"/>
                <a:cs typeface="Arial Black"/>
              </a:rPr>
              <a:t> </a:t>
            </a:r>
            <a:r>
              <a:rPr sz="3350" i="1" spc="-50" dirty="0">
                <a:latin typeface="Arial Black"/>
                <a:cs typeface="Arial Black"/>
              </a:rPr>
              <a:t>:</a:t>
            </a:r>
            <a:endParaRPr sz="3350" dirty="0">
              <a:latin typeface="Arial Black"/>
              <a:cs typeface="Arial Black"/>
            </a:endParaRPr>
          </a:p>
          <a:p>
            <a:pPr marL="1303655">
              <a:lnSpc>
                <a:spcPts val="3030"/>
              </a:lnSpc>
            </a:pPr>
            <a:r>
              <a:rPr sz="2600" i="1" spc="-60" dirty="0">
                <a:latin typeface="Arial Black"/>
                <a:cs typeface="Arial Black"/>
              </a:rPr>
              <a:t>Présentation</a:t>
            </a:r>
            <a:r>
              <a:rPr sz="2600" i="1" spc="-160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et</a:t>
            </a:r>
            <a:r>
              <a:rPr sz="2600" i="1" spc="-180" dirty="0">
                <a:latin typeface="Arial Black"/>
                <a:cs typeface="Arial Black"/>
              </a:rPr>
              <a:t> </a:t>
            </a:r>
            <a:r>
              <a:rPr sz="2600" i="1" spc="-60" dirty="0">
                <a:latin typeface="Arial Black"/>
                <a:cs typeface="Arial Black"/>
              </a:rPr>
              <a:t>dépose</a:t>
            </a:r>
            <a:r>
              <a:rPr sz="2600" i="1" spc="-155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du</a:t>
            </a:r>
            <a:r>
              <a:rPr sz="2600" i="1" spc="-165" dirty="0">
                <a:latin typeface="Arial Black"/>
                <a:cs typeface="Arial Black"/>
              </a:rPr>
              <a:t> </a:t>
            </a:r>
            <a:r>
              <a:rPr sz="2600" i="1" spc="-25" dirty="0">
                <a:latin typeface="Arial Black"/>
                <a:cs typeface="Arial Black"/>
              </a:rPr>
              <a:t>projet</a:t>
            </a:r>
            <a:r>
              <a:rPr sz="2600" i="1" spc="-150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de</a:t>
            </a:r>
            <a:r>
              <a:rPr sz="2600" i="1" spc="-165" dirty="0">
                <a:latin typeface="Arial Black"/>
                <a:cs typeface="Arial Black"/>
              </a:rPr>
              <a:t> </a:t>
            </a:r>
            <a:r>
              <a:rPr sz="2600" i="1" spc="-35" dirty="0">
                <a:latin typeface="Arial Black"/>
                <a:cs typeface="Arial Black"/>
              </a:rPr>
              <a:t>travail</a:t>
            </a:r>
            <a:r>
              <a:rPr sz="2600" i="1" spc="-140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sur</a:t>
            </a:r>
            <a:r>
              <a:rPr sz="2600" i="1" spc="-160" dirty="0">
                <a:latin typeface="Arial Black"/>
                <a:cs typeface="Arial Black"/>
              </a:rPr>
              <a:t> </a:t>
            </a:r>
            <a:r>
              <a:rPr sz="2600" i="1" spc="-25" dirty="0">
                <a:latin typeface="Arial Black"/>
                <a:cs typeface="Arial Black"/>
              </a:rPr>
              <a:t>la</a:t>
            </a:r>
            <a:endParaRPr sz="2600" dirty="0">
              <a:latin typeface="Arial Black"/>
              <a:cs typeface="Arial Black"/>
            </a:endParaRPr>
          </a:p>
          <a:p>
            <a:pPr marL="1270" algn="ctr">
              <a:lnSpc>
                <a:spcPts val="2955"/>
              </a:lnSpc>
            </a:pPr>
            <a:r>
              <a:rPr sz="2600" i="1" dirty="0">
                <a:latin typeface="Arial Black"/>
                <a:cs typeface="Arial Black"/>
              </a:rPr>
              <a:t>«</a:t>
            </a:r>
            <a:r>
              <a:rPr sz="2600" i="1" spc="-110" dirty="0">
                <a:latin typeface="Arial Black"/>
                <a:cs typeface="Arial Black"/>
              </a:rPr>
              <a:t> </a:t>
            </a:r>
            <a:r>
              <a:rPr sz="2600" i="1" spc="-75" dirty="0">
                <a:latin typeface="Arial Black"/>
                <a:cs typeface="Arial Black"/>
              </a:rPr>
              <a:t>LABELLISATION</a:t>
            </a:r>
            <a:r>
              <a:rPr sz="2600" i="1" spc="-70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»</a:t>
            </a:r>
            <a:r>
              <a:rPr sz="2600" i="1" spc="-95" dirty="0">
                <a:latin typeface="Arial Black"/>
                <a:cs typeface="Arial Black"/>
              </a:rPr>
              <a:t> </a:t>
            </a:r>
            <a:r>
              <a:rPr sz="2500" b="1" i="1" dirty="0">
                <a:latin typeface="Arial"/>
                <a:cs typeface="Arial"/>
              </a:rPr>
              <a:t>au</a:t>
            </a:r>
            <a:r>
              <a:rPr sz="2500" b="1" i="1" spc="-55" dirty="0">
                <a:latin typeface="Arial"/>
                <a:cs typeface="Arial"/>
              </a:rPr>
              <a:t> </a:t>
            </a:r>
            <a:r>
              <a:rPr sz="2500" b="1" i="1" dirty="0">
                <a:latin typeface="Arial"/>
                <a:cs typeface="Arial"/>
              </a:rPr>
              <a:t>district</a:t>
            </a:r>
            <a:r>
              <a:rPr sz="2500" b="1" i="1" spc="-35" dirty="0">
                <a:latin typeface="Arial"/>
                <a:cs typeface="Arial"/>
              </a:rPr>
              <a:t> </a:t>
            </a:r>
            <a:r>
              <a:rPr sz="2500" b="1" i="1" dirty="0">
                <a:latin typeface="Arial"/>
                <a:cs typeface="Arial"/>
              </a:rPr>
              <a:t>de</a:t>
            </a:r>
            <a:r>
              <a:rPr sz="2500" b="1" i="1" spc="-55" dirty="0">
                <a:latin typeface="Arial"/>
                <a:cs typeface="Arial"/>
              </a:rPr>
              <a:t> </a:t>
            </a:r>
            <a:r>
              <a:rPr sz="2500" b="1" i="1" dirty="0">
                <a:latin typeface="Arial"/>
                <a:cs typeface="Arial"/>
              </a:rPr>
              <a:t>la</a:t>
            </a:r>
            <a:r>
              <a:rPr sz="2500" b="1" i="1" spc="-50" dirty="0">
                <a:latin typeface="Arial"/>
                <a:cs typeface="Arial"/>
              </a:rPr>
              <a:t> </a:t>
            </a:r>
            <a:r>
              <a:rPr sz="2500" b="1" i="1" spc="-10" dirty="0">
                <a:latin typeface="Arial"/>
                <a:cs typeface="Arial"/>
              </a:rPr>
              <a:t>Loire</a:t>
            </a:r>
            <a:endParaRPr sz="2500" dirty="0">
              <a:latin typeface="Arial"/>
              <a:cs typeface="Arial"/>
            </a:endParaRPr>
          </a:p>
          <a:p>
            <a:pPr algn="ctr">
              <a:lnSpc>
                <a:spcPts val="3904"/>
              </a:lnSpc>
            </a:pPr>
            <a:r>
              <a:rPr sz="3350" i="1" dirty="0">
                <a:solidFill>
                  <a:srgbClr val="990099"/>
                </a:solidFill>
                <a:latin typeface="Arial Black"/>
                <a:cs typeface="Arial Black"/>
              </a:rPr>
              <a:t>«</a:t>
            </a:r>
            <a:r>
              <a:rPr sz="3350" i="1" spc="-275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100" dirty="0">
                <a:solidFill>
                  <a:srgbClr val="990099"/>
                </a:solidFill>
                <a:latin typeface="Arial Black"/>
                <a:cs typeface="Arial Black"/>
              </a:rPr>
              <a:t>Nous</a:t>
            </a:r>
            <a:r>
              <a:rPr sz="3350" i="1" spc="-18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125" dirty="0">
                <a:solidFill>
                  <a:srgbClr val="990099"/>
                </a:solidFill>
                <a:latin typeface="Arial Black"/>
                <a:cs typeface="Arial Black"/>
              </a:rPr>
              <a:t>avons</a:t>
            </a:r>
            <a:r>
              <a:rPr sz="3350" i="1" spc="-155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10" dirty="0">
                <a:solidFill>
                  <a:srgbClr val="990099"/>
                </a:solidFill>
                <a:latin typeface="Arial Black"/>
                <a:cs typeface="Arial Black"/>
              </a:rPr>
              <a:t>dit</a:t>
            </a:r>
            <a:r>
              <a:rPr sz="3350" i="1" spc="-195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dirty="0">
                <a:solidFill>
                  <a:srgbClr val="990099"/>
                </a:solidFill>
                <a:latin typeface="Arial Black"/>
                <a:cs typeface="Arial Black"/>
              </a:rPr>
              <a:t>ce</a:t>
            </a:r>
            <a:r>
              <a:rPr sz="3350" i="1" spc="-19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60" dirty="0">
                <a:solidFill>
                  <a:srgbClr val="990099"/>
                </a:solidFill>
                <a:latin typeface="Arial Black"/>
                <a:cs typeface="Arial Black"/>
              </a:rPr>
              <a:t>que</a:t>
            </a:r>
            <a:r>
              <a:rPr sz="3350" i="1" spc="-195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80" dirty="0">
                <a:solidFill>
                  <a:srgbClr val="990099"/>
                </a:solidFill>
                <a:latin typeface="Arial Black"/>
                <a:cs typeface="Arial Black"/>
              </a:rPr>
              <a:t>nous</a:t>
            </a:r>
            <a:r>
              <a:rPr sz="3350" i="1" spc="-20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75" dirty="0">
                <a:solidFill>
                  <a:srgbClr val="990099"/>
                </a:solidFill>
                <a:latin typeface="Arial Black"/>
                <a:cs typeface="Arial Black"/>
              </a:rPr>
              <a:t>allons</a:t>
            </a:r>
            <a:r>
              <a:rPr sz="3350" i="1" spc="-20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50" dirty="0">
                <a:solidFill>
                  <a:srgbClr val="990099"/>
                </a:solidFill>
                <a:latin typeface="Arial Black"/>
                <a:cs typeface="Arial Black"/>
              </a:rPr>
              <a:t>faire</a:t>
            </a:r>
            <a:r>
              <a:rPr sz="3350" i="1" spc="-18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50" dirty="0">
                <a:solidFill>
                  <a:srgbClr val="990099"/>
                </a:solidFill>
                <a:latin typeface="Arial Black"/>
                <a:cs typeface="Arial Black"/>
              </a:rPr>
              <a:t>»</a:t>
            </a:r>
            <a:endParaRPr sz="335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665"/>
              </a:spcBef>
            </a:pPr>
            <a:r>
              <a:rPr sz="3350" i="1" dirty="0">
                <a:latin typeface="Arial Black"/>
                <a:cs typeface="Arial Black"/>
              </a:rPr>
              <a:t>Le</a:t>
            </a:r>
            <a:r>
              <a:rPr sz="3350" i="1" spc="-280" dirty="0">
                <a:latin typeface="Arial Black"/>
                <a:cs typeface="Arial Black"/>
              </a:rPr>
              <a:t> </a:t>
            </a:r>
            <a:r>
              <a:rPr sz="3350" i="1" dirty="0">
                <a:latin typeface="Arial Black"/>
                <a:cs typeface="Arial Black"/>
              </a:rPr>
              <a:t>28</a:t>
            </a:r>
            <a:r>
              <a:rPr sz="3350" i="1" spc="-275" dirty="0">
                <a:latin typeface="Arial Black"/>
                <a:cs typeface="Arial Black"/>
              </a:rPr>
              <a:t> </a:t>
            </a:r>
            <a:r>
              <a:rPr sz="3350" i="1" spc="-85" dirty="0">
                <a:latin typeface="Arial Black"/>
                <a:cs typeface="Arial Black"/>
              </a:rPr>
              <a:t>JUIN</a:t>
            </a:r>
            <a:r>
              <a:rPr sz="3350" i="1" spc="-195" dirty="0">
                <a:latin typeface="Arial Black"/>
                <a:cs typeface="Arial Black"/>
              </a:rPr>
              <a:t> </a:t>
            </a:r>
            <a:r>
              <a:rPr sz="3350" i="1" spc="-75" dirty="0">
                <a:latin typeface="Arial Black"/>
                <a:cs typeface="Arial Black"/>
              </a:rPr>
              <a:t>2017</a:t>
            </a:r>
            <a:r>
              <a:rPr sz="3350" i="1" spc="-200" dirty="0">
                <a:latin typeface="Arial Black"/>
                <a:cs typeface="Arial Black"/>
              </a:rPr>
              <a:t> </a:t>
            </a:r>
            <a:r>
              <a:rPr sz="3350" i="1" spc="-50" dirty="0">
                <a:latin typeface="Arial Black"/>
                <a:cs typeface="Arial Black"/>
              </a:rPr>
              <a:t>:</a:t>
            </a:r>
            <a:endParaRPr sz="3350" dirty="0">
              <a:latin typeface="Arial Black"/>
              <a:cs typeface="Arial Black"/>
            </a:endParaRPr>
          </a:p>
          <a:p>
            <a:pPr marL="1297305">
              <a:lnSpc>
                <a:spcPct val="100000"/>
              </a:lnSpc>
              <a:spcBef>
                <a:spcPts val="570"/>
              </a:spcBef>
            </a:pPr>
            <a:r>
              <a:rPr sz="2600" i="1" spc="-65" dirty="0">
                <a:latin typeface="Arial Black"/>
                <a:cs typeface="Arial Black"/>
              </a:rPr>
              <a:t>Annonce</a:t>
            </a:r>
            <a:r>
              <a:rPr sz="2600" i="1" spc="-155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du</a:t>
            </a:r>
            <a:r>
              <a:rPr sz="2600" i="1" spc="-170" dirty="0">
                <a:latin typeface="Arial Black"/>
                <a:cs typeface="Arial Black"/>
              </a:rPr>
              <a:t> </a:t>
            </a:r>
            <a:r>
              <a:rPr sz="2600" i="1" spc="-45" dirty="0">
                <a:latin typeface="Arial Black"/>
                <a:cs typeface="Arial Black"/>
              </a:rPr>
              <a:t>résultat</a:t>
            </a:r>
            <a:r>
              <a:rPr sz="2600" i="1" spc="-130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=</a:t>
            </a:r>
            <a:r>
              <a:rPr sz="2600" i="1" spc="-155" dirty="0">
                <a:latin typeface="Arial Black"/>
                <a:cs typeface="Arial Black"/>
              </a:rPr>
              <a:t> </a:t>
            </a:r>
            <a:r>
              <a:rPr sz="2600" i="1" spc="-25" dirty="0">
                <a:latin typeface="Arial Black"/>
                <a:cs typeface="Arial Black"/>
              </a:rPr>
              <a:t>Projet</a:t>
            </a:r>
            <a:r>
              <a:rPr sz="2600" i="1" spc="-125" dirty="0">
                <a:latin typeface="Arial Black"/>
                <a:cs typeface="Arial Black"/>
              </a:rPr>
              <a:t> </a:t>
            </a:r>
            <a:r>
              <a:rPr sz="2600" i="1" spc="-60" dirty="0">
                <a:latin typeface="Arial Black"/>
                <a:cs typeface="Arial Black"/>
              </a:rPr>
              <a:t>Validé,</a:t>
            </a:r>
            <a:r>
              <a:rPr sz="2600" i="1" spc="-135" dirty="0">
                <a:latin typeface="Arial Black"/>
                <a:cs typeface="Arial Black"/>
              </a:rPr>
              <a:t> </a:t>
            </a:r>
            <a:r>
              <a:rPr lang="fr-FR" sz="2600" i="1" spc="-10" dirty="0" smtClean="0">
                <a:latin typeface="Arial Black"/>
                <a:cs typeface="Arial Black"/>
              </a:rPr>
              <a:t>ES3M</a:t>
            </a:r>
            <a:r>
              <a:rPr sz="2600" i="1" spc="-140" dirty="0" smtClean="0">
                <a:latin typeface="Arial Black"/>
                <a:cs typeface="Arial Black"/>
              </a:rPr>
              <a:t> </a:t>
            </a:r>
            <a:r>
              <a:rPr sz="2600" i="1" spc="-10" dirty="0">
                <a:latin typeface="Arial Black"/>
                <a:cs typeface="Arial Black"/>
              </a:rPr>
              <a:t>Labellisé</a:t>
            </a:r>
            <a:endParaRPr sz="2600" dirty="0">
              <a:latin typeface="Arial Black"/>
              <a:cs typeface="Arial Black"/>
            </a:endParaRPr>
          </a:p>
          <a:p>
            <a:pPr marL="1270" algn="ctr">
              <a:lnSpc>
                <a:spcPts val="3015"/>
              </a:lnSpc>
              <a:spcBef>
                <a:spcPts val="60"/>
              </a:spcBef>
            </a:pPr>
            <a:r>
              <a:rPr sz="2600" i="1" spc="-35" dirty="0">
                <a:latin typeface="Arial Black"/>
                <a:cs typeface="Arial Black"/>
              </a:rPr>
              <a:t>MAINTENANT,</a:t>
            </a:r>
            <a:endParaRPr sz="2600" dirty="0">
              <a:latin typeface="Arial Black"/>
              <a:cs typeface="Arial Black"/>
            </a:endParaRPr>
          </a:p>
          <a:p>
            <a:pPr algn="ctr">
              <a:lnSpc>
                <a:spcPts val="3915"/>
              </a:lnSpc>
              <a:tabLst>
                <a:tab pos="541020" algn="l"/>
              </a:tabLst>
            </a:pPr>
            <a:r>
              <a:rPr sz="3350" i="1" spc="-50" dirty="0">
                <a:solidFill>
                  <a:srgbClr val="990099"/>
                </a:solidFill>
                <a:latin typeface="Arial Black"/>
                <a:cs typeface="Arial Black"/>
              </a:rPr>
              <a:t>«</a:t>
            </a:r>
            <a:r>
              <a:rPr sz="3350" i="1" dirty="0">
                <a:solidFill>
                  <a:srgbClr val="990099"/>
                </a:solidFill>
                <a:latin typeface="Arial Black"/>
                <a:cs typeface="Arial Black"/>
              </a:rPr>
              <a:t>	</a:t>
            </a:r>
            <a:r>
              <a:rPr sz="3350" i="1" spc="-75" dirty="0">
                <a:solidFill>
                  <a:srgbClr val="990099"/>
                </a:solidFill>
                <a:latin typeface="Arial Black"/>
                <a:cs typeface="Arial Black"/>
              </a:rPr>
              <a:t>nous</a:t>
            </a:r>
            <a:r>
              <a:rPr sz="3350" i="1" spc="-204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75" dirty="0">
                <a:solidFill>
                  <a:srgbClr val="990099"/>
                </a:solidFill>
                <a:latin typeface="Arial Black"/>
                <a:cs typeface="Arial Black"/>
              </a:rPr>
              <a:t>allons</a:t>
            </a:r>
            <a:r>
              <a:rPr sz="3350" i="1" spc="-204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110" dirty="0">
                <a:solidFill>
                  <a:srgbClr val="990099"/>
                </a:solidFill>
                <a:latin typeface="Arial Black"/>
                <a:cs typeface="Arial Black"/>
              </a:rPr>
              <a:t>devoir</a:t>
            </a:r>
            <a:r>
              <a:rPr sz="3350" i="1" spc="-17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55" dirty="0">
                <a:solidFill>
                  <a:srgbClr val="990099"/>
                </a:solidFill>
                <a:latin typeface="Arial Black"/>
                <a:cs typeface="Arial Black"/>
              </a:rPr>
              <a:t>faire</a:t>
            </a:r>
            <a:r>
              <a:rPr sz="3350" i="1" spc="-225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dirty="0">
                <a:solidFill>
                  <a:srgbClr val="990099"/>
                </a:solidFill>
                <a:latin typeface="Arial Black"/>
                <a:cs typeface="Arial Black"/>
              </a:rPr>
              <a:t>ce</a:t>
            </a:r>
            <a:r>
              <a:rPr sz="3350" i="1" spc="-21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65" dirty="0">
                <a:solidFill>
                  <a:srgbClr val="990099"/>
                </a:solidFill>
                <a:latin typeface="Arial Black"/>
                <a:cs typeface="Arial Black"/>
              </a:rPr>
              <a:t>que</a:t>
            </a:r>
            <a:r>
              <a:rPr sz="3350" i="1" spc="-19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80" dirty="0">
                <a:solidFill>
                  <a:srgbClr val="990099"/>
                </a:solidFill>
                <a:latin typeface="Arial Black"/>
                <a:cs typeface="Arial Black"/>
              </a:rPr>
              <a:t>nous</a:t>
            </a:r>
            <a:r>
              <a:rPr sz="3350" i="1" spc="-20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120" dirty="0">
                <a:solidFill>
                  <a:srgbClr val="990099"/>
                </a:solidFill>
                <a:latin typeface="Arial Black"/>
                <a:cs typeface="Arial Black"/>
              </a:rPr>
              <a:t>avons</a:t>
            </a:r>
            <a:r>
              <a:rPr sz="3350" i="1" spc="-16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20" dirty="0">
                <a:solidFill>
                  <a:srgbClr val="990099"/>
                </a:solidFill>
                <a:latin typeface="Arial Black"/>
                <a:cs typeface="Arial Black"/>
              </a:rPr>
              <a:t>dit</a:t>
            </a:r>
            <a:r>
              <a:rPr sz="3350" i="1" spc="-204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50" dirty="0">
                <a:solidFill>
                  <a:srgbClr val="990099"/>
                </a:solidFill>
                <a:latin typeface="Arial Black"/>
                <a:cs typeface="Arial Black"/>
              </a:rPr>
              <a:t>»</a:t>
            </a:r>
            <a:endParaRPr sz="335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34923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400"/>
                </a:lnTo>
                <a:lnTo>
                  <a:pt x="12192000" y="9144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2030" y="523697"/>
            <a:ext cx="105905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5935" algn="l"/>
              </a:tabLst>
            </a:pPr>
            <a:r>
              <a:rPr sz="5400" spc="-25" dirty="0">
                <a:latin typeface="Arial Black"/>
                <a:cs typeface="Arial Black"/>
              </a:rPr>
              <a:t>DES</a:t>
            </a:r>
            <a:r>
              <a:rPr sz="5400" dirty="0">
                <a:latin typeface="Arial Black"/>
                <a:cs typeface="Arial Black"/>
              </a:rPr>
              <a:t>	</a:t>
            </a:r>
            <a:r>
              <a:rPr sz="5400" spc="-30" dirty="0">
                <a:latin typeface="Arial Black"/>
                <a:cs typeface="Arial Black"/>
              </a:rPr>
              <a:t>PAROLES</a:t>
            </a:r>
            <a:r>
              <a:rPr sz="5400" spc="-300" dirty="0">
                <a:latin typeface="Arial Black"/>
                <a:cs typeface="Arial Black"/>
              </a:rPr>
              <a:t> </a:t>
            </a:r>
            <a:r>
              <a:rPr sz="5400" dirty="0">
                <a:latin typeface="Arial Black"/>
                <a:cs typeface="Arial Black"/>
              </a:rPr>
              <a:t>AUX</a:t>
            </a:r>
            <a:r>
              <a:rPr sz="5400" spc="-290" dirty="0">
                <a:latin typeface="Arial Black"/>
                <a:cs typeface="Arial Black"/>
              </a:rPr>
              <a:t> </a:t>
            </a:r>
            <a:r>
              <a:rPr sz="5400" spc="-10" dirty="0">
                <a:latin typeface="Arial Black"/>
                <a:cs typeface="Arial Black"/>
              </a:rPr>
              <a:t>ACTES…</a:t>
            </a:r>
            <a:endParaRPr sz="54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94376" y="5783579"/>
            <a:ext cx="982980" cy="868680"/>
            <a:chOff x="5294376" y="5783579"/>
            <a:chExt cx="982980" cy="86868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330" y="5796533"/>
              <a:ext cx="957072" cy="8427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07330" y="5796533"/>
              <a:ext cx="957580" cy="843280"/>
            </a:xfrm>
            <a:custGeom>
              <a:avLst/>
              <a:gdLst/>
              <a:ahLst/>
              <a:cxnLst/>
              <a:rect l="l" t="t" r="r" b="b"/>
              <a:pathLst>
                <a:path w="957579" h="843279">
                  <a:moveTo>
                    <a:pt x="0" y="421385"/>
                  </a:moveTo>
                  <a:lnTo>
                    <a:pt x="2807" y="375470"/>
                  </a:lnTo>
                  <a:lnTo>
                    <a:pt x="11037" y="330988"/>
                  </a:lnTo>
                  <a:lnTo>
                    <a:pt x="24396" y="288194"/>
                  </a:lnTo>
                  <a:lnTo>
                    <a:pt x="42592" y="247347"/>
                  </a:lnTo>
                  <a:lnTo>
                    <a:pt x="65334" y="208703"/>
                  </a:lnTo>
                  <a:lnTo>
                    <a:pt x="92330" y="172519"/>
                  </a:lnTo>
                  <a:lnTo>
                    <a:pt x="123287" y="139053"/>
                  </a:lnTo>
                  <a:lnTo>
                    <a:pt x="157914" y="108562"/>
                  </a:lnTo>
                  <a:lnTo>
                    <a:pt x="195919" y="81302"/>
                  </a:lnTo>
                  <a:lnTo>
                    <a:pt x="237010" y="57530"/>
                  </a:lnTo>
                  <a:lnTo>
                    <a:pt x="280895" y="37505"/>
                  </a:lnTo>
                  <a:lnTo>
                    <a:pt x="327282" y="21482"/>
                  </a:lnTo>
                  <a:lnTo>
                    <a:pt x="375879" y="9719"/>
                  </a:lnTo>
                  <a:lnTo>
                    <a:pt x="426394" y="2472"/>
                  </a:lnTo>
                  <a:lnTo>
                    <a:pt x="478536" y="0"/>
                  </a:lnTo>
                  <a:lnTo>
                    <a:pt x="530677" y="2472"/>
                  </a:lnTo>
                  <a:lnTo>
                    <a:pt x="581192" y="9719"/>
                  </a:lnTo>
                  <a:lnTo>
                    <a:pt x="629789" y="21482"/>
                  </a:lnTo>
                  <a:lnTo>
                    <a:pt x="676176" y="37505"/>
                  </a:lnTo>
                  <a:lnTo>
                    <a:pt x="720061" y="57530"/>
                  </a:lnTo>
                  <a:lnTo>
                    <a:pt x="761152" y="81302"/>
                  </a:lnTo>
                  <a:lnTo>
                    <a:pt x="799157" y="108562"/>
                  </a:lnTo>
                  <a:lnTo>
                    <a:pt x="833784" y="139053"/>
                  </a:lnTo>
                  <a:lnTo>
                    <a:pt x="864741" y="172519"/>
                  </a:lnTo>
                  <a:lnTo>
                    <a:pt x="891737" y="208703"/>
                  </a:lnTo>
                  <a:lnTo>
                    <a:pt x="914479" y="247347"/>
                  </a:lnTo>
                  <a:lnTo>
                    <a:pt x="932675" y="288194"/>
                  </a:lnTo>
                  <a:lnTo>
                    <a:pt x="946034" y="330988"/>
                  </a:lnTo>
                  <a:lnTo>
                    <a:pt x="954264" y="375470"/>
                  </a:lnTo>
                  <a:lnTo>
                    <a:pt x="957072" y="421385"/>
                  </a:lnTo>
                  <a:lnTo>
                    <a:pt x="954264" y="467301"/>
                  </a:lnTo>
                  <a:lnTo>
                    <a:pt x="946034" y="511783"/>
                  </a:lnTo>
                  <a:lnTo>
                    <a:pt x="932675" y="554577"/>
                  </a:lnTo>
                  <a:lnTo>
                    <a:pt x="914479" y="595424"/>
                  </a:lnTo>
                  <a:lnTo>
                    <a:pt x="891737" y="634068"/>
                  </a:lnTo>
                  <a:lnTo>
                    <a:pt x="864741" y="670252"/>
                  </a:lnTo>
                  <a:lnTo>
                    <a:pt x="833784" y="703718"/>
                  </a:lnTo>
                  <a:lnTo>
                    <a:pt x="799157" y="734209"/>
                  </a:lnTo>
                  <a:lnTo>
                    <a:pt x="761152" y="761469"/>
                  </a:lnTo>
                  <a:lnTo>
                    <a:pt x="720061" y="785241"/>
                  </a:lnTo>
                  <a:lnTo>
                    <a:pt x="676176" y="805266"/>
                  </a:lnTo>
                  <a:lnTo>
                    <a:pt x="629789" y="821289"/>
                  </a:lnTo>
                  <a:lnTo>
                    <a:pt x="581192" y="833052"/>
                  </a:lnTo>
                  <a:lnTo>
                    <a:pt x="530677" y="840299"/>
                  </a:lnTo>
                  <a:lnTo>
                    <a:pt x="478536" y="842771"/>
                  </a:lnTo>
                  <a:lnTo>
                    <a:pt x="426394" y="840299"/>
                  </a:lnTo>
                  <a:lnTo>
                    <a:pt x="375879" y="833052"/>
                  </a:lnTo>
                  <a:lnTo>
                    <a:pt x="327282" y="821289"/>
                  </a:lnTo>
                  <a:lnTo>
                    <a:pt x="280895" y="805266"/>
                  </a:lnTo>
                  <a:lnTo>
                    <a:pt x="237010" y="785240"/>
                  </a:lnTo>
                  <a:lnTo>
                    <a:pt x="195919" y="761469"/>
                  </a:lnTo>
                  <a:lnTo>
                    <a:pt x="157914" y="734209"/>
                  </a:lnTo>
                  <a:lnTo>
                    <a:pt x="123287" y="703718"/>
                  </a:lnTo>
                  <a:lnTo>
                    <a:pt x="92330" y="670252"/>
                  </a:lnTo>
                  <a:lnTo>
                    <a:pt x="65334" y="634068"/>
                  </a:lnTo>
                  <a:lnTo>
                    <a:pt x="42592" y="595424"/>
                  </a:lnTo>
                  <a:lnTo>
                    <a:pt x="24396" y="554577"/>
                  </a:lnTo>
                  <a:lnTo>
                    <a:pt x="11037" y="511783"/>
                  </a:lnTo>
                  <a:lnTo>
                    <a:pt x="2807" y="467301"/>
                  </a:lnTo>
                  <a:lnTo>
                    <a:pt x="0" y="42138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01461" y="5895104"/>
            <a:ext cx="368935" cy="622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800" spc="-9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559308"/>
            <a:ext cx="12230100" cy="916305"/>
            <a:chOff x="-18288" y="559308"/>
            <a:chExt cx="12230100" cy="916305"/>
          </a:xfrm>
        </p:grpSpPr>
        <p:sp>
          <p:nvSpPr>
            <p:cNvPr id="3" name="object 3"/>
            <p:cNvSpPr/>
            <p:nvPr/>
          </p:nvSpPr>
          <p:spPr>
            <a:xfrm>
              <a:off x="761" y="578358"/>
              <a:ext cx="12192000" cy="878205"/>
            </a:xfrm>
            <a:custGeom>
              <a:avLst/>
              <a:gdLst/>
              <a:ahLst/>
              <a:cxnLst/>
              <a:rect l="l" t="t" r="r" b="b"/>
              <a:pathLst>
                <a:path w="12192000" h="878205">
                  <a:moveTo>
                    <a:pt x="12192000" y="0"/>
                  </a:moveTo>
                  <a:lnTo>
                    <a:pt x="0" y="0"/>
                  </a:lnTo>
                  <a:lnTo>
                    <a:pt x="0" y="877824"/>
                  </a:lnTo>
                  <a:lnTo>
                    <a:pt x="12192000" y="8778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578358"/>
              <a:ext cx="12192000" cy="878205"/>
            </a:xfrm>
            <a:custGeom>
              <a:avLst/>
              <a:gdLst/>
              <a:ahLst/>
              <a:cxnLst/>
              <a:rect l="l" t="t" r="r" b="b"/>
              <a:pathLst>
                <a:path w="12192000" h="878205">
                  <a:moveTo>
                    <a:pt x="0" y="877824"/>
                  </a:moveTo>
                  <a:lnTo>
                    <a:pt x="12192000" y="87782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8778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47700" y="2409444"/>
            <a:ext cx="11165205" cy="2854960"/>
            <a:chOff x="647700" y="2409444"/>
            <a:chExt cx="11165205" cy="2854960"/>
          </a:xfrm>
        </p:grpSpPr>
        <p:sp>
          <p:nvSpPr>
            <p:cNvPr id="6" name="object 6"/>
            <p:cNvSpPr/>
            <p:nvPr/>
          </p:nvSpPr>
          <p:spPr>
            <a:xfrm>
              <a:off x="660653" y="2422398"/>
              <a:ext cx="11139170" cy="2828925"/>
            </a:xfrm>
            <a:custGeom>
              <a:avLst/>
              <a:gdLst/>
              <a:ahLst/>
              <a:cxnLst/>
              <a:rect l="l" t="t" r="r" b="b"/>
              <a:pathLst>
                <a:path w="11139170" h="2828925">
                  <a:moveTo>
                    <a:pt x="11138916" y="0"/>
                  </a:moveTo>
                  <a:lnTo>
                    <a:pt x="0" y="0"/>
                  </a:lnTo>
                  <a:lnTo>
                    <a:pt x="0" y="2828543"/>
                  </a:lnTo>
                  <a:lnTo>
                    <a:pt x="11138916" y="2828543"/>
                  </a:lnTo>
                  <a:lnTo>
                    <a:pt x="11138916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0653" y="2422398"/>
              <a:ext cx="11139170" cy="2828925"/>
            </a:xfrm>
            <a:custGeom>
              <a:avLst/>
              <a:gdLst/>
              <a:ahLst/>
              <a:cxnLst/>
              <a:rect l="l" t="t" r="r" b="b"/>
              <a:pathLst>
                <a:path w="11139170" h="2828925">
                  <a:moveTo>
                    <a:pt x="0" y="2828543"/>
                  </a:moveTo>
                  <a:lnTo>
                    <a:pt x="11138916" y="2828543"/>
                  </a:lnTo>
                  <a:lnTo>
                    <a:pt x="11138916" y="0"/>
                  </a:lnTo>
                  <a:lnTo>
                    <a:pt x="0" y="0"/>
                  </a:lnTo>
                  <a:lnTo>
                    <a:pt x="0" y="282854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39241" y="2872765"/>
            <a:ext cx="10107295" cy="19171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940"/>
              </a:lnSpc>
              <a:spcBef>
                <a:spcPts val="130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8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60" dirty="0">
                <a:solidFill>
                  <a:srgbClr val="FFFF00"/>
                </a:solidFill>
                <a:latin typeface="Arial Black"/>
                <a:cs typeface="Arial Black"/>
              </a:rPr>
              <a:t>L’école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de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70" dirty="0">
                <a:solidFill>
                  <a:srgbClr val="FFFF00"/>
                </a:solidFill>
                <a:latin typeface="Arial Black"/>
                <a:cs typeface="Arial Black"/>
              </a:rPr>
              <a:t>FOOT</a:t>
            </a:r>
            <a:r>
              <a:rPr sz="2500" i="1" spc="-1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du</a:t>
            </a:r>
            <a:r>
              <a:rPr sz="2500" i="1" spc="-1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2500" i="1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ES3M</a:t>
            </a:r>
            <a:r>
              <a:rPr sz="2500" i="1" spc="-14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ne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doit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pas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0" dirty="0">
                <a:solidFill>
                  <a:srgbClr val="FFFF00"/>
                </a:solidFill>
                <a:latin typeface="Arial Black"/>
                <a:cs typeface="Arial Black"/>
              </a:rPr>
              <a:t>préparer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le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FFFF00"/>
                </a:solidFill>
                <a:latin typeface="Arial Black"/>
                <a:cs typeface="Arial Black"/>
              </a:rPr>
              <a:t>match</a:t>
            </a:r>
            <a:endParaRPr sz="2500" dirty="0">
              <a:latin typeface="Arial Black"/>
              <a:cs typeface="Arial Black"/>
            </a:endParaRPr>
          </a:p>
          <a:p>
            <a:pPr marL="12700" marR="5080">
              <a:lnSpc>
                <a:spcPct val="96000"/>
              </a:lnSpc>
              <a:spcBef>
                <a:spcPts val="60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du</a:t>
            </a:r>
            <a:r>
              <a:rPr sz="2500" i="1" spc="-1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80" dirty="0">
                <a:solidFill>
                  <a:srgbClr val="FFFF00"/>
                </a:solidFill>
                <a:latin typeface="Arial Black"/>
                <a:cs typeface="Arial Black"/>
              </a:rPr>
              <a:t>week-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end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0" dirty="0">
                <a:solidFill>
                  <a:srgbClr val="FFFF00"/>
                </a:solidFill>
                <a:latin typeface="Arial Black"/>
                <a:cs typeface="Arial Black"/>
              </a:rPr>
              <a:t>mais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elle</a:t>
            </a:r>
            <a:r>
              <a:rPr sz="2500" i="1" spc="-1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doit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0" dirty="0">
                <a:solidFill>
                  <a:srgbClr val="FFFF00"/>
                </a:solidFill>
                <a:latin typeface="Arial Black"/>
                <a:cs typeface="Arial Black"/>
              </a:rPr>
              <a:t>préparer</a:t>
            </a:r>
            <a:r>
              <a:rPr sz="2500" i="1" spc="-16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le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5" dirty="0">
                <a:solidFill>
                  <a:srgbClr val="FFFF00"/>
                </a:solidFill>
                <a:latin typeface="Arial Black"/>
                <a:cs typeface="Arial Black"/>
              </a:rPr>
              <a:t>joueur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à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FFFF00"/>
                </a:solidFill>
                <a:latin typeface="Arial Black"/>
                <a:cs typeface="Arial Black"/>
              </a:rPr>
              <a:t>aborder </a:t>
            </a:r>
            <a:r>
              <a:rPr sz="2500" i="1" spc="-1065" dirty="0">
                <a:solidFill>
                  <a:srgbClr val="FFFF00"/>
                </a:solidFill>
                <a:latin typeface="Arial Black"/>
                <a:cs typeface="Arial Black"/>
              </a:rPr>
              <a:t>du
mieux</a:t>
            </a:r>
            <a:r>
              <a:rPr sz="2500" i="1" spc="-45" dirty="0">
                <a:solidFill>
                  <a:srgbClr val="FFFF00"/>
                </a:solidFill>
                <a:latin typeface="Arial Black"/>
                <a:cs typeface="Arial Black"/>
              </a:rPr>
              <a:t> possible</a:t>
            </a:r>
            <a:r>
              <a:rPr sz="2500" i="1" spc="-1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le</a:t>
            </a:r>
            <a:r>
              <a:rPr sz="2500" i="1" spc="-2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jeu</a:t>
            </a:r>
            <a:r>
              <a:rPr sz="2500" i="1" spc="-1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0" dirty="0">
                <a:solidFill>
                  <a:srgbClr val="FFFF00"/>
                </a:solidFill>
                <a:latin typeface="Arial Black"/>
                <a:cs typeface="Arial Black"/>
              </a:rPr>
              <a:t>difficile</a:t>
            </a:r>
            <a:r>
              <a:rPr sz="2500" i="1" spc="-1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et</a:t>
            </a:r>
            <a:r>
              <a:rPr sz="2500" i="1" spc="-1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5" dirty="0">
                <a:solidFill>
                  <a:srgbClr val="FFFF00"/>
                </a:solidFill>
                <a:latin typeface="Arial Black"/>
                <a:cs typeface="Arial Black"/>
              </a:rPr>
              <a:t>exigeant</a:t>
            </a:r>
            <a:r>
              <a:rPr sz="2500" i="1" spc="-1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du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0" dirty="0">
                <a:solidFill>
                  <a:srgbClr val="FFFF00"/>
                </a:solidFill>
                <a:latin typeface="Arial Black"/>
                <a:cs typeface="Arial Black"/>
              </a:rPr>
              <a:t>foot</a:t>
            </a:r>
            <a:r>
              <a:rPr sz="2500" i="1" spc="-1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à</a:t>
            </a:r>
            <a:r>
              <a:rPr sz="2500" i="1" spc="-1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5" dirty="0">
                <a:solidFill>
                  <a:srgbClr val="FFFF00"/>
                </a:solidFill>
                <a:latin typeface="Arial Black"/>
                <a:cs typeface="Arial Black"/>
              </a:rPr>
              <a:t>11 </a:t>
            </a:r>
            <a:r>
              <a:rPr sz="2500" i="1" spc="-70" dirty="0">
                <a:solidFill>
                  <a:srgbClr val="FFFF00"/>
                </a:solidFill>
                <a:latin typeface="Arial Black"/>
                <a:cs typeface="Arial Black"/>
              </a:rPr>
              <a:t>avec
tous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FFFF00"/>
                </a:solidFill>
                <a:latin typeface="Arial Black"/>
                <a:cs typeface="Arial Black"/>
              </a:rPr>
              <a:t>les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5" dirty="0">
                <a:solidFill>
                  <a:srgbClr val="FFFF00"/>
                </a:solidFill>
                <a:latin typeface="Arial Black"/>
                <a:cs typeface="Arial Black"/>
              </a:rPr>
              <a:t>outils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5" dirty="0">
                <a:solidFill>
                  <a:srgbClr val="FFFF00"/>
                </a:solidFill>
                <a:latin typeface="Arial Black"/>
                <a:cs typeface="Arial Black"/>
              </a:rPr>
              <a:t>indispensables</a:t>
            </a:r>
            <a:r>
              <a:rPr sz="2500" i="1" spc="-1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à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son</a:t>
            </a:r>
            <a:r>
              <a:rPr sz="2500" i="1" spc="-1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apprentissage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5" dirty="0">
                <a:solidFill>
                  <a:srgbClr val="FFFF00"/>
                </a:solidFill>
                <a:latin typeface="Arial Black"/>
                <a:cs typeface="Arial Black"/>
              </a:rPr>
              <a:t>et </a:t>
            </a:r>
            <a:r>
              <a:rPr sz="2500" i="1" spc="-45" dirty="0">
                <a:solidFill>
                  <a:srgbClr val="FFFF00"/>
                </a:solidFill>
                <a:latin typeface="Arial Black"/>
                <a:cs typeface="Arial Black"/>
              </a:rPr>
              <a:t>donc</a:t>
            </a:r>
            <a:r>
              <a:rPr sz="2500" i="1" spc="-1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à
sa</a:t>
            </a:r>
            <a:r>
              <a:rPr sz="2500" i="1" spc="-1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FFFF00"/>
                </a:solidFill>
                <a:latin typeface="Arial Black"/>
                <a:cs typeface="Arial Black"/>
              </a:rPr>
              <a:t>progression.</a:t>
            </a:r>
            <a:endParaRPr sz="25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11" y="602945"/>
            <a:ext cx="12172950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430" algn="ctr">
              <a:lnSpc>
                <a:spcPts val="239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RAPPEL</a:t>
            </a:r>
            <a:r>
              <a:rPr sz="2100" b="1" spc="-6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: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c’est</a:t>
            </a:r>
            <a:r>
              <a:rPr sz="2100" b="1" spc="-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dans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nos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engagements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spc="-50" dirty="0"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marR="12065" algn="ctr">
              <a:lnSpc>
                <a:spcPts val="3410"/>
              </a:lnSpc>
            </a:pPr>
            <a:r>
              <a:rPr sz="2950" i="1" dirty="0">
                <a:latin typeface="Arial Black"/>
                <a:cs typeface="Arial Black"/>
              </a:rPr>
              <a:t>«</a:t>
            </a:r>
            <a:r>
              <a:rPr sz="2950" i="1" spc="-204" dirty="0">
                <a:latin typeface="Arial Black"/>
                <a:cs typeface="Arial Black"/>
              </a:rPr>
              <a:t> </a:t>
            </a:r>
            <a:r>
              <a:rPr sz="2950" i="1" spc="-105" dirty="0">
                <a:latin typeface="Arial Black"/>
                <a:cs typeface="Arial Black"/>
              </a:rPr>
              <a:t>Avoir</a:t>
            </a:r>
            <a:r>
              <a:rPr sz="2950" i="1" spc="-140" dirty="0">
                <a:latin typeface="Arial Black"/>
                <a:cs typeface="Arial Black"/>
              </a:rPr>
              <a:t> </a:t>
            </a:r>
            <a:r>
              <a:rPr sz="2950" i="1" spc="-60" dirty="0">
                <a:latin typeface="Arial Black"/>
                <a:cs typeface="Arial Black"/>
              </a:rPr>
              <a:t>un</a:t>
            </a:r>
            <a:r>
              <a:rPr sz="2950" i="1" spc="-170" dirty="0">
                <a:latin typeface="Arial Black"/>
                <a:cs typeface="Arial Black"/>
              </a:rPr>
              <a:t> </a:t>
            </a:r>
            <a:r>
              <a:rPr sz="2950" i="1" spc="-85" dirty="0">
                <a:latin typeface="Arial Black"/>
                <a:cs typeface="Arial Black"/>
              </a:rPr>
              <a:t>discours</a:t>
            </a:r>
            <a:r>
              <a:rPr sz="2950" i="1" spc="-125" dirty="0">
                <a:latin typeface="Arial Black"/>
                <a:cs typeface="Arial Black"/>
              </a:rPr>
              <a:t> </a:t>
            </a:r>
            <a:r>
              <a:rPr sz="2950" i="1" spc="-135" dirty="0">
                <a:latin typeface="Arial Black"/>
                <a:cs typeface="Arial Black"/>
              </a:rPr>
              <a:t>commun</a:t>
            </a:r>
            <a:r>
              <a:rPr sz="2950" i="1" spc="-110" dirty="0">
                <a:latin typeface="Arial Black"/>
                <a:cs typeface="Arial Black"/>
              </a:rPr>
              <a:t> </a:t>
            </a:r>
            <a:r>
              <a:rPr sz="2950" i="1" spc="-80" dirty="0">
                <a:latin typeface="Arial Black"/>
                <a:cs typeface="Arial Black"/>
              </a:rPr>
              <a:t>entre</a:t>
            </a:r>
            <a:r>
              <a:rPr sz="2950" i="1" spc="-150" dirty="0">
                <a:latin typeface="Arial Black"/>
                <a:cs typeface="Arial Black"/>
              </a:rPr>
              <a:t> </a:t>
            </a:r>
            <a:r>
              <a:rPr sz="2950" i="1" spc="-80" dirty="0">
                <a:latin typeface="Arial Black"/>
                <a:cs typeface="Arial Black"/>
              </a:rPr>
              <a:t>tous</a:t>
            </a:r>
            <a:r>
              <a:rPr sz="2950" i="1" spc="-145" dirty="0">
                <a:latin typeface="Arial Black"/>
                <a:cs typeface="Arial Black"/>
              </a:rPr>
              <a:t> </a:t>
            </a:r>
            <a:r>
              <a:rPr sz="2950" i="1" spc="-45" dirty="0">
                <a:latin typeface="Arial Black"/>
                <a:cs typeface="Arial Black"/>
              </a:rPr>
              <a:t>les</a:t>
            </a:r>
            <a:r>
              <a:rPr sz="2950" i="1" spc="-150" dirty="0">
                <a:latin typeface="Arial Black"/>
                <a:cs typeface="Arial Black"/>
              </a:rPr>
              <a:t> </a:t>
            </a:r>
            <a:r>
              <a:rPr sz="2950" i="1" spc="-85" dirty="0">
                <a:latin typeface="Arial Black"/>
                <a:cs typeface="Arial Black"/>
              </a:rPr>
              <a:t>acteurs</a:t>
            </a:r>
            <a:r>
              <a:rPr sz="2950" i="1" spc="-110" dirty="0">
                <a:latin typeface="Arial Black"/>
                <a:cs typeface="Arial Black"/>
              </a:rPr>
              <a:t> </a:t>
            </a:r>
            <a:r>
              <a:rPr sz="2950" i="1" spc="-50" dirty="0">
                <a:latin typeface="Arial Black"/>
                <a:cs typeface="Arial Black"/>
              </a:rPr>
              <a:t>»</a:t>
            </a:r>
            <a:endParaRPr sz="2950">
              <a:latin typeface="Arial Black"/>
              <a:cs typeface="Arial Black"/>
            </a:endParaRPr>
          </a:p>
          <a:p>
            <a:pPr marR="146685" algn="ctr">
              <a:lnSpc>
                <a:spcPct val="100000"/>
              </a:lnSpc>
              <a:spcBef>
                <a:spcPts val="3105"/>
              </a:spcBef>
            </a:pPr>
            <a:r>
              <a:rPr sz="2400" dirty="0">
                <a:latin typeface="Arial Black"/>
                <a:cs typeface="Arial Black"/>
              </a:rPr>
              <a:t>Quel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est ce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discours</a:t>
            </a:r>
            <a:r>
              <a:rPr sz="2400" spc="10" dirty="0">
                <a:latin typeface="Arial Black"/>
                <a:cs typeface="Arial Black"/>
              </a:rPr>
              <a:t> </a:t>
            </a:r>
            <a:r>
              <a:rPr sz="2400" spc="-50" dirty="0">
                <a:latin typeface="Arial Black"/>
                <a:cs typeface="Arial Black"/>
              </a:rPr>
              <a:t>?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294376" y="5783579"/>
            <a:ext cx="982980" cy="868680"/>
            <a:chOff x="5294376" y="5783579"/>
            <a:chExt cx="982980" cy="86868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330" y="5796533"/>
              <a:ext cx="957072" cy="8427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07330" y="5796533"/>
              <a:ext cx="957580" cy="843280"/>
            </a:xfrm>
            <a:custGeom>
              <a:avLst/>
              <a:gdLst/>
              <a:ahLst/>
              <a:cxnLst/>
              <a:rect l="l" t="t" r="r" b="b"/>
              <a:pathLst>
                <a:path w="957579" h="843279">
                  <a:moveTo>
                    <a:pt x="0" y="421385"/>
                  </a:moveTo>
                  <a:lnTo>
                    <a:pt x="2807" y="375470"/>
                  </a:lnTo>
                  <a:lnTo>
                    <a:pt x="11037" y="330988"/>
                  </a:lnTo>
                  <a:lnTo>
                    <a:pt x="24396" y="288194"/>
                  </a:lnTo>
                  <a:lnTo>
                    <a:pt x="42592" y="247347"/>
                  </a:lnTo>
                  <a:lnTo>
                    <a:pt x="65334" y="208703"/>
                  </a:lnTo>
                  <a:lnTo>
                    <a:pt x="92330" y="172519"/>
                  </a:lnTo>
                  <a:lnTo>
                    <a:pt x="123287" y="139053"/>
                  </a:lnTo>
                  <a:lnTo>
                    <a:pt x="157914" y="108562"/>
                  </a:lnTo>
                  <a:lnTo>
                    <a:pt x="195919" y="81302"/>
                  </a:lnTo>
                  <a:lnTo>
                    <a:pt x="237010" y="57530"/>
                  </a:lnTo>
                  <a:lnTo>
                    <a:pt x="280895" y="37505"/>
                  </a:lnTo>
                  <a:lnTo>
                    <a:pt x="327282" y="21482"/>
                  </a:lnTo>
                  <a:lnTo>
                    <a:pt x="375879" y="9719"/>
                  </a:lnTo>
                  <a:lnTo>
                    <a:pt x="426394" y="2472"/>
                  </a:lnTo>
                  <a:lnTo>
                    <a:pt x="478536" y="0"/>
                  </a:lnTo>
                  <a:lnTo>
                    <a:pt x="530677" y="2472"/>
                  </a:lnTo>
                  <a:lnTo>
                    <a:pt x="581192" y="9719"/>
                  </a:lnTo>
                  <a:lnTo>
                    <a:pt x="629789" y="21482"/>
                  </a:lnTo>
                  <a:lnTo>
                    <a:pt x="676176" y="37505"/>
                  </a:lnTo>
                  <a:lnTo>
                    <a:pt x="720061" y="57530"/>
                  </a:lnTo>
                  <a:lnTo>
                    <a:pt x="761152" y="81302"/>
                  </a:lnTo>
                  <a:lnTo>
                    <a:pt x="799157" y="108562"/>
                  </a:lnTo>
                  <a:lnTo>
                    <a:pt x="833784" y="139053"/>
                  </a:lnTo>
                  <a:lnTo>
                    <a:pt x="864741" y="172519"/>
                  </a:lnTo>
                  <a:lnTo>
                    <a:pt x="891737" y="208703"/>
                  </a:lnTo>
                  <a:lnTo>
                    <a:pt x="914479" y="247347"/>
                  </a:lnTo>
                  <a:lnTo>
                    <a:pt x="932675" y="288194"/>
                  </a:lnTo>
                  <a:lnTo>
                    <a:pt x="946034" y="330988"/>
                  </a:lnTo>
                  <a:lnTo>
                    <a:pt x="954264" y="375470"/>
                  </a:lnTo>
                  <a:lnTo>
                    <a:pt x="957072" y="421385"/>
                  </a:lnTo>
                  <a:lnTo>
                    <a:pt x="954264" y="467301"/>
                  </a:lnTo>
                  <a:lnTo>
                    <a:pt x="946034" y="511783"/>
                  </a:lnTo>
                  <a:lnTo>
                    <a:pt x="932675" y="554577"/>
                  </a:lnTo>
                  <a:lnTo>
                    <a:pt x="914479" y="595424"/>
                  </a:lnTo>
                  <a:lnTo>
                    <a:pt x="891737" y="634068"/>
                  </a:lnTo>
                  <a:lnTo>
                    <a:pt x="864741" y="670252"/>
                  </a:lnTo>
                  <a:lnTo>
                    <a:pt x="833784" y="703718"/>
                  </a:lnTo>
                  <a:lnTo>
                    <a:pt x="799157" y="734209"/>
                  </a:lnTo>
                  <a:lnTo>
                    <a:pt x="761152" y="761469"/>
                  </a:lnTo>
                  <a:lnTo>
                    <a:pt x="720061" y="785241"/>
                  </a:lnTo>
                  <a:lnTo>
                    <a:pt x="676176" y="805266"/>
                  </a:lnTo>
                  <a:lnTo>
                    <a:pt x="629789" y="821289"/>
                  </a:lnTo>
                  <a:lnTo>
                    <a:pt x="581192" y="833052"/>
                  </a:lnTo>
                  <a:lnTo>
                    <a:pt x="530677" y="840299"/>
                  </a:lnTo>
                  <a:lnTo>
                    <a:pt x="478536" y="842771"/>
                  </a:lnTo>
                  <a:lnTo>
                    <a:pt x="426394" y="840299"/>
                  </a:lnTo>
                  <a:lnTo>
                    <a:pt x="375879" y="833052"/>
                  </a:lnTo>
                  <a:lnTo>
                    <a:pt x="327282" y="821289"/>
                  </a:lnTo>
                  <a:lnTo>
                    <a:pt x="280895" y="805266"/>
                  </a:lnTo>
                  <a:lnTo>
                    <a:pt x="237010" y="785240"/>
                  </a:lnTo>
                  <a:lnTo>
                    <a:pt x="195919" y="761469"/>
                  </a:lnTo>
                  <a:lnTo>
                    <a:pt x="157914" y="734209"/>
                  </a:lnTo>
                  <a:lnTo>
                    <a:pt x="123287" y="703718"/>
                  </a:lnTo>
                  <a:lnTo>
                    <a:pt x="92330" y="670252"/>
                  </a:lnTo>
                  <a:lnTo>
                    <a:pt x="65334" y="634068"/>
                  </a:lnTo>
                  <a:lnTo>
                    <a:pt x="42592" y="595424"/>
                  </a:lnTo>
                  <a:lnTo>
                    <a:pt x="24396" y="554577"/>
                  </a:lnTo>
                  <a:lnTo>
                    <a:pt x="11037" y="511783"/>
                  </a:lnTo>
                  <a:lnTo>
                    <a:pt x="2807" y="467301"/>
                  </a:lnTo>
                  <a:lnTo>
                    <a:pt x="0" y="42138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01461" y="5895104"/>
            <a:ext cx="368935" cy="622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800" spc="-9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811" y="448055"/>
            <a:ext cx="11378184" cy="4587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0369" y="440182"/>
            <a:ext cx="1103757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Arial Black"/>
                <a:cs typeface="Arial Black"/>
              </a:rPr>
              <a:t>Harmonisation</a:t>
            </a:r>
            <a:r>
              <a:rPr sz="23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FFFFFF"/>
                </a:solidFill>
                <a:latin typeface="Arial Black"/>
                <a:cs typeface="Arial Black"/>
              </a:rPr>
              <a:t>européenne</a:t>
            </a:r>
            <a:r>
              <a:rPr sz="22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FFFFFF"/>
                </a:solidFill>
                <a:latin typeface="Arial Black"/>
                <a:cs typeface="Arial Black"/>
              </a:rPr>
              <a:t>des</a:t>
            </a:r>
            <a:r>
              <a:rPr sz="2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FFFFFF"/>
                </a:solidFill>
                <a:latin typeface="Arial Black"/>
                <a:cs typeface="Arial Black"/>
              </a:rPr>
              <a:t>catégories</a:t>
            </a:r>
            <a:r>
              <a:rPr sz="22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FFFFFF"/>
                </a:solidFill>
                <a:latin typeface="Arial Black"/>
                <a:cs typeface="Arial Black"/>
              </a:rPr>
              <a:t>depuis</a:t>
            </a:r>
            <a:r>
              <a:rPr sz="2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22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FFFFFF"/>
                </a:solidFill>
                <a:latin typeface="Arial Black"/>
                <a:cs typeface="Arial Black"/>
              </a:rPr>
              <a:t>saison</a:t>
            </a:r>
            <a:r>
              <a:rPr sz="22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FFFFFF"/>
                </a:solidFill>
                <a:latin typeface="Arial Black"/>
                <a:cs typeface="Arial Black"/>
              </a:rPr>
              <a:t>2009</a:t>
            </a:r>
            <a:r>
              <a:rPr sz="2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sz="2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 Black"/>
                <a:cs typeface="Arial Black"/>
              </a:rPr>
              <a:t>2010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70032" y="1383919"/>
            <a:ext cx="8845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800000"/>
                </a:solidFill>
                <a:latin typeface="Arial Black"/>
                <a:cs typeface="Arial Black"/>
              </a:rPr>
              <a:t>hier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49181" y="4399279"/>
            <a:ext cx="2541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800000"/>
                </a:solidFill>
                <a:latin typeface="Arial Black"/>
                <a:cs typeface="Arial Black"/>
              </a:rPr>
              <a:t>Aujourd’hui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585959" y="1943100"/>
            <a:ext cx="1306195" cy="862965"/>
            <a:chOff x="9585959" y="1943100"/>
            <a:chExt cx="1306195" cy="862965"/>
          </a:xfrm>
        </p:grpSpPr>
        <p:sp>
          <p:nvSpPr>
            <p:cNvPr id="10" name="object 10"/>
            <p:cNvSpPr/>
            <p:nvPr/>
          </p:nvSpPr>
          <p:spPr>
            <a:xfrm>
              <a:off x="9590531" y="1947672"/>
              <a:ext cx="1297305" cy="853440"/>
            </a:xfrm>
            <a:custGeom>
              <a:avLst/>
              <a:gdLst/>
              <a:ahLst/>
              <a:cxnLst/>
              <a:rect l="l" t="t" r="r" b="b"/>
              <a:pathLst>
                <a:path w="1297304" h="853439">
                  <a:moveTo>
                    <a:pt x="1296924" y="0"/>
                  </a:moveTo>
                  <a:lnTo>
                    <a:pt x="864616" y="0"/>
                  </a:lnTo>
                  <a:lnTo>
                    <a:pt x="864616" y="487679"/>
                  </a:lnTo>
                  <a:lnTo>
                    <a:pt x="432308" y="487679"/>
                  </a:lnTo>
                  <a:lnTo>
                    <a:pt x="432308" y="365760"/>
                  </a:lnTo>
                  <a:lnTo>
                    <a:pt x="0" y="609600"/>
                  </a:lnTo>
                  <a:lnTo>
                    <a:pt x="432308" y="853439"/>
                  </a:lnTo>
                  <a:lnTo>
                    <a:pt x="432308" y="731519"/>
                  </a:lnTo>
                  <a:lnTo>
                    <a:pt x="1296924" y="731519"/>
                  </a:lnTo>
                  <a:lnTo>
                    <a:pt x="12969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0531" y="1947672"/>
              <a:ext cx="1297305" cy="853440"/>
            </a:xfrm>
            <a:custGeom>
              <a:avLst/>
              <a:gdLst/>
              <a:ahLst/>
              <a:cxnLst/>
              <a:rect l="l" t="t" r="r" b="b"/>
              <a:pathLst>
                <a:path w="1297304" h="853439">
                  <a:moveTo>
                    <a:pt x="0" y="609600"/>
                  </a:moveTo>
                  <a:lnTo>
                    <a:pt x="432308" y="365760"/>
                  </a:lnTo>
                  <a:lnTo>
                    <a:pt x="432308" y="487679"/>
                  </a:lnTo>
                  <a:lnTo>
                    <a:pt x="864616" y="487679"/>
                  </a:lnTo>
                  <a:lnTo>
                    <a:pt x="864616" y="0"/>
                  </a:lnTo>
                  <a:lnTo>
                    <a:pt x="1296924" y="0"/>
                  </a:lnTo>
                  <a:lnTo>
                    <a:pt x="1296924" y="731519"/>
                  </a:lnTo>
                  <a:lnTo>
                    <a:pt x="432308" y="731519"/>
                  </a:lnTo>
                  <a:lnTo>
                    <a:pt x="432308" y="853439"/>
                  </a:lnTo>
                  <a:lnTo>
                    <a:pt x="0" y="609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444228" y="5001767"/>
            <a:ext cx="1306195" cy="862965"/>
            <a:chOff x="9444228" y="5001767"/>
            <a:chExt cx="1306195" cy="862965"/>
          </a:xfrm>
        </p:grpSpPr>
        <p:sp>
          <p:nvSpPr>
            <p:cNvPr id="13" name="object 13"/>
            <p:cNvSpPr/>
            <p:nvPr/>
          </p:nvSpPr>
          <p:spPr>
            <a:xfrm>
              <a:off x="9448800" y="5006339"/>
              <a:ext cx="1297305" cy="853440"/>
            </a:xfrm>
            <a:custGeom>
              <a:avLst/>
              <a:gdLst/>
              <a:ahLst/>
              <a:cxnLst/>
              <a:rect l="l" t="t" r="r" b="b"/>
              <a:pathLst>
                <a:path w="1297304" h="853439">
                  <a:moveTo>
                    <a:pt x="1296924" y="0"/>
                  </a:moveTo>
                  <a:lnTo>
                    <a:pt x="864616" y="0"/>
                  </a:lnTo>
                  <a:lnTo>
                    <a:pt x="864616" y="487680"/>
                  </a:lnTo>
                  <a:lnTo>
                    <a:pt x="432307" y="487680"/>
                  </a:lnTo>
                  <a:lnTo>
                    <a:pt x="432307" y="365760"/>
                  </a:lnTo>
                  <a:lnTo>
                    <a:pt x="0" y="609612"/>
                  </a:lnTo>
                  <a:lnTo>
                    <a:pt x="432307" y="853440"/>
                  </a:lnTo>
                  <a:lnTo>
                    <a:pt x="432307" y="731507"/>
                  </a:lnTo>
                  <a:lnTo>
                    <a:pt x="1296924" y="731507"/>
                  </a:lnTo>
                  <a:lnTo>
                    <a:pt x="12969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48800" y="5006339"/>
              <a:ext cx="1297305" cy="853440"/>
            </a:xfrm>
            <a:custGeom>
              <a:avLst/>
              <a:gdLst/>
              <a:ahLst/>
              <a:cxnLst/>
              <a:rect l="l" t="t" r="r" b="b"/>
              <a:pathLst>
                <a:path w="1297304" h="853439">
                  <a:moveTo>
                    <a:pt x="0" y="609612"/>
                  </a:moveTo>
                  <a:lnTo>
                    <a:pt x="432307" y="365760"/>
                  </a:lnTo>
                  <a:lnTo>
                    <a:pt x="432307" y="487680"/>
                  </a:lnTo>
                  <a:lnTo>
                    <a:pt x="864616" y="487680"/>
                  </a:lnTo>
                  <a:lnTo>
                    <a:pt x="864616" y="0"/>
                  </a:lnTo>
                  <a:lnTo>
                    <a:pt x="1296924" y="0"/>
                  </a:lnTo>
                  <a:lnTo>
                    <a:pt x="1296924" y="731507"/>
                  </a:lnTo>
                  <a:lnTo>
                    <a:pt x="432307" y="731507"/>
                  </a:lnTo>
                  <a:lnTo>
                    <a:pt x="432307" y="853440"/>
                  </a:lnTo>
                  <a:lnTo>
                    <a:pt x="0" y="6096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798320" y="1479803"/>
            <a:ext cx="7416165" cy="4274820"/>
            <a:chOff x="1798320" y="1479803"/>
            <a:chExt cx="7416165" cy="427482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0" y="1479803"/>
              <a:ext cx="7415783" cy="42748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66060" y="3817619"/>
              <a:ext cx="641985" cy="567055"/>
            </a:xfrm>
            <a:custGeom>
              <a:avLst/>
              <a:gdLst/>
              <a:ahLst/>
              <a:cxnLst/>
              <a:rect l="l" t="t" r="r" b="b"/>
              <a:pathLst>
                <a:path w="641985" h="567054">
                  <a:moveTo>
                    <a:pt x="320801" y="0"/>
                  </a:moveTo>
                  <a:lnTo>
                    <a:pt x="268768" y="3709"/>
                  </a:lnTo>
                  <a:lnTo>
                    <a:pt x="219407" y="14447"/>
                  </a:lnTo>
                  <a:lnTo>
                    <a:pt x="173379" y="31632"/>
                  </a:lnTo>
                  <a:lnTo>
                    <a:pt x="131344" y="54681"/>
                  </a:lnTo>
                  <a:lnTo>
                    <a:pt x="93964" y="83010"/>
                  </a:lnTo>
                  <a:lnTo>
                    <a:pt x="61898" y="116037"/>
                  </a:lnTo>
                  <a:lnTo>
                    <a:pt x="35809" y="153179"/>
                  </a:lnTo>
                  <a:lnTo>
                    <a:pt x="16355" y="193852"/>
                  </a:lnTo>
                  <a:lnTo>
                    <a:pt x="4199" y="237475"/>
                  </a:lnTo>
                  <a:lnTo>
                    <a:pt x="0" y="283463"/>
                  </a:lnTo>
                  <a:lnTo>
                    <a:pt x="4199" y="329452"/>
                  </a:lnTo>
                  <a:lnTo>
                    <a:pt x="16355" y="373075"/>
                  </a:lnTo>
                  <a:lnTo>
                    <a:pt x="35809" y="413748"/>
                  </a:lnTo>
                  <a:lnTo>
                    <a:pt x="61898" y="450890"/>
                  </a:lnTo>
                  <a:lnTo>
                    <a:pt x="93964" y="483917"/>
                  </a:lnTo>
                  <a:lnTo>
                    <a:pt x="131344" y="512246"/>
                  </a:lnTo>
                  <a:lnTo>
                    <a:pt x="173379" y="535295"/>
                  </a:lnTo>
                  <a:lnTo>
                    <a:pt x="219407" y="552480"/>
                  </a:lnTo>
                  <a:lnTo>
                    <a:pt x="268768" y="563218"/>
                  </a:lnTo>
                  <a:lnTo>
                    <a:pt x="320801" y="566927"/>
                  </a:lnTo>
                  <a:lnTo>
                    <a:pt x="372835" y="563218"/>
                  </a:lnTo>
                  <a:lnTo>
                    <a:pt x="422196" y="552480"/>
                  </a:lnTo>
                  <a:lnTo>
                    <a:pt x="468224" y="535295"/>
                  </a:lnTo>
                  <a:lnTo>
                    <a:pt x="510259" y="512246"/>
                  </a:lnTo>
                  <a:lnTo>
                    <a:pt x="547639" y="483917"/>
                  </a:lnTo>
                  <a:lnTo>
                    <a:pt x="579705" y="450890"/>
                  </a:lnTo>
                  <a:lnTo>
                    <a:pt x="605794" y="413748"/>
                  </a:lnTo>
                  <a:lnTo>
                    <a:pt x="625248" y="373075"/>
                  </a:lnTo>
                  <a:lnTo>
                    <a:pt x="637404" y="329452"/>
                  </a:lnTo>
                  <a:lnTo>
                    <a:pt x="641603" y="283463"/>
                  </a:lnTo>
                  <a:lnTo>
                    <a:pt x="637404" y="237475"/>
                  </a:lnTo>
                  <a:lnTo>
                    <a:pt x="625248" y="193852"/>
                  </a:lnTo>
                  <a:lnTo>
                    <a:pt x="605794" y="153179"/>
                  </a:lnTo>
                  <a:lnTo>
                    <a:pt x="579705" y="116037"/>
                  </a:lnTo>
                  <a:lnTo>
                    <a:pt x="547639" y="83010"/>
                  </a:lnTo>
                  <a:lnTo>
                    <a:pt x="510259" y="54681"/>
                  </a:lnTo>
                  <a:lnTo>
                    <a:pt x="468224" y="31632"/>
                  </a:lnTo>
                  <a:lnTo>
                    <a:pt x="422196" y="14447"/>
                  </a:lnTo>
                  <a:lnTo>
                    <a:pt x="372835" y="3709"/>
                  </a:lnTo>
                  <a:lnTo>
                    <a:pt x="32080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66060" y="3817619"/>
              <a:ext cx="641985" cy="567055"/>
            </a:xfrm>
            <a:custGeom>
              <a:avLst/>
              <a:gdLst/>
              <a:ahLst/>
              <a:cxnLst/>
              <a:rect l="l" t="t" r="r" b="b"/>
              <a:pathLst>
                <a:path w="641985" h="567054">
                  <a:moveTo>
                    <a:pt x="0" y="283463"/>
                  </a:moveTo>
                  <a:lnTo>
                    <a:pt x="4199" y="237475"/>
                  </a:lnTo>
                  <a:lnTo>
                    <a:pt x="16355" y="193852"/>
                  </a:lnTo>
                  <a:lnTo>
                    <a:pt x="35809" y="153179"/>
                  </a:lnTo>
                  <a:lnTo>
                    <a:pt x="61898" y="116037"/>
                  </a:lnTo>
                  <a:lnTo>
                    <a:pt x="93964" y="83010"/>
                  </a:lnTo>
                  <a:lnTo>
                    <a:pt x="131344" y="54681"/>
                  </a:lnTo>
                  <a:lnTo>
                    <a:pt x="173379" y="31632"/>
                  </a:lnTo>
                  <a:lnTo>
                    <a:pt x="219407" y="14447"/>
                  </a:lnTo>
                  <a:lnTo>
                    <a:pt x="268768" y="3709"/>
                  </a:lnTo>
                  <a:lnTo>
                    <a:pt x="320801" y="0"/>
                  </a:lnTo>
                  <a:lnTo>
                    <a:pt x="372835" y="3709"/>
                  </a:lnTo>
                  <a:lnTo>
                    <a:pt x="422196" y="14447"/>
                  </a:lnTo>
                  <a:lnTo>
                    <a:pt x="468224" y="31632"/>
                  </a:lnTo>
                  <a:lnTo>
                    <a:pt x="510259" y="54681"/>
                  </a:lnTo>
                  <a:lnTo>
                    <a:pt x="547639" y="83010"/>
                  </a:lnTo>
                  <a:lnTo>
                    <a:pt x="579705" y="116037"/>
                  </a:lnTo>
                  <a:lnTo>
                    <a:pt x="605794" y="153179"/>
                  </a:lnTo>
                  <a:lnTo>
                    <a:pt x="625248" y="193852"/>
                  </a:lnTo>
                  <a:lnTo>
                    <a:pt x="637404" y="237475"/>
                  </a:lnTo>
                  <a:lnTo>
                    <a:pt x="641603" y="283463"/>
                  </a:lnTo>
                  <a:lnTo>
                    <a:pt x="637404" y="329452"/>
                  </a:lnTo>
                  <a:lnTo>
                    <a:pt x="625248" y="373075"/>
                  </a:lnTo>
                  <a:lnTo>
                    <a:pt x="605794" y="413748"/>
                  </a:lnTo>
                  <a:lnTo>
                    <a:pt x="579705" y="450890"/>
                  </a:lnTo>
                  <a:lnTo>
                    <a:pt x="547639" y="483917"/>
                  </a:lnTo>
                  <a:lnTo>
                    <a:pt x="510259" y="512246"/>
                  </a:lnTo>
                  <a:lnTo>
                    <a:pt x="468224" y="535295"/>
                  </a:lnTo>
                  <a:lnTo>
                    <a:pt x="422196" y="552480"/>
                  </a:lnTo>
                  <a:lnTo>
                    <a:pt x="372835" y="563218"/>
                  </a:lnTo>
                  <a:lnTo>
                    <a:pt x="320801" y="566927"/>
                  </a:lnTo>
                  <a:lnTo>
                    <a:pt x="268768" y="563218"/>
                  </a:lnTo>
                  <a:lnTo>
                    <a:pt x="219407" y="552480"/>
                  </a:lnTo>
                  <a:lnTo>
                    <a:pt x="173379" y="535295"/>
                  </a:lnTo>
                  <a:lnTo>
                    <a:pt x="131344" y="512246"/>
                  </a:lnTo>
                  <a:lnTo>
                    <a:pt x="93964" y="483917"/>
                  </a:lnTo>
                  <a:lnTo>
                    <a:pt x="61898" y="450890"/>
                  </a:lnTo>
                  <a:lnTo>
                    <a:pt x="35809" y="413748"/>
                  </a:lnTo>
                  <a:lnTo>
                    <a:pt x="16355" y="373075"/>
                  </a:lnTo>
                  <a:lnTo>
                    <a:pt x="4199" y="329452"/>
                  </a:lnTo>
                  <a:lnTo>
                    <a:pt x="0" y="2834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83789" y="3920490"/>
            <a:ext cx="40703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4471C4"/>
                </a:solidFill>
                <a:latin typeface="Arial Black"/>
                <a:cs typeface="Arial Black"/>
              </a:rPr>
              <a:t>U7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294376" y="5881115"/>
            <a:ext cx="982980" cy="868680"/>
            <a:chOff x="5294376" y="5881115"/>
            <a:chExt cx="982980" cy="86868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7330" y="5894069"/>
              <a:ext cx="957072" cy="8427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07330" y="5894069"/>
              <a:ext cx="957580" cy="843280"/>
            </a:xfrm>
            <a:custGeom>
              <a:avLst/>
              <a:gdLst/>
              <a:ahLst/>
              <a:cxnLst/>
              <a:rect l="l" t="t" r="r" b="b"/>
              <a:pathLst>
                <a:path w="957579" h="843279">
                  <a:moveTo>
                    <a:pt x="0" y="421385"/>
                  </a:moveTo>
                  <a:lnTo>
                    <a:pt x="2807" y="375470"/>
                  </a:lnTo>
                  <a:lnTo>
                    <a:pt x="11037" y="330988"/>
                  </a:lnTo>
                  <a:lnTo>
                    <a:pt x="24396" y="288194"/>
                  </a:lnTo>
                  <a:lnTo>
                    <a:pt x="42592" y="247347"/>
                  </a:lnTo>
                  <a:lnTo>
                    <a:pt x="65334" y="208703"/>
                  </a:lnTo>
                  <a:lnTo>
                    <a:pt x="92330" y="172519"/>
                  </a:lnTo>
                  <a:lnTo>
                    <a:pt x="123287" y="139053"/>
                  </a:lnTo>
                  <a:lnTo>
                    <a:pt x="157914" y="108562"/>
                  </a:lnTo>
                  <a:lnTo>
                    <a:pt x="195919" y="81302"/>
                  </a:lnTo>
                  <a:lnTo>
                    <a:pt x="237010" y="57530"/>
                  </a:lnTo>
                  <a:lnTo>
                    <a:pt x="280895" y="37505"/>
                  </a:lnTo>
                  <a:lnTo>
                    <a:pt x="327282" y="21482"/>
                  </a:lnTo>
                  <a:lnTo>
                    <a:pt x="375879" y="9719"/>
                  </a:lnTo>
                  <a:lnTo>
                    <a:pt x="426394" y="2472"/>
                  </a:lnTo>
                  <a:lnTo>
                    <a:pt x="478536" y="0"/>
                  </a:lnTo>
                  <a:lnTo>
                    <a:pt x="530677" y="2472"/>
                  </a:lnTo>
                  <a:lnTo>
                    <a:pt x="581192" y="9719"/>
                  </a:lnTo>
                  <a:lnTo>
                    <a:pt x="629789" y="21482"/>
                  </a:lnTo>
                  <a:lnTo>
                    <a:pt x="676176" y="37505"/>
                  </a:lnTo>
                  <a:lnTo>
                    <a:pt x="720061" y="57530"/>
                  </a:lnTo>
                  <a:lnTo>
                    <a:pt x="761152" y="81302"/>
                  </a:lnTo>
                  <a:lnTo>
                    <a:pt x="799157" y="108562"/>
                  </a:lnTo>
                  <a:lnTo>
                    <a:pt x="833784" y="139053"/>
                  </a:lnTo>
                  <a:lnTo>
                    <a:pt x="864741" y="172519"/>
                  </a:lnTo>
                  <a:lnTo>
                    <a:pt x="891737" y="208703"/>
                  </a:lnTo>
                  <a:lnTo>
                    <a:pt x="914479" y="247347"/>
                  </a:lnTo>
                  <a:lnTo>
                    <a:pt x="932675" y="288194"/>
                  </a:lnTo>
                  <a:lnTo>
                    <a:pt x="946034" y="330988"/>
                  </a:lnTo>
                  <a:lnTo>
                    <a:pt x="954264" y="375470"/>
                  </a:lnTo>
                  <a:lnTo>
                    <a:pt x="957072" y="421385"/>
                  </a:lnTo>
                  <a:lnTo>
                    <a:pt x="954264" y="467301"/>
                  </a:lnTo>
                  <a:lnTo>
                    <a:pt x="946034" y="511783"/>
                  </a:lnTo>
                  <a:lnTo>
                    <a:pt x="932675" y="554577"/>
                  </a:lnTo>
                  <a:lnTo>
                    <a:pt x="914479" y="595424"/>
                  </a:lnTo>
                  <a:lnTo>
                    <a:pt x="891737" y="634068"/>
                  </a:lnTo>
                  <a:lnTo>
                    <a:pt x="864741" y="670252"/>
                  </a:lnTo>
                  <a:lnTo>
                    <a:pt x="833784" y="703718"/>
                  </a:lnTo>
                  <a:lnTo>
                    <a:pt x="799157" y="734209"/>
                  </a:lnTo>
                  <a:lnTo>
                    <a:pt x="761152" y="761469"/>
                  </a:lnTo>
                  <a:lnTo>
                    <a:pt x="720061" y="785240"/>
                  </a:lnTo>
                  <a:lnTo>
                    <a:pt x="676176" y="805266"/>
                  </a:lnTo>
                  <a:lnTo>
                    <a:pt x="629789" y="821289"/>
                  </a:lnTo>
                  <a:lnTo>
                    <a:pt x="581192" y="833052"/>
                  </a:lnTo>
                  <a:lnTo>
                    <a:pt x="530677" y="840299"/>
                  </a:lnTo>
                  <a:lnTo>
                    <a:pt x="478536" y="842771"/>
                  </a:lnTo>
                  <a:lnTo>
                    <a:pt x="426394" y="840299"/>
                  </a:lnTo>
                  <a:lnTo>
                    <a:pt x="375879" y="833052"/>
                  </a:lnTo>
                  <a:lnTo>
                    <a:pt x="327282" y="821289"/>
                  </a:lnTo>
                  <a:lnTo>
                    <a:pt x="280895" y="805266"/>
                  </a:lnTo>
                  <a:lnTo>
                    <a:pt x="237010" y="785240"/>
                  </a:lnTo>
                  <a:lnTo>
                    <a:pt x="195919" y="761469"/>
                  </a:lnTo>
                  <a:lnTo>
                    <a:pt x="157914" y="734209"/>
                  </a:lnTo>
                  <a:lnTo>
                    <a:pt x="123287" y="703718"/>
                  </a:lnTo>
                  <a:lnTo>
                    <a:pt x="92330" y="670252"/>
                  </a:lnTo>
                  <a:lnTo>
                    <a:pt x="65334" y="634068"/>
                  </a:lnTo>
                  <a:lnTo>
                    <a:pt x="42592" y="595424"/>
                  </a:lnTo>
                  <a:lnTo>
                    <a:pt x="24396" y="554577"/>
                  </a:lnTo>
                  <a:lnTo>
                    <a:pt x="11037" y="511783"/>
                  </a:lnTo>
                  <a:lnTo>
                    <a:pt x="2807" y="467301"/>
                  </a:lnTo>
                  <a:lnTo>
                    <a:pt x="0" y="421385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601461" y="5992030"/>
            <a:ext cx="368935" cy="622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800" spc="-9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b="1" spc="-25" dirty="0">
                <a:latin typeface="Calibri"/>
                <a:cs typeface="Calibri"/>
              </a:rPr>
              <a:t>12</a:t>
            </a:fld>
            <a:endParaRPr b="1" spc="-25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6477914"/>
            <a:ext cx="7391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08/04/2017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388363"/>
            <a:ext cx="2306320" cy="449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559435">
              <a:lnSpc>
                <a:spcPts val="3015"/>
              </a:lnSpc>
            </a:pPr>
            <a:r>
              <a:rPr sz="2600" b="1" spc="-50" dirty="0">
                <a:solidFill>
                  <a:srgbClr val="0000FF"/>
                </a:solidFill>
                <a:latin typeface="Calibri"/>
                <a:cs typeface="Calibri"/>
              </a:rPr>
              <a:t>L’</a:t>
            </a:r>
            <a:r>
              <a:rPr sz="2600" b="1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EVEIL</a:t>
            </a:r>
            <a:r>
              <a:rPr sz="2600" b="1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85138" y="2026157"/>
          <a:ext cx="3863339" cy="582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3050">
                <a:tc gridSpan="2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</a:pPr>
                      <a:r>
                        <a:rPr sz="1800" b="1" spc="-2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U8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ts val="2050"/>
                        </a:lnSpc>
                      </a:pPr>
                      <a:r>
                        <a:rPr sz="1800" b="1" spc="-2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U9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57150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ts val="2050"/>
                        </a:lnSpc>
                      </a:pPr>
                      <a:r>
                        <a:rPr sz="1800" b="1" spc="-2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U11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b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U7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b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U8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b="1" spc="-2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U9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b="1" spc="-2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U10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b="1" spc="-2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U11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53634" y="2026920"/>
          <a:ext cx="1731009" cy="58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5">
                <a:tc gridSpan="2"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326630" y="2033016"/>
          <a:ext cx="1557020" cy="58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5">
                <a:tc gridSpan="2"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972550" y="2033016"/>
          <a:ext cx="3081017" cy="58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385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ts val="2055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2055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498091" y="2973323"/>
            <a:ext cx="5664835" cy="289560"/>
          </a:xfrm>
          <a:custGeom>
            <a:avLst/>
            <a:gdLst/>
            <a:ahLst/>
            <a:cxnLst/>
            <a:rect l="l" t="t" r="r" b="b"/>
            <a:pathLst>
              <a:path w="5664834" h="289560">
                <a:moveTo>
                  <a:pt x="5616448" y="0"/>
                </a:moveTo>
                <a:lnTo>
                  <a:pt x="48260" y="0"/>
                </a:lnTo>
                <a:lnTo>
                  <a:pt x="29467" y="3790"/>
                </a:lnTo>
                <a:lnTo>
                  <a:pt x="14128" y="14128"/>
                </a:lnTo>
                <a:lnTo>
                  <a:pt x="3790" y="29467"/>
                </a:lnTo>
                <a:lnTo>
                  <a:pt x="0" y="48260"/>
                </a:lnTo>
                <a:lnTo>
                  <a:pt x="0" y="241300"/>
                </a:lnTo>
                <a:lnTo>
                  <a:pt x="3790" y="260092"/>
                </a:lnTo>
                <a:lnTo>
                  <a:pt x="14128" y="275431"/>
                </a:lnTo>
                <a:lnTo>
                  <a:pt x="29467" y="285769"/>
                </a:lnTo>
                <a:lnTo>
                  <a:pt x="48260" y="289560"/>
                </a:lnTo>
                <a:lnTo>
                  <a:pt x="5616448" y="289560"/>
                </a:lnTo>
                <a:lnTo>
                  <a:pt x="5635240" y="285769"/>
                </a:lnTo>
                <a:lnTo>
                  <a:pt x="5650579" y="275431"/>
                </a:lnTo>
                <a:lnTo>
                  <a:pt x="5660917" y="260092"/>
                </a:lnTo>
                <a:lnTo>
                  <a:pt x="5664708" y="241300"/>
                </a:lnTo>
                <a:lnTo>
                  <a:pt x="5664708" y="48260"/>
                </a:lnTo>
                <a:lnTo>
                  <a:pt x="5660917" y="29467"/>
                </a:lnTo>
                <a:lnTo>
                  <a:pt x="5650579" y="14128"/>
                </a:lnTo>
                <a:lnTo>
                  <a:pt x="5635240" y="3790"/>
                </a:lnTo>
                <a:lnTo>
                  <a:pt x="5616448" y="0"/>
                </a:lnTo>
                <a:close/>
              </a:path>
            </a:pathLst>
          </a:custGeom>
          <a:solidFill>
            <a:srgbClr val="5C0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84931" y="2674620"/>
          <a:ext cx="5686424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4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marL="1270" algn="ctr">
                        <a:lnSpc>
                          <a:spcPts val="1985"/>
                        </a:lnSpc>
                      </a:pPr>
                      <a:r>
                        <a:rPr sz="14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Evei</a:t>
                      </a:r>
                      <a:r>
                        <a:rPr sz="18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7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spc="-10" dirty="0">
                          <a:solidFill>
                            <a:srgbClr val="800000"/>
                          </a:solidFill>
                          <a:latin typeface="Arial Black"/>
                          <a:cs typeface="Arial Black"/>
                        </a:rPr>
                        <a:t>Initiation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B w="28575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Perfectionnement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435">
                <a:tc gridSpan="4"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Football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effectif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réduit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28575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28575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7363968" y="2973323"/>
            <a:ext cx="4695825" cy="289560"/>
          </a:xfrm>
          <a:custGeom>
            <a:avLst/>
            <a:gdLst/>
            <a:ahLst/>
            <a:cxnLst/>
            <a:rect l="l" t="t" r="r" b="b"/>
            <a:pathLst>
              <a:path w="4695825" h="289560">
                <a:moveTo>
                  <a:pt x="4647183" y="0"/>
                </a:moveTo>
                <a:lnTo>
                  <a:pt x="48259" y="0"/>
                </a:lnTo>
                <a:lnTo>
                  <a:pt x="29467" y="3790"/>
                </a:lnTo>
                <a:lnTo>
                  <a:pt x="14128" y="14128"/>
                </a:lnTo>
                <a:lnTo>
                  <a:pt x="3790" y="29467"/>
                </a:lnTo>
                <a:lnTo>
                  <a:pt x="0" y="48260"/>
                </a:lnTo>
                <a:lnTo>
                  <a:pt x="0" y="241300"/>
                </a:lnTo>
                <a:lnTo>
                  <a:pt x="3790" y="260092"/>
                </a:lnTo>
                <a:lnTo>
                  <a:pt x="14128" y="275431"/>
                </a:lnTo>
                <a:lnTo>
                  <a:pt x="29467" y="285769"/>
                </a:lnTo>
                <a:lnTo>
                  <a:pt x="48259" y="289560"/>
                </a:lnTo>
                <a:lnTo>
                  <a:pt x="4647183" y="289560"/>
                </a:lnTo>
                <a:lnTo>
                  <a:pt x="4665976" y="285769"/>
                </a:lnTo>
                <a:lnTo>
                  <a:pt x="4681315" y="275431"/>
                </a:lnTo>
                <a:lnTo>
                  <a:pt x="4691653" y="260092"/>
                </a:lnTo>
                <a:lnTo>
                  <a:pt x="4695443" y="241300"/>
                </a:lnTo>
                <a:lnTo>
                  <a:pt x="4695443" y="48260"/>
                </a:lnTo>
                <a:lnTo>
                  <a:pt x="4691653" y="29467"/>
                </a:lnTo>
                <a:lnTo>
                  <a:pt x="4681315" y="14128"/>
                </a:lnTo>
                <a:lnTo>
                  <a:pt x="4665976" y="3790"/>
                </a:lnTo>
                <a:lnTo>
                  <a:pt x="464718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332519" y="2676699"/>
          <a:ext cx="4713604" cy="575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L="10261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Préformation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28575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Formation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60">
                <a:tc gridSpan="3"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Football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joueurs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28575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149352" y="2033016"/>
            <a:ext cx="1259205" cy="586740"/>
            <a:chOff x="149352" y="2033016"/>
            <a:chExt cx="1259205" cy="586740"/>
          </a:xfrm>
        </p:grpSpPr>
        <p:sp>
          <p:nvSpPr>
            <p:cNvPr id="13" name="object 13"/>
            <p:cNvSpPr/>
            <p:nvPr/>
          </p:nvSpPr>
          <p:spPr>
            <a:xfrm>
              <a:off x="155448" y="2039112"/>
              <a:ext cx="1247140" cy="259079"/>
            </a:xfrm>
            <a:custGeom>
              <a:avLst/>
              <a:gdLst/>
              <a:ahLst/>
              <a:cxnLst/>
              <a:rect l="l" t="t" r="r" b="b"/>
              <a:pathLst>
                <a:path w="1247140" h="259080">
                  <a:moveTo>
                    <a:pt x="1203452" y="0"/>
                  </a:moveTo>
                  <a:lnTo>
                    <a:pt x="43180" y="0"/>
                  </a:lnTo>
                  <a:lnTo>
                    <a:pt x="26371" y="3389"/>
                  </a:lnTo>
                  <a:lnTo>
                    <a:pt x="12646" y="12636"/>
                  </a:lnTo>
                  <a:lnTo>
                    <a:pt x="3392" y="26360"/>
                  </a:lnTo>
                  <a:lnTo>
                    <a:pt x="0" y="43179"/>
                  </a:lnTo>
                  <a:lnTo>
                    <a:pt x="0" y="215900"/>
                  </a:lnTo>
                  <a:lnTo>
                    <a:pt x="3392" y="232719"/>
                  </a:lnTo>
                  <a:lnTo>
                    <a:pt x="12646" y="246443"/>
                  </a:lnTo>
                  <a:lnTo>
                    <a:pt x="26371" y="255690"/>
                  </a:lnTo>
                  <a:lnTo>
                    <a:pt x="43180" y="259079"/>
                  </a:lnTo>
                  <a:lnTo>
                    <a:pt x="1203452" y="259079"/>
                  </a:lnTo>
                  <a:lnTo>
                    <a:pt x="1220271" y="255690"/>
                  </a:lnTo>
                  <a:lnTo>
                    <a:pt x="1233995" y="246443"/>
                  </a:lnTo>
                  <a:lnTo>
                    <a:pt x="1243242" y="232719"/>
                  </a:lnTo>
                  <a:lnTo>
                    <a:pt x="1246632" y="215900"/>
                  </a:lnTo>
                  <a:lnTo>
                    <a:pt x="1246632" y="43179"/>
                  </a:lnTo>
                  <a:lnTo>
                    <a:pt x="1243242" y="26360"/>
                  </a:lnTo>
                  <a:lnTo>
                    <a:pt x="1233995" y="12636"/>
                  </a:lnTo>
                  <a:lnTo>
                    <a:pt x="1220271" y="3389"/>
                  </a:lnTo>
                  <a:lnTo>
                    <a:pt x="120345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448" y="2039112"/>
              <a:ext cx="1247140" cy="259079"/>
            </a:xfrm>
            <a:custGeom>
              <a:avLst/>
              <a:gdLst/>
              <a:ahLst/>
              <a:cxnLst/>
              <a:rect l="l" t="t" r="r" b="b"/>
              <a:pathLst>
                <a:path w="1247140" h="259080">
                  <a:moveTo>
                    <a:pt x="0" y="43179"/>
                  </a:moveTo>
                  <a:lnTo>
                    <a:pt x="3392" y="26360"/>
                  </a:lnTo>
                  <a:lnTo>
                    <a:pt x="12646" y="12636"/>
                  </a:lnTo>
                  <a:lnTo>
                    <a:pt x="26371" y="3389"/>
                  </a:lnTo>
                  <a:lnTo>
                    <a:pt x="43180" y="0"/>
                  </a:lnTo>
                  <a:lnTo>
                    <a:pt x="1203452" y="0"/>
                  </a:lnTo>
                  <a:lnTo>
                    <a:pt x="1220271" y="3389"/>
                  </a:lnTo>
                  <a:lnTo>
                    <a:pt x="1233995" y="12636"/>
                  </a:lnTo>
                  <a:lnTo>
                    <a:pt x="1243242" y="26360"/>
                  </a:lnTo>
                  <a:lnTo>
                    <a:pt x="1246632" y="43179"/>
                  </a:lnTo>
                  <a:lnTo>
                    <a:pt x="1246632" y="215900"/>
                  </a:lnTo>
                  <a:lnTo>
                    <a:pt x="1243242" y="232719"/>
                  </a:lnTo>
                  <a:lnTo>
                    <a:pt x="1233995" y="246443"/>
                  </a:lnTo>
                  <a:lnTo>
                    <a:pt x="1220271" y="255690"/>
                  </a:lnTo>
                  <a:lnTo>
                    <a:pt x="1203452" y="259079"/>
                  </a:lnTo>
                  <a:lnTo>
                    <a:pt x="43180" y="259079"/>
                  </a:lnTo>
                  <a:lnTo>
                    <a:pt x="26371" y="255690"/>
                  </a:lnTo>
                  <a:lnTo>
                    <a:pt x="12646" y="246443"/>
                  </a:lnTo>
                  <a:lnTo>
                    <a:pt x="3392" y="232719"/>
                  </a:lnTo>
                  <a:lnTo>
                    <a:pt x="0" y="215900"/>
                  </a:lnTo>
                  <a:lnTo>
                    <a:pt x="0" y="431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5448" y="2353056"/>
              <a:ext cx="1247140" cy="260985"/>
            </a:xfrm>
            <a:custGeom>
              <a:avLst/>
              <a:gdLst/>
              <a:ahLst/>
              <a:cxnLst/>
              <a:rect l="l" t="t" r="r" b="b"/>
              <a:pathLst>
                <a:path w="1247140" h="260985">
                  <a:moveTo>
                    <a:pt x="1203198" y="0"/>
                  </a:moveTo>
                  <a:lnTo>
                    <a:pt x="43434" y="0"/>
                  </a:lnTo>
                  <a:lnTo>
                    <a:pt x="26526" y="3411"/>
                  </a:lnTo>
                  <a:lnTo>
                    <a:pt x="12720" y="12715"/>
                  </a:lnTo>
                  <a:lnTo>
                    <a:pt x="3412" y="26521"/>
                  </a:lnTo>
                  <a:lnTo>
                    <a:pt x="0" y="43434"/>
                  </a:lnTo>
                  <a:lnTo>
                    <a:pt x="0" y="217170"/>
                  </a:lnTo>
                  <a:lnTo>
                    <a:pt x="3412" y="234082"/>
                  </a:lnTo>
                  <a:lnTo>
                    <a:pt x="12720" y="247888"/>
                  </a:lnTo>
                  <a:lnTo>
                    <a:pt x="26526" y="257192"/>
                  </a:lnTo>
                  <a:lnTo>
                    <a:pt x="43434" y="260604"/>
                  </a:lnTo>
                  <a:lnTo>
                    <a:pt x="1203198" y="260604"/>
                  </a:lnTo>
                  <a:lnTo>
                    <a:pt x="1220110" y="257192"/>
                  </a:lnTo>
                  <a:lnTo>
                    <a:pt x="1233916" y="247888"/>
                  </a:lnTo>
                  <a:lnTo>
                    <a:pt x="1243220" y="234082"/>
                  </a:lnTo>
                  <a:lnTo>
                    <a:pt x="1246632" y="217170"/>
                  </a:lnTo>
                  <a:lnTo>
                    <a:pt x="1246632" y="43434"/>
                  </a:lnTo>
                  <a:lnTo>
                    <a:pt x="1243220" y="26521"/>
                  </a:lnTo>
                  <a:lnTo>
                    <a:pt x="1233916" y="12715"/>
                  </a:lnTo>
                  <a:lnTo>
                    <a:pt x="1220110" y="3411"/>
                  </a:lnTo>
                  <a:lnTo>
                    <a:pt x="120319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5448" y="2353056"/>
              <a:ext cx="1247140" cy="260985"/>
            </a:xfrm>
            <a:custGeom>
              <a:avLst/>
              <a:gdLst/>
              <a:ahLst/>
              <a:cxnLst/>
              <a:rect l="l" t="t" r="r" b="b"/>
              <a:pathLst>
                <a:path w="1247140" h="260985">
                  <a:moveTo>
                    <a:pt x="0" y="43434"/>
                  </a:moveTo>
                  <a:lnTo>
                    <a:pt x="3412" y="26521"/>
                  </a:lnTo>
                  <a:lnTo>
                    <a:pt x="12720" y="12715"/>
                  </a:lnTo>
                  <a:lnTo>
                    <a:pt x="26526" y="3411"/>
                  </a:lnTo>
                  <a:lnTo>
                    <a:pt x="43434" y="0"/>
                  </a:lnTo>
                  <a:lnTo>
                    <a:pt x="1203198" y="0"/>
                  </a:lnTo>
                  <a:lnTo>
                    <a:pt x="1220110" y="3411"/>
                  </a:lnTo>
                  <a:lnTo>
                    <a:pt x="1233916" y="12715"/>
                  </a:lnTo>
                  <a:lnTo>
                    <a:pt x="1243220" y="26521"/>
                  </a:lnTo>
                  <a:lnTo>
                    <a:pt x="1246632" y="43434"/>
                  </a:lnTo>
                  <a:lnTo>
                    <a:pt x="1246632" y="217170"/>
                  </a:lnTo>
                  <a:lnTo>
                    <a:pt x="1243220" y="234082"/>
                  </a:lnTo>
                  <a:lnTo>
                    <a:pt x="1233916" y="247888"/>
                  </a:lnTo>
                  <a:lnTo>
                    <a:pt x="1220110" y="257192"/>
                  </a:lnTo>
                  <a:lnTo>
                    <a:pt x="1203198" y="260604"/>
                  </a:lnTo>
                  <a:lnTo>
                    <a:pt x="43434" y="260604"/>
                  </a:lnTo>
                  <a:lnTo>
                    <a:pt x="26526" y="257192"/>
                  </a:lnTo>
                  <a:lnTo>
                    <a:pt x="12720" y="247888"/>
                  </a:lnTo>
                  <a:lnTo>
                    <a:pt x="3412" y="234082"/>
                  </a:lnTo>
                  <a:lnTo>
                    <a:pt x="0" y="217170"/>
                  </a:lnTo>
                  <a:lnTo>
                    <a:pt x="0" y="4343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7904" y="2060194"/>
            <a:ext cx="1221740" cy="52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Catégorie</a:t>
            </a:r>
            <a:endParaRPr sz="1200">
              <a:latin typeface="Arial"/>
              <a:cs typeface="Arial"/>
            </a:endParaRPr>
          </a:p>
          <a:p>
            <a:pPr marL="325120">
              <a:lnSpc>
                <a:spcPct val="100000"/>
              </a:lnSpc>
              <a:spcBef>
                <a:spcPts val="1035"/>
              </a:spcBef>
            </a:pP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Licence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91996" y="3328415"/>
            <a:ext cx="5607050" cy="660400"/>
            <a:chOff x="1491996" y="3328415"/>
            <a:chExt cx="5607050" cy="66040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092" y="3334636"/>
              <a:ext cx="5594604" cy="64745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98092" y="3334511"/>
              <a:ext cx="5594985" cy="647700"/>
            </a:xfrm>
            <a:custGeom>
              <a:avLst/>
              <a:gdLst/>
              <a:ahLst/>
              <a:cxnLst/>
              <a:rect l="l" t="t" r="r" b="b"/>
              <a:pathLst>
                <a:path w="5594984" h="647700">
                  <a:moveTo>
                    <a:pt x="0" y="323850"/>
                  </a:moveTo>
                  <a:lnTo>
                    <a:pt x="16969" y="287981"/>
                  </a:lnTo>
                  <a:lnTo>
                    <a:pt x="51282" y="261816"/>
                  </a:lnTo>
                  <a:lnTo>
                    <a:pt x="103256" y="236379"/>
                  </a:lnTo>
                  <a:lnTo>
                    <a:pt x="147344" y="219870"/>
                  </a:lnTo>
                  <a:lnTo>
                    <a:pt x="198719" y="203750"/>
                  </a:lnTo>
                  <a:lnTo>
                    <a:pt x="257159" y="188044"/>
                  </a:lnTo>
                  <a:lnTo>
                    <a:pt x="322439" y="172779"/>
                  </a:lnTo>
                  <a:lnTo>
                    <a:pt x="394335" y="157982"/>
                  </a:lnTo>
                  <a:lnTo>
                    <a:pt x="432694" y="150766"/>
                  </a:lnTo>
                  <a:lnTo>
                    <a:pt x="472622" y="143677"/>
                  </a:lnTo>
                  <a:lnTo>
                    <a:pt x="514092" y="136718"/>
                  </a:lnTo>
                  <a:lnTo>
                    <a:pt x="557076" y="129891"/>
                  </a:lnTo>
                  <a:lnTo>
                    <a:pt x="601546" y="123201"/>
                  </a:lnTo>
                  <a:lnTo>
                    <a:pt x="647473" y="116651"/>
                  </a:lnTo>
                  <a:lnTo>
                    <a:pt x="694830" y="110243"/>
                  </a:lnTo>
                  <a:lnTo>
                    <a:pt x="743588" y="103981"/>
                  </a:lnTo>
                  <a:lnTo>
                    <a:pt x="793720" y="97868"/>
                  </a:lnTo>
                  <a:lnTo>
                    <a:pt x="845198" y="91908"/>
                  </a:lnTo>
                  <a:lnTo>
                    <a:pt x="897992" y="86103"/>
                  </a:lnTo>
                  <a:lnTo>
                    <a:pt x="952077" y="80458"/>
                  </a:lnTo>
                  <a:lnTo>
                    <a:pt x="1007422" y="74974"/>
                  </a:lnTo>
                  <a:lnTo>
                    <a:pt x="1064001" y="69656"/>
                  </a:lnTo>
                  <a:lnTo>
                    <a:pt x="1121786" y="64507"/>
                  </a:lnTo>
                  <a:lnTo>
                    <a:pt x="1180747" y="59530"/>
                  </a:lnTo>
                  <a:lnTo>
                    <a:pt x="1240858" y="54728"/>
                  </a:lnTo>
                  <a:lnTo>
                    <a:pt x="1302090" y="50105"/>
                  </a:lnTo>
                  <a:lnTo>
                    <a:pt x="1364415" y="45663"/>
                  </a:lnTo>
                  <a:lnTo>
                    <a:pt x="1427806" y="41407"/>
                  </a:lnTo>
                  <a:lnTo>
                    <a:pt x="1492233" y="37338"/>
                  </a:lnTo>
                  <a:lnTo>
                    <a:pt x="1557669" y="33461"/>
                  </a:lnTo>
                  <a:lnTo>
                    <a:pt x="1624087" y="29779"/>
                  </a:lnTo>
                  <a:lnTo>
                    <a:pt x="1691457" y="26295"/>
                  </a:lnTo>
                  <a:lnTo>
                    <a:pt x="1759752" y="23012"/>
                  </a:lnTo>
                  <a:lnTo>
                    <a:pt x="1828944" y="19933"/>
                  </a:lnTo>
                  <a:lnTo>
                    <a:pt x="1899005" y="17063"/>
                  </a:lnTo>
                  <a:lnTo>
                    <a:pt x="1969907" y="14403"/>
                  </a:lnTo>
                  <a:lnTo>
                    <a:pt x="2041622" y="11957"/>
                  </a:lnTo>
                  <a:lnTo>
                    <a:pt x="2114121" y="9729"/>
                  </a:lnTo>
                  <a:lnTo>
                    <a:pt x="2187377" y="7722"/>
                  </a:lnTo>
                  <a:lnTo>
                    <a:pt x="2261362" y="5938"/>
                  </a:lnTo>
                  <a:lnTo>
                    <a:pt x="2336047" y="4382"/>
                  </a:lnTo>
                  <a:lnTo>
                    <a:pt x="2411405" y="3057"/>
                  </a:lnTo>
                  <a:lnTo>
                    <a:pt x="2487407" y="1965"/>
                  </a:lnTo>
                  <a:lnTo>
                    <a:pt x="2564026" y="1110"/>
                  </a:lnTo>
                  <a:lnTo>
                    <a:pt x="2641234" y="495"/>
                  </a:lnTo>
                  <a:lnTo>
                    <a:pt x="2719001" y="124"/>
                  </a:lnTo>
                  <a:lnTo>
                    <a:pt x="2797302" y="0"/>
                  </a:lnTo>
                  <a:lnTo>
                    <a:pt x="2875602" y="124"/>
                  </a:lnTo>
                  <a:lnTo>
                    <a:pt x="2953369" y="495"/>
                  </a:lnTo>
                  <a:lnTo>
                    <a:pt x="3030577" y="1110"/>
                  </a:lnTo>
                  <a:lnTo>
                    <a:pt x="3107196" y="1965"/>
                  </a:lnTo>
                  <a:lnTo>
                    <a:pt x="3183198" y="3057"/>
                  </a:lnTo>
                  <a:lnTo>
                    <a:pt x="3258556" y="4382"/>
                  </a:lnTo>
                  <a:lnTo>
                    <a:pt x="3333241" y="5938"/>
                  </a:lnTo>
                  <a:lnTo>
                    <a:pt x="3407226" y="7722"/>
                  </a:lnTo>
                  <a:lnTo>
                    <a:pt x="3480482" y="9729"/>
                  </a:lnTo>
                  <a:lnTo>
                    <a:pt x="3552981" y="11957"/>
                  </a:lnTo>
                  <a:lnTo>
                    <a:pt x="3624696" y="14403"/>
                  </a:lnTo>
                  <a:lnTo>
                    <a:pt x="3695598" y="17063"/>
                  </a:lnTo>
                  <a:lnTo>
                    <a:pt x="3765659" y="19933"/>
                  </a:lnTo>
                  <a:lnTo>
                    <a:pt x="3834851" y="23012"/>
                  </a:lnTo>
                  <a:lnTo>
                    <a:pt x="3903146" y="26295"/>
                  </a:lnTo>
                  <a:lnTo>
                    <a:pt x="3970516" y="29779"/>
                  </a:lnTo>
                  <a:lnTo>
                    <a:pt x="4036934" y="33461"/>
                  </a:lnTo>
                  <a:lnTo>
                    <a:pt x="4102370" y="37338"/>
                  </a:lnTo>
                  <a:lnTo>
                    <a:pt x="4166797" y="41407"/>
                  </a:lnTo>
                  <a:lnTo>
                    <a:pt x="4230188" y="45663"/>
                  </a:lnTo>
                  <a:lnTo>
                    <a:pt x="4292513" y="50105"/>
                  </a:lnTo>
                  <a:lnTo>
                    <a:pt x="4353745" y="54728"/>
                  </a:lnTo>
                  <a:lnTo>
                    <a:pt x="4413856" y="59530"/>
                  </a:lnTo>
                  <a:lnTo>
                    <a:pt x="4472817" y="64507"/>
                  </a:lnTo>
                  <a:lnTo>
                    <a:pt x="4530602" y="69656"/>
                  </a:lnTo>
                  <a:lnTo>
                    <a:pt x="4587181" y="74974"/>
                  </a:lnTo>
                  <a:lnTo>
                    <a:pt x="4642526" y="80458"/>
                  </a:lnTo>
                  <a:lnTo>
                    <a:pt x="4696611" y="86103"/>
                  </a:lnTo>
                  <a:lnTo>
                    <a:pt x="4749405" y="91908"/>
                  </a:lnTo>
                  <a:lnTo>
                    <a:pt x="4800883" y="97868"/>
                  </a:lnTo>
                  <a:lnTo>
                    <a:pt x="4851015" y="103981"/>
                  </a:lnTo>
                  <a:lnTo>
                    <a:pt x="4899773" y="110243"/>
                  </a:lnTo>
                  <a:lnTo>
                    <a:pt x="4947130" y="116651"/>
                  </a:lnTo>
                  <a:lnTo>
                    <a:pt x="4993057" y="123201"/>
                  </a:lnTo>
                  <a:lnTo>
                    <a:pt x="5037527" y="129891"/>
                  </a:lnTo>
                  <a:lnTo>
                    <a:pt x="5080511" y="136718"/>
                  </a:lnTo>
                  <a:lnTo>
                    <a:pt x="5121981" y="143677"/>
                  </a:lnTo>
                  <a:lnTo>
                    <a:pt x="5161909" y="150766"/>
                  </a:lnTo>
                  <a:lnTo>
                    <a:pt x="5200268" y="157982"/>
                  </a:lnTo>
                  <a:lnTo>
                    <a:pt x="5272164" y="172779"/>
                  </a:lnTo>
                  <a:lnTo>
                    <a:pt x="5337444" y="188044"/>
                  </a:lnTo>
                  <a:lnTo>
                    <a:pt x="5395884" y="203750"/>
                  </a:lnTo>
                  <a:lnTo>
                    <a:pt x="5447259" y="219870"/>
                  </a:lnTo>
                  <a:lnTo>
                    <a:pt x="5491347" y="236379"/>
                  </a:lnTo>
                  <a:lnTo>
                    <a:pt x="5527921" y="253251"/>
                  </a:lnTo>
                  <a:lnTo>
                    <a:pt x="5568205" y="279183"/>
                  </a:lnTo>
                  <a:lnTo>
                    <a:pt x="5593529" y="314787"/>
                  </a:lnTo>
                  <a:lnTo>
                    <a:pt x="5594604" y="323850"/>
                  </a:lnTo>
                  <a:lnTo>
                    <a:pt x="5593529" y="332912"/>
                  </a:lnTo>
                  <a:lnTo>
                    <a:pt x="5568205" y="368516"/>
                  </a:lnTo>
                  <a:lnTo>
                    <a:pt x="5527921" y="394448"/>
                  </a:lnTo>
                  <a:lnTo>
                    <a:pt x="5491347" y="411320"/>
                  </a:lnTo>
                  <a:lnTo>
                    <a:pt x="5447259" y="427829"/>
                  </a:lnTo>
                  <a:lnTo>
                    <a:pt x="5395884" y="443949"/>
                  </a:lnTo>
                  <a:lnTo>
                    <a:pt x="5337444" y="459655"/>
                  </a:lnTo>
                  <a:lnTo>
                    <a:pt x="5272164" y="474920"/>
                  </a:lnTo>
                  <a:lnTo>
                    <a:pt x="5200268" y="489717"/>
                  </a:lnTo>
                  <a:lnTo>
                    <a:pt x="5161909" y="496933"/>
                  </a:lnTo>
                  <a:lnTo>
                    <a:pt x="5121981" y="504022"/>
                  </a:lnTo>
                  <a:lnTo>
                    <a:pt x="5080511" y="510981"/>
                  </a:lnTo>
                  <a:lnTo>
                    <a:pt x="5037527" y="517808"/>
                  </a:lnTo>
                  <a:lnTo>
                    <a:pt x="4993057" y="524498"/>
                  </a:lnTo>
                  <a:lnTo>
                    <a:pt x="4947130" y="531048"/>
                  </a:lnTo>
                  <a:lnTo>
                    <a:pt x="4899773" y="537456"/>
                  </a:lnTo>
                  <a:lnTo>
                    <a:pt x="4851015" y="543718"/>
                  </a:lnTo>
                  <a:lnTo>
                    <a:pt x="4800883" y="549831"/>
                  </a:lnTo>
                  <a:lnTo>
                    <a:pt x="4749405" y="555791"/>
                  </a:lnTo>
                  <a:lnTo>
                    <a:pt x="4696611" y="561596"/>
                  </a:lnTo>
                  <a:lnTo>
                    <a:pt x="4642526" y="567241"/>
                  </a:lnTo>
                  <a:lnTo>
                    <a:pt x="4587181" y="572725"/>
                  </a:lnTo>
                  <a:lnTo>
                    <a:pt x="4530602" y="578043"/>
                  </a:lnTo>
                  <a:lnTo>
                    <a:pt x="4472817" y="583192"/>
                  </a:lnTo>
                  <a:lnTo>
                    <a:pt x="4413856" y="588169"/>
                  </a:lnTo>
                  <a:lnTo>
                    <a:pt x="4353745" y="592971"/>
                  </a:lnTo>
                  <a:lnTo>
                    <a:pt x="4292513" y="597594"/>
                  </a:lnTo>
                  <a:lnTo>
                    <a:pt x="4230188" y="602036"/>
                  </a:lnTo>
                  <a:lnTo>
                    <a:pt x="4166797" y="606292"/>
                  </a:lnTo>
                  <a:lnTo>
                    <a:pt x="4102370" y="610361"/>
                  </a:lnTo>
                  <a:lnTo>
                    <a:pt x="4036934" y="614238"/>
                  </a:lnTo>
                  <a:lnTo>
                    <a:pt x="3970516" y="617920"/>
                  </a:lnTo>
                  <a:lnTo>
                    <a:pt x="3903146" y="621404"/>
                  </a:lnTo>
                  <a:lnTo>
                    <a:pt x="3834851" y="624687"/>
                  </a:lnTo>
                  <a:lnTo>
                    <a:pt x="3765659" y="627766"/>
                  </a:lnTo>
                  <a:lnTo>
                    <a:pt x="3695598" y="630636"/>
                  </a:lnTo>
                  <a:lnTo>
                    <a:pt x="3624696" y="633296"/>
                  </a:lnTo>
                  <a:lnTo>
                    <a:pt x="3552981" y="635742"/>
                  </a:lnTo>
                  <a:lnTo>
                    <a:pt x="3480482" y="637970"/>
                  </a:lnTo>
                  <a:lnTo>
                    <a:pt x="3407226" y="639977"/>
                  </a:lnTo>
                  <a:lnTo>
                    <a:pt x="3333241" y="641761"/>
                  </a:lnTo>
                  <a:lnTo>
                    <a:pt x="3258556" y="643317"/>
                  </a:lnTo>
                  <a:lnTo>
                    <a:pt x="3183198" y="644642"/>
                  </a:lnTo>
                  <a:lnTo>
                    <a:pt x="3107196" y="645734"/>
                  </a:lnTo>
                  <a:lnTo>
                    <a:pt x="3030577" y="646589"/>
                  </a:lnTo>
                  <a:lnTo>
                    <a:pt x="2953369" y="647204"/>
                  </a:lnTo>
                  <a:lnTo>
                    <a:pt x="2875602" y="647575"/>
                  </a:lnTo>
                  <a:lnTo>
                    <a:pt x="2797302" y="647700"/>
                  </a:lnTo>
                  <a:lnTo>
                    <a:pt x="2719001" y="647575"/>
                  </a:lnTo>
                  <a:lnTo>
                    <a:pt x="2641234" y="647204"/>
                  </a:lnTo>
                  <a:lnTo>
                    <a:pt x="2564026" y="646589"/>
                  </a:lnTo>
                  <a:lnTo>
                    <a:pt x="2487407" y="645734"/>
                  </a:lnTo>
                  <a:lnTo>
                    <a:pt x="2411405" y="644642"/>
                  </a:lnTo>
                  <a:lnTo>
                    <a:pt x="2336047" y="643317"/>
                  </a:lnTo>
                  <a:lnTo>
                    <a:pt x="2261362" y="641761"/>
                  </a:lnTo>
                  <a:lnTo>
                    <a:pt x="2187377" y="639977"/>
                  </a:lnTo>
                  <a:lnTo>
                    <a:pt x="2114121" y="637970"/>
                  </a:lnTo>
                  <a:lnTo>
                    <a:pt x="2041622" y="635742"/>
                  </a:lnTo>
                  <a:lnTo>
                    <a:pt x="1969907" y="633296"/>
                  </a:lnTo>
                  <a:lnTo>
                    <a:pt x="1899005" y="630636"/>
                  </a:lnTo>
                  <a:lnTo>
                    <a:pt x="1828944" y="627766"/>
                  </a:lnTo>
                  <a:lnTo>
                    <a:pt x="1759752" y="624687"/>
                  </a:lnTo>
                  <a:lnTo>
                    <a:pt x="1691457" y="621404"/>
                  </a:lnTo>
                  <a:lnTo>
                    <a:pt x="1624087" y="617920"/>
                  </a:lnTo>
                  <a:lnTo>
                    <a:pt x="1557669" y="614238"/>
                  </a:lnTo>
                  <a:lnTo>
                    <a:pt x="1492233" y="610361"/>
                  </a:lnTo>
                  <a:lnTo>
                    <a:pt x="1427806" y="606292"/>
                  </a:lnTo>
                  <a:lnTo>
                    <a:pt x="1364415" y="602036"/>
                  </a:lnTo>
                  <a:lnTo>
                    <a:pt x="1302090" y="597594"/>
                  </a:lnTo>
                  <a:lnTo>
                    <a:pt x="1240858" y="592971"/>
                  </a:lnTo>
                  <a:lnTo>
                    <a:pt x="1180747" y="588169"/>
                  </a:lnTo>
                  <a:lnTo>
                    <a:pt x="1121786" y="583192"/>
                  </a:lnTo>
                  <a:lnTo>
                    <a:pt x="1064001" y="578043"/>
                  </a:lnTo>
                  <a:lnTo>
                    <a:pt x="1007422" y="572725"/>
                  </a:lnTo>
                  <a:lnTo>
                    <a:pt x="952077" y="567241"/>
                  </a:lnTo>
                  <a:lnTo>
                    <a:pt x="897992" y="561596"/>
                  </a:lnTo>
                  <a:lnTo>
                    <a:pt x="845198" y="555791"/>
                  </a:lnTo>
                  <a:lnTo>
                    <a:pt x="793720" y="549831"/>
                  </a:lnTo>
                  <a:lnTo>
                    <a:pt x="743588" y="543718"/>
                  </a:lnTo>
                  <a:lnTo>
                    <a:pt x="694830" y="537456"/>
                  </a:lnTo>
                  <a:lnTo>
                    <a:pt x="647473" y="531048"/>
                  </a:lnTo>
                  <a:lnTo>
                    <a:pt x="601546" y="524498"/>
                  </a:lnTo>
                  <a:lnTo>
                    <a:pt x="557076" y="517808"/>
                  </a:lnTo>
                  <a:lnTo>
                    <a:pt x="514092" y="510981"/>
                  </a:lnTo>
                  <a:lnTo>
                    <a:pt x="472622" y="504022"/>
                  </a:lnTo>
                  <a:lnTo>
                    <a:pt x="432694" y="496933"/>
                  </a:lnTo>
                  <a:lnTo>
                    <a:pt x="394335" y="489717"/>
                  </a:lnTo>
                  <a:lnTo>
                    <a:pt x="322439" y="474920"/>
                  </a:lnTo>
                  <a:lnTo>
                    <a:pt x="257159" y="459655"/>
                  </a:lnTo>
                  <a:lnTo>
                    <a:pt x="198719" y="443949"/>
                  </a:lnTo>
                  <a:lnTo>
                    <a:pt x="147344" y="427829"/>
                  </a:lnTo>
                  <a:lnTo>
                    <a:pt x="103256" y="411320"/>
                  </a:lnTo>
                  <a:lnTo>
                    <a:pt x="66682" y="394448"/>
                  </a:lnTo>
                  <a:lnTo>
                    <a:pt x="26398" y="368516"/>
                  </a:lnTo>
                  <a:lnTo>
                    <a:pt x="1074" y="332912"/>
                  </a:lnTo>
                  <a:lnTo>
                    <a:pt x="0" y="32385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08984" y="3444621"/>
            <a:ext cx="197231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dirty="0">
                <a:latin typeface="Calibri"/>
                <a:cs typeface="Calibri"/>
              </a:rPr>
              <a:t>École</a:t>
            </a:r>
            <a:r>
              <a:rPr sz="2200" b="1" i="1" spc="-6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de</a:t>
            </a:r>
            <a:r>
              <a:rPr sz="2200" b="1" i="1" spc="-7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foot</a:t>
            </a:r>
            <a:r>
              <a:rPr sz="2200" b="1" i="1" spc="-60" dirty="0">
                <a:latin typeface="Calibri"/>
                <a:cs typeface="Calibri"/>
              </a:rPr>
              <a:t> </a:t>
            </a:r>
            <a:r>
              <a:rPr lang="fr-FR" sz="2200" b="1" i="1" spc="-25" dirty="0" smtClean="0">
                <a:latin typeface="Calibri"/>
                <a:cs typeface="Calibri"/>
              </a:rPr>
              <a:t>ES3M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3148" y="4939284"/>
            <a:ext cx="3286125" cy="172973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785495">
              <a:lnSpc>
                <a:spcPts val="2115"/>
              </a:lnSpc>
            </a:pPr>
            <a:r>
              <a:rPr sz="1800" i="1" u="sng" spc="-7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 Black"/>
                <a:cs typeface="Arial Black"/>
              </a:rPr>
              <a:t>Séance</a:t>
            </a:r>
            <a:r>
              <a:rPr sz="1800" i="1" u="sng" spc="-4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i="1" u="sng" spc="-1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 Black"/>
                <a:cs typeface="Arial Black"/>
              </a:rPr>
              <a:t>d’éveil</a:t>
            </a:r>
            <a:endParaRPr sz="1800">
              <a:latin typeface="Arial Black"/>
              <a:cs typeface="Arial Black"/>
            </a:endParaRPr>
          </a:p>
          <a:p>
            <a:pPr marL="504825" marR="187325" indent="-311150">
              <a:lnSpc>
                <a:spcPts val="2380"/>
              </a:lnSpc>
              <a:spcBef>
                <a:spcPts val="1300"/>
              </a:spcBef>
              <a:buChar char="•"/>
              <a:tabLst>
                <a:tab pos="427990" algn="l"/>
              </a:tabLst>
            </a:pPr>
            <a:r>
              <a:rPr sz="2200" dirty="0">
                <a:solidFill>
                  <a:srgbClr val="0000FF"/>
                </a:solidFill>
                <a:latin typeface="Arial Black"/>
                <a:cs typeface="Arial Black"/>
              </a:rPr>
              <a:t>Pour</a:t>
            </a:r>
            <a:r>
              <a:rPr sz="2200" spc="-9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0000FF"/>
                </a:solidFill>
                <a:latin typeface="Arial Black"/>
                <a:cs typeface="Arial Black"/>
              </a:rPr>
              <a:t>les</a:t>
            </a:r>
            <a:r>
              <a:rPr sz="2200" spc="-7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300" i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Black"/>
                <a:cs typeface="Arial Black"/>
              </a:rPr>
              <a:t>U7</a:t>
            </a:r>
            <a:r>
              <a:rPr sz="2300" i="1" u="sng" spc="-1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Black"/>
                <a:cs typeface="Arial Black"/>
              </a:rPr>
              <a:t> </a:t>
            </a:r>
            <a:r>
              <a:rPr sz="2300" i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Black"/>
                <a:cs typeface="Arial Black"/>
              </a:rPr>
              <a:t>et</a:t>
            </a:r>
            <a:r>
              <a:rPr sz="2300" i="1" u="sng" spc="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Black"/>
                <a:cs typeface="Arial Black"/>
              </a:rPr>
              <a:t> </a:t>
            </a:r>
            <a:r>
              <a:rPr sz="2300" i="1" u="sng" spc="-1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Black"/>
                <a:cs typeface="Arial Black"/>
              </a:rPr>
              <a:t>U8</a:t>
            </a:r>
            <a:r>
              <a:rPr sz="2300" i="1" spc="-1115" dirty="0">
                <a:solidFill>
                  <a:srgbClr val="0000FF"/>
                </a:solidFill>
                <a:latin typeface="Arial Black"/>
                <a:cs typeface="Arial Black"/>
              </a:rPr>
              <a:t>
</a:t>
            </a:r>
            <a:r>
              <a:rPr sz="2200" spc="-1035" dirty="0">
                <a:solidFill>
                  <a:srgbClr val="0000FF"/>
                </a:solidFill>
                <a:latin typeface="Arial Black"/>
                <a:cs typeface="Arial Black"/>
              </a:rPr>
              <a:t>c’es</a:t>
            </a:r>
            <a:r>
              <a:rPr sz="2200" spc="-1040" dirty="0">
                <a:solidFill>
                  <a:srgbClr val="0000FF"/>
                </a:solidFill>
                <a:latin typeface="Arial Black"/>
                <a:cs typeface="Arial Black"/>
              </a:rPr>
              <a:t>t</a:t>
            </a:r>
            <a:r>
              <a:rPr sz="2200" spc="1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200" spc="-25" dirty="0">
                <a:solidFill>
                  <a:srgbClr val="0000FF"/>
                </a:solidFill>
                <a:latin typeface="Arial Black"/>
                <a:cs typeface="Arial Black"/>
              </a:rPr>
              <a:t>la </a:t>
            </a:r>
            <a:r>
              <a:rPr sz="2200" spc="-229" dirty="0">
                <a:solidFill>
                  <a:srgbClr val="0000FF"/>
                </a:solidFill>
                <a:latin typeface="Arial Black"/>
                <a:cs typeface="Arial Black"/>
              </a:rPr>
              <a:t>grande
découverte </a:t>
            </a:r>
            <a:r>
              <a:rPr sz="2200" spc="-25" dirty="0">
                <a:solidFill>
                  <a:srgbClr val="0000FF"/>
                </a:solidFill>
                <a:latin typeface="Arial Black"/>
                <a:cs typeface="Arial Black"/>
              </a:rPr>
              <a:t>de</a:t>
            </a:r>
            <a:endParaRPr sz="2200">
              <a:latin typeface="Arial Black"/>
              <a:cs typeface="Arial Black"/>
            </a:endParaRPr>
          </a:p>
          <a:p>
            <a:pPr marL="930275">
              <a:lnSpc>
                <a:spcPts val="2335"/>
              </a:lnSpc>
            </a:pPr>
            <a:r>
              <a:rPr sz="2200" spc="-10" dirty="0">
                <a:solidFill>
                  <a:srgbClr val="0000FF"/>
                </a:solidFill>
                <a:latin typeface="Arial Black"/>
                <a:cs typeface="Arial Black"/>
              </a:rPr>
              <a:t>l’activité.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62500" y="5003291"/>
            <a:ext cx="2880360" cy="1607820"/>
          </a:xfrm>
          <a:custGeom>
            <a:avLst/>
            <a:gdLst/>
            <a:ahLst/>
            <a:cxnLst/>
            <a:rect l="l" t="t" r="r" b="b"/>
            <a:pathLst>
              <a:path w="2880359" h="1607820">
                <a:moveTo>
                  <a:pt x="2880359" y="0"/>
                </a:moveTo>
                <a:lnTo>
                  <a:pt x="0" y="0"/>
                </a:lnTo>
                <a:lnTo>
                  <a:pt x="0" y="1607819"/>
                </a:lnTo>
                <a:lnTo>
                  <a:pt x="2880359" y="1607819"/>
                </a:lnTo>
                <a:lnTo>
                  <a:pt x="288035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48605" y="4894275"/>
            <a:ext cx="2708910" cy="128841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41630">
              <a:lnSpc>
                <a:spcPct val="100000"/>
              </a:lnSpc>
              <a:spcBef>
                <a:spcPts val="965"/>
              </a:spcBef>
            </a:pPr>
            <a:r>
              <a:rPr sz="18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Séance</a:t>
            </a:r>
            <a:r>
              <a:rPr sz="18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d’initiation</a:t>
            </a:r>
            <a:endParaRPr sz="1800">
              <a:latin typeface="Arial"/>
              <a:cs typeface="Arial"/>
            </a:endParaRPr>
          </a:p>
          <a:p>
            <a:pPr marL="156210" marR="5080" indent="-156210">
              <a:lnSpc>
                <a:spcPts val="1939"/>
              </a:lnSpc>
              <a:spcBef>
                <a:spcPts val="1115"/>
              </a:spcBef>
              <a:buFont typeface="Arial"/>
              <a:buChar char="•"/>
              <a:tabLst>
                <a:tab pos="156210" algn="l"/>
              </a:tabLst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Pour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U9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–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U10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800000"/>
                </a:solidFill>
                <a:latin typeface="Arial"/>
                <a:cs typeface="Arial"/>
              </a:rPr>
              <a:t>-</a:t>
            </a:r>
            <a:r>
              <a:rPr sz="1800" b="1" spc="4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690" dirty="0">
                <a:solidFill>
                  <a:srgbClr val="800000"/>
                </a:solidFill>
                <a:latin typeface="Arial"/>
                <a:cs typeface="Arial"/>
              </a:rPr>
              <a:t>U11
c’est</a:t>
            </a:r>
            <a:r>
              <a:rPr sz="1800" b="1" spc="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1800" b="1" spc="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début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de
l’apprentissage.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24443" y="5082540"/>
            <a:ext cx="2879090" cy="1469390"/>
          </a:xfrm>
          <a:custGeom>
            <a:avLst/>
            <a:gdLst/>
            <a:ahLst/>
            <a:cxnLst/>
            <a:rect l="l" t="t" r="r" b="b"/>
            <a:pathLst>
              <a:path w="2879090" h="1469390">
                <a:moveTo>
                  <a:pt x="2878836" y="0"/>
                </a:moveTo>
                <a:lnTo>
                  <a:pt x="0" y="0"/>
                </a:lnTo>
                <a:lnTo>
                  <a:pt x="0" y="1469136"/>
                </a:lnTo>
                <a:lnTo>
                  <a:pt x="2878836" y="1469136"/>
                </a:lnTo>
                <a:lnTo>
                  <a:pt x="2878836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124443" y="5082540"/>
            <a:ext cx="2879090" cy="14693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481965" marR="471805" algn="ctr">
              <a:lnSpc>
                <a:spcPts val="1939"/>
              </a:lnSpc>
              <a:spcBef>
                <a:spcPts val="355"/>
              </a:spcBef>
            </a:pPr>
            <a:r>
              <a:rPr sz="18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Séance</a:t>
            </a:r>
            <a:r>
              <a:rPr sz="1800" b="1" i="1" u="sng" spc="6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5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sz="1800" b="1" i="1" spc="-580" dirty="0">
                <a:solidFill>
                  <a:srgbClr val="FFFFFF"/>
                </a:solidFill>
                <a:latin typeface="Arial"/>
                <a:cs typeface="Arial"/>
              </a:rPr>
              <a:t>
</a:t>
            </a:r>
            <a:r>
              <a:rPr sz="1800" b="1" i="1" u="sng" spc="-5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perfectionnement</a:t>
            </a:r>
            <a:endParaRPr sz="1800">
              <a:latin typeface="Arial"/>
              <a:cs typeface="Arial"/>
            </a:endParaRPr>
          </a:p>
          <a:p>
            <a:pPr marL="311150" indent="-311785">
              <a:lnSpc>
                <a:spcPts val="2050"/>
              </a:lnSpc>
              <a:spcBef>
                <a:spcPts val="840"/>
              </a:spcBef>
              <a:buFont typeface="Arial"/>
              <a:buChar char="•"/>
              <a:tabLst>
                <a:tab pos="31178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U12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U13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3175" algn="ctr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peut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parler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séance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ts val="2055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perfectionnement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542276" y="5934455"/>
            <a:ext cx="614680" cy="645160"/>
            <a:chOff x="7542276" y="5934455"/>
            <a:chExt cx="614680" cy="645160"/>
          </a:xfrm>
        </p:grpSpPr>
        <p:sp>
          <p:nvSpPr>
            <p:cNvPr id="28" name="object 28"/>
            <p:cNvSpPr/>
            <p:nvPr/>
          </p:nvSpPr>
          <p:spPr>
            <a:xfrm>
              <a:off x="7546848" y="5939027"/>
              <a:ext cx="605155" cy="635635"/>
            </a:xfrm>
            <a:custGeom>
              <a:avLst/>
              <a:gdLst/>
              <a:ahLst/>
              <a:cxnLst/>
              <a:rect l="l" t="t" r="r" b="b"/>
              <a:pathLst>
                <a:path w="605154" h="635634">
                  <a:moveTo>
                    <a:pt x="483997" y="0"/>
                  </a:moveTo>
                  <a:lnTo>
                    <a:pt x="483997" y="158877"/>
                  </a:lnTo>
                  <a:lnTo>
                    <a:pt x="121030" y="158877"/>
                  </a:lnTo>
                  <a:lnTo>
                    <a:pt x="121030" y="0"/>
                  </a:lnTo>
                  <a:lnTo>
                    <a:pt x="0" y="317754"/>
                  </a:lnTo>
                  <a:lnTo>
                    <a:pt x="121030" y="635508"/>
                  </a:lnTo>
                  <a:lnTo>
                    <a:pt x="121030" y="476631"/>
                  </a:lnTo>
                  <a:lnTo>
                    <a:pt x="483997" y="476631"/>
                  </a:lnTo>
                  <a:lnTo>
                    <a:pt x="483997" y="635508"/>
                  </a:lnTo>
                  <a:lnTo>
                    <a:pt x="605027" y="317754"/>
                  </a:lnTo>
                  <a:lnTo>
                    <a:pt x="48399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46848" y="5939027"/>
              <a:ext cx="605155" cy="635635"/>
            </a:xfrm>
            <a:custGeom>
              <a:avLst/>
              <a:gdLst/>
              <a:ahLst/>
              <a:cxnLst/>
              <a:rect l="l" t="t" r="r" b="b"/>
              <a:pathLst>
                <a:path w="605154" h="635634">
                  <a:moveTo>
                    <a:pt x="0" y="317754"/>
                  </a:moveTo>
                  <a:lnTo>
                    <a:pt x="121030" y="0"/>
                  </a:lnTo>
                  <a:lnTo>
                    <a:pt x="121030" y="158877"/>
                  </a:lnTo>
                  <a:lnTo>
                    <a:pt x="483997" y="158877"/>
                  </a:lnTo>
                  <a:lnTo>
                    <a:pt x="483997" y="0"/>
                  </a:lnTo>
                  <a:lnTo>
                    <a:pt x="605027" y="317754"/>
                  </a:lnTo>
                  <a:lnTo>
                    <a:pt x="483997" y="635508"/>
                  </a:lnTo>
                  <a:lnTo>
                    <a:pt x="483997" y="476631"/>
                  </a:lnTo>
                  <a:lnTo>
                    <a:pt x="121030" y="476631"/>
                  </a:lnTo>
                  <a:lnTo>
                    <a:pt x="121030" y="635508"/>
                  </a:lnTo>
                  <a:lnTo>
                    <a:pt x="0" y="3177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654045" y="1389125"/>
            <a:ext cx="8159750" cy="433070"/>
          </a:xfrm>
          <a:prstGeom prst="rect">
            <a:avLst/>
          </a:prstGeom>
          <a:solidFill>
            <a:srgbClr val="FFFF00"/>
          </a:solidFill>
          <a:ln w="38100">
            <a:solidFill>
              <a:srgbClr val="0303C3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266700" indent="-177165">
              <a:lnSpc>
                <a:spcPct val="100000"/>
              </a:lnSpc>
              <a:spcBef>
                <a:spcPts val="30"/>
              </a:spcBef>
              <a:buClr>
                <a:srgbClr val="000000"/>
              </a:buClr>
              <a:buFont typeface="Arial"/>
              <a:buChar char="•"/>
              <a:tabLst>
                <a:tab pos="267335" algn="l"/>
              </a:tabLst>
            </a:pP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U7</a:t>
            </a:r>
            <a:r>
              <a:rPr sz="22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2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U8</a:t>
            </a:r>
            <a:r>
              <a:rPr sz="22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(anciennement</a:t>
            </a:r>
            <a:r>
              <a:rPr sz="22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la</a:t>
            </a:r>
            <a:r>
              <a:rPr sz="22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catégorie</a:t>
            </a:r>
            <a:r>
              <a:rPr sz="22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débutante)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0664" y="491401"/>
            <a:ext cx="914590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Il</a:t>
            </a:r>
            <a:r>
              <a:rPr sz="3800" i="1" u="sng" spc="-2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3800" i="1" u="sng" spc="-9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faut</a:t>
            </a:r>
            <a:r>
              <a:rPr sz="3800" i="1" u="sng" spc="-2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3800" i="1" u="sng" spc="-10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d’abord</a:t>
            </a:r>
            <a:r>
              <a:rPr sz="3800" i="1" u="sng" spc="-2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3800" i="1" u="sng" spc="-10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différencier</a:t>
            </a:r>
            <a:r>
              <a:rPr sz="3800" i="1" u="sng" spc="-2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3800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la</a:t>
            </a:r>
            <a:r>
              <a:rPr sz="3800" i="1" u="sng" spc="-2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3800" i="1" u="sng" spc="-6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séance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805159" y="431291"/>
            <a:ext cx="982980" cy="868680"/>
            <a:chOff x="10805159" y="431291"/>
            <a:chExt cx="982980" cy="868680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18113" y="444245"/>
              <a:ext cx="957071" cy="84277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818113" y="444245"/>
              <a:ext cx="957580" cy="843280"/>
            </a:xfrm>
            <a:custGeom>
              <a:avLst/>
              <a:gdLst/>
              <a:ahLst/>
              <a:cxnLst/>
              <a:rect l="l" t="t" r="r" b="b"/>
              <a:pathLst>
                <a:path w="957579" h="843280">
                  <a:moveTo>
                    <a:pt x="0" y="421386"/>
                  </a:moveTo>
                  <a:lnTo>
                    <a:pt x="2807" y="375481"/>
                  </a:lnTo>
                  <a:lnTo>
                    <a:pt x="11037" y="331007"/>
                  </a:lnTo>
                  <a:lnTo>
                    <a:pt x="24396" y="288218"/>
                  </a:lnTo>
                  <a:lnTo>
                    <a:pt x="42592" y="247374"/>
                  </a:lnTo>
                  <a:lnTo>
                    <a:pt x="65334" y="208731"/>
                  </a:lnTo>
                  <a:lnTo>
                    <a:pt x="92330" y="172547"/>
                  </a:lnTo>
                  <a:lnTo>
                    <a:pt x="123287" y="139079"/>
                  </a:lnTo>
                  <a:lnTo>
                    <a:pt x="157914" y="108584"/>
                  </a:lnTo>
                  <a:lnTo>
                    <a:pt x="195919" y="81320"/>
                  </a:lnTo>
                  <a:lnTo>
                    <a:pt x="237010" y="57545"/>
                  </a:lnTo>
                  <a:lnTo>
                    <a:pt x="280895" y="37515"/>
                  </a:lnTo>
                  <a:lnTo>
                    <a:pt x="327282" y="21488"/>
                  </a:lnTo>
                  <a:lnTo>
                    <a:pt x="375879" y="9721"/>
                  </a:lnTo>
                  <a:lnTo>
                    <a:pt x="426394" y="2473"/>
                  </a:lnTo>
                  <a:lnTo>
                    <a:pt x="478535" y="0"/>
                  </a:lnTo>
                  <a:lnTo>
                    <a:pt x="530677" y="2473"/>
                  </a:lnTo>
                  <a:lnTo>
                    <a:pt x="581192" y="9721"/>
                  </a:lnTo>
                  <a:lnTo>
                    <a:pt x="629789" y="21488"/>
                  </a:lnTo>
                  <a:lnTo>
                    <a:pt x="676176" y="37515"/>
                  </a:lnTo>
                  <a:lnTo>
                    <a:pt x="720061" y="57545"/>
                  </a:lnTo>
                  <a:lnTo>
                    <a:pt x="761152" y="81320"/>
                  </a:lnTo>
                  <a:lnTo>
                    <a:pt x="799157" y="108584"/>
                  </a:lnTo>
                  <a:lnTo>
                    <a:pt x="833784" y="139079"/>
                  </a:lnTo>
                  <a:lnTo>
                    <a:pt x="864741" y="172547"/>
                  </a:lnTo>
                  <a:lnTo>
                    <a:pt x="891737" y="208731"/>
                  </a:lnTo>
                  <a:lnTo>
                    <a:pt x="914479" y="247374"/>
                  </a:lnTo>
                  <a:lnTo>
                    <a:pt x="932675" y="288218"/>
                  </a:lnTo>
                  <a:lnTo>
                    <a:pt x="946034" y="331007"/>
                  </a:lnTo>
                  <a:lnTo>
                    <a:pt x="954264" y="375481"/>
                  </a:lnTo>
                  <a:lnTo>
                    <a:pt x="957071" y="421386"/>
                  </a:lnTo>
                  <a:lnTo>
                    <a:pt x="954264" y="467290"/>
                  </a:lnTo>
                  <a:lnTo>
                    <a:pt x="946034" y="511764"/>
                  </a:lnTo>
                  <a:lnTo>
                    <a:pt x="932675" y="554553"/>
                  </a:lnTo>
                  <a:lnTo>
                    <a:pt x="914479" y="595397"/>
                  </a:lnTo>
                  <a:lnTo>
                    <a:pt x="891737" y="634040"/>
                  </a:lnTo>
                  <a:lnTo>
                    <a:pt x="864741" y="670224"/>
                  </a:lnTo>
                  <a:lnTo>
                    <a:pt x="833784" y="703692"/>
                  </a:lnTo>
                  <a:lnTo>
                    <a:pt x="799157" y="734187"/>
                  </a:lnTo>
                  <a:lnTo>
                    <a:pt x="761152" y="761451"/>
                  </a:lnTo>
                  <a:lnTo>
                    <a:pt x="720061" y="785226"/>
                  </a:lnTo>
                  <a:lnTo>
                    <a:pt x="676176" y="805256"/>
                  </a:lnTo>
                  <a:lnTo>
                    <a:pt x="629789" y="821283"/>
                  </a:lnTo>
                  <a:lnTo>
                    <a:pt x="581192" y="833050"/>
                  </a:lnTo>
                  <a:lnTo>
                    <a:pt x="530677" y="840298"/>
                  </a:lnTo>
                  <a:lnTo>
                    <a:pt x="478535" y="842771"/>
                  </a:lnTo>
                  <a:lnTo>
                    <a:pt x="426394" y="840298"/>
                  </a:lnTo>
                  <a:lnTo>
                    <a:pt x="375879" y="833050"/>
                  </a:lnTo>
                  <a:lnTo>
                    <a:pt x="327282" y="821283"/>
                  </a:lnTo>
                  <a:lnTo>
                    <a:pt x="280895" y="805256"/>
                  </a:lnTo>
                  <a:lnTo>
                    <a:pt x="237010" y="785226"/>
                  </a:lnTo>
                  <a:lnTo>
                    <a:pt x="195919" y="761451"/>
                  </a:lnTo>
                  <a:lnTo>
                    <a:pt x="157914" y="734187"/>
                  </a:lnTo>
                  <a:lnTo>
                    <a:pt x="123287" y="703692"/>
                  </a:lnTo>
                  <a:lnTo>
                    <a:pt x="92330" y="670224"/>
                  </a:lnTo>
                  <a:lnTo>
                    <a:pt x="65334" y="634040"/>
                  </a:lnTo>
                  <a:lnTo>
                    <a:pt x="42592" y="595397"/>
                  </a:lnTo>
                  <a:lnTo>
                    <a:pt x="24396" y="554553"/>
                  </a:lnTo>
                  <a:lnTo>
                    <a:pt x="11037" y="511764"/>
                  </a:lnTo>
                  <a:lnTo>
                    <a:pt x="2807" y="467290"/>
                  </a:lnTo>
                  <a:lnTo>
                    <a:pt x="0" y="421386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1112245" y="564007"/>
            <a:ext cx="368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0852" y="807465"/>
            <a:ext cx="9210675" cy="4445576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728345" marR="5080" indent="-716280">
              <a:lnSpc>
                <a:spcPct val="83400"/>
              </a:lnSpc>
              <a:spcBef>
                <a:spcPts val="1295"/>
              </a:spcBef>
              <a:tabLst>
                <a:tab pos="7422515" algn="l"/>
              </a:tabLst>
            </a:pPr>
            <a:r>
              <a:rPr sz="6000" b="1" i="1" dirty="0">
                <a:latin typeface="Arial"/>
                <a:cs typeface="Arial"/>
              </a:rPr>
              <a:t>Programme </a:t>
            </a:r>
            <a:r>
              <a:rPr sz="6000" b="1" i="1" spc="-950" dirty="0">
                <a:latin typeface="Arial"/>
                <a:cs typeface="Arial"/>
              </a:rPr>
              <a:t>pédagogique
de </a:t>
            </a:r>
            <a:r>
              <a:rPr sz="10100" i="1" spc="-120" dirty="0">
                <a:latin typeface="Blackadder ITC"/>
                <a:cs typeface="Blackadder ITC"/>
              </a:rPr>
              <a:t>l’école</a:t>
            </a:r>
            <a:r>
              <a:rPr sz="10100" i="1" spc="-285" dirty="0">
                <a:latin typeface="Blackadder ITC"/>
                <a:cs typeface="Blackadder ITC"/>
              </a:rPr>
              <a:t> </a:t>
            </a:r>
            <a:r>
              <a:rPr sz="10100" i="1" spc="-55" dirty="0">
                <a:latin typeface="Blackadder ITC"/>
                <a:cs typeface="Blackadder ITC"/>
              </a:rPr>
              <a:t>de</a:t>
            </a:r>
            <a:r>
              <a:rPr sz="10100" i="1" spc="-295" dirty="0">
                <a:latin typeface="Blackadder ITC"/>
                <a:cs typeface="Blackadder ITC"/>
              </a:rPr>
              <a:t> </a:t>
            </a:r>
            <a:r>
              <a:rPr sz="10100" i="1" spc="-20" dirty="0">
                <a:latin typeface="Blackadder ITC"/>
                <a:cs typeface="Blackadder ITC"/>
              </a:rPr>
              <a:t>foot</a:t>
            </a:r>
            <a:r>
              <a:rPr sz="10100" i="1" dirty="0">
                <a:latin typeface="Blackadder ITC"/>
                <a:cs typeface="Blackadder ITC"/>
              </a:rPr>
              <a:t>	</a:t>
            </a:r>
            <a:r>
              <a:rPr lang="fr-FR" sz="6000" b="1" i="1" spc="-25" dirty="0" smtClean="0">
                <a:latin typeface="Arial"/>
                <a:cs typeface="Arial"/>
              </a:rPr>
              <a:t>ES3M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9580" y="5288216"/>
            <a:ext cx="1260475" cy="1115695"/>
            <a:chOff x="199580" y="5288216"/>
            <a:chExt cx="1260475" cy="11156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598" y="5301233"/>
              <a:ext cx="1234440" cy="10896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2598" y="5301233"/>
              <a:ext cx="1234440" cy="1089660"/>
            </a:xfrm>
            <a:custGeom>
              <a:avLst/>
              <a:gdLst/>
              <a:ahLst/>
              <a:cxnLst/>
              <a:rect l="l" t="t" r="r" b="b"/>
              <a:pathLst>
                <a:path w="1234440" h="1089660">
                  <a:moveTo>
                    <a:pt x="0" y="544829"/>
                  </a:moveTo>
                  <a:lnTo>
                    <a:pt x="2046" y="500150"/>
                  </a:lnTo>
                  <a:lnTo>
                    <a:pt x="8078" y="456465"/>
                  </a:lnTo>
                  <a:lnTo>
                    <a:pt x="17938" y="413913"/>
                  </a:lnTo>
                  <a:lnTo>
                    <a:pt x="31466" y="372636"/>
                  </a:lnTo>
                  <a:lnTo>
                    <a:pt x="48504" y="332773"/>
                  </a:lnTo>
                  <a:lnTo>
                    <a:pt x="68893" y="294466"/>
                  </a:lnTo>
                  <a:lnTo>
                    <a:pt x="92473" y="257853"/>
                  </a:lnTo>
                  <a:lnTo>
                    <a:pt x="119087" y="223077"/>
                  </a:lnTo>
                  <a:lnTo>
                    <a:pt x="148576" y="190276"/>
                  </a:lnTo>
                  <a:lnTo>
                    <a:pt x="180779" y="159591"/>
                  </a:lnTo>
                  <a:lnTo>
                    <a:pt x="215540" y="131163"/>
                  </a:lnTo>
                  <a:lnTo>
                    <a:pt x="252698" y="105131"/>
                  </a:lnTo>
                  <a:lnTo>
                    <a:pt x="292095" y="81637"/>
                  </a:lnTo>
                  <a:lnTo>
                    <a:pt x="333572" y="60820"/>
                  </a:lnTo>
                  <a:lnTo>
                    <a:pt x="376970" y="42820"/>
                  </a:lnTo>
                  <a:lnTo>
                    <a:pt x="422130" y="27779"/>
                  </a:lnTo>
                  <a:lnTo>
                    <a:pt x="468895" y="15836"/>
                  </a:lnTo>
                  <a:lnTo>
                    <a:pt x="517103" y="7131"/>
                  </a:lnTo>
                  <a:lnTo>
                    <a:pt x="566598" y="1806"/>
                  </a:lnTo>
                  <a:lnTo>
                    <a:pt x="617220" y="0"/>
                  </a:lnTo>
                  <a:lnTo>
                    <a:pt x="667841" y="1806"/>
                  </a:lnTo>
                  <a:lnTo>
                    <a:pt x="717336" y="7131"/>
                  </a:lnTo>
                  <a:lnTo>
                    <a:pt x="765544" y="15836"/>
                  </a:lnTo>
                  <a:lnTo>
                    <a:pt x="812309" y="27779"/>
                  </a:lnTo>
                  <a:lnTo>
                    <a:pt x="857469" y="42820"/>
                  </a:lnTo>
                  <a:lnTo>
                    <a:pt x="900867" y="60820"/>
                  </a:lnTo>
                  <a:lnTo>
                    <a:pt x="942344" y="81637"/>
                  </a:lnTo>
                  <a:lnTo>
                    <a:pt x="981741" y="105131"/>
                  </a:lnTo>
                  <a:lnTo>
                    <a:pt x="1018899" y="131163"/>
                  </a:lnTo>
                  <a:lnTo>
                    <a:pt x="1053660" y="159591"/>
                  </a:lnTo>
                  <a:lnTo>
                    <a:pt x="1085863" y="190276"/>
                  </a:lnTo>
                  <a:lnTo>
                    <a:pt x="1115352" y="223077"/>
                  </a:lnTo>
                  <a:lnTo>
                    <a:pt x="1141966" y="257853"/>
                  </a:lnTo>
                  <a:lnTo>
                    <a:pt x="1165546" y="294466"/>
                  </a:lnTo>
                  <a:lnTo>
                    <a:pt x="1185935" y="332773"/>
                  </a:lnTo>
                  <a:lnTo>
                    <a:pt x="1202973" y="372636"/>
                  </a:lnTo>
                  <a:lnTo>
                    <a:pt x="1216501" y="413913"/>
                  </a:lnTo>
                  <a:lnTo>
                    <a:pt x="1226361" y="456465"/>
                  </a:lnTo>
                  <a:lnTo>
                    <a:pt x="1232393" y="500150"/>
                  </a:lnTo>
                  <a:lnTo>
                    <a:pt x="1234440" y="544829"/>
                  </a:lnTo>
                  <a:lnTo>
                    <a:pt x="1232393" y="589514"/>
                  </a:lnTo>
                  <a:lnTo>
                    <a:pt x="1226361" y="633204"/>
                  </a:lnTo>
                  <a:lnTo>
                    <a:pt x="1216501" y="675758"/>
                  </a:lnTo>
                  <a:lnTo>
                    <a:pt x="1202973" y="717038"/>
                  </a:lnTo>
                  <a:lnTo>
                    <a:pt x="1185935" y="756902"/>
                  </a:lnTo>
                  <a:lnTo>
                    <a:pt x="1165546" y="795210"/>
                  </a:lnTo>
                  <a:lnTo>
                    <a:pt x="1141966" y="831823"/>
                  </a:lnTo>
                  <a:lnTo>
                    <a:pt x="1115352" y="866599"/>
                  </a:lnTo>
                  <a:lnTo>
                    <a:pt x="1085863" y="899399"/>
                  </a:lnTo>
                  <a:lnTo>
                    <a:pt x="1053660" y="930082"/>
                  </a:lnTo>
                  <a:lnTo>
                    <a:pt x="1018899" y="958509"/>
                  </a:lnTo>
                  <a:lnTo>
                    <a:pt x="981741" y="984539"/>
                  </a:lnTo>
                  <a:lnTo>
                    <a:pt x="942344" y="1008031"/>
                  </a:lnTo>
                  <a:lnTo>
                    <a:pt x="900867" y="1028847"/>
                  </a:lnTo>
                  <a:lnTo>
                    <a:pt x="857469" y="1046844"/>
                  </a:lnTo>
                  <a:lnTo>
                    <a:pt x="812309" y="1061884"/>
                  </a:lnTo>
                  <a:lnTo>
                    <a:pt x="765544" y="1073825"/>
                  </a:lnTo>
                  <a:lnTo>
                    <a:pt x="717336" y="1082529"/>
                  </a:lnTo>
                  <a:lnTo>
                    <a:pt x="667841" y="1087853"/>
                  </a:lnTo>
                  <a:lnTo>
                    <a:pt x="617220" y="1089659"/>
                  </a:lnTo>
                  <a:lnTo>
                    <a:pt x="566598" y="1087853"/>
                  </a:lnTo>
                  <a:lnTo>
                    <a:pt x="517103" y="1082529"/>
                  </a:lnTo>
                  <a:lnTo>
                    <a:pt x="468895" y="1073825"/>
                  </a:lnTo>
                  <a:lnTo>
                    <a:pt x="422130" y="1061884"/>
                  </a:lnTo>
                  <a:lnTo>
                    <a:pt x="376970" y="1046844"/>
                  </a:lnTo>
                  <a:lnTo>
                    <a:pt x="333572" y="1028847"/>
                  </a:lnTo>
                  <a:lnTo>
                    <a:pt x="292095" y="1008031"/>
                  </a:lnTo>
                  <a:lnTo>
                    <a:pt x="252698" y="984539"/>
                  </a:lnTo>
                  <a:lnTo>
                    <a:pt x="215540" y="958509"/>
                  </a:lnTo>
                  <a:lnTo>
                    <a:pt x="180779" y="930082"/>
                  </a:lnTo>
                  <a:lnTo>
                    <a:pt x="148576" y="899399"/>
                  </a:lnTo>
                  <a:lnTo>
                    <a:pt x="119087" y="866599"/>
                  </a:lnTo>
                  <a:lnTo>
                    <a:pt x="92473" y="831823"/>
                  </a:lnTo>
                  <a:lnTo>
                    <a:pt x="68893" y="795210"/>
                  </a:lnTo>
                  <a:lnTo>
                    <a:pt x="48504" y="756902"/>
                  </a:lnTo>
                  <a:lnTo>
                    <a:pt x="31466" y="717038"/>
                  </a:lnTo>
                  <a:lnTo>
                    <a:pt x="17938" y="675758"/>
                  </a:lnTo>
                  <a:lnTo>
                    <a:pt x="8078" y="633204"/>
                  </a:lnTo>
                  <a:lnTo>
                    <a:pt x="2046" y="589514"/>
                  </a:lnTo>
                  <a:lnTo>
                    <a:pt x="0" y="54482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3839" y="5560872"/>
            <a:ext cx="36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00"/>
                </a:solidFill>
                <a:latin typeface="Arial Black"/>
                <a:cs typeface="Arial Black"/>
              </a:rPr>
              <a:t>U7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51140" y="4078160"/>
            <a:ext cx="7569834" cy="2315210"/>
            <a:chOff x="1251140" y="4078160"/>
            <a:chExt cx="7569834" cy="23152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157" y="5182361"/>
              <a:ext cx="1359408" cy="11978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64157" y="5182361"/>
              <a:ext cx="1359535" cy="1198245"/>
            </a:xfrm>
            <a:custGeom>
              <a:avLst/>
              <a:gdLst/>
              <a:ahLst/>
              <a:cxnLst/>
              <a:rect l="l" t="t" r="r" b="b"/>
              <a:pathLst>
                <a:path w="1359535" h="1198245">
                  <a:moveTo>
                    <a:pt x="0" y="598932"/>
                  </a:moveTo>
                  <a:lnTo>
                    <a:pt x="1864" y="554226"/>
                  </a:lnTo>
                  <a:lnTo>
                    <a:pt x="7369" y="510414"/>
                  </a:lnTo>
                  <a:lnTo>
                    <a:pt x="16383" y="467610"/>
                  </a:lnTo>
                  <a:lnTo>
                    <a:pt x="28776" y="425932"/>
                  </a:lnTo>
                  <a:lnTo>
                    <a:pt x="44415" y="385495"/>
                  </a:lnTo>
                  <a:lnTo>
                    <a:pt x="63169" y="346414"/>
                  </a:lnTo>
                  <a:lnTo>
                    <a:pt x="84908" y="308804"/>
                  </a:lnTo>
                  <a:lnTo>
                    <a:pt x="109498" y="272783"/>
                  </a:lnTo>
                  <a:lnTo>
                    <a:pt x="136810" y="238465"/>
                  </a:lnTo>
                  <a:lnTo>
                    <a:pt x="166712" y="205966"/>
                  </a:lnTo>
                  <a:lnTo>
                    <a:pt x="199072" y="175402"/>
                  </a:lnTo>
                  <a:lnTo>
                    <a:pt x="233759" y="146889"/>
                  </a:lnTo>
                  <a:lnTo>
                    <a:pt x="270641" y="120542"/>
                  </a:lnTo>
                  <a:lnTo>
                    <a:pt x="309588" y="96478"/>
                  </a:lnTo>
                  <a:lnTo>
                    <a:pt x="350467" y="74811"/>
                  </a:lnTo>
                  <a:lnTo>
                    <a:pt x="393148" y="55657"/>
                  </a:lnTo>
                  <a:lnTo>
                    <a:pt x="437499" y="39133"/>
                  </a:lnTo>
                  <a:lnTo>
                    <a:pt x="483388" y="25353"/>
                  </a:lnTo>
                  <a:lnTo>
                    <a:pt x="530685" y="14435"/>
                  </a:lnTo>
                  <a:lnTo>
                    <a:pt x="579257" y="6492"/>
                  </a:lnTo>
                  <a:lnTo>
                    <a:pt x="628974" y="1642"/>
                  </a:lnTo>
                  <a:lnTo>
                    <a:pt x="679704" y="0"/>
                  </a:lnTo>
                  <a:lnTo>
                    <a:pt x="730433" y="1642"/>
                  </a:lnTo>
                  <a:lnTo>
                    <a:pt x="780150" y="6492"/>
                  </a:lnTo>
                  <a:lnTo>
                    <a:pt x="828722" y="14435"/>
                  </a:lnTo>
                  <a:lnTo>
                    <a:pt x="876019" y="25353"/>
                  </a:lnTo>
                  <a:lnTo>
                    <a:pt x="921908" y="39133"/>
                  </a:lnTo>
                  <a:lnTo>
                    <a:pt x="966259" y="55657"/>
                  </a:lnTo>
                  <a:lnTo>
                    <a:pt x="1008940" y="74811"/>
                  </a:lnTo>
                  <a:lnTo>
                    <a:pt x="1049819" y="96478"/>
                  </a:lnTo>
                  <a:lnTo>
                    <a:pt x="1088766" y="120542"/>
                  </a:lnTo>
                  <a:lnTo>
                    <a:pt x="1125648" y="146889"/>
                  </a:lnTo>
                  <a:lnTo>
                    <a:pt x="1160335" y="175402"/>
                  </a:lnTo>
                  <a:lnTo>
                    <a:pt x="1192695" y="205966"/>
                  </a:lnTo>
                  <a:lnTo>
                    <a:pt x="1222597" y="238465"/>
                  </a:lnTo>
                  <a:lnTo>
                    <a:pt x="1249909" y="272783"/>
                  </a:lnTo>
                  <a:lnTo>
                    <a:pt x="1274499" y="308804"/>
                  </a:lnTo>
                  <a:lnTo>
                    <a:pt x="1296238" y="346414"/>
                  </a:lnTo>
                  <a:lnTo>
                    <a:pt x="1314992" y="385495"/>
                  </a:lnTo>
                  <a:lnTo>
                    <a:pt x="1330631" y="425932"/>
                  </a:lnTo>
                  <a:lnTo>
                    <a:pt x="1343024" y="467610"/>
                  </a:lnTo>
                  <a:lnTo>
                    <a:pt x="1352038" y="510414"/>
                  </a:lnTo>
                  <a:lnTo>
                    <a:pt x="1357543" y="554226"/>
                  </a:lnTo>
                  <a:lnTo>
                    <a:pt x="1359408" y="598932"/>
                  </a:lnTo>
                  <a:lnTo>
                    <a:pt x="1357543" y="643631"/>
                  </a:lnTo>
                  <a:lnTo>
                    <a:pt x="1352038" y="687438"/>
                  </a:lnTo>
                  <a:lnTo>
                    <a:pt x="1343024" y="730237"/>
                  </a:lnTo>
                  <a:lnTo>
                    <a:pt x="1330631" y="771912"/>
                  </a:lnTo>
                  <a:lnTo>
                    <a:pt x="1314992" y="812348"/>
                  </a:lnTo>
                  <a:lnTo>
                    <a:pt x="1296238" y="851427"/>
                  </a:lnTo>
                  <a:lnTo>
                    <a:pt x="1274499" y="889036"/>
                  </a:lnTo>
                  <a:lnTo>
                    <a:pt x="1249909" y="925058"/>
                  </a:lnTo>
                  <a:lnTo>
                    <a:pt x="1222597" y="959376"/>
                  </a:lnTo>
                  <a:lnTo>
                    <a:pt x="1192695" y="991876"/>
                  </a:lnTo>
                  <a:lnTo>
                    <a:pt x="1160335" y="1022442"/>
                  </a:lnTo>
                  <a:lnTo>
                    <a:pt x="1125648" y="1050957"/>
                  </a:lnTo>
                  <a:lnTo>
                    <a:pt x="1088766" y="1077306"/>
                  </a:lnTo>
                  <a:lnTo>
                    <a:pt x="1049819" y="1101373"/>
                  </a:lnTo>
                  <a:lnTo>
                    <a:pt x="1008940" y="1123042"/>
                  </a:lnTo>
                  <a:lnTo>
                    <a:pt x="966259" y="1142198"/>
                  </a:lnTo>
                  <a:lnTo>
                    <a:pt x="921908" y="1158724"/>
                  </a:lnTo>
                  <a:lnTo>
                    <a:pt x="876019" y="1172506"/>
                  </a:lnTo>
                  <a:lnTo>
                    <a:pt x="828722" y="1183426"/>
                  </a:lnTo>
                  <a:lnTo>
                    <a:pt x="780150" y="1191370"/>
                  </a:lnTo>
                  <a:lnTo>
                    <a:pt x="730433" y="1196221"/>
                  </a:lnTo>
                  <a:lnTo>
                    <a:pt x="679704" y="1197864"/>
                  </a:lnTo>
                  <a:lnTo>
                    <a:pt x="628974" y="1196221"/>
                  </a:lnTo>
                  <a:lnTo>
                    <a:pt x="579257" y="1191370"/>
                  </a:lnTo>
                  <a:lnTo>
                    <a:pt x="530685" y="1183426"/>
                  </a:lnTo>
                  <a:lnTo>
                    <a:pt x="483388" y="1172506"/>
                  </a:lnTo>
                  <a:lnTo>
                    <a:pt x="437499" y="1158724"/>
                  </a:lnTo>
                  <a:lnTo>
                    <a:pt x="393148" y="1142198"/>
                  </a:lnTo>
                  <a:lnTo>
                    <a:pt x="350467" y="1123042"/>
                  </a:lnTo>
                  <a:lnTo>
                    <a:pt x="309588" y="1101373"/>
                  </a:lnTo>
                  <a:lnTo>
                    <a:pt x="270641" y="1077306"/>
                  </a:lnTo>
                  <a:lnTo>
                    <a:pt x="233759" y="1050957"/>
                  </a:lnTo>
                  <a:lnTo>
                    <a:pt x="199072" y="1022442"/>
                  </a:lnTo>
                  <a:lnTo>
                    <a:pt x="166712" y="991876"/>
                  </a:lnTo>
                  <a:lnTo>
                    <a:pt x="136810" y="959376"/>
                  </a:lnTo>
                  <a:lnTo>
                    <a:pt x="109498" y="925058"/>
                  </a:lnTo>
                  <a:lnTo>
                    <a:pt x="84908" y="889036"/>
                  </a:lnTo>
                  <a:lnTo>
                    <a:pt x="63169" y="851427"/>
                  </a:lnTo>
                  <a:lnTo>
                    <a:pt x="44415" y="812348"/>
                  </a:lnTo>
                  <a:lnTo>
                    <a:pt x="28776" y="771912"/>
                  </a:lnTo>
                  <a:lnTo>
                    <a:pt x="16383" y="730237"/>
                  </a:lnTo>
                  <a:lnTo>
                    <a:pt x="7369" y="687438"/>
                  </a:lnTo>
                  <a:lnTo>
                    <a:pt x="1864" y="643631"/>
                  </a:lnTo>
                  <a:lnTo>
                    <a:pt x="0" y="59893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022" y="4978145"/>
              <a:ext cx="1507236" cy="13304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62022" y="4978145"/>
              <a:ext cx="1507490" cy="1330960"/>
            </a:xfrm>
            <a:custGeom>
              <a:avLst/>
              <a:gdLst/>
              <a:ahLst/>
              <a:cxnLst/>
              <a:rect l="l" t="t" r="r" b="b"/>
              <a:pathLst>
                <a:path w="1507489" h="1330960">
                  <a:moveTo>
                    <a:pt x="0" y="665225"/>
                  </a:moveTo>
                  <a:lnTo>
                    <a:pt x="1738" y="619678"/>
                  </a:lnTo>
                  <a:lnTo>
                    <a:pt x="6880" y="574955"/>
                  </a:lnTo>
                  <a:lnTo>
                    <a:pt x="15312" y="531154"/>
                  </a:lnTo>
                  <a:lnTo>
                    <a:pt x="26922" y="488376"/>
                  </a:lnTo>
                  <a:lnTo>
                    <a:pt x="41598" y="446719"/>
                  </a:lnTo>
                  <a:lnTo>
                    <a:pt x="59227" y="406282"/>
                  </a:lnTo>
                  <a:lnTo>
                    <a:pt x="79698" y="367165"/>
                  </a:lnTo>
                  <a:lnTo>
                    <a:pt x="102898" y="329466"/>
                  </a:lnTo>
                  <a:lnTo>
                    <a:pt x="128714" y="293284"/>
                  </a:lnTo>
                  <a:lnTo>
                    <a:pt x="157035" y="258719"/>
                  </a:lnTo>
                  <a:lnTo>
                    <a:pt x="187748" y="225869"/>
                  </a:lnTo>
                  <a:lnTo>
                    <a:pt x="220741" y="194833"/>
                  </a:lnTo>
                  <a:lnTo>
                    <a:pt x="255902" y="165712"/>
                  </a:lnTo>
                  <a:lnTo>
                    <a:pt x="293118" y="138603"/>
                  </a:lnTo>
                  <a:lnTo>
                    <a:pt x="332277" y="113605"/>
                  </a:lnTo>
                  <a:lnTo>
                    <a:pt x="373267" y="90819"/>
                  </a:lnTo>
                  <a:lnTo>
                    <a:pt x="415975" y="70342"/>
                  </a:lnTo>
                  <a:lnTo>
                    <a:pt x="460289" y="52274"/>
                  </a:lnTo>
                  <a:lnTo>
                    <a:pt x="506097" y="36714"/>
                  </a:lnTo>
                  <a:lnTo>
                    <a:pt x="553287" y="23761"/>
                  </a:lnTo>
                  <a:lnTo>
                    <a:pt x="601747" y="13514"/>
                  </a:lnTo>
                  <a:lnTo>
                    <a:pt x="651363" y="6072"/>
                  </a:lnTo>
                  <a:lnTo>
                    <a:pt x="702024" y="1534"/>
                  </a:lnTo>
                  <a:lnTo>
                    <a:pt x="753617" y="0"/>
                  </a:lnTo>
                  <a:lnTo>
                    <a:pt x="805211" y="1534"/>
                  </a:lnTo>
                  <a:lnTo>
                    <a:pt x="855872" y="6072"/>
                  </a:lnTo>
                  <a:lnTo>
                    <a:pt x="905488" y="13514"/>
                  </a:lnTo>
                  <a:lnTo>
                    <a:pt x="953948" y="23761"/>
                  </a:lnTo>
                  <a:lnTo>
                    <a:pt x="1001138" y="36714"/>
                  </a:lnTo>
                  <a:lnTo>
                    <a:pt x="1046946" y="52274"/>
                  </a:lnTo>
                  <a:lnTo>
                    <a:pt x="1091260" y="70342"/>
                  </a:lnTo>
                  <a:lnTo>
                    <a:pt x="1133968" y="90819"/>
                  </a:lnTo>
                  <a:lnTo>
                    <a:pt x="1174958" y="113605"/>
                  </a:lnTo>
                  <a:lnTo>
                    <a:pt x="1214117" y="138603"/>
                  </a:lnTo>
                  <a:lnTo>
                    <a:pt x="1251333" y="165712"/>
                  </a:lnTo>
                  <a:lnTo>
                    <a:pt x="1286494" y="194833"/>
                  </a:lnTo>
                  <a:lnTo>
                    <a:pt x="1319487" y="225869"/>
                  </a:lnTo>
                  <a:lnTo>
                    <a:pt x="1350200" y="258719"/>
                  </a:lnTo>
                  <a:lnTo>
                    <a:pt x="1378521" y="293284"/>
                  </a:lnTo>
                  <a:lnTo>
                    <a:pt x="1404337" y="329466"/>
                  </a:lnTo>
                  <a:lnTo>
                    <a:pt x="1427537" y="367165"/>
                  </a:lnTo>
                  <a:lnTo>
                    <a:pt x="1448008" y="406282"/>
                  </a:lnTo>
                  <a:lnTo>
                    <a:pt x="1465637" y="446719"/>
                  </a:lnTo>
                  <a:lnTo>
                    <a:pt x="1480313" y="488376"/>
                  </a:lnTo>
                  <a:lnTo>
                    <a:pt x="1491923" y="531154"/>
                  </a:lnTo>
                  <a:lnTo>
                    <a:pt x="1500355" y="574955"/>
                  </a:lnTo>
                  <a:lnTo>
                    <a:pt x="1505497" y="619678"/>
                  </a:lnTo>
                  <a:lnTo>
                    <a:pt x="1507236" y="665225"/>
                  </a:lnTo>
                  <a:lnTo>
                    <a:pt x="1505497" y="710771"/>
                  </a:lnTo>
                  <a:lnTo>
                    <a:pt x="1500355" y="755494"/>
                  </a:lnTo>
                  <a:lnTo>
                    <a:pt x="1491923" y="799293"/>
                  </a:lnTo>
                  <a:lnTo>
                    <a:pt x="1480313" y="842070"/>
                  </a:lnTo>
                  <a:lnTo>
                    <a:pt x="1465637" y="883727"/>
                  </a:lnTo>
                  <a:lnTo>
                    <a:pt x="1448008" y="924163"/>
                  </a:lnTo>
                  <a:lnTo>
                    <a:pt x="1427537" y="963281"/>
                  </a:lnTo>
                  <a:lnTo>
                    <a:pt x="1404337" y="1000980"/>
                  </a:lnTo>
                  <a:lnTo>
                    <a:pt x="1378521" y="1037161"/>
                  </a:lnTo>
                  <a:lnTo>
                    <a:pt x="1350200" y="1071727"/>
                  </a:lnTo>
                  <a:lnTo>
                    <a:pt x="1319487" y="1104577"/>
                  </a:lnTo>
                  <a:lnTo>
                    <a:pt x="1286494" y="1135613"/>
                  </a:lnTo>
                  <a:lnTo>
                    <a:pt x="1251333" y="1164735"/>
                  </a:lnTo>
                  <a:lnTo>
                    <a:pt x="1214117" y="1191845"/>
                  </a:lnTo>
                  <a:lnTo>
                    <a:pt x="1174958" y="1216842"/>
                  </a:lnTo>
                  <a:lnTo>
                    <a:pt x="1133968" y="1239630"/>
                  </a:lnTo>
                  <a:lnTo>
                    <a:pt x="1091260" y="1260107"/>
                  </a:lnTo>
                  <a:lnTo>
                    <a:pt x="1046946" y="1278175"/>
                  </a:lnTo>
                  <a:lnTo>
                    <a:pt x="1001138" y="1293736"/>
                  </a:lnTo>
                  <a:lnTo>
                    <a:pt x="953948" y="1306689"/>
                  </a:lnTo>
                  <a:lnTo>
                    <a:pt x="905488" y="1316937"/>
                  </a:lnTo>
                  <a:lnTo>
                    <a:pt x="855872" y="1324379"/>
                  </a:lnTo>
                  <a:lnTo>
                    <a:pt x="805211" y="1328917"/>
                  </a:lnTo>
                  <a:lnTo>
                    <a:pt x="753617" y="1330452"/>
                  </a:lnTo>
                  <a:lnTo>
                    <a:pt x="702024" y="1328917"/>
                  </a:lnTo>
                  <a:lnTo>
                    <a:pt x="651363" y="1324379"/>
                  </a:lnTo>
                  <a:lnTo>
                    <a:pt x="601747" y="1316937"/>
                  </a:lnTo>
                  <a:lnTo>
                    <a:pt x="553287" y="1306689"/>
                  </a:lnTo>
                  <a:lnTo>
                    <a:pt x="506097" y="1293736"/>
                  </a:lnTo>
                  <a:lnTo>
                    <a:pt x="460289" y="1278175"/>
                  </a:lnTo>
                  <a:lnTo>
                    <a:pt x="415975" y="1260107"/>
                  </a:lnTo>
                  <a:lnTo>
                    <a:pt x="373267" y="1239630"/>
                  </a:lnTo>
                  <a:lnTo>
                    <a:pt x="332277" y="1216842"/>
                  </a:lnTo>
                  <a:lnTo>
                    <a:pt x="293118" y="1191845"/>
                  </a:lnTo>
                  <a:lnTo>
                    <a:pt x="255902" y="1164735"/>
                  </a:lnTo>
                  <a:lnTo>
                    <a:pt x="220741" y="1135613"/>
                  </a:lnTo>
                  <a:lnTo>
                    <a:pt x="187748" y="1104577"/>
                  </a:lnTo>
                  <a:lnTo>
                    <a:pt x="157035" y="1071727"/>
                  </a:lnTo>
                  <a:lnTo>
                    <a:pt x="128714" y="1037161"/>
                  </a:lnTo>
                  <a:lnTo>
                    <a:pt x="102898" y="1000980"/>
                  </a:lnTo>
                  <a:lnTo>
                    <a:pt x="79698" y="963281"/>
                  </a:lnTo>
                  <a:lnTo>
                    <a:pt x="59227" y="924163"/>
                  </a:lnTo>
                  <a:lnTo>
                    <a:pt x="41598" y="883727"/>
                  </a:lnTo>
                  <a:lnTo>
                    <a:pt x="26922" y="842070"/>
                  </a:lnTo>
                  <a:lnTo>
                    <a:pt x="15312" y="799293"/>
                  </a:lnTo>
                  <a:lnTo>
                    <a:pt x="6880" y="755494"/>
                  </a:lnTo>
                  <a:lnTo>
                    <a:pt x="1738" y="710771"/>
                  </a:lnTo>
                  <a:lnTo>
                    <a:pt x="0" y="6652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798" y="4798313"/>
              <a:ext cx="1647443" cy="14508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17798" y="4798313"/>
              <a:ext cx="1647825" cy="1450975"/>
            </a:xfrm>
            <a:custGeom>
              <a:avLst/>
              <a:gdLst/>
              <a:ahLst/>
              <a:cxnLst/>
              <a:rect l="l" t="t" r="r" b="b"/>
              <a:pathLst>
                <a:path w="1647825" h="1450975">
                  <a:moveTo>
                    <a:pt x="0" y="725424"/>
                  </a:moveTo>
                  <a:lnTo>
                    <a:pt x="1503" y="681228"/>
                  </a:lnTo>
                  <a:lnTo>
                    <a:pt x="5956" y="637734"/>
                  </a:lnTo>
                  <a:lnTo>
                    <a:pt x="13271" y="595016"/>
                  </a:lnTo>
                  <a:lnTo>
                    <a:pt x="23364" y="553151"/>
                  </a:lnTo>
                  <a:lnTo>
                    <a:pt x="36147" y="512214"/>
                  </a:lnTo>
                  <a:lnTo>
                    <a:pt x="51535" y="472282"/>
                  </a:lnTo>
                  <a:lnTo>
                    <a:pt x="69442" y="433429"/>
                  </a:lnTo>
                  <a:lnTo>
                    <a:pt x="89780" y="395733"/>
                  </a:lnTo>
                  <a:lnTo>
                    <a:pt x="112465" y="359268"/>
                  </a:lnTo>
                  <a:lnTo>
                    <a:pt x="137410" y="324111"/>
                  </a:lnTo>
                  <a:lnTo>
                    <a:pt x="164528" y="290338"/>
                  </a:lnTo>
                  <a:lnTo>
                    <a:pt x="193734" y="258024"/>
                  </a:lnTo>
                  <a:lnTo>
                    <a:pt x="224941" y="227245"/>
                  </a:lnTo>
                  <a:lnTo>
                    <a:pt x="258063" y="198077"/>
                  </a:lnTo>
                  <a:lnTo>
                    <a:pt x="293014" y="170596"/>
                  </a:lnTo>
                  <a:lnTo>
                    <a:pt x="329708" y="144877"/>
                  </a:lnTo>
                  <a:lnTo>
                    <a:pt x="368059" y="120997"/>
                  </a:lnTo>
                  <a:lnTo>
                    <a:pt x="407980" y="99031"/>
                  </a:lnTo>
                  <a:lnTo>
                    <a:pt x="449385" y="79056"/>
                  </a:lnTo>
                  <a:lnTo>
                    <a:pt x="492189" y="61146"/>
                  </a:lnTo>
                  <a:lnTo>
                    <a:pt x="536304" y="45379"/>
                  </a:lnTo>
                  <a:lnTo>
                    <a:pt x="581645" y="31829"/>
                  </a:lnTo>
                  <a:lnTo>
                    <a:pt x="628126" y="20573"/>
                  </a:lnTo>
                  <a:lnTo>
                    <a:pt x="675660" y="11686"/>
                  </a:lnTo>
                  <a:lnTo>
                    <a:pt x="724162" y="5244"/>
                  </a:lnTo>
                  <a:lnTo>
                    <a:pt x="773544" y="1323"/>
                  </a:lnTo>
                  <a:lnTo>
                    <a:pt x="823722" y="0"/>
                  </a:lnTo>
                  <a:lnTo>
                    <a:pt x="873899" y="1323"/>
                  </a:lnTo>
                  <a:lnTo>
                    <a:pt x="923281" y="5244"/>
                  </a:lnTo>
                  <a:lnTo>
                    <a:pt x="971783" y="11686"/>
                  </a:lnTo>
                  <a:lnTo>
                    <a:pt x="1019317" y="20573"/>
                  </a:lnTo>
                  <a:lnTo>
                    <a:pt x="1065798" y="31829"/>
                  </a:lnTo>
                  <a:lnTo>
                    <a:pt x="1111139" y="45379"/>
                  </a:lnTo>
                  <a:lnTo>
                    <a:pt x="1155254" y="61146"/>
                  </a:lnTo>
                  <a:lnTo>
                    <a:pt x="1198058" y="79056"/>
                  </a:lnTo>
                  <a:lnTo>
                    <a:pt x="1239463" y="99031"/>
                  </a:lnTo>
                  <a:lnTo>
                    <a:pt x="1279384" y="120997"/>
                  </a:lnTo>
                  <a:lnTo>
                    <a:pt x="1317735" y="144877"/>
                  </a:lnTo>
                  <a:lnTo>
                    <a:pt x="1354429" y="170596"/>
                  </a:lnTo>
                  <a:lnTo>
                    <a:pt x="1389380" y="198077"/>
                  </a:lnTo>
                  <a:lnTo>
                    <a:pt x="1422502" y="227245"/>
                  </a:lnTo>
                  <a:lnTo>
                    <a:pt x="1453709" y="258024"/>
                  </a:lnTo>
                  <a:lnTo>
                    <a:pt x="1482915" y="290338"/>
                  </a:lnTo>
                  <a:lnTo>
                    <a:pt x="1510033" y="324111"/>
                  </a:lnTo>
                  <a:lnTo>
                    <a:pt x="1534978" y="359268"/>
                  </a:lnTo>
                  <a:lnTo>
                    <a:pt x="1557663" y="395733"/>
                  </a:lnTo>
                  <a:lnTo>
                    <a:pt x="1578001" y="433429"/>
                  </a:lnTo>
                  <a:lnTo>
                    <a:pt x="1595908" y="472282"/>
                  </a:lnTo>
                  <a:lnTo>
                    <a:pt x="1611296" y="512214"/>
                  </a:lnTo>
                  <a:lnTo>
                    <a:pt x="1624079" y="553151"/>
                  </a:lnTo>
                  <a:lnTo>
                    <a:pt x="1634172" y="595016"/>
                  </a:lnTo>
                  <a:lnTo>
                    <a:pt x="1641487" y="637734"/>
                  </a:lnTo>
                  <a:lnTo>
                    <a:pt x="1645940" y="681228"/>
                  </a:lnTo>
                  <a:lnTo>
                    <a:pt x="1647443" y="725424"/>
                  </a:lnTo>
                  <a:lnTo>
                    <a:pt x="1645940" y="769614"/>
                  </a:lnTo>
                  <a:lnTo>
                    <a:pt x="1641487" y="813104"/>
                  </a:lnTo>
                  <a:lnTo>
                    <a:pt x="1634172" y="855818"/>
                  </a:lnTo>
                  <a:lnTo>
                    <a:pt x="1624079" y="897680"/>
                  </a:lnTo>
                  <a:lnTo>
                    <a:pt x="1611296" y="938614"/>
                  </a:lnTo>
                  <a:lnTo>
                    <a:pt x="1595908" y="978545"/>
                  </a:lnTo>
                  <a:lnTo>
                    <a:pt x="1578001" y="1017396"/>
                  </a:lnTo>
                  <a:lnTo>
                    <a:pt x="1557663" y="1055092"/>
                  </a:lnTo>
                  <a:lnTo>
                    <a:pt x="1534978" y="1091556"/>
                  </a:lnTo>
                  <a:lnTo>
                    <a:pt x="1510033" y="1126713"/>
                  </a:lnTo>
                  <a:lnTo>
                    <a:pt x="1482915" y="1160487"/>
                  </a:lnTo>
                  <a:lnTo>
                    <a:pt x="1453709" y="1192802"/>
                  </a:lnTo>
                  <a:lnTo>
                    <a:pt x="1422502" y="1223583"/>
                  </a:lnTo>
                  <a:lnTo>
                    <a:pt x="1389380" y="1252752"/>
                  </a:lnTo>
                  <a:lnTo>
                    <a:pt x="1354429" y="1280235"/>
                  </a:lnTo>
                  <a:lnTo>
                    <a:pt x="1317735" y="1305955"/>
                  </a:lnTo>
                  <a:lnTo>
                    <a:pt x="1279384" y="1329837"/>
                  </a:lnTo>
                  <a:lnTo>
                    <a:pt x="1239463" y="1351804"/>
                  </a:lnTo>
                  <a:lnTo>
                    <a:pt x="1198058" y="1371782"/>
                  </a:lnTo>
                  <a:lnTo>
                    <a:pt x="1155254" y="1389693"/>
                  </a:lnTo>
                  <a:lnTo>
                    <a:pt x="1111139" y="1405462"/>
                  </a:lnTo>
                  <a:lnTo>
                    <a:pt x="1065798" y="1419014"/>
                  </a:lnTo>
                  <a:lnTo>
                    <a:pt x="1019317" y="1430272"/>
                  </a:lnTo>
                  <a:lnTo>
                    <a:pt x="971783" y="1439160"/>
                  </a:lnTo>
                  <a:lnTo>
                    <a:pt x="923281" y="1445602"/>
                  </a:lnTo>
                  <a:lnTo>
                    <a:pt x="873899" y="1449524"/>
                  </a:lnTo>
                  <a:lnTo>
                    <a:pt x="823722" y="1450848"/>
                  </a:lnTo>
                  <a:lnTo>
                    <a:pt x="773544" y="1449524"/>
                  </a:lnTo>
                  <a:lnTo>
                    <a:pt x="724162" y="1445602"/>
                  </a:lnTo>
                  <a:lnTo>
                    <a:pt x="675660" y="1439160"/>
                  </a:lnTo>
                  <a:lnTo>
                    <a:pt x="628126" y="1430272"/>
                  </a:lnTo>
                  <a:lnTo>
                    <a:pt x="581645" y="1419014"/>
                  </a:lnTo>
                  <a:lnTo>
                    <a:pt x="536304" y="1405462"/>
                  </a:lnTo>
                  <a:lnTo>
                    <a:pt x="492189" y="1389693"/>
                  </a:lnTo>
                  <a:lnTo>
                    <a:pt x="449385" y="1371782"/>
                  </a:lnTo>
                  <a:lnTo>
                    <a:pt x="407980" y="1351804"/>
                  </a:lnTo>
                  <a:lnTo>
                    <a:pt x="368059" y="1329837"/>
                  </a:lnTo>
                  <a:lnTo>
                    <a:pt x="329708" y="1305955"/>
                  </a:lnTo>
                  <a:lnTo>
                    <a:pt x="293014" y="1280235"/>
                  </a:lnTo>
                  <a:lnTo>
                    <a:pt x="258063" y="1252752"/>
                  </a:lnTo>
                  <a:lnTo>
                    <a:pt x="224941" y="1223583"/>
                  </a:lnTo>
                  <a:lnTo>
                    <a:pt x="193734" y="1192802"/>
                  </a:lnTo>
                  <a:lnTo>
                    <a:pt x="164528" y="1160487"/>
                  </a:lnTo>
                  <a:lnTo>
                    <a:pt x="137410" y="1126713"/>
                  </a:lnTo>
                  <a:lnTo>
                    <a:pt x="112465" y="1091556"/>
                  </a:lnTo>
                  <a:lnTo>
                    <a:pt x="89780" y="1055092"/>
                  </a:lnTo>
                  <a:lnTo>
                    <a:pt x="69442" y="1017396"/>
                  </a:lnTo>
                  <a:lnTo>
                    <a:pt x="51535" y="978545"/>
                  </a:lnTo>
                  <a:lnTo>
                    <a:pt x="36147" y="938614"/>
                  </a:lnTo>
                  <a:lnTo>
                    <a:pt x="23364" y="897680"/>
                  </a:lnTo>
                  <a:lnTo>
                    <a:pt x="13271" y="855818"/>
                  </a:lnTo>
                  <a:lnTo>
                    <a:pt x="5956" y="813104"/>
                  </a:lnTo>
                  <a:lnTo>
                    <a:pt x="1503" y="769614"/>
                  </a:lnTo>
                  <a:lnTo>
                    <a:pt x="0" y="725424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6830" y="4513325"/>
              <a:ext cx="1813560" cy="15986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16830" y="4513325"/>
              <a:ext cx="1813560" cy="1598930"/>
            </a:xfrm>
            <a:custGeom>
              <a:avLst/>
              <a:gdLst/>
              <a:ahLst/>
              <a:cxnLst/>
              <a:rect l="l" t="t" r="r" b="b"/>
              <a:pathLst>
                <a:path w="1813559" h="1598929">
                  <a:moveTo>
                    <a:pt x="0" y="799338"/>
                  </a:moveTo>
                  <a:lnTo>
                    <a:pt x="1435" y="753979"/>
                  </a:lnTo>
                  <a:lnTo>
                    <a:pt x="5691" y="709285"/>
                  </a:lnTo>
                  <a:lnTo>
                    <a:pt x="12690" y="665322"/>
                  </a:lnTo>
                  <a:lnTo>
                    <a:pt x="22356" y="622157"/>
                  </a:lnTo>
                  <a:lnTo>
                    <a:pt x="34613" y="579859"/>
                  </a:lnTo>
                  <a:lnTo>
                    <a:pt x="49383" y="538494"/>
                  </a:lnTo>
                  <a:lnTo>
                    <a:pt x="66591" y="498130"/>
                  </a:lnTo>
                  <a:lnTo>
                    <a:pt x="86159" y="458835"/>
                  </a:lnTo>
                  <a:lnTo>
                    <a:pt x="108011" y="420676"/>
                  </a:lnTo>
                  <a:lnTo>
                    <a:pt x="132071" y="383720"/>
                  </a:lnTo>
                  <a:lnTo>
                    <a:pt x="158262" y="348036"/>
                  </a:lnTo>
                  <a:lnTo>
                    <a:pt x="186507" y="313690"/>
                  </a:lnTo>
                  <a:lnTo>
                    <a:pt x="216729" y="280750"/>
                  </a:lnTo>
                  <a:lnTo>
                    <a:pt x="248853" y="249284"/>
                  </a:lnTo>
                  <a:lnTo>
                    <a:pt x="282802" y="219358"/>
                  </a:lnTo>
                  <a:lnTo>
                    <a:pt x="318498" y="191041"/>
                  </a:lnTo>
                  <a:lnTo>
                    <a:pt x="355866" y="164400"/>
                  </a:lnTo>
                  <a:lnTo>
                    <a:pt x="394829" y="139503"/>
                  </a:lnTo>
                  <a:lnTo>
                    <a:pt x="435310" y="116416"/>
                  </a:lnTo>
                  <a:lnTo>
                    <a:pt x="477233" y="95208"/>
                  </a:lnTo>
                  <a:lnTo>
                    <a:pt x="520521" y="75946"/>
                  </a:lnTo>
                  <a:lnTo>
                    <a:pt x="565097" y="58697"/>
                  </a:lnTo>
                  <a:lnTo>
                    <a:pt x="610886" y="43529"/>
                  </a:lnTo>
                  <a:lnTo>
                    <a:pt x="657810" y="30510"/>
                  </a:lnTo>
                  <a:lnTo>
                    <a:pt x="705792" y="19706"/>
                  </a:lnTo>
                  <a:lnTo>
                    <a:pt x="754757" y="11186"/>
                  </a:lnTo>
                  <a:lnTo>
                    <a:pt x="804628" y="5016"/>
                  </a:lnTo>
                  <a:lnTo>
                    <a:pt x="855327" y="1265"/>
                  </a:lnTo>
                  <a:lnTo>
                    <a:pt x="906780" y="0"/>
                  </a:lnTo>
                  <a:lnTo>
                    <a:pt x="958232" y="1265"/>
                  </a:lnTo>
                  <a:lnTo>
                    <a:pt x="1008931" y="5016"/>
                  </a:lnTo>
                  <a:lnTo>
                    <a:pt x="1058802" y="11186"/>
                  </a:lnTo>
                  <a:lnTo>
                    <a:pt x="1107767" y="19706"/>
                  </a:lnTo>
                  <a:lnTo>
                    <a:pt x="1155749" y="30510"/>
                  </a:lnTo>
                  <a:lnTo>
                    <a:pt x="1202673" y="43529"/>
                  </a:lnTo>
                  <a:lnTo>
                    <a:pt x="1248462" y="58697"/>
                  </a:lnTo>
                  <a:lnTo>
                    <a:pt x="1293038" y="75946"/>
                  </a:lnTo>
                  <a:lnTo>
                    <a:pt x="1336326" y="95208"/>
                  </a:lnTo>
                  <a:lnTo>
                    <a:pt x="1378249" y="116416"/>
                  </a:lnTo>
                  <a:lnTo>
                    <a:pt x="1418730" y="139503"/>
                  </a:lnTo>
                  <a:lnTo>
                    <a:pt x="1457693" y="164400"/>
                  </a:lnTo>
                  <a:lnTo>
                    <a:pt x="1495061" y="191041"/>
                  </a:lnTo>
                  <a:lnTo>
                    <a:pt x="1530757" y="219358"/>
                  </a:lnTo>
                  <a:lnTo>
                    <a:pt x="1564706" y="249284"/>
                  </a:lnTo>
                  <a:lnTo>
                    <a:pt x="1596830" y="280750"/>
                  </a:lnTo>
                  <a:lnTo>
                    <a:pt x="1627052" y="313690"/>
                  </a:lnTo>
                  <a:lnTo>
                    <a:pt x="1655297" y="348036"/>
                  </a:lnTo>
                  <a:lnTo>
                    <a:pt x="1681488" y="383720"/>
                  </a:lnTo>
                  <a:lnTo>
                    <a:pt x="1705548" y="420676"/>
                  </a:lnTo>
                  <a:lnTo>
                    <a:pt x="1727400" y="458835"/>
                  </a:lnTo>
                  <a:lnTo>
                    <a:pt x="1746968" y="498130"/>
                  </a:lnTo>
                  <a:lnTo>
                    <a:pt x="1764176" y="538494"/>
                  </a:lnTo>
                  <a:lnTo>
                    <a:pt x="1778946" y="579859"/>
                  </a:lnTo>
                  <a:lnTo>
                    <a:pt x="1791203" y="622157"/>
                  </a:lnTo>
                  <a:lnTo>
                    <a:pt x="1800869" y="665322"/>
                  </a:lnTo>
                  <a:lnTo>
                    <a:pt x="1807868" y="709285"/>
                  </a:lnTo>
                  <a:lnTo>
                    <a:pt x="1812124" y="753979"/>
                  </a:lnTo>
                  <a:lnTo>
                    <a:pt x="1813560" y="799338"/>
                  </a:lnTo>
                  <a:lnTo>
                    <a:pt x="1812124" y="844697"/>
                  </a:lnTo>
                  <a:lnTo>
                    <a:pt x="1807868" y="889392"/>
                  </a:lnTo>
                  <a:lnTo>
                    <a:pt x="1800869" y="933356"/>
                  </a:lnTo>
                  <a:lnTo>
                    <a:pt x="1791203" y="976522"/>
                  </a:lnTo>
                  <a:lnTo>
                    <a:pt x="1778946" y="1018821"/>
                  </a:lnTo>
                  <a:lnTo>
                    <a:pt x="1764176" y="1060186"/>
                  </a:lnTo>
                  <a:lnTo>
                    <a:pt x="1746968" y="1100550"/>
                  </a:lnTo>
                  <a:lnTo>
                    <a:pt x="1727400" y="1139846"/>
                  </a:lnTo>
                  <a:lnTo>
                    <a:pt x="1705548" y="1178005"/>
                  </a:lnTo>
                  <a:lnTo>
                    <a:pt x="1681488" y="1214960"/>
                  </a:lnTo>
                  <a:lnTo>
                    <a:pt x="1655297" y="1250645"/>
                  </a:lnTo>
                  <a:lnTo>
                    <a:pt x="1627052" y="1284991"/>
                  </a:lnTo>
                  <a:lnTo>
                    <a:pt x="1596830" y="1317930"/>
                  </a:lnTo>
                  <a:lnTo>
                    <a:pt x="1564706" y="1349396"/>
                  </a:lnTo>
                  <a:lnTo>
                    <a:pt x="1530757" y="1379321"/>
                  </a:lnTo>
                  <a:lnTo>
                    <a:pt x="1495061" y="1407638"/>
                  </a:lnTo>
                  <a:lnTo>
                    <a:pt x="1457693" y="1434279"/>
                  </a:lnTo>
                  <a:lnTo>
                    <a:pt x="1418730" y="1459176"/>
                  </a:lnTo>
                  <a:lnTo>
                    <a:pt x="1378249" y="1482262"/>
                  </a:lnTo>
                  <a:lnTo>
                    <a:pt x="1336326" y="1503469"/>
                  </a:lnTo>
                  <a:lnTo>
                    <a:pt x="1293038" y="1522731"/>
                  </a:lnTo>
                  <a:lnTo>
                    <a:pt x="1248462" y="1539980"/>
                  </a:lnTo>
                  <a:lnTo>
                    <a:pt x="1202673" y="1555147"/>
                  </a:lnTo>
                  <a:lnTo>
                    <a:pt x="1155749" y="1568166"/>
                  </a:lnTo>
                  <a:lnTo>
                    <a:pt x="1107767" y="1578970"/>
                  </a:lnTo>
                  <a:lnTo>
                    <a:pt x="1058802" y="1587490"/>
                  </a:lnTo>
                  <a:lnTo>
                    <a:pt x="1008931" y="1593659"/>
                  </a:lnTo>
                  <a:lnTo>
                    <a:pt x="958232" y="1597410"/>
                  </a:lnTo>
                  <a:lnTo>
                    <a:pt x="906780" y="1598676"/>
                  </a:lnTo>
                  <a:lnTo>
                    <a:pt x="855327" y="1597410"/>
                  </a:lnTo>
                  <a:lnTo>
                    <a:pt x="804628" y="1593659"/>
                  </a:lnTo>
                  <a:lnTo>
                    <a:pt x="754757" y="1587490"/>
                  </a:lnTo>
                  <a:lnTo>
                    <a:pt x="705792" y="1578970"/>
                  </a:lnTo>
                  <a:lnTo>
                    <a:pt x="657810" y="1568166"/>
                  </a:lnTo>
                  <a:lnTo>
                    <a:pt x="610886" y="1555147"/>
                  </a:lnTo>
                  <a:lnTo>
                    <a:pt x="565097" y="1539980"/>
                  </a:lnTo>
                  <a:lnTo>
                    <a:pt x="520521" y="1522731"/>
                  </a:lnTo>
                  <a:lnTo>
                    <a:pt x="477233" y="1503469"/>
                  </a:lnTo>
                  <a:lnTo>
                    <a:pt x="435310" y="1482262"/>
                  </a:lnTo>
                  <a:lnTo>
                    <a:pt x="394829" y="1459176"/>
                  </a:lnTo>
                  <a:lnTo>
                    <a:pt x="355866" y="1434279"/>
                  </a:lnTo>
                  <a:lnTo>
                    <a:pt x="318498" y="1407638"/>
                  </a:lnTo>
                  <a:lnTo>
                    <a:pt x="282802" y="1379321"/>
                  </a:lnTo>
                  <a:lnTo>
                    <a:pt x="248853" y="1349396"/>
                  </a:lnTo>
                  <a:lnTo>
                    <a:pt x="216729" y="1317930"/>
                  </a:lnTo>
                  <a:lnTo>
                    <a:pt x="186507" y="1284991"/>
                  </a:lnTo>
                  <a:lnTo>
                    <a:pt x="158262" y="1250645"/>
                  </a:lnTo>
                  <a:lnTo>
                    <a:pt x="132071" y="1214960"/>
                  </a:lnTo>
                  <a:lnTo>
                    <a:pt x="108011" y="1178005"/>
                  </a:lnTo>
                  <a:lnTo>
                    <a:pt x="86159" y="1139846"/>
                  </a:lnTo>
                  <a:lnTo>
                    <a:pt x="66591" y="1100550"/>
                  </a:lnTo>
                  <a:lnTo>
                    <a:pt x="49383" y="1060186"/>
                  </a:lnTo>
                  <a:lnTo>
                    <a:pt x="34613" y="1018821"/>
                  </a:lnTo>
                  <a:lnTo>
                    <a:pt x="22356" y="976522"/>
                  </a:lnTo>
                  <a:lnTo>
                    <a:pt x="12690" y="933356"/>
                  </a:lnTo>
                  <a:lnTo>
                    <a:pt x="5691" y="889392"/>
                  </a:lnTo>
                  <a:lnTo>
                    <a:pt x="1435" y="844697"/>
                  </a:lnTo>
                  <a:lnTo>
                    <a:pt x="0" y="799338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13981" y="4091177"/>
              <a:ext cx="2093976" cy="184708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13981" y="4091177"/>
              <a:ext cx="2094230" cy="1847214"/>
            </a:xfrm>
            <a:custGeom>
              <a:avLst/>
              <a:gdLst/>
              <a:ahLst/>
              <a:cxnLst/>
              <a:rect l="l" t="t" r="r" b="b"/>
              <a:pathLst>
                <a:path w="2094229" h="1847214">
                  <a:moveTo>
                    <a:pt x="0" y="923544"/>
                  </a:moveTo>
                  <a:lnTo>
                    <a:pt x="1207" y="878799"/>
                  </a:lnTo>
                  <a:lnTo>
                    <a:pt x="4792" y="834604"/>
                  </a:lnTo>
                  <a:lnTo>
                    <a:pt x="10701" y="791007"/>
                  </a:lnTo>
                  <a:lnTo>
                    <a:pt x="18878" y="748056"/>
                  </a:lnTo>
                  <a:lnTo>
                    <a:pt x="29269" y="705800"/>
                  </a:lnTo>
                  <a:lnTo>
                    <a:pt x="41819" y="664286"/>
                  </a:lnTo>
                  <a:lnTo>
                    <a:pt x="56472" y="623564"/>
                  </a:lnTo>
                  <a:lnTo>
                    <a:pt x="73175" y="583681"/>
                  </a:lnTo>
                  <a:lnTo>
                    <a:pt x="91872" y="544687"/>
                  </a:lnTo>
                  <a:lnTo>
                    <a:pt x="112508" y="506629"/>
                  </a:lnTo>
                  <a:lnTo>
                    <a:pt x="135029" y="469556"/>
                  </a:lnTo>
                  <a:lnTo>
                    <a:pt x="159379" y="433516"/>
                  </a:lnTo>
                  <a:lnTo>
                    <a:pt x="185504" y="398558"/>
                  </a:lnTo>
                  <a:lnTo>
                    <a:pt x="213350" y="364730"/>
                  </a:lnTo>
                  <a:lnTo>
                    <a:pt x="242860" y="332080"/>
                  </a:lnTo>
                  <a:lnTo>
                    <a:pt x="273981" y="300657"/>
                  </a:lnTo>
                  <a:lnTo>
                    <a:pt x="306657" y="270510"/>
                  </a:lnTo>
                  <a:lnTo>
                    <a:pt x="340834" y="241685"/>
                  </a:lnTo>
                  <a:lnTo>
                    <a:pt x="376456" y="214233"/>
                  </a:lnTo>
                  <a:lnTo>
                    <a:pt x="413469" y="188202"/>
                  </a:lnTo>
                  <a:lnTo>
                    <a:pt x="451819" y="163639"/>
                  </a:lnTo>
                  <a:lnTo>
                    <a:pt x="491449" y="140593"/>
                  </a:lnTo>
                  <a:lnTo>
                    <a:pt x="532306" y="119113"/>
                  </a:lnTo>
                  <a:lnTo>
                    <a:pt x="574335" y="99247"/>
                  </a:lnTo>
                  <a:lnTo>
                    <a:pt x="617480" y="81043"/>
                  </a:lnTo>
                  <a:lnTo>
                    <a:pt x="661687" y="64550"/>
                  </a:lnTo>
                  <a:lnTo>
                    <a:pt x="706901" y="49816"/>
                  </a:lnTo>
                  <a:lnTo>
                    <a:pt x="753067" y="36890"/>
                  </a:lnTo>
                  <a:lnTo>
                    <a:pt x="800131" y="25820"/>
                  </a:lnTo>
                  <a:lnTo>
                    <a:pt x="848037" y="16653"/>
                  </a:lnTo>
                  <a:lnTo>
                    <a:pt x="896730" y="9440"/>
                  </a:lnTo>
                  <a:lnTo>
                    <a:pt x="946156" y="4227"/>
                  </a:lnTo>
                  <a:lnTo>
                    <a:pt x="996260" y="1065"/>
                  </a:lnTo>
                  <a:lnTo>
                    <a:pt x="1046988" y="0"/>
                  </a:lnTo>
                  <a:lnTo>
                    <a:pt x="1097715" y="1065"/>
                  </a:lnTo>
                  <a:lnTo>
                    <a:pt x="1147819" y="4227"/>
                  </a:lnTo>
                  <a:lnTo>
                    <a:pt x="1197245" y="9440"/>
                  </a:lnTo>
                  <a:lnTo>
                    <a:pt x="1245938" y="16653"/>
                  </a:lnTo>
                  <a:lnTo>
                    <a:pt x="1293844" y="25820"/>
                  </a:lnTo>
                  <a:lnTo>
                    <a:pt x="1340908" y="36890"/>
                  </a:lnTo>
                  <a:lnTo>
                    <a:pt x="1387074" y="49816"/>
                  </a:lnTo>
                  <a:lnTo>
                    <a:pt x="1432288" y="64550"/>
                  </a:lnTo>
                  <a:lnTo>
                    <a:pt x="1476495" y="81043"/>
                  </a:lnTo>
                  <a:lnTo>
                    <a:pt x="1519640" y="99247"/>
                  </a:lnTo>
                  <a:lnTo>
                    <a:pt x="1561669" y="119113"/>
                  </a:lnTo>
                  <a:lnTo>
                    <a:pt x="1602526" y="140593"/>
                  </a:lnTo>
                  <a:lnTo>
                    <a:pt x="1642156" y="163639"/>
                  </a:lnTo>
                  <a:lnTo>
                    <a:pt x="1680506" y="188202"/>
                  </a:lnTo>
                  <a:lnTo>
                    <a:pt x="1717519" y="214233"/>
                  </a:lnTo>
                  <a:lnTo>
                    <a:pt x="1753141" y="241685"/>
                  </a:lnTo>
                  <a:lnTo>
                    <a:pt x="1787318" y="270509"/>
                  </a:lnTo>
                  <a:lnTo>
                    <a:pt x="1819994" y="300657"/>
                  </a:lnTo>
                  <a:lnTo>
                    <a:pt x="1851115" y="332080"/>
                  </a:lnTo>
                  <a:lnTo>
                    <a:pt x="1880625" y="364730"/>
                  </a:lnTo>
                  <a:lnTo>
                    <a:pt x="1908471" y="398558"/>
                  </a:lnTo>
                  <a:lnTo>
                    <a:pt x="1934596" y="433516"/>
                  </a:lnTo>
                  <a:lnTo>
                    <a:pt x="1958946" y="469556"/>
                  </a:lnTo>
                  <a:lnTo>
                    <a:pt x="1981467" y="506629"/>
                  </a:lnTo>
                  <a:lnTo>
                    <a:pt x="2002103" y="544687"/>
                  </a:lnTo>
                  <a:lnTo>
                    <a:pt x="2020800" y="583681"/>
                  </a:lnTo>
                  <a:lnTo>
                    <a:pt x="2037503" y="623564"/>
                  </a:lnTo>
                  <a:lnTo>
                    <a:pt x="2052156" y="664286"/>
                  </a:lnTo>
                  <a:lnTo>
                    <a:pt x="2064706" y="705800"/>
                  </a:lnTo>
                  <a:lnTo>
                    <a:pt x="2075097" y="748056"/>
                  </a:lnTo>
                  <a:lnTo>
                    <a:pt x="2083274" y="791007"/>
                  </a:lnTo>
                  <a:lnTo>
                    <a:pt x="2089183" y="834604"/>
                  </a:lnTo>
                  <a:lnTo>
                    <a:pt x="2092768" y="878799"/>
                  </a:lnTo>
                  <a:lnTo>
                    <a:pt x="2093976" y="923544"/>
                  </a:lnTo>
                  <a:lnTo>
                    <a:pt x="2092768" y="968288"/>
                  </a:lnTo>
                  <a:lnTo>
                    <a:pt x="2089183" y="1012483"/>
                  </a:lnTo>
                  <a:lnTo>
                    <a:pt x="2083274" y="1056080"/>
                  </a:lnTo>
                  <a:lnTo>
                    <a:pt x="2075097" y="1099031"/>
                  </a:lnTo>
                  <a:lnTo>
                    <a:pt x="2064706" y="1141287"/>
                  </a:lnTo>
                  <a:lnTo>
                    <a:pt x="2052156" y="1182801"/>
                  </a:lnTo>
                  <a:lnTo>
                    <a:pt x="2037503" y="1223523"/>
                  </a:lnTo>
                  <a:lnTo>
                    <a:pt x="2020800" y="1263406"/>
                  </a:lnTo>
                  <a:lnTo>
                    <a:pt x="2002103" y="1302400"/>
                  </a:lnTo>
                  <a:lnTo>
                    <a:pt x="1981467" y="1340458"/>
                  </a:lnTo>
                  <a:lnTo>
                    <a:pt x="1958946" y="1377531"/>
                  </a:lnTo>
                  <a:lnTo>
                    <a:pt x="1934596" y="1413571"/>
                  </a:lnTo>
                  <a:lnTo>
                    <a:pt x="1908471" y="1448529"/>
                  </a:lnTo>
                  <a:lnTo>
                    <a:pt x="1880625" y="1482357"/>
                  </a:lnTo>
                  <a:lnTo>
                    <a:pt x="1851115" y="1515007"/>
                  </a:lnTo>
                  <a:lnTo>
                    <a:pt x="1819994" y="1546430"/>
                  </a:lnTo>
                  <a:lnTo>
                    <a:pt x="1787318" y="1576578"/>
                  </a:lnTo>
                  <a:lnTo>
                    <a:pt x="1753141" y="1605402"/>
                  </a:lnTo>
                  <a:lnTo>
                    <a:pt x="1717519" y="1632854"/>
                  </a:lnTo>
                  <a:lnTo>
                    <a:pt x="1680506" y="1658885"/>
                  </a:lnTo>
                  <a:lnTo>
                    <a:pt x="1642156" y="1683448"/>
                  </a:lnTo>
                  <a:lnTo>
                    <a:pt x="1602526" y="1706494"/>
                  </a:lnTo>
                  <a:lnTo>
                    <a:pt x="1561669" y="1727974"/>
                  </a:lnTo>
                  <a:lnTo>
                    <a:pt x="1519640" y="1747840"/>
                  </a:lnTo>
                  <a:lnTo>
                    <a:pt x="1476495" y="1766044"/>
                  </a:lnTo>
                  <a:lnTo>
                    <a:pt x="1432288" y="1782537"/>
                  </a:lnTo>
                  <a:lnTo>
                    <a:pt x="1387074" y="1797271"/>
                  </a:lnTo>
                  <a:lnTo>
                    <a:pt x="1340908" y="1810197"/>
                  </a:lnTo>
                  <a:lnTo>
                    <a:pt x="1293844" y="1821267"/>
                  </a:lnTo>
                  <a:lnTo>
                    <a:pt x="1245938" y="1830434"/>
                  </a:lnTo>
                  <a:lnTo>
                    <a:pt x="1197245" y="1837647"/>
                  </a:lnTo>
                  <a:lnTo>
                    <a:pt x="1147819" y="1842860"/>
                  </a:lnTo>
                  <a:lnTo>
                    <a:pt x="1097715" y="1846022"/>
                  </a:lnTo>
                  <a:lnTo>
                    <a:pt x="1046988" y="1847088"/>
                  </a:lnTo>
                  <a:lnTo>
                    <a:pt x="996260" y="1846022"/>
                  </a:lnTo>
                  <a:lnTo>
                    <a:pt x="946156" y="1842860"/>
                  </a:lnTo>
                  <a:lnTo>
                    <a:pt x="896730" y="1837647"/>
                  </a:lnTo>
                  <a:lnTo>
                    <a:pt x="848037" y="1830434"/>
                  </a:lnTo>
                  <a:lnTo>
                    <a:pt x="800131" y="1821267"/>
                  </a:lnTo>
                  <a:lnTo>
                    <a:pt x="753067" y="1810197"/>
                  </a:lnTo>
                  <a:lnTo>
                    <a:pt x="706901" y="1797271"/>
                  </a:lnTo>
                  <a:lnTo>
                    <a:pt x="661687" y="1782537"/>
                  </a:lnTo>
                  <a:lnTo>
                    <a:pt x="617480" y="1766044"/>
                  </a:lnTo>
                  <a:lnTo>
                    <a:pt x="574335" y="1747840"/>
                  </a:lnTo>
                  <a:lnTo>
                    <a:pt x="532306" y="1727974"/>
                  </a:lnTo>
                  <a:lnTo>
                    <a:pt x="491449" y="1706494"/>
                  </a:lnTo>
                  <a:lnTo>
                    <a:pt x="451819" y="1683448"/>
                  </a:lnTo>
                  <a:lnTo>
                    <a:pt x="413469" y="1658885"/>
                  </a:lnTo>
                  <a:lnTo>
                    <a:pt x="376456" y="1632854"/>
                  </a:lnTo>
                  <a:lnTo>
                    <a:pt x="340834" y="1605402"/>
                  </a:lnTo>
                  <a:lnTo>
                    <a:pt x="306657" y="1576578"/>
                  </a:lnTo>
                  <a:lnTo>
                    <a:pt x="273981" y="1546430"/>
                  </a:lnTo>
                  <a:lnTo>
                    <a:pt x="242860" y="1515007"/>
                  </a:lnTo>
                  <a:lnTo>
                    <a:pt x="213350" y="1482357"/>
                  </a:lnTo>
                  <a:lnTo>
                    <a:pt x="185504" y="1448529"/>
                  </a:lnTo>
                  <a:lnTo>
                    <a:pt x="159379" y="1413571"/>
                  </a:lnTo>
                  <a:lnTo>
                    <a:pt x="135029" y="1377531"/>
                  </a:lnTo>
                  <a:lnTo>
                    <a:pt x="112508" y="1340458"/>
                  </a:lnTo>
                  <a:lnTo>
                    <a:pt x="91872" y="1302400"/>
                  </a:lnTo>
                  <a:lnTo>
                    <a:pt x="73175" y="1263406"/>
                  </a:lnTo>
                  <a:lnTo>
                    <a:pt x="56472" y="1223523"/>
                  </a:lnTo>
                  <a:lnTo>
                    <a:pt x="41819" y="1182801"/>
                  </a:lnTo>
                  <a:lnTo>
                    <a:pt x="29269" y="1141287"/>
                  </a:lnTo>
                  <a:lnTo>
                    <a:pt x="18878" y="1099031"/>
                  </a:lnTo>
                  <a:lnTo>
                    <a:pt x="10701" y="1056080"/>
                  </a:lnTo>
                  <a:lnTo>
                    <a:pt x="4792" y="1012483"/>
                  </a:lnTo>
                  <a:lnTo>
                    <a:pt x="1207" y="968288"/>
                  </a:lnTo>
                  <a:lnTo>
                    <a:pt x="0" y="923544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760209" y="4729733"/>
            <a:ext cx="2002789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8580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 Black"/>
                <a:cs typeface="Arial Black"/>
              </a:rPr>
              <a:t>U12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Perfectionnement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756904" y="3773423"/>
            <a:ext cx="2330450" cy="2057400"/>
            <a:chOff x="8756904" y="3773423"/>
            <a:chExt cx="2330450" cy="205740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69858" y="3786377"/>
              <a:ext cx="2304288" cy="203149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769858" y="3786377"/>
              <a:ext cx="2304415" cy="2032000"/>
            </a:xfrm>
            <a:custGeom>
              <a:avLst/>
              <a:gdLst/>
              <a:ahLst/>
              <a:cxnLst/>
              <a:rect l="l" t="t" r="r" b="b"/>
              <a:pathLst>
                <a:path w="2304415" h="2032000">
                  <a:moveTo>
                    <a:pt x="0" y="1015746"/>
                  </a:moveTo>
                  <a:lnTo>
                    <a:pt x="1122" y="970502"/>
                  </a:lnTo>
                  <a:lnTo>
                    <a:pt x="4459" y="925765"/>
                  </a:lnTo>
                  <a:lnTo>
                    <a:pt x="9963" y="881576"/>
                  </a:lnTo>
                  <a:lnTo>
                    <a:pt x="17587" y="837976"/>
                  </a:lnTo>
                  <a:lnTo>
                    <a:pt x="27285" y="795007"/>
                  </a:lnTo>
                  <a:lnTo>
                    <a:pt x="39010" y="752709"/>
                  </a:lnTo>
                  <a:lnTo>
                    <a:pt x="52715" y="711125"/>
                  </a:lnTo>
                  <a:lnTo>
                    <a:pt x="68352" y="670294"/>
                  </a:lnTo>
                  <a:lnTo>
                    <a:pt x="85876" y="630260"/>
                  </a:lnTo>
                  <a:lnTo>
                    <a:pt x="105240" y="591063"/>
                  </a:lnTo>
                  <a:lnTo>
                    <a:pt x="126395" y="552743"/>
                  </a:lnTo>
                  <a:lnTo>
                    <a:pt x="149297" y="515344"/>
                  </a:lnTo>
                  <a:lnTo>
                    <a:pt x="173897" y="478905"/>
                  </a:lnTo>
                  <a:lnTo>
                    <a:pt x="200149" y="443469"/>
                  </a:lnTo>
                  <a:lnTo>
                    <a:pt x="228006" y="409075"/>
                  </a:lnTo>
                  <a:lnTo>
                    <a:pt x="257422" y="375767"/>
                  </a:lnTo>
                  <a:lnTo>
                    <a:pt x="288348" y="343585"/>
                  </a:lnTo>
                  <a:lnTo>
                    <a:pt x="320740" y="312570"/>
                  </a:lnTo>
                  <a:lnTo>
                    <a:pt x="354549" y="282763"/>
                  </a:lnTo>
                  <a:lnTo>
                    <a:pt x="389729" y="254207"/>
                  </a:lnTo>
                  <a:lnTo>
                    <a:pt x="426233" y="226942"/>
                  </a:lnTo>
                  <a:lnTo>
                    <a:pt x="464015" y="201009"/>
                  </a:lnTo>
                  <a:lnTo>
                    <a:pt x="503026" y="176450"/>
                  </a:lnTo>
                  <a:lnTo>
                    <a:pt x="543222" y="153306"/>
                  </a:lnTo>
                  <a:lnTo>
                    <a:pt x="584554" y="131619"/>
                  </a:lnTo>
                  <a:lnTo>
                    <a:pt x="626975" y="111429"/>
                  </a:lnTo>
                  <a:lnTo>
                    <a:pt x="670440" y="92778"/>
                  </a:lnTo>
                  <a:lnTo>
                    <a:pt x="714901" y="75708"/>
                  </a:lnTo>
                  <a:lnTo>
                    <a:pt x="760311" y="60259"/>
                  </a:lnTo>
                  <a:lnTo>
                    <a:pt x="806623" y="46473"/>
                  </a:lnTo>
                  <a:lnTo>
                    <a:pt x="853791" y="34391"/>
                  </a:lnTo>
                  <a:lnTo>
                    <a:pt x="901768" y="24054"/>
                  </a:lnTo>
                  <a:lnTo>
                    <a:pt x="950507" y="15505"/>
                  </a:lnTo>
                  <a:lnTo>
                    <a:pt x="999960" y="8783"/>
                  </a:lnTo>
                  <a:lnTo>
                    <a:pt x="1050082" y="3931"/>
                  </a:lnTo>
                  <a:lnTo>
                    <a:pt x="1100826" y="989"/>
                  </a:lnTo>
                  <a:lnTo>
                    <a:pt x="1152144" y="0"/>
                  </a:lnTo>
                  <a:lnTo>
                    <a:pt x="1203461" y="989"/>
                  </a:lnTo>
                  <a:lnTo>
                    <a:pt x="1254205" y="3931"/>
                  </a:lnTo>
                  <a:lnTo>
                    <a:pt x="1304327" y="8783"/>
                  </a:lnTo>
                  <a:lnTo>
                    <a:pt x="1353780" y="15505"/>
                  </a:lnTo>
                  <a:lnTo>
                    <a:pt x="1402519" y="24054"/>
                  </a:lnTo>
                  <a:lnTo>
                    <a:pt x="1450496" y="34391"/>
                  </a:lnTo>
                  <a:lnTo>
                    <a:pt x="1497664" y="46473"/>
                  </a:lnTo>
                  <a:lnTo>
                    <a:pt x="1543976" y="60259"/>
                  </a:lnTo>
                  <a:lnTo>
                    <a:pt x="1589386" y="75708"/>
                  </a:lnTo>
                  <a:lnTo>
                    <a:pt x="1633847" y="92778"/>
                  </a:lnTo>
                  <a:lnTo>
                    <a:pt x="1677312" y="111429"/>
                  </a:lnTo>
                  <a:lnTo>
                    <a:pt x="1719733" y="131619"/>
                  </a:lnTo>
                  <a:lnTo>
                    <a:pt x="1761065" y="153306"/>
                  </a:lnTo>
                  <a:lnTo>
                    <a:pt x="1801261" y="176450"/>
                  </a:lnTo>
                  <a:lnTo>
                    <a:pt x="1840272" y="201009"/>
                  </a:lnTo>
                  <a:lnTo>
                    <a:pt x="1878054" y="226942"/>
                  </a:lnTo>
                  <a:lnTo>
                    <a:pt x="1914558" y="254207"/>
                  </a:lnTo>
                  <a:lnTo>
                    <a:pt x="1949738" y="282763"/>
                  </a:lnTo>
                  <a:lnTo>
                    <a:pt x="1983547" y="312570"/>
                  </a:lnTo>
                  <a:lnTo>
                    <a:pt x="2015939" y="343585"/>
                  </a:lnTo>
                  <a:lnTo>
                    <a:pt x="2046865" y="375767"/>
                  </a:lnTo>
                  <a:lnTo>
                    <a:pt x="2076281" y="409075"/>
                  </a:lnTo>
                  <a:lnTo>
                    <a:pt x="2104138" y="443469"/>
                  </a:lnTo>
                  <a:lnTo>
                    <a:pt x="2130390" y="478905"/>
                  </a:lnTo>
                  <a:lnTo>
                    <a:pt x="2154990" y="515344"/>
                  </a:lnTo>
                  <a:lnTo>
                    <a:pt x="2177892" y="552743"/>
                  </a:lnTo>
                  <a:lnTo>
                    <a:pt x="2199047" y="591063"/>
                  </a:lnTo>
                  <a:lnTo>
                    <a:pt x="2218411" y="630260"/>
                  </a:lnTo>
                  <a:lnTo>
                    <a:pt x="2235935" y="670294"/>
                  </a:lnTo>
                  <a:lnTo>
                    <a:pt x="2251572" y="711125"/>
                  </a:lnTo>
                  <a:lnTo>
                    <a:pt x="2265277" y="752709"/>
                  </a:lnTo>
                  <a:lnTo>
                    <a:pt x="2277002" y="795007"/>
                  </a:lnTo>
                  <a:lnTo>
                    <a:pt x="2286700" y="837976"/>
                  </a:lnTo>
                  <a:lnTo>
                    <a:pt x="2294324" y="881576"/>
                  </a:lnTo>
                  <a:lnTo>
                    <a:pt x="2299828" y="925765"/>
                  </a:lnTo>
                  <a:lnTo>
                    <a:pt x="2303165" y="970502"/>
                  </a:lnTo>
                  <a:lnTo>
                    <a:pt x="2304288" y="1015746"/>
                  </a:lnTo>
                  <a:lnTo>
                    <a:pt x="2303165" y="1060989"/>
                  </a:lnTo>
                  <a:lnTo>
                    <a:pt x="2299828" y="1105726"/>
                  </a:lnTo>
                  <a:lnTo>
                    <a:pt x="2294324" y="1149915"/>
                  </a:lnTo>
                  <a:lnTo>
                    <a:pt x="2286700" y="1193515"/>
                  </a:lnTo>
                  <a:lnTo>
                    <a:pt x="2277002" y="1236484"/>
                  </a:lnTo>
                  <a:lnTo>
                    <a:pt x="2265277" y="1278782"/>
                  </a:lnTo>
                  <a:lnTo>
                    <a:pt x="2251572" y="1320366"/>
                  </a:lnTo>
                  <a:lnTo>
                    <a:pt x="2235935" y="1361197"/>
                  </a:lnTo>
                  <a:lnTo>
                    <a:pt x="2218411" y="1401231"/>
                  </a:lnTo>
                  <a:lnTo>
                    <a:pt x="2199047" y="1440428"/>
                  </a:lnTo>
                  <a:lnTo>
                    <a:pt x="2177892" y="1478748"/>
                  </a:lnTo>
                  <a:lnTo>
                    <a:pt x="2154990" y="1516147"/>
                  </a:lnTo>
                  <a:lnTo>
                    <a:pt x="2130390" y="1552586"/>
                  </a:lnTo>
                  <a:lnTo>
                    <a:pt x="2104138" y="1588022"/>
                  </a:lnTo>
                  <a:lnTo>
                    <a:pt x="2076281" y="1622416"/>
                  </a:lnTo>
                  <a:lnTo>
                    <a:pt x="2046865" y="1655724"/>
                  </a:lnTo>
                  <a:lnTo>
                    <a:pt x="2015939" y="1687906"/>
                  </a:lnTo>
                  <a:lnTo>
                    <a:pt x="1983547" y="1718921"/>
                  </a:lnTo>
                  <a:lnTo>
                    <a:pt x="1949738" y="1748728"/>
                  </a:lnTo>
                  <a:lnTo>
                    <a:pt x="1914558" y="1777284"/>
                  </a:lnTo>
                  <a:lnTo>
                    <a:pt x="1878054" y="1804549"/>
                  </a:lnTo>
                  <a:lnTo>
                    <a:pt x="1840272" y="1830482"/>
                  </a:lnTo>
                  <a:lnTo>
                    <a:pt x="1801261" y="1855041"/>
                  </a:lnTo>
                  <a:lnTo>
                    <a:pt x="1761065" y="1878185"/>
                  </a:lnTo>
                  <a:lnTo>
                    <a:pt x="1719733" y="1899872"/>
                  </a:lnTo>
                  <a:lnTo>
                    <a:pt x="1677312" y="1920062"/>
                  </a:lnTo>
                  <a:lnTo>
                    <a:pt x="1633847" y="1938713"/>
                  </a:lnTo>
                  <a:lnTo>
                    <a:pt x="1589386" y="1955783"/>
                  </a:lnTo>
                  <a:lnTo>
                    <a:pt x="1543976" y="1971232"/>
                  </a:lnTo>
                  <a:lnTo>
                    <a:pt x="1497664" y="1985018"/>
                  </a:lnTo>
                  <a:lnTo>
                    <a:pt x="1450496" y="1997100"/>
                  </a:lnTo>
                  <a:lnTo>
                    <a:pt x="1402519" y="2007437"/>
                  </a:lnTo>
                  <a:lnTo>
                    <a:pt x="1353780" y="2015986"/>
                  </a:lnTo>
                  <a:lnTo>
                    <a:pt x="1304327" y="2022708"/>
                  </a:lnTo>
                  <a:lnTo>
                    <a:pt x="1254205" y="2027560"/>
                  </a:lnTo>
                  <a:lnTo>
                    <a:pt x="1203461" y="2030502"/>
                  </a:lnTo>
                  <a:lnTo>
                    <a:pt x="1152144" y="2031492"/>
                  </a:lnTo>
                  <a:lnTo>
                    <a:pt x="1100826" y="2030502"/>
                  </a:lnTo>
                  <a:lnTo>
                    <a:pt x="1050082" y="2027560"/>
                  </a:lnTo>
                  <a:lnTo>
                    <a:pt x="999960" y="2022708"/>
                  </a:lnTo>
                  <a:lnTo>
                    <a:pt x="950507" y="2015986"/>
                  </a:lnTo>
                  <a:lnTo>
                    <a:pt x="901768" y="2007437"/>
                  </a:lnTo>
                  <a:lnTo>
                    <a:pt x="853791" y="1997100"/>
                  </a:lnTo>
                  <a:lnTo>
                    <a:pt x="806623" y="1985018"/>
                  </a:lnTo>
                  <a:lnTo>
                    <a:pt x="760311" y="1971232"/>
                  </a:lnTo>
                  <a:lnTo>
                    <a:pt x="714901" y="1955783"/>
                  </a:lnTo>
                  <a:lnTo>
                    <a:pt x="670440" y="1938713"/>
                  </a:lnTo>
                  <a:lnTo>
                    <a:pt x="626975" y="1920062"/>
                  </a:lnTo>
                  <a:lnTo>
                    <a:pt x="584554" y="1899872"/>
                  </a:lnTo>
                  <a:lnTo>
                    <a:pt x="543222" y="1878185"/>
                  </a:lnTo>
                  <a:lnTo>
                    <a:pt x="503026" y="1855041"/>
                  </a:lnTo>
                  <a:lnTo>
                    <a:pt x="464015" y="1830482"/>
                  </a:lnTo>
                  <a:lnTo>
                    <a:pt x="426233" y="1804549"/>
                  </a:lnTo>
                  <a:lnTo>
                    <a:pt x="389729" y="1777284"/>
                  </a:lnTo>
                  <a:lnTo>
                    <a:pt x="354549" y="1748728"/>
                  </a:lnTo>
                  <a:lnTo>
                    <a:pt x="320740" y="1718921"/>
                  </a:lnTo>
                  <a:lnTo>
                    <a:pt x="288348" y="1687906"/>
                  </a:lnTo>
                  <a:lnTo>
                    <a:pt x="257422" y="1655724"/>
                  </a:lnTo>
                  <a:lnTo>
                    <a:pt x="228006" y="1622416"/>
                  </a:lnTo>
                  <a:lnTo>
                    <a:pt x="200149" y="1588022"/>
                  </a:lnTo>
                  <a:lnTo>
                    <a:pt x="173897" y="1552586"/>
                  </a:lnTo>
                  <a:lnTo>
                    <a:pt x="149297" y="1516147"/>
                  </a:lnTo>
                  <a:lnTo>
                    <a:pt x="126395" y="1478748"/>
                  </a:lnTo>
                  <a:lnTo>
                    <a:pt x="105240" y="1440428"/>
                  </a:lnTo>
                  <a:lnTo>
                    <a:pt x="85876" y="1401231"/>
                  </a:lnTo>
                  <a:lnTo>
                    <a:pt x="68352" y="1361197"/>
                  </a:lnTo>
                  <a:lnTo>
                    <a:pt x="52715" y="1320366"/>
                  </a:lnTo>
                  <a:lnTo>
                    <a:pt x="39010" y="1278782"/>
                  </a:lnTo>
                  <a:lnTo>
                    <a:pt x="27285" y="1236484"/>
                  </a:lnTo>
                  <a:lnTo>
                    <a:pt x="17587" y="1193515"/>
                  </a:lnTo>
                  <a:lnTo>
                    <a:pt x="9963" y="1149915"/>
                  </a:lnTo>
                  <a:lnTo>
                    <a:pt x="4459" y="1105726"/>
                  </a:lnTo>
                  <a:lnTo>
                    <a:pt x="1122" y="1060989"/>
                  </a:lnTo>
                  <a:lnTo>
                    <a:pt x="0" y="1015746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20353" y="4516882"/>
            <a:ext cx="2002789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8580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 Black"/>
                <a:cs typeface="Arial Black"/>
              </a:rPr>
              <a:t>U13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Perfectionnement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9915" y="5769050"/>
            <a:ext cx="62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Eveil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14596" y="5195493"/>
            <a:ext cx="1024890" cy="62484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440"/>
              </a:spcBef>
            </a:pPr>
            <a:r>
              <a:rPr sz="1800" spc="-25" dirty="0">
                <a:solidFill>
                  <a:srgbClr val="EC7C30"/>
                </a:solidFill>
                <a:latin typeface="Arial Black"/>
                <a:cs typeface="Arial Black"/>
              </a:rPr>
              <a:t>U10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EC7C30"/>
                </a:solidFill>
                <a:latin typeface="Arial Black"/>
                <a:cs typeface="Arial Black"/>
              </a:rPr>
              <a:t>Initiation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43550" y="4916917"/>
            <a:ext cx="1024890" cy="7239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855"/>
              </a:spcBef>
            </a:pPr>
            <a:r>
              <a:rPr sz="1800" spc="-25" dirty="0">
                <a:solidFill>
                  <a:srgbClr val="EC7C30"/>
                </a:solidFill>
                <a:latin typeface="Arial Black"/>
                <a:cs typeface="Arial Black"/>
              </a:rPr>
              <a:t>U11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600" spc="-10" dirty="0">
                <a:solidFill>
                  <a:srgbClr val="EC7C30"/>
                </a:solidFill>
                <a:latin typeface="Arial Black"/>
                <a:cs typeface="Arial Black"/>
              </a:rPr>
              <a:t>Initiation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28394" y="5316067"/>
            <a:ext cx="629285" cy="6356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340"/>
              </a:spcBef>
            </a:pPr>
            <a:r>
              <a:rPr sz="1800" spc="-25" dirty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Eveil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50998" y="5208752"/>
            <a:ext cx="1024890" cy="64198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96240">
              <a:lnSpc>
                <a:spcPct val="100000"/>
              </a:lnSpc>
              <a:spcBef>
                <a:spcPts val="509"/>
              </a:spcBef>
            </a:pPr>
            <a:r>
              <a:rPr sz="1800" spc="-25" dirty="0">
                <a:solidFill>
                  <a:srgbClr val="EC7C30"/>
                </a:solidFill>
                <a:latin typeface="Arial Black"/>
                <a:cs typeface="Arial Black"/>
              </a:rPr>
              <a:t>U9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600" spc="-10" dirty="0">
                <a:solidFill>
                  <a:srgbClr val="EC7C30"/>
                </a:solidFill>
                <a:latin typeface="Arial Black"/>
                <a:cs typeface="Arial Black"/>
              </a:rPr>
              <a:t>Initiation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90880" y="3199764"/>
            <a:ext cx="9563735" cy="1731010"/>
            <a:chOff x="490880" y="3199764"/>
            <a:chExt cx="9563735" cy="1731010"/>
          </a:xfrm>
        </p:grpSpPr>
        <p:sp>
          <p:nvSpPr>
            <p:cNvPr id="32" name="object 32"/>
            <p:cNvSpPr/>
            <p:nvPr/>
          </p:nvSpPr>
          <p:spPr>
            <a:xfrm>
              <a:off x="509930" y="3218814"/>
              <a:ext cx="9525635" cy="1692910"/>
            </a:xfrm>
            <a:custGeom>
              <a:avLst/>
              <a:gdLst/>
              <a:ahLst/>
              <a:cxnLst/>
              <a:rect l="l" t="t" r="r" b="b"/>
              <a:pathLst>
                <a:path w="9525635" h="1692910">
                  <a:moveTo>
                    <a:pt x="9525101" y="0"/>
                  </a:moveTo>
                  <a:lnTo>
                    <a:pt x="7109180" y="153670"/>
                  </a:lnTo>
                  <a:lnTo>
                    <a:pt x="7128992" y="273431"/>
                  </a:lnTo>
                  <a:lnTo>
                    <a:pt x="0" y="1453007"/>
                  </a:lnTo>
                  <a:lnTo>
                    <a:pt x="39649" y="1692656"/>
                  </a:lnTo>
                  <a:lnTo>
                    <a:pt x="7168616" y="513080"/>
                  </a:lnTo>
                  <a:lnTo>
                    <a:pt x="7188428" y="632841"/>
                  </a:lnTo>
                  <a:lnTo>
                    <a:pt x="952510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9930" y="3218814"/>
              <a:ext cx="9525635" cy="1692910"/>
            </a:xfrm>
            <a:custGeom>
              <a:avLst/>
              <a:gdLst/>
              <a:ahLst/>
              <a:cxnLst/>
              <a:rect l="l" t="t" r="r" b="b"/>
              <a:pathLst>
                <a:path w="9525635" h="1692910">
                  <a:moveTo>
                    <a:pt x="0" y="1453007"/>
                  </a:moveTo>
                  <a:lnTo>
                    <a:pt x="7128992" y="273431"/>
                  </a:lnTo>
                  <a:lnTo>
                    <a:pt x="7109180" y="153670"/>
                  </a:lnTo>
                  <a:lnTo>
                    <a:pt x="9525101" y="0"/>
                  </a:lnTo>
                  <a:lnTo>
                    <a:pt x="7188428" y="632841"/>
                  </a:lnTo>
                  <a:lnTo>
                    <a:pt x="7168616" y="513080"/>
                  </a:lnTo>
                  <a:lnTo>
                    <a:pt x="39649" y="1692656"/>
                  </a:lnTo>
                  <a:lnTo>
                    <a:pt x="0" y="1453007"/>
                  </a:lnTo>
                </a:path>
              </a:pathLst>
            </a:custGeom>
            <a:ln w="381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22769" y="959929"/>
            <a:ext cx="10302875" cy="3999865"/>
            <a:chOff x="822769" y="959929"/>
            <a:chExt cx="10302875" cy="39998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962" y="976121"/>
              <a:ext cx="10270236" cy="39669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8962" y="976121"/>
              <a:ext cx="10270490" cy="3967479"/>
            </a:xfrm>
            <a:custGeom>
              <a:avLst/>
              <a:gdLst/>
              <a:ahLst/>
              <a:cxnLst/>
              <a:rect l="l" t="t" r="r" b="b"/>
              <a:pathLst>
                <a:path w="10270490" h="3967479">
                  <a:moveTo>
                    <a:pt x="0" y="661162"/>
                  </a:moveTo>
                  <a:lnTo>
                    <a:pt x="1660" y="613947"/>
                  </a:lnTo>
                  <a:lnTo>
                    <a:pt x="6565" y="567628"/>
                  </a:lnTo>
                  <a:lnTo>
                    <a:pt x="14604" y="522316"/>
                  </a:lnTo>
                  <a:lnTo>
                    <a:pt x="25665" y="478124"/>
                  </a:lnTo>
                  <a:lnTo>
                    <a:pt x="39636" y="435163"/>
                  </a:lnTo>
                  <a:lnTo>
                    <a:pt x="56405" y="393545"/>
                  </a:lnTo>
                  <a:lnTo>
                    <a:pt x="75860" y="353383"/>
                  </a:lnTo>
                  <a:lnTo>
                    <a:pt x="97890" y="314787"/>
                  </a:lnTo>
                  <a:lnTo>
                    <a:pt x="122381" y="277870"/>
                  </a:lnTo>
                  <a:lnTo>
                    <a:pt x="149223" y="242745"/>
                  </a:lnTo>
                  <a:lnTo>
                    <a:pt x="178304" y="209522"/>
                  </a:lnTo>
                  <a:lnTo>
                    <a:pt x="209512" y="178313"/>
                  </a:lnTo>
                  <a:lnTo>
                    <a:pt x="242734" y="149232"/>
                  </a:lnTo>
                  <a:lnTo>
                    <a:pt x="277859" y="122388"/>
                  </a:lnTo>
                  <a:lnTo>
                    <a:pt x="314776" y="97896"/>
                  </a:lnTo>
                  <a:lnTo>
                    <a:pt x="353372" y="75865"/>
                  </a:lnTo>
                  <a:lnTo>
                    <a:pt x="393535" y="56409"/>
                  </a:lnTo>
                  <a:lnTo>
                    <a:pt x="435153" y="39639"/>
                  </a:lnTo>
                  <a:lnTo>
                    <a:pt x="478115" y="25667"/>
                  </a:lnTo>
                  <a:lnTo>
                    <a:pt x="522309" y="14606"/>
                  </a:lnTo>
                  <a:lnTo>
                    <a:pt x="567622" y="6566"/>
                  </a:lnTo>
                  <a:lnTo>
                    <a:pt x="613944" y="1660"/>
                  </a:lnTo>
                  <a:lnTo>
                    <a:pt x="661162" y="0"/>
                  </a:lnTo>
                  <a:lnTo>
                    <a:pt x="9609073" y="0"/>
                  </a:lnTo>
                  <a:lnTo>
                    <a:pt x="9656288" y="1660"/>
                  </a:lnTo>
                  <a:lnTo>
                    <a:pt x="9702607" y="6566"/>
                  </a:lnTo>
                  <a:lnTo>
                    <a:pt x="9747919" y="14606"/>
                  </a:lnTo>
                  <a:lnTo>
                    <a:pt x="9792111" y="25667"/>
                  </a:lnTo>
                  <a:lnTo>
                    <a:pt x="9835072" y="39639"/>
                  </a:lnTo>
                  <a:lnTo>
                    <a:pt x="9876690" y="56409"/>
                  </a:lnTo>
                  <a:lnTo>
                    <a:pt x="9916852" y="75865"/>
                  </a:lnTo>
                  <a:lnTo>
                    <a:pt x="9955448" y="97896"/>
                  </a:lnTo>
                  <a:lnTo>
                    <a:pt x="9992365" y="122388"/>
                  </a:lnTo>
                  <a:lnTo>
                    <a:pt x="10027490" y="149232"/>
                  </a:lnTo>
                  <a:lnTo>
                    <a:pt x="10060713" y="178313"/>
                  </a:lnTo>
                  <a:lnTo>
                    <a:pt x="10091922" y="209522"/>
                  </a:lnTo>
                  <a:lnTo>
                    <a:pt x="10121003" y="242745"/>
                  </a:lnTo>
                  <a:lnTo>
                    <a:pt x="10147847" y="277870"/>
                  </a:lnTo>
                  <a:lnTo>
                    <a:pt x="10172339" y="314787"/>
                  </a:lnTo>
                  <a:lnTo>
                    <a:pt x="10194370" y="353383"/>
                  </a:lnTo>
                  <a:lnTo>
                    <a:pt x="10213826" y="393545"/>
                  </a:lnTo>
                  <a:lnTo>
                    <a:pt x="10230596" y="435163"/>
                  </a:lnTo>
                  <a:lnTo>
                    <a:pt x="10244568" y="478124"/>
                  </a:lnTo>
                  <a:lnTo>
                    <a:pt x="10255629" y="522316"/>
                  </a:lnTo>
                  <a:lnTo>
                    <a:pt x="10263669" y="567628"/>
                  </a:lnTo>
                  <a:lnTo>
                    <a:pt x="10268575" y="613947"/>
                  </a:lnTo>
                  <a:lnTo>
                    <a:pt x="10270236" y="661162"/>
                  </a:lnTo>
                  <a:lnTo>
                    <a:pt x="10270236" y="3305809"/>
                  </a:lnTo>
                  <a:lnTo>
                    <a:pt x="10268575" y="3353024"/>
                  </a:lnTo>
                  <a:lnTo>
                    <a:pt x="10263669" y="3399343"/>
                  </a:lnTo>
                  <a:lnTo>
                    <a:pt x="10255629" y="3444655"/>
                  </a:lnTo>
                  <a:lnTo>
                    <a:pt x="10244568" y="3488847"/>
                  </a:lnTo>
                  <a:lnTo>
                    <a:pt x="10230596" y="3531808"/>
                  </a:lnTo>
                  <a:lnTo>
                    <a:pt x="10213826" y="3573426"/>
                  </a:lnTo>
                  <a:lnTo>
                    <a:pt x="10194370" y="3613588"/>
                  </a:lnTo>
                  <a:lnTo>
                    <a:pt x="10172339" y="3652184"/>
                  </a:lnTo>
                  <a:lnTo>
                    <a:pt x="10147847" y="3689101"/>
                  </a:lnTo>
                  <a:lnTo>
                    <a:pt x="10121003" y="3724226"/>
                  </a:lnTo>
                  <a:lnTo>
                    <a:pt x="10091922" y="3757449"/>
                  </a:lnTo>
                  <a:lnTo>
                    <a:pt x="10060713" y="3788658"/>
                  </a:lnTo>
                  <a:lnTo>
                    <a:pt x="10027490" y="3817739"/>
                  </a:lnTo>
                  <a:lnTo>
                    <a:pt x="9992365" y="3844583"/>
                  </a:lnTo>
                  <a:lnTo>
                    <a:pt x="9955448" y="3869075"/>
                  </a:lnTo>
                  <a:lnTo>
                    <a:pt x="9916852" y="3891106"/>
                  </a:lnTo>
                  <a:lnTo>
                    <a:pt x="9876690" y="3910562"/>
                  </a:lnTo>
                  <a:lnTo>
                    <a:pt x="9835072" y="3927332"/>
                  </a:lnTo>
                  <a:lnTo>
                    <a:pt x="9792111" y="3941304"/>
                  </a:lnTo>
                  <a:lnTo>
                    <a:pt x="9747919" y="3952365"/>
                  </a:lnTo>
                  <a:lnTo>
                    <a:pt x="9702607" y="3960405"/>
                  </a:lnTo>
                  <a:lnTo>
                    <a:pt x="9656288" y="3965311"/>
                  </a:lnTo>
                  <a:lnTo>
                    <a:pt x="9609073" y="3966972"/>
                  </a:lnTo>
                  <a:lnTo>
                    <a:pt x="661162" y="3966972"/>
                  </a:lnTo>
                  <a:lnTo>
                    <a:pt x="613944" y="3965311"/>
                  </a:lnTo>
                  <a:lnTo>
                    <a:pt x="567622" y="3960405"/>
                  </a:lnTo>
                  <a:lnTo>
                    <a:pt x="522309" y="3952365"/>
                  </a:lnTo>
                  <a:lnTo>
                    <a:pt x="478115" y="3941304"/>
                  </a:lnTo>
                  <a:lnTo>
                    <a:pt x="435153" y="3927332"/>
                  </a:lnTo>
                  <a:lnTo>
                    <a:pt x="393535" y="3910562"/>
                  </a:lnTo>
                  <a:lnTo>
                    <a:pt x="353372" y="3891106"/>
                  </a:lnTo>
                  <a:lnTo>
                    <a:pt x="314776" y="3869075"/>
                  </a:lnTo>
                  <a:lnTo>
                    <a:pt x="277859" y="3844583"/>
                  </a:lnTo>
                  <a:lnTo>
                    <a:pt x="242734" y="3817739"/>
                  </a:lnTo>
                  <a:lnTo>
                    <a:pt x="209512" y="3788658"/>
                  </a:lnTo>
                  <a:lnTo>
                    <a:pt x="178304" y="3757449"/>
                  </a:lnTo>
                  <a:lnTo>
                    <a:pt x="149223" y="3724226"/>
                  </a:lnTo>
                  <a:lnTo>
                    <a:pt x="122381" y="3689101"/>
                  </a:lnTo>
                  <a:lnTo>
                    <a:pt x="97890" y="3652184"/>
                  </a:lnTo>
                  <a:lnTo>
                    <a:pt x="75860" y="3613588"/>
                  </a:lnTo>
                  <a:lnTo>
                    <a:pt x="56405" y="3573426"/>
                  </a:lnTo>
                  <a:lnTo>
                    <a:pt x="39636" y="3531808"/>
                  </a:lnTo>
                  <a:lnTo>
                    <a:pt x="25665" y="3488847"/>
                  </a:lnTo>
                  <a:lnTo>
                    <a:pt x="14604" y="3444655"/>
                  </a:lnTo>
                  <a:lnTo>
                    <a:pt x="6565" y="3399343"/>
                  </a:lnTo>
                  <a:lnTo>
                    <a:pt x="1660" y="3353024"/>
                  </a:lnTo>
                  <a:lnTo>
                    <a:pt x="0" y="3305809"/>
                  </a:lnTo>
                  <a:lnTo>
                    <a:pt x="0" y="661162"/>
                  </a:lnTo>
                  <a:close/>
                </a:path>
              </a:pathLst>
            </a:custGeom>
            <a:ln w="3200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27070" y="1057768"/>
            <a:ext cx="5492115" cy="3106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200">
              <a:latin typeface="Arial Black"/>
              <a:cs typeface="Arial Black"/>
            </a:endParaRPr>
          </a:p>
          <a:p>
            <a:pPr marL="12700">
              <a:lnSpc>
                <a:spcPts val="4920"/>
              </a:lnSpc>
              <a:spcBef>
                <a:spcPts val="4565"/>
              </a:spcBef>
            </a:pPr>
            <a:r>
              <a:rPr sz="4200" i="1" spc="-3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4200" i="1" spc="-3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55" dirty="0">
                <a:solidFill>
                  <a:srgbClr val="FFFFFF"/>
                </a:solidFill>
                <a:latin typeface="Arial Black"/>
                <a:cs typeface="Arial Black"/>
              </a:rPr>
              <a:t>CONNAISSANCE</a:t>
            </a:r>
            <a:endParaRPr sz="4200">
              <a:latin typeface="Arial Black"/>
              <a:cs typeface="Arial Black"/>
            </a:endParaRPr>
          </a:p>
          <a:p>
            <a:pPr marL="156845" marR="148590" indent="2293620">
              <a:lnSpc>
                <a:spcPts val="4800"/>
              </a:lnSpc>
              <a:spcBef>
                <a:spcPts val="225"/>
              </a:spcBef>
              <a:tabLst>
                <a:tab pos="3216910" algn="l"/>
              </a:tabLst>
            </a:pPr>
            <a:r>
              <a:rPr sz="4200" i="1" spc="-2650" dirty="0">
                <a:solidFill>
                  <a:srgbClr val="FFFFFF"/>
                </a:solidFill>
                <a:latin typeface="Arial Black"/>
                <a:cs typeface="Arial Black"/>
              </a:rPr>
              <a:t>DE
L’ENFANT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4200" i="1" spc="1100" dirty="0">
                <a:solidFill>
                  <a:srgbClr val="FFFFFF"/>
                </a:solidFill>
                <a:latin typeface="Arial Black"/>
                <a:cs typeface="Arial Black"/>
              </a:rPr>
              <a:t>     </a:t>
            </a:r>
            <a:r>
              <a:rPr sz="4200" i="1" spc="-30" dirty="0">
                <a:solidFill>
                  <a:srgbClr val="FFFFFF"/>
                </a:solidFill>
                <a:latin typeface="Arial Black"/>
                <a:cs typeface="Arial Black"/>
              </a:rPr>
              <a:t>U6</a:t>
            </a:r>
            <a:r>
              <a:rPr sz="4200" i="1" spc="-2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4200" i="1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25" dirty="0">
                <a:solidFill>
                  <a:srgbClr val="FFFFFF"/>
                </a:solidFill>
                <a:latin typeface="Arial Black"/>
                <a:cs typeface="Arial Black"/>
              </a:rPr>
              <a:t>U7</a:t>
            </a:r>
            <a:endParaRPr sz="42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76594" y="1102525"/>
            <a:ext cx="9410065" cy="3494404"/>
            <a:chOff x="1176594" y="1102525"/>
            <a:chExt cx="9410065" cy="349440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2928" y="1102525"/>
              <a:ext cx="1312316" cy="14810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5897" y="3080850"/>
              <a:ext cx="1358075" cy="15154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6594" y="2958920"/>
              <a:ext cx="1620256" cy="15395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45326" y="1321211"/>
              <a:ext cx="1541057" cy="156375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430011" y="5180076"/>
            <a:ext cx="1333500" cy="1178560"/>
            <a:chOff x="5430011" y="5180076"/>
            <a:chExt cx="1333500" cy="117856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6013" y="5196078"/>
              <a:ext cx="1301495" cy="11460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46013" y="5196078"/>
              <a:ext cx="1301750" cy="1146175"/>
            </a:xfrm>
            <a:custGeom>
              <a:avLst/>
              <a:gdLst/>
              <a:ahLst/>
              <a:cxnLst/>
              <a:rect l="l" t="t" r="r" b="b"/>
              <a:pathLst>
                <a:path w="1301750" h="1146175">
                  <a:moveTo>
                    <a:pt x="0" y="573024"/>
                  </a:moveTo>
                  <a:lnTo>
                    <a:pt x="1957" y="528241"/>
                  </a:lnTo>
                  <a:lnTo>
                    <a:pt x="7734" y="484400"/>
                  </a:lnTo>
                  <a:lnTo>
                    <a:pt x="17186" y="441631"/>
                  </a:lnTo>
                  <a:lnTo>
                    <a:pt x="30167" y="400059"/>
                  </a:lnTo>
                  <a:lnTo>
                    <a:pt x="46533" y="359812"/>
                  </a:lnTo>
                  <a:lnTo>
                    <a:pt x="66140" y="321017"/>
                  </a:lnTo>
                  <a:lnTo>
                    <a:pt x="88843" y="283802"/>
                  </a:lnTo>
                  <a:lnTo>
                    <a:pt x="114497" y="248294"/>
                  </a:lnTo>
                  <a:lnTo>
                    <a:pt x="142958" y="214621"/>
                  </a:lnTo>
                  <a:lnTo>
                    <a:pt x="174080" y="182910"/>
                  </a:lnTo>
                  <a:lnTo>
                    <a:pt x="207720" y="153288"/>
                  </a:lnTo>
                  <a:lnTo>
                    <a:pt x="243733" y="125883"/>
                  </a:lnTo>
                  <a:lnTo>
                    <a:pt x="281973" y="100821"/>
                  </a:lnTo>
                  <a:lnTo>
                    <a:pt x="322297" y="78231"/>
                  </a:lnTo>
                  <a:lnTo>
                    <a:pt x="364560" y="58240"/>
                  </a:lnTo>
                  <a:lnTo>
                    <a:pt x="408616" y="40975"/>
                  </a:lnTo>
                  <a:lnTo>
                    <a:pt x="454322" y="26564"/>
                  </a:lnTo>
                  <a:lnTo>
                    <a:pt x="501533" y="15133"/>
                  </a:lnTo>
                  <a:lnTo>
                    <a:pt x="550104" y="6810"/>
                  </a:lnTo>
                  <a:lnTo>
                    <a:pt x="599890" y="1723"/>
                  </a:lnTo>
                  <a:lnTo>
                    <a:pt x="650748" y="0"/>
                  </a:lnTo>
                  <a:lnTo>
                    <a:pt x="701605" y="1723"/>
                  </a:lnTo>
                  <a:lnTo>
                    <a:pt x="751391" y="6810"/>
                  </a:lnTo>
                  <a:lnTo>
                    <a:pt x="799962" y="15133"/>
                  </a:lnTo>
                  <a:lnTo>
                    <a:pt x="847173" y="26564"/>
                  </a:lnTo>
                  <a:lnTo>
                    <a:pt x="892879" y="40975"/>
                  </a:lnTo>
                  <a:lnTo>
                    <a:pt x="936935" y="58240"/>
                  </a:lnTo>
                  <a:lnTo>
                    <a:pt x="979198" y="78231"/>
                  </a:lnTo>
                  <a:lnTo>
                    <a:pt x="1019522" y="100821"/>
                  </a:lnTo>
                  <a:lnTo>
                    <a:pt x="1057762" y="125883"/>
                  </a:lnTo>
                  <a:lnTo>
                    <a:pt x="1093775" y="153288"/>
                  </a:lnTo>
                  <a:lnTo>
                    <a:pt x="1127415" y="182910"/>
                  </a:lnTo>
                  <a:lnTo>
                    <a:pt x="1158537" y="214621"/>
                  </a:lnTo>
                  <a:lnTo>
                    <a:pt x="1186998" y="248294"/>
                  </a:lnTo>
                  <a:lnTo>
                    <a:pt x="1212652" y="283802"/>
                  </a:lnTo>
                  <a:lnTo>
                    <a:pt x="1235355" y="321017"/>
                  </a:lnTo>
                  <a:lnTo>
                    <a:pt x="1254962" y="359812"/>
                  </a:lnTo>
                  <a:lnTo>
                    <a:pt x="1271328" y="400059"/>
                  </a:lnTo>
                  <a:lnTo>
                    <a:pt x="1284309" y="441631"/>
                  </a:lnTo>
                  <a:lnTo>
                    <a:pt x="1293761" y="484400"/>
                  </a:lnTo>
                  <a:lnTo>
                    <a:pt x="1299538" y="528241"/>
                  </a:lnTo>
                  <a:lnTo>
                    <a:pt x="1301495" y="573024"/>
                  </a:lnTo>
                  <a:lnTo>
                    <a:pt x="1299538" y="617805"/>
                  </a:lnTo>
                  <a:lnTo>
                    <a:pt x="1293761" y="661644"/>
                  </a:lnTo>
                  <a:lnTo>
                    <a:pt x="1284309" y="704412"/>
                  </a:lnTo>
                  <a:lnTo>
                    <a:pt x="1271328" y="745984"/>
                  </a:lnTo>
                  <a:lnTo>
                    <a:pt x="1254962" y="786230"/>
                  </a:lnTo>
                  <a:lnTo>
                    <a:pt x="1235355" y="825024"/>
                  </a:lnTo>
                  <a:lnTo>
                    <a:pt x="1212652" y="862239"/>
                  </a:lnTo>
                  <a:lnTo>
                    <a:pt x="1186998" y="897747"/>
                  </a:lnTo>
                  <a:lnTo>
                    <a:pt x="1158537" y="931420"/>
                  </a:lnTo>
                  <a:lnTo>
                    <a:pt x="1127415" y="963132"/>
                  </a:lnTo>
                  <a:lnTo>
                    <a:pt x="1093775" y="992754"/>
                  </a:lnTo>
                  <a:lnTo>
                    <a:pt x="1057762" y="1020160"/>
                  </a:lnTo>
                  <a:lnTo>
                    <a:pt x="1019522" y="1045222"/>
                  </a:lnTo>
                  <a:lnTo>
                    <a:pt x="979198" y="1067813"/>
                  </a:lnTo>
                  <a:lnTo>
                    <a:pt x="936935" y="1087804"/>
                  </a:lnTo>
                  <a:lnTo>
                    <a:pt x="892879" y="1105070"/>
                  </a:lnTo>
                  <a:lnTo>
                    <a:pt x="847173" y="1119482"/>
                  </a:lnTo>
                  <a:lnTo>
                    <a:pt x="799962" y="1130913"/>
                  </a:lnTo>
                  <a:lnTo>
                    <a:pt x="751391" y="1139236"/>
                  </a:lnTo>
                  <a:lnTo>
                    <a:pt x="701605" y="1144323"/>
                  </a:lnTo>
                  <a:lnTo>
                    <a:pt x="650748" y="1146048"/>
                  </a:lnTo>
                  <a:lnTo>
                    <a:pt x="599890" y="1144323"/>
                  </a:lnTo>
                  <a:lnTo>
                    <a:pt x="550104" y="1139236"/>
                  </a:lnTo>
                  <a:lnTo>
                    <a:pt x="501533" y="1130913"/>
                  </a:lnTo>
                  <a:lnTo>
                    <a:pt x="454322" y="1119482"/>
                  </a:lnTo>
                  <a:lnTo>
                    <a:pt x="408616" y="1105070"/>
                  </a:lnTo>
                  <a:lnTo>
                    <a:pt x="364560" y="1087804"/>
                  </a:lnTo>
                  <a:lnTo>
                    <a:pt x="322297" y="1067813"/>
                  </a:lnTo>
                  <a:lnTo>
                    <a:pt x="281973" y="1045222"/>
                  </a:lnTo>
                  <a:lnTo>
                    <a:pt x="243733" y="1020160"/>
                  </a:lnTo>
                  <a:lnTo>
                    <a:pt x="207720" y="992754"/>
                  </a:lnTo>
                  <a:lnTo>
                    <a:pt x="174080" y="963132"/>
                  </a:lnTo>
                  <a:lnTo>
                    <a:pt x="142958" y="931420"/>
                  </a:lnTo>
                  <a:lnTo>
                    <a:pt x="114497" y="897747"/>
                  </a:lnTo>
                  <a:lnTo>
                    <a:pt x="88843" y="862239"/>
                  </a:lnTo>
                  <a:lnTo>
                    <a:pt x="66140" y="825024"/>
                  </a:lnTo>
                  <a:lnTo>
                    <a:pt x="46533" y="786230"/>
                  </a:lnTo>
                  <a:lnTo>
                    <a:pt x="30167" y="745984"/>
                  </a:lnTo>
                  <a:lnTo>
                    <a:pt x="17186" y="704412"/>
                  </a:lnTo>
                  <a:lnTo>
                    <a:pt x="7734" y="661644"/>
                  </a:lnTo>
                  <a:lnTo>
                    <a:pt x="1957" y="617805"/>
                  </a:lnTo>
                  <a:lnTo>
                    <a:pt x="0" y="573024"/>
                  </a:lnTo>
                  <a:close/>
                </a:path>
              </a:pathLst>
            </a:custGeom>
            <a:ln w="3200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68517" y="5435905"/>
            <a:ext cx="85851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00"/>
                </a:solidFill>
                <a:latin typeface="Arial Black"/>
                <a:cs typeface="Arial Black"/>
              </a:rPr>
              <a:t>U6/U7</a:t>
            </a:r>
            <a:endParaRPr sz="2000">
              <a:latin typeface="Arial Black"/>
              <a:cs typeface="Arial Black"/>
            </a:endParaRPr>
          </a:p>
          <a:p>
            <a:pPr marL="90170">
              <a:lnSpc>
                <a:spcPct val="100000"/>
              </a:lnSpc>
            </a:pPr>
            <a:r>
              <a:rPr sz="2000" spc="-10" dirty="0">
                <a:solidFill>
                  <a:srgbClr val="FFFF00"/>
                </a:solidFill>
                <a:latin typeface="Arial Black"/>
                <a:cs typeface="Arial Black"/>
              </a:rPr>
              <a:t>Éveil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369" y="2168144"/>
            <a:ext cx="11350625" cy="260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2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mieux</a:t>
            </a:r>
            <a:r>
              <a:rPr sz="2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2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faire</a:t>
            </a:r>
            <a:r>
              <a:rPr sz="27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800000"/>
                </a:solidFill>
                <a:latin typeface="Arial"/>
                <a:cs typeface="Arial"/>
              </a:rPr>
              <a:t>progresser,</a:t>
            </a:r>
            <a:endParaRPr sz="27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259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D’adapter</a:t>
            </a:r>
            <a:r>
              <a:rPr sz="27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27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séances</a:t>
            </a:r>
            <a:r>
              <a:rPr sz="27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800000"/>
                </a:solidFill>
                <a:latin typeface="Arial"/>
                <a:cs typeface="Arial"/>
              </a:rPr>
              <a:t>d'entraînement,</a:t>
            </a:r>
            <a:endParaRPr sz="27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2595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Adapter</a:t>
            </a:r>
            <a:r>
              <a:rPr sz="27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son</a:t>
            </a:r>
            <a:r>
              <a:rPr sz="27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comportement</a:t>
            </a:r>
            <a:r>
              <a:rPr sz="27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800000"/>
                </a:solidFill>
                <a:latin typeface="Arial"/>
                <a:cs typeface="Arial"/>
              </a:rPr>
              <a:t>pédagogique.</a:t>
            </a:r>
            <a:endParaRPr sz="2700">
              <a:latin typeface="Arial"/>
              <a:cs typeface="Arial"/>
            </a:endParaRPr>
          </a:p>
          <a:p>
            <a:pPr marL="532130">
              <a:lnSpc>
                <a:spcPct val="100000"/>
              </a:lnSpc>
              <a:spcBef>
                <a:spcPts val="2545"/>
              </a:spcBef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TOUT</a:t>
            </a:r>
            <a:r>
              <a:rPr sz="24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CECI</a:t>
            </a:r>
            <a:r>
              <a:rPr sz="24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EN</a:t>
            </a:r>
            <a:r>
              <a:rPr sz="24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FONCTION</a:t>
            </a:r>
            <a:r>
              <a:rPr sz="24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DES</a:t>
            </a:r>
            <a:r>
              <a:rPr sz="24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CARACTERISTIQUES</a:t>
            </a:r>
            <a:r>
              <a:rPr sz="24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DU</a:t>
            </a:r>
            <a:r>
              <a:rPr sz="24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JOUEUR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813" y="521417"/>
            <a:ext cx="114623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Arial Black"/>
                <a:cs typeface="Arial Black"/>
              </a:rPr>
              <a:t>U7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ai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je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faire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r>
              <a:rPr sz="1900" i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Ma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Arial Black"/>
                <a:cs typeface="Arial Black"/>
              </a:rPr>
              <a:t>catégorie,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70" dirty="0">
                <a:solidFill>
                  <a:srgbClr val="FFFFFF"/>
                </a:solidFill>
                <a:latin typeface="Arial Black"/>
                <a:cs typeface="Arial Black"/>
              </a:rPr>
              <a:t>connaissance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Arial Black"/>
                <a:cs typeface="Arial Black"/>
              </a:rPr>
              <a:t>l’enfant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Arial Black"/>
                <a:cs typeface="Arial Black"/>
              </a:rPr>
              <a:t>profil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Arial Black"/>
                <a:cs typeface="Arial Black"/>
              </a:rPr>
              <a:t>l’éducateur</a:t>
            </a:r>
            <a:endParaRPr sz="19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21011" y="5599176"/>
            <a:ext cx="982980" cy="870585"/>
            <a:chOff x="9621011" y="5599176"/>
            <a:chExt cx="982980" cy="8705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3965" y="5612130"/>
              <a:ext cx="957072" cy="8442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633965" y="5612130"/>
              <a:ext cx="957580" cy="844550"/>
            </a:xfrm>
            <a:custGeom>
              <a:avLst/>
              <a:gdLst/>
              <a:ahLst/>
              <a:cxnLst/>
              <a:rect l="l" t="t" r="r" b="b"/>
              <a:pathLst>
                <a:path w="957579" h="844550">
                  <a:moveTo>
                    <a:pt x="0" y="422148"/>
                  </a:moveTo>
                  <a:lnTo>
                    <a:pt x="2807" y="376150"/>
                  </a:lnTo>
                  <a:lnTo>
                    <a:pt x="11037" y="331587"/>
                  </a:lnTo>
                  <a:lnTo>
                    <a:pt x="24396" y="288716"/>
                  </a:lnTo>
                  <a:lnTo>
                    <a:pt x="42592" y="247795"/>
                  </a:lnTo>
                  <a:lnTo>
                    <a:pt x="65334" y="209081"/>
                  </a:lnTo>
                  <a:lnTo>
                    <a:pt x="92330" y="172832"/>
                  </a:lnTo>
                  <a:lnTo>
                    <a:pt x="123287" y="139305"/>
                  </a:lnTo>
                  <a:lnTo>
                    <a:pt x="157914" y="108759"/>
                  </a:lnTo>
                  <a:lnTo>
                    <a:pt x="195919" y="81449"/>
                  </a:lnTo>
                  <a:lnTo>
                    <a:pt x="237010" y="57635"/>
                  </a:lnTo>
                  <a:lnTo>
                    <a:pt x="280895" y="37573"/>
                  </a:lnTo>
                  <a:lnTo>
                    <a:pt x="327282" y="21521"/>
                  </a:lnTo>
                  <a:lnTo>
                    <a:pt x="375879" y="9736"/>
                  </a:lnTo>
                  <a:lnTo>
                    <a:pt x="426394" y="2477"/>
                  </a:lnTo>
                  <a:lnTo>
                    <a:pt x="478535" y="0"/>
                  </a:lnTo>
                  <a:lnTo>
                    <a:pt x="530677" y="2477"/>
                  </a:lnTo>
                  <a:lnTo>
                    <a:pt x="581192" y="9736"/>
                  </a:lnTo>
                  <a:lnTo>
                    <a:pt x="629789" y="21521"/>
                  </a:lnTo>
                  <a:lnTo>
                    <a:pt x="676176" y="37573"/>
                  </a:lnTo>
                  <a:lnTo>
                    <a:pt x="720061" y="57635"/>
                  </a:lnTo>
                  <a:lnTo>
                    <a:pt x="761152" y="81449"/>
                  </a:lnTo>
                  <a:lnTo>
                    <a:pt x="799157" y="108759"/>
                  </a:lnTo>
                  <a:lnTo>
                    <a:pt x="833784" y="139305"/>
                  </a:lnTo>
                  <a:lnTo>
                    <a:pt x="864741" y="172832"/>
                  </a:lnTo>
                  <a:lnTo>
                    <a:pt x="891737" y="209081"/>
                  </a:lnTo>
                  <a:lnTo>
                    <a:pt x="914479" y="247795"/>
                  </a:lnTo>
                  <a:lnTo>
                    <a:pt x="932675" y="288716"/>
                  </a:lnTo>
                  <a:lnTo>
                    <a:pt x="946034" y="331587"/>
                  </a:lnTo>
                  <a:lnTo>
                    <a:pt x="954264" y="376150"/>
                  </a:lnTo>
                  <a:lnTo>
                    <a:pt x="957072" y="422148"/>
                  </a:lnTo>
                  <a:lnTo>
                    <a:pt x="954264" y="468145"/>
                  </a:lnTo>
                  <a:lnTo>
                    <a:pt x="946034" y="512708"/>
                  </a:lnTo>
                  <a:lnTo>
                    <a:pt x="932675" y="555579"/>
                  </a:lnTo>
                  <a:lnTo>
                    <a:pt x="914479" y="596500"/>
                  </a:lnTo>
                  <a:lnTo>
                    <a:pt x="891737" y="635214"/>
                  </a:lnTo>
                  <a:lnTo>
                    <a:pt x="864741" y="671463"/>
                  </a:lnTo>
                  <a:lnTo>
                    <a:pt x="833784" y="704990"/>
                  </a:lnTo>
                  <a:lnTo>
                    <a:pt x="799157" y="735536"/>
                  </a:lnTo>
                  <a:lnTo>
                    <a:pt x="761152" y="762846"/>
                  </a:lnTo>
                  <a:lnTo>
                    <a:pt x="720061" y="786660"/>
                  </a:lnTo>
                  <a:lnTo>
                    <a:pt x="676176" y="806722"/>
                  </a:lnTo>
                  <a:lnTo>
                    <a:pt x="629789" y="822774"/>
                  </a:lnTo>
                  <a:lnTo>
                    <a:pt x="581192" y="834559"/>
                  </a:lnTo>
                  <a:lnTo>
                    <a:pt x="530677" y="841818"/>
                  </a:lnTo>
                  <a:lnTo>
                    <a:pt x="478535" y="844296"/>
                  </a:lnTo>
                  <a:lnTo>
                    <a:pt x="426394" y="841818"/>
                  </a:lnTo>
                  <a:lnTo>
                    <a:pt x="375879" y="834559"/>
                  </a:lnTo>
                  <a:lnTo>
                    <a:pt x="327282" y="822774"/>
                  </a:lnTo>
                  <a:lnTo>
                    <a:pt x="280895" y="806722"/>
                  </a:lnTo>
                  <a:lnTo>
                    <a:pt x="237010" y="786660"/>
                  </a:lnTo>
                  <a:lnTo>
                    <a:pt x="195919" y="762846"/>
                  </a:lnTo>
                  <a:lnTo>
                    <a:pt x="157914" y="735536"/>
                  </a:lnTo>
                  <a:lnTo>
                    <a:pt x="123287" y="704990"/>
                  </a:lnTo>
                  <a:lnTo>
                    <a:pt x="92330" y="671463"/>
                  </a:lnTo>
                  <a:lnTo>
                    <a:pt x="65334" y="635214"/>
                  </a:lnTo>
                  <a:lnTo>
                    <a:pt x="42592" y="596500"/>
                  </a:lnTo>
                  <a:lnTo>
                    <a:pt x="24396" y="555579"/>
                  </a:lnTo>
                  <a:lnTo>
                    <a:pt x="11037" y="512708"/>
                  </a:lnTo>
                  <a:lnTo>
                    <a:pt x="2807" y="468145"/>
                  </a:lnTo>
                  <a:lnTo>
                    <a:pt x="0" y="422148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444608" y="4881448"/>
            <a:ext cx="2272030" cy="1427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Black"/>
                <a:cs typeface="Arial Black"/>
              </a:rPr>
              <a:t>Les</a:t>
            </a:r>
            <a:r>
              <a:rPr sz="3200" spc="-65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voici</a:t>
            </a:r>
            <a:r>
              <a:rPr sz="3200" spc="-65" dirty="0">
                <a:latin typeface="Arial Black"/>
                <a:cs typeface="Arial Black"/>
              </a:rPr>
              <a:t> </a:t>
            </a:r>
            <a:r>
              <a:rPr sz="3200" spc="-50" dirty="0">
                <a:latin typeface="Arial Black"/>
                <a:cs typeface="Arial Black"/>
              </a:rPr>
              <a:t>:</a:t>
            </a:r>
            <a:endParaRPr sz="3200" dirty="0">
              <a:latin typeface="Arial Black"/>
              <a:cs typeface="Arial Black"/>
            </a:endParaRPr>
          </a:p>
          <a:p>
            <a:pPr marL="495300" marR="1424305">
              <a:lnSpc>
                <a:spcPct val="100000"/>
              </a:lnSpc>
              <a:spcBef>
                <a:spcPts val="2870"/>
              </a:spcBef>
            </a:pPr>
            <a:r>
              <a:rPr sz="1800" spc="-90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930128" y="5490971"/>
            <a:ext cx="900430" cy="952500"/>
          </a:xfrm>
          <a:custGeom>
            <a:avLst/>
            <a:gdLst/>
            <a:ahLst/>
            <a:cxnLst/>
            <a:rect l="l" t="t" r="r" b="b"/>
            <a:pathLst>
              <a:path w="900429" h="952500">
                <a:moveTo>
                  <a:pt x="726313" y="778700"/>
                </a:moveTo>
                <a:lnTo>
                  <a:pt x="726313" y="952436"/>
                </a:lnTo>
                <a:lnTo>
                  <a:pt x="842137" y="894524"/>
                </a:lnTo>
                <a:lnTo>
                  <a:pt x="755269" y="894524"/>
                </a:lnTo>
                <a:lnTo>
                  <a:pt x="755269" y="836612"/>
                </a:lnTo>
                <a:lnTo>
                  <a:pt x="842137" y="836612"/>
                </a:lnTo>
                <a:lnTo>
                  <a:pt x="726313" y="778700"/>
                </a:lnTo>
                <a:close/>
              </a:path>
              <a:path w="900429" h="952500">
                <a:moveTo>
                  <a:pt x="421131" y="28955"/>
                </a:moveTo>
                <a:lnTo>
                  <a:pt x="421131" y="894524"/>
                </a:lnTo>
                <a:lnTo>
                  <a:pt x="726313" y="894524"/>
                </a:lnTo>
                <a:lnTo>
                  <a:pt x="726313" y="865568"/>
                </a:lnTo>
                <a:lnTo>
                  <a:pt x="479044" y="865568"/>
                </a:lnTo>
                <a:lnTo>
                  <a:pt x="450088" y="836612"/>
                </a:lnTo>
                <a:lnTo>
                  <a:pt x="479044" y="836612"/>
                </a:lnTo>
                <a:lnTo>
                  <a:pt x="479044" y="57911"/>
                </a:lnTo>
                <a:lnTo>
                  <a:pt x="450088" y="57911"/>
                </a:lnTo>
                <a:lnTo>
                  <a:pt x="421131" y="28955"/>
                </a:lnTo>
                <a:close/>
              </a:path>
              <a:path w="900429" h="952500">
                <a:moveTo>
                  <a:pt x="842137" y="836612"/>
                </a:moveTo>
                <a:lnTo>
                  <a:pt x="755269" y="836612"/>
                </a:lnTo>
                <a:lnTo>
                  <a:pt x="755269" y="894524"/>
                </a:lnTo>
                <a:lnTo>
                  <a:pt x="842137" y="894524"/>
                </a:lnTo>
                <a:lnTo>
                  <a:pt x="900049" y="865568"/>
                </a:lnTo>
                <a:lnTo>
                  <a:pt x="842137" y="836612"/>
                </a:lnTo>
                <a:close/>
              </a:path>
              <a:path w="900429" h="952500">
                <a:moveTo>
                  <a:pt x="479044" y="836612"/>
                </a:moveTo>
                <a:lnTo>
                  <a:pt x="450088" y="836612"/>
                </a:lnTo>
                <a:lnTo>
                  <a:pt x="479044" y="865568"/>
                </a:lnTo>
                <a:lnTo>
                  <a:pt x="479044" y="836612"/>
                </a:lnTo>
                <a:close/>
              </a:path>
              <a:path w="900429" h="952500">
                <a:moveTo>
                  <a:pt x="726313" y="836612"/>
                </a:moveTo>
                <a:lnTo>
                  <a:pt x="479044" y="836612"/>
                </a:lnTo>
                <a:lnTo>
                  <a:pt x="479044" y="865568"/>
                </a:lnTo>
                <a:lnTo>
                  <a:pt x="726313" y="865568"/>
                </a:lnTo>
                <a:lnTo>
                  <a:pt x="726313" y="836612"/>
                </a:lnTo>
                <a:close/>
              </a:path>
              <a:path w="900429" h="952500">
                <a:moveTo>
                  <a:pt x="479044" y="0"/>
                </a:moveTo>
                <a:lnTo>
                  <a:pt x="0" y="0"/>
                </a:lnTo>
                <a:lnTo>
                  <a:pt x="0" y="57911"/>
                </a:lnTo>
                <a:lnTo>
                  <a:pt x="421131" y="57911"/>
                </a:lnTo>
                <a:lnTo>
                  <a:pt x="421131" y="28955"/>
                </a:lnTo>
                <a:lnTo>
                  <a:pt x="479044" y="28955"/>
                </a:lnTo>
                <a:lnTo>
                  <a:pt x="479044" y="0"/>
                </a:lnTo>
                <a:close/>
              </a:path>
              <a:path w="900429" h="952500">
                <a:moveTo>
                  <a:pt x="479044" y="28955"/>
                </a:moveTo>
                <a:lnTo>
                  <a:pt x="421131" y="28955"/>
                </a:lnTo>
                <a:lnTo>
                  <a:pt x="450088" y="57911"/>
                </a:lnTo>
                <a:lnTo>
                  <a:pt x="479044" y="57911"/>
                </a:lnTo>
                <a:lnTo>
                  <a:pt x="479044" y="2895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2127" y="1124711"/>
            <a:ext cx="11569065" cy="4876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41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0"/>
              </a:spcBef>
            </a:pP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Mieux</a:t>
            </a:r>
            <a:r>
              <a:rPr sz="26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connaître</a:t>
            </a:r>
            <a:r>
              <a:rPr sz="26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le</a:t>
            </a:r>
            <a:r>
              <a:rPr sz="2600" spc="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joueur</a:t>
            </a:r>
            <a:r>
              <a:rPr sz="26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dont on</a:t>
            </a:r>
            <a:r>
              <a:rPr sz="2600" spc="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a</a:t>
            </a:r>
            <a:r>
              <a:rPr sz="2600" spc="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2600" spc="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responsabilité</a:t>
            </a:r>
            <a:r>
              <a:rPr sz="26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permet</a:t>
            </a:r>
            <a:r>
              <a:rPr sz="26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spc="-5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7868" y="5230367"/>
            <a:ext cx="7838440" cy="120142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«</a:t>
            </a:r>
            <a:r>
              <a:rPr sz="2400" b="1" i="1" spc="-30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SENSIBILISER</a:t>
            </a:r>
            <a:r>
              <a:rPr sz="2400" b="1" i="1" spc="-30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TOUS</a:t>
            </a:r>
            <a:r>
              <a:rPr sz="2400" b="1" i="1" spc="-40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LES</a:t>
            </a:r>
            <a:r>
              <a:rPr sz="2400" b="1" i="1" spc="-120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ACTEURS</a:t>
            </a:r>
            <a:r>
              <a:rPr sz="2400" b="1" i="1" spc="-5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spc="-50" dirty="0">
                <a:solidFill>
                  <a:srgbClr val="E30512"/>
                </a:solidFill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780"/>
              </a:lnSpc>
              <a:spcBef>
                <a:spcPts val="5"/>
              </a:spcBef>
            </a:pPr>
            <a:r>
              <a:rPr sz="2400" b="1" i="1" spc="-10" dirty="0">
                <a:solidFill>
                  <a:srgbClr val="E30512"/>
                </a:solidFill>
                <a:latin typeface="Arial"/>
                <a:cs typeface="Arial"/>
              </a:rPr>
              <a:t>ENFANTS</a:t>
            </a:r>
            <a:r>
              <a:rPr sz="2400" b="1" i="1" spc="-70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/</a:t>
            </a:r>
            <a:r>
              <a:rPr sz="2400" b="1" i="1" spc="-95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E30512"/>
                </a:solidFill>
                <a:latin typeface="Arial"/>
                <a:cs typeface="Arial"/>
              </a:rPr>
              <a:t>EDUCATEURS</a:t>
            </a:r>
            <a:r>
              <a:rPr sz="2400" b="1" i="1" spc="-50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/</a:t>
            </a:r>
            <a:r>
              <a:rPr sz="2400" b="1" i="1" spc="-85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E30512"/>
                </a:solidFill>
                <a:latin typeface="Arial"/>
                <a:cs typeface="Arial"/>
              </a:rPr>
              <a:t>PARENTS</a:t>
            </a:r>
            <a:r>
              <a:rPr sz="2400" b="1" i="1" spc="-65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spc="-50" dirty="0">
                <a:solidFill>
                  <a:srgbClr val="E30512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900"/>
              </a:lnSpc>
            </a:pPr>
            <a:r>
              <a:rPr sz="2500" i="1" dirty="0">
                <a:solidFill>
                  <a:srgbClr val="E30512"/>
                </a:solidFill>
                <a:latin typeface="Arial Black"/>
                <a:cs typeface="Arial Black"/>
              </a:rPr>
              <a:t>«</a:t>
            </a:r>
            <a:r>
              <a:rPr sz="2500" i="1" spc="-125" dirty="0">
                <a:solidFill>
                  <a:srgbClr val="E30512"/>
                </a:solidFill>
                <a:latin typeface="Arial Black"/>
                <a:cs typeface="Arial Black"/>
              </a:rPr>
              <a:t> </a:t>
            </a:r>
            <a:r>
              <a:rPr sz="2500" i="1" spc="-75" dirty="0">
                <a:solidFill>
                  <a:srgbClr val="E30512"/>
                </a:solidFill>
                <a:latin typeface="Arial Black"/>
                <a:cs typeface="Arial Black"/>
              </a:rPr>
              <a:t>DÉBUTER</a:t>
            </a:r>
            <a:r>
              <a:rPr sz="2500" i="1" spc="-125" dirty="0">
                <a:solidFill>
                  <a:srgbClr val="E30512"/>
                </a:solidFill>
                <a:latin typeface="Arial Black"/>
                <a:cs typeface="Arial Black"/>
              </a:rPr>
              <a:t> </a:t>
            </a:r>
            <a:r>
              <a:rPr sz="2500" i="1" spc="-40" dirty="0">
                <a:solidFill>
                  <a:srgbClr val="E30512"/>
                </a:solidFill>
                <a:latin typeface="Arial Black"/>
                <a:cs typeface="Arial Black"/>
              </a:rPr>
              <a:t>SUR</a:t>
            </a:r>
            <a:r>
              <a:rPr sz="2500" i="1" spc="-120" dirty="0">
                <a:solidFill>
                  <a:srgbClr val="E30512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E30512"/>
                </a:solidFill>
                <a:latin typeface="Arial Black"/>
                <a:cs typeface="Arial Black"/>
              </a:rPr>
              <a:t>DE</a:t>
            </a:r>
            <a:r>
              <a:rPr sz="2500" i="1" spc="-135" dirty="0">
                <a:solidFill>
                  <a:srgbClr val="E30512"/>
                </a:solidFill>
                <a:latin typeface="Arial Black"/>
                <a:cs typeface="Arial Black"/>
              </a:rPr>
              <a:t> </a:t>
            </a:r>
            <a:r>
              <a:rPr sz="2500" i="1" spc="-70" dirty="0">
                <a:solidFill>
                  <a:srgbClr val="E30512"/>
                </a:solidFill>
                <a:latin typeface="Arial Black"/>
                <a:cs typeface="Arial Black"/>
              </a:rPr>
              <a:t>BONNES</a:t>
            </a:r>
            <a:r>
              <a:rPr sz="2500" i="1" spc="-135" dirty="0">
                <a:solidFill>
                  <a:srgbClr val="E30512"/>
                </a:solidFill>
                <a:latin typeface="Arial Black"/>
                <a:cs typeface="Arial Black"/>
              </a:rPr>
              <a:t> </a:t>
            </a:r>
            <a:r>
              <a:rPr sz="2500" i="1" spc="-65" dirty="0">
                <a:solidFill>
                  <a:srgbClr val="E30512"/>
                </a:solidFill>
                <a:latin typeface="Arial Black"/>
                <a:cs typeface="Arial Black"/>
              </a:rPr>
              <a:t>BASES</a:t>
            </a:r>
            <a:r>
              <a:rPr sz="2500" i="1" spc="-130" dirty="0">
                <a:solidFill>
                  <a:srgbClr val="E30512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E30512"/>
                </a:solidFill>
                <a:latin typeface="Arial Black"/>
                <a:cs typeface="Arial Black"/>
              </a:rPr>
              <a:t>»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4331" y="2327110"/>
            <a:ext cx="1592369" cy="162610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7744" indent="-28702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1009015" algn="l"/>
              </a:tabLst>
            </a:pPr>
            <a:r>
              <a:rPr dirty="0"/>
              <a:t>Il</a:t>
            </a:r>
            <a:r>
              <a:rPr spc="-30" dirty="0"/>
              <a:t> </a:t>
            </a:r>
            <a:r>
              <a:rPr dirty="0"/>
              <a:t>est</a:t>
            </a:r>
            <a:r>
              <a:rPr spc="-15" dirty="0"/>
              <a:t> </a:t>
            </a:r>
            <a:r>
              <a:rPr spc="-10" dirty="0"/>
              <a:t>enthousiaste,</a:t>
            </a:r>
          </a:p>
          <a:p>
            <a:pPr marL="708660">
              <a:lnSpc>
                <a:spcPct val="100000"/>
              </a:lnSpc>
              <a:spcBef>
                <a:spcPts val="50"/>
              </a:spcBef>
            </a:pPr>
            <a:endParaRPr sz="2250"/>
          </a:p>
          <a:p>
            <a:pPr marL="961390" indent="-240665">
              <a:lnSpc>
                <a:spcPct val="100000"/>
              </a:lnSpc>
              <a:buChar char="&gt;"/>
              <a:tabLst>
                <a:tab pos="962660" algn="l"/>
              </a:tabLst>
            </a:pPr>
            <a:r>
              <a:rPr dirty="0"/>
              <a:t>Il</a:t>
            </a:r>
            <a:r>
              <a:rPr spc="-40" dirty="0"/>
              <a:t> </a:t>
            </a:r>
            <a:r>
              <a:rPr dirty="0"/>
              <a:t>est</a:t>
            </a:r>
            <a:r>
              <a:rPr spc="-25" dirty="0"/>
              <a:t> </a:t>
            </a:r>
            <a:r>
              <a:rPr dirty="0"/>
              <a:t>centré</a:t>
            </a:r>
            <a:r>
              <a:rPr spc="-25" dirty="0"/>
              <a:t> </a:t>
            </a:r>
            <a:r>
              <a:rPr dirty="0"/>
              <a:t>sur</a:t>
            </a:r>
            <a:r>
              <a:rPr spc="-25" dirty="0"/>
              <a:t> </a:t>
            </a:r>
            <a:r>
              <a:rPr spc="-10" dirty="0"/>
              <a:t>lui-même,</a:t>
            </a:r>
          </a:p>
          <a:p>
            <a:pPr marL="708660">
              <a:lnSpc>
                <a:spcPct val="100000"/>
              </a:lnSpc>
              <a:buClr>
                <a:srgbClr val="001F5F"/>
              </a:buClr>
              <a:buFont typeface="Arial"/>
              <a:buChar char="&gt;"/>
            </a:pPr>
            <a:endParaRPr sz="2300"/>
          </a:p>
          <a:p>
            <a:pPr marL="961390" indent="-240665">
              <a:lnSpc>
                <a:spcPct val="100000"/>
              </a:lnSpc>
              <a:buChar char="&gt;"/>
              <a:tabLst>
                <a:tab pos="962660" algn="l"/>
              </a:tabLst>
            </a:pPr>
            <a:r>
              <a:rPr dirty="0"/>
              <a:t>Il</a:t>
            </a:r>
            <a:r>
              <a:rPr spc="-50" dirty="0"/>
              <a:t> </a:t>
            </a:r>
            <a:r>
              <a:rPr dirty="0"/>
              <a:t>est</a:t>
            </a:r>
            <a:r>
              <a:rPr spc="-40" dirty="0"/>
              <a:t> </a:t>
            </a:r>
            <a:r>
              <a:rPr dirty="0"/>
              <a:t>doté</a:t>
            </a:r>
            <a:r>
              <a:rPr spc="-20" dirty="0"/>
              <a:t> </a:t>
            </a:r>
            <a:r>
              <a:rPr dirty="0"/>
              <a:t>d’une</a:t>
            </a:r>
            <a:r>
              <a:rPr spc="-35" dirty="0"/>
              <a:t> </a:t>
            </a:r>
            <a:r>
              <a:rPr dirty="0"/>
              <a:t>faible</a:t>
            </a:r>
            <a:r>
              <a:rPr spc="-25" dirty="0"/>
              <a:t> </a:t>
            </a:r>
            <a:r>
              <a:rPr dirty="0"/>
              <a:t>capacité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concentration,</a:t>
            </a:r>
          </a:p>
          <a:p>
            <a:pPr marL="708660"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Arial"/>
              <a:buChar char="&gt;"/>
            </a:pPr>
            <a:endParaRPr sz="2250"/>
          </a:p>
          <a:p>
            <a:pPr marL="961390" indent="-240665">
              <a:lnSpc>
                <a:spcPct val="100000"/>
              </a:lnSpc>
              <a:buChar char="&gt;"/>
              <a:tabLst>
                <a:tab pos="962660" algn="l"/>
              </a:tabLst>
            </a:pPr>
            <a:r>
              <a:rPr dirty="0"/>
              <a:t>Il</a:t>
            </a:r>
            <a:r>
              <a:rPr spc="-40" dirty="0"/>
              <a:t> </a:t>
            </a:r>
            <a:r>
              <a:rPr dirty="0"/>
              <a:t>découvre</a:t>
            </a:r>
            <a:r>
              <a:rPr spc="-20" dirty="0"/>
              <a:t> </a:t>
            </a:r>
            <a:r>
              <a:rPr dirty="0"/>
              <a:t>le</a:t>
            </a:r>
            <a:r>
              <a:rPr spc="-40" dirty="0"/>
              <a:t> </a:t>
            </a:r>
            <a:r>
              <a:rPr dirty="0"/>
              <a:t>club</a:t>
            </a:r>
            <a:r>
              <a:rPr spc="-1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football,</a:t>
            </a:r>
          </a:p>
          <a:p>
            <a:pPr marL="708660">
              <a:lnSpc>
                <a:spcPct val="100000"/>
              </a:lnSpc>
              <a:buClr>
                <a:srgbClr val="001F5F"/>
              </a:buClr>
              <a:buFont typeface="Arial"/>
              <a:buChar char="&gt;"/>
            </a:pPr>
            <a:endParaRPr sz="2300"/>
          </a:p>
          <a:p>
            <a:pPr marL="961390" indent="-240665">
              <a:lnSpc>
                <a:spcPct val="100000"/>
              </a:lnSpc>
              <a:buChar char="&gt;"/>
              <a:tabLst>
                <a:tab pos="962660" algn="l"/>
              </a:tabLst>
            </a:pPr>
            <a:r>
              <a:rPr dirty="0"/>
              <a:t>Il</a:t>
            </a:r>
            <a:r>
              <a:rPr spc="-50" dirty="0"/>
              <a:t> </a:t>
            </a:r>
            <a:r>
              <a:rPr dirty="0"/>
              <a:t>est</a:t>
            </a:r>
            <a:r>
              <a:rPr spc="-35" dirty="0"/>
              <a:t> </a:t>
            </a:r>
            <a:r>
              <a:rPr dirty="0"/>
              <a:t>en</a:t>
            </a:r>
            <a:r>
              <a:rPr spc="-30" dirty="0"/>
              <a:t> </a:t>
            </a:r>
            <a:r>
              <a:rPr dirty="0"/>
              <a:t>âge</a:t>
            </a:r>
            <a:r>
              <a:rPr spc="-40" dirty="0"/>
              <a:t> </a:t>
            </a:r>
            <a:r>
              <a:rPr dirty="0"/>
              <a:t>d’acquisition de</a:t>
            </a:r>
            <a:r>
              <a:rPr spc="-35" dirty="0"/>
              <a:t> </a:t>
            </a:r>
            <a:r>
              <a:rPr dirty="0"/>
              <a:t>l’équilibre</a:t>
            </a:r>
            <a:r>
              <a:rPr spc="-30" dirty="0"/>
              <a:t> </a:t>
            </a:r>
            <a:r>
              <a:rPr dirty="0"/>
              <a:t>et</a:t>
            </a:r>
            <a:r>
              <a:rPr spc="-35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dirty="0"/>
              <a:t>la</a:t>
            </a:r>
            <a:r>
              <a:rPr spc="-35" dirty="0"/>
              <a:t> </a:t>
            </a:r>
            <a:r>
              <a:rPr spc="-10" dirty="0"/>
              <a:t>latéralisation,</a:t>
            </a:r>
          </a:p>
          <a:p>
            <a:pPr marL="708660"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Arial"/>
              <a:buChar char="&gt;"/>
            </a:pPr>
            <a:endParaRPr sz="2250"/>
          </a:p>
          <a:p>
            <a:pPr marL="961390" indent="-240665">
              <a:lnSpc>
                <a:spcPct val="100000"/>
              </a:lnSpc>
              <a:spcBef>
                <a:spcPts val="5"/>
              </a:spcBef>
              <a:buChar char="&gt;"/>
              <a:tabLst>
                <a:tab pos="962660" algn="l"/>
              </a:tabLst>
            </a:pPr>
            <a:r>
              <a:rPr dirty="0"/>
              <a:t>Il</a:t>
            </a:r>
            <a:r>
              <a:rPr spc="-50" dirty="0"/>
              <a:t> </a:t>
            </a:r>
            <a:r>
              <a:rPr dirty="0"/>
              <a:t>est</a:t>
            </a:r>
            <a:r>
              <a:rPr spc="-40" dirty="0"/>
              <a:t> </a:t>
            </a:r>
            <a:r>
              <a:rPr dirty="0"/>
              <a:t>en</a:t>
            </a:r>
            <a:r>
              <a:rPr spc="-35" dirty="0"/>
              <a:t> </a:t>
            </a:r>
            <a:r>
              <a:rPr dirty="0"/>
              <a:t>pleine</a:t>
            </a:r>
            <a:r>
              <a:rPr spc="-40" dirty="0"/>
              <a:t> </a:t>
            </a:r>
            <a:r>
              <a:rPr dirty="0"/>
              <a:t>croissance</a:t>
            </a:r>
            <a:r>
              <a:rPr spc="-35" dirty="0"/>
              <a:t> </a:t>
            </a:r>
            <a:r>
              <a:rPr dirty="0"/>
              <a:t>:</a:t>
            </a:r>
            <a:r>
              <a:rPr spc="-40" dirty="0"/>
              <a:t> </a:t>
            </a:r>
            <a:r>
              <a:rPr spc="-10" dirty="0"/>
              <a:t>fragile,</a:t>
            </a:r>
          </a:p>
          <a:p>
            <a:pPr marL="708660"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Arial"/>
              <a:buChar char="&gt;"/>
            </a:pPr>
            <a:endParaRPr sz="2250"/>
          </a:p>
          <a:p>
            <a:pPr marL="961390" indent="-240665">
              <a:lnSpc>
                <a:spcPct val="100000"/>
              </a:lnSpc>
              <a:spcBef>
                <a:spcPts val="5"/>
              </a:spcBef>
              <a:buChar char="&gt;"/>
              <a:tabLst>
                <a:tab pos="962660" algn="l"/>
              </a:tabLst>
            </a:pPr>
            <a:r>
              <a:rPr dirty="0"/>
              <a:t>Il</a:t>
            </a:r>
            <a:r>
              <a:rPr spc="-50" dirty="0"/>
              <a:t> </a:t>
            </a:r>
            <a:r>
              <a:rPr dirty="0"/>
              <a:t>se</a:t>
            </a:r>
            <a:r>
              <a:rPr spc="-35" dirty="0"/>
              <a:t> </a:t>
            </a:r>
            <a:r>
              <a:rPr dirty="0"/>
              <a:t>fatigue</a:t>
            </a:r>
            <a:r>
              <a:rPr spc="-25" dirty="0"/>
              <a:t> </a:t>
            </a:r>
            <a:r>
              <a:rPr dirty="0"/>
              <a:t>très</a:t>
            </a:r>
            <a:r>
              <a:rPr spc="-55" dirty="0"/>
              <a:t> </a:t>
            </a:r>
            <a:r>
              <a:rPr dirty="0"/>
              <a:t>vite,</a:t>
            </a:r>
            <a:r>
              <a:rPr spc="-35" dirty="0"/>
              <a:t> </a:t>
            </a:r>
            <a:r>
              <a:rPr dirty="0"/>
              <a:t>récupère</a:t>
            </a:r>
            <a:r>
              <a:rPr spc="-40" dirty="0"/>
              <a:t> </a:t>
            </a:r>
            <a:r>
              <a:rPr dirty="0"/>
              <a:t>très</a:t>
            </a:r>
            <a:r>
              <a:rPr spc="-40" dirty="0"/>
              <a:t> </a:t>
            </a:r>
            <a:r>
              <a:rPr spc="-10" dirty="0"/>
              <a:t>vite.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9883" y="938783"/>
            <a:ext cx="9890760" cy="70739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2774315" marR="604520" indent="-2163445">
              <a:lnSpc>
                <a:spcPct val="100000"/>
              </a:lnSpc>
              <a:spcBef>
                <a:spcPts val="229"/>
              </a:spcBef>
            </a:pP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L’ENFANT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EST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ÂGÉ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DE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5</a:t>
            </a:r>
            <a:r>
              <a:rPr sz="20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ANS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/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6</a:t>
            </a:r>
            <a:r>
              <a:rPr sz="2000" spc="-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ANS,</a:t>
            </a:r>
            <a:r>
              <a:rPr sz="20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EN</a:t>
            </a:r>
            <a:r>
              <a:rPr sz="20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CLASSE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 DE</a:t>
            </a:r>
            <a:r>
              <a:rPr sz="2000" spc="7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-865" dirty="0">
                <a:solidFill>
                  <a:srgbClr val="001F5F"/>
                </a:solidFill>
                <a:latin typeface="Arial Black"/>
                <a:cs typeface="Arial Black"/>
              </a:rPr>
              <a:t>GRANDE
SECTION</a:t>
            </a:r>
            <a:r>
              <a:rPr sz="20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 Black"/>
                <a:cs typeface="Arial Black"/>
              </a:rPr>
              <a:t>MATERNELLE</a:t>
            </a:r>
            <a:r>
              <a:rPr sz="20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/</a:t>
            </a:r>
            <a:r>
              <a:rPr sz="20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Arial Black"/>
                <a:cs typeface="Arial Black"/>
              </a:rPr>
              <a:t>CP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84" y="717852"/>
            <a:ext cx="1564572" cy="14538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8300" y="5108447"/>
            <a:ext cx="1363979" cy="160477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29337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6596" y="729995"/>
            <a:ext cx="3455035" cy="4013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000" spc="-25" dirty="0">
                <a:solidFill>
                  <a:srgbClr val="004686"/>
                </a:solidFill>
                <a:latin typeface="Arial Black"/>
                <a:cs typeface="Arial Black"/>
              </a:rPr>
              <a:t>L’ENFANT</a:t>
            </a:r>
            <a:r>
              <a:rPr sz="2000" spc="-50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4686"/>
                </a:solidFill>
                <a:latin typeface="Arial Black"/>
                <a:cs typeface="Arial Black"/>
              </a:rPr>
              <a:t>A</a:t>
            </a:r>
            <a:r>
              <a:rPr sz="2000" spc="-50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4686"/>
                </a:solidFill>
                <a:latin typeface="Arial Black"/>
                <a:cs typeface="Arial Black"/>
              </a:rPr>
              <a:t>BESOIN</a:t>
            </a:r>
            <a:r>
              <a:rPr sz="2000" spc="-65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004686"/>
                </a:solidFill>
                <a:latin typeface="Arial Black"/>
                <a:cs typeface="Arial Black"/>
              </a:rPr>
              <a:t>: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1423161"/>
            <a:ext cx="9902825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95"/>
              </a:spcBef>
              <a:buClr>
                <a:srgbClr val="E30512"/>
              </a:buClr>
              <a:buChar char="&gt;"/>
              <a:tabLst>
                <a:tab pos="254000" algn="l"/>
              </a:tabLst>
            </a:pP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D’être</a:t>
            </a:r>
            <a:r>
              <a:rPr sz="22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rassuré</a:t>
            </a:r>
            <a:r>
              <a:rPr sz="22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2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permanence</a:t>
            </a:r>
            <a:r>
              <a:rPr sz="22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Créer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un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climat</a:t>
            </a:r>
            <a:r>
              <a:rPr sz="22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sécurisant,</a:t>
            </a:r>
            <a:r>
              <a:rPr sz="22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valoriser,</a:t>
            </a:r>
            <a:r>
              <a:rPr sz="22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positiver.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buClr>
                <a:srgbClr val="E30512"/>
              </a:buClr>
              <a:buChar char="&gt;"/>
              <a:tabLst>
                <a:tab pos="254000" algn="l"/>
              </a:tabLst>
            </a:pP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2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sz="22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Arial"/>
                <a:cs typeface="Arial"/>
              </a:rPr>
              <a:t>repérer,</a:t>
            </a:r>
            <a:r>
              <a:rPr sz="22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d’être</a:t>
            </a:r>
            <a:r>
              <a:rPr sz="22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sollicité</a:t>
            </a:r>
            <a:r>
              <a:rPr sz="22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22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d’être</a:t>
            </a:r>
            <a:r>
              <a:rPr sz="22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encouragé</a:t>
            </a:r>
            <a:r>
              <a:rPr sz="22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22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exprime</a:t>
            </a:r>
            <a:r>
              <a:rPr sz="22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un</a:t>
            </a:r>
            <a:r>
              <a:rPr sz="2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besoin</a:t>
            </a:r>
            <a:r>
              <a:rPr sz="22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d’écoute</a:t>
            </a:r>
            <a:r>
              <a:rPr sz="2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22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curiosité.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5"/>
              </a:spcBef>
              <a:buClr>
                <a:srgbClr val="E30512"/>
              </a:buClr>
              <a:buChar char="&gt;"/>
              <a:tabLst>
                <a:tab pos="254000" algn="l"/>
              </a:tabLst>
            </a:pP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2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sz="22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construire</a:t>
            </a:r>
            <a:r>
              <a:rPr sz="22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22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travers</a:t>
            </a:r>
            <a:r>
              <a:rPr sz="22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22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jeux</a:t>
            </a:r>
            <a:r>
              <a:rPr sz="22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Son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expression</a:t>
            </a:r>
            <a:r>
              <a:rPr sz="2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devient</a:t>
            </a:r>
            <a:r>
              <a:rPr sz="22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lorsqu’il</a:t>
            </a:r>
            <a:r>
              <a:rPr sz="22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sz="22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déplace</a:t>
            </a:r>
            <a:r>
              <a:rPr sz="22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avec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22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ballon.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5"/>
              </a:spcBef>
              <a:buClr>
                <a:srgbClr val="E30512"/>
              </a:buClr>
              <a:buChar char="&gt;"/>
              <a:tabLst>
                <a:tab pos="254000" algn="l"/>
              </a:tabLst>
            </a:pP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2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bouger,</a:t>
            </a:r>
            <a:r>
              <a:rPr sz="22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2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mettre</a:t>
            </a:r>
            <a:r>
              <a:rPr sz="22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2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oeuvres</a:t>
            </a:r>
            <a:r>
              <a:rPr sz="22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ses</a:t>
            </a:r>
            <a:r>
              <a:rPr sz="22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ressources</a:t>
            </a:r>
            <a:r>
              <a:rPr sz="22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motrices</a:t>
            </a:r>
            <a:r>
              <a:rPr sz="22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2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horreur</a:t>
            </a:r>
            <a:r>
              <a:rPr sz="22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l’immobilité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imposée.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buClr>
                <a:srgbClr val="E30512"/>
              </a:buClr>
              <a:buChar char="&gt;"/>
              <a:tabLst>
                <a:tab pos="254000" algn="l"/>
              </a:tabLst>
            </a:pP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D’être</a:t>
            </a:r>
            <a:r>
              <a:rPr sz="22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actif</a:t>
            </a:r>
            <a:r>
              <a:rPr sz="22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mais</a:t>
            </a:r>
            <a:r>
              <a:rPr sz="22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doit</a:t>
            </a:r>
            <a:r>
              <a:rPr sz="22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récupérer</a:t>
            </a:r>
            <a:r>
              <a:rPr sz="22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Mettre</a:t>
            </a:r>
            <a:r>
              <a:rPr sz="2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2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place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une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activité</a:t>
            </a:r>
            <a:r>
              <a:rPr sz="22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fractionnée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(équilibrer</a:t>
            </a:r>
            <a:r>
              <a:rPr sz="2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temps</a:t>
            </a:r>
            <a:r>
              <a:rPr sz="2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d’effort</a:t>
            </a:r>
            <a:r>
              <a:rPr sz="22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595" dirty="0">
                <a:solidFill>
                  <a:srgbClr val="001F5F"/>
                </a:solidFill>
                <a:latin typeface="Arial"/>
                <a:cs typeface="Arial"/>
              </a:rPr>
              <a:t>repos
au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 travers</a:t>
            </a:r>
            <a:r>
              <a:rPr sz="22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des</a:t>
            </a:r>
            <a:r>
              <a:rPr sz="2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jeux).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44636" y="1159002"/>
            <a:ext cx="3375660" cy="1962150"/>
            <a:chOff x="8144636" y="1159002"/>
            <a:chExt cx="3375660" cy="1962150"/>
          </a:xfrm>
        </p:grpSpPr>
        <p:sp>
          <p:nvSpPr>
            <p:cNvPr id="8" name="object 8"/>
            <p:cNvSpPr/>
            <p:nvPr/>
          </p:nvSpPr>
          <p:spPr>
            <a:xfrm>
              <a:off x="8163686" y="1178052"/>
              <a:ext cx="3337560" cy="1924050"/>
            </a:xfrm>
            <a:custGeom>
              <a:avLst/>
              <a:gdLst/>
              <a:ahLst/>
              <a:cxnLst/>
              <a:rect l="l" t="t" r="r" b="b"/>
              <a:pathLst>
                <a:path w="3337559" h="1924050">
                  <a:moveTo>
                    <a:pt x="302260" y="0"/>
                  </a:moveTo>
                  <a:lnTo>
                    <a:pt x="0" y="872998"/>
                  </a:lnTo>
                  <a:lnTo>
                    <a:pt x="3034665" y="1923796"/>
                  </a:lnTo>
                  <a:lnTo>
                    <a:pt x="3337052" y="1050798"/>
                  </a:lnTo>
                  <a:lnTo>
                    <a:pt x="30226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63686" y="1178052"/>
              <a:ext cx="3337560" cy="1924050"/>
            </a:xfrm>
            <a:custGeom>
              <a:avLst/>
              <a:gdLst/>
              <a:ahLst/>
              <a:cxnLst/>
              <a:rect l="l" t="t" r="r" b="b"/>
              <a:pathLst>
                <a:path w="3337559" h="1924050">
                  <a:moveTo>
                    <a:pt x="302260" y="0"/>
                  </a:moveTo>
                  <a:lnTo>
                    <a:pt x="3337052" y="1050798"/>
                  </a:lnTo>
                  <a:lnTo>
                    <a:pt x="3034665" y="1923796"/>
                  </a:lnTo>
                  <a:lnTo>
                    <a:pt x="0" y="872998"/>
                  </a:lnTo>
                  <a:lnTo>
                    <a:pt x="30226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3274" y="1403731"/>
              <a:ext cx="2891028" cy="142875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9319" y="3794714"/>
            <a:ext cx="1533740" cy="178765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813" y="443693"/>
            <a:ext cx="114623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Arial Black"/>
                <a:cs typeface="Arial Black"/>
              </a:rPr>
              <a:t>U7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ai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je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faire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r>
              <a:rPr sz="1900" i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Ma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Arial Black"/>
                <a:cs typeface="Arial Black"/>
              </a:rPr>
              <a:t>catégorie,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70" dirty="0">
                <a:solidFill>
                  <a:srgbClr val="FFFFFF"/>
                </a:solidFill>
                <a:latin typeface="Arial Black"/>
                <a:cs typeface="Arial Black"/>
              </a:rPr>
              <a:t>connaissance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Arial Black"/>
                <a:cs typeface="Arial Black"/>
              </a:rPr>
              <a:t>l’enfant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Arial Black"/>
                <a:cs typeface="Arial Black"/>
              </a:rPr>
              <a:t>profil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Arial Black"/>
                <a:cs typeface="Arial Black"/>
              </a:rPr>
              <a:t>l’éducateur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5592" y="2155952"/>
            <a:ext cx="9914890" cy="3586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Peu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ou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différence entre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fille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10" dirty="0">
                <a:latin typeface="Arial"/>
                <a:cs typeface="Arial"/>
              </a:rPr>
              <a:t> garçon.</a:t>
            </a:r>
            <a:endParaRPr sz="1800">
              <a:latin typeface="Arial"/>
              <a:cs typeface="Arial"/>
            </a:endParaRPr>
          </a:p>
          <a:p>
            <a:pPr marL="584200">
              <a:lnSpc>
                <a:spcPts val="2135"/>
              </a:lnSpc>
            </a:pP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Accepter et</a:t>
            </a:r>
            <a:r>
              <a:rPr sz="1800" spc="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encourager la</a:t>
            </a:r>
            <a:r>
              <a:rPr sz="1800" spc="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mixité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2210"/>
              </a:spcBef>
            </a:pPr>
            <a:r>
              <a:rPr sz="1800" b="1" dirty="0">
                <a:latin typeface="Arial"/>
                <a:cs typeface="Arial"/>
              </a:rPr>
              <a:t>Os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consolidés,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cartilage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croissance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avec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fragilité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zones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d’insertion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420" dirty="0">
                <a:latin typeface="Arial"/>
                <a:cs typeface="Arial"/>
              </a:rPr>
              <a:t>musculaire.
Hyper</a:t>
            </a:r>
            <a:r>
              <a:rPr sz="1800" b="1" dirty="0">
                <a:latin typeface="Arial"/>
                <a:cs typeface="Arial"/>
              </a:rPr>
              <a:t> laxité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articulaire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ligamentaire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naturelle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584200">
              <a:lnSpc>
                <a:spcPts val="2110"/>
              </a:lnSpc>
            </a:pP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Ne</a:t>
            </a:r>
            <a:r>
              <a:rPr sz="18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proposer</a:t>
            </a:r>
            <a:r>
              <a:rPr sz="18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aucune</a:t>
            </a:r>
            <a:r>
              <a:rPr sz="18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activité</a:t>
            </a:r>
            <a:r>
              <a:rPr sz="18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en</a:t>
            </a:r>
            <a:r>
              <a:rPr sz="18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surcharge 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mécanique.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140"/>
              </a:lnSpc>
              <a:spcBef>
                <a:spcPts val="2205"/>
              </a:spcBef>
            </a:pPr>
            <a:r>
              <a:rPr sz="1800" b="1" dirty="0">
                <a:latin typeface="Arial"/>
                <a:cs typeface="Arial"/>
              </a:rPr>
              <a:t>Faible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régulation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thermique,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fatigue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vite…mais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récupère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vite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584200">
              <a:lnSpc>
                <a:spcPts val="2140"/>
              </a:lnSpc>
            </a:pP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Respecter</a:t>
            </a:r>
            <a:r>
              <a:rPr sz="18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l’activité</a:t>
            </a:r>
            <a:r>
              <a:rPr sz="18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fractionnée</a:t>
            </a:r>
            <a:endParaRPr sz="1800">
              <a:latin typeface="Arial Black"/>
              <a:cs typeface="Arial Black"/>
            </a:endParaRPr>
          </a:p>
          <a:p>
            <a:pPr marL="457200" marR="3124200" indent="-445134">
              <a:lnSpc>
                <a:spcPct val="98900"/>
              </a:lnSpc>
              <a:spcBef>
                <a:spcPts val="2235"/>
              </a:spcBef>
            </a:pPr>
            <a:r>
              <a:rPr sz="1800" b="1" dirty="0">
                <a:latin typeface="Arial"/>
                <a:cs typeface="Arial"/>
              </a:rPr>
              <a:t>Mauvaise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coordination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générale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maîtrise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difficile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du </a:t>
            </a:r>
            <a:r>
              <a:rPr sz="1800" b="1" spc="-695" dirty="0">
                <a:latin typeface="Arial"/>
                <a:cs typeface="Arial"/>
              </a:rPr>
              <a:t>ballon
</a:t>
            </a:r>
            <a:r>
              <a:rPr sz="1800" spc="-695" dirty="0">
                <a:solidFill>
                  <a:srgbClr val="800000"/>
                </a:solidFill>
                <a:latin typeface="Arial Black"/>
                <a:cs typeface="Arial Black"/>
              </a:rPr>
              <a:t>Développer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 toutes</a:t>
            </a:r>
            <a:r>
              <a:rPr sz="18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les formes</a:t>
            </a:r>
            <a:r>
              <a:rPr sz="1800" spc="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800" spc="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motricité </a:t>
            </a:r>
            <a:r>
              <a:rPr sz="1800" spc="-25" dirty="0">
                <a:solidFill>
                  <a:srgbClr val="800000"/>
                </a:solidFill>
                <a:latin typeface="Arial Black"/>
                <a:cs typeface="Arial Black"/>
              </a:rPr>
              <a:t>de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base
Privilégier</a:t>
            </a:r>
            <a:r>
              <a:rPr sz="18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1800" spc="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parcours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800" spc="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motricité d’évolution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5592" y="5997346"/>
            <a:ext cx="521271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Mauvaise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perception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l’espace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temps</a:t>
            </a:r>
            <a:endParaRPr sz="1800">
              <a:latin typeface="Arial"/>
              <a:cs typeface="Arial"/>
            </a:endParaRPr>
          </a:p>
          <a:p>
            <a:pPr marL="546100">
              <a:lnSpc>
                <a:spcPts val="2130"/>
              </a:lnSpc>
            </a:pP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Délimiter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toujours les espaces</a:t>
            </a:r>
            <a:r>
              <a:rPr sz="1800" spc="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800" spc="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800000"/>
                </a:solidFill>
                <a:latin typeface="Arial Black"/>
                <a:cs typeface="Arial Black"/>
              </a:rPr>
              <a:t>jeu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71600" y="2491739"/>
            <a:ext cx="396240" cy="208915"/>
            <a:chOff x="1371600" y="2491739"/>
            <a:chExt cx="396240" cy="208915"/>
          </a:xfrm>
        </p:grpSpPr>
        <p:sp>
          <p:nvSpPr>
            <p:cNvPr id="9" name="object 9"/>
            <p:cNvSpPr/>
            <p:nvPr/>
          </p:nvSpPr>
          <p:spPr>
            <a:xfrm>
              <a:off x="1384553" y="2504693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39" h="182880">
                  <a:moveTo>
                    <a:pt x="277748" y="0"/>
                  </a:moveTo>
                  <a:lnTo>
                    <a:pt x="277748" y="45719"/>
                  </a:lnTo>
                  <a:lnTo>
                    <a:pt x="0" y="45719"/>
                  </a:lnTo>
                  <a:lnTo>
                    <a:pt x="0" y="137159"/>
                  </a:lnTo>
                  <a:lnTo>
                    <a:pt x="277748" y="137159"/>
                  </a:lnTo>
                  <a:lnTo>
                    <a:pt x="277748" y="182879"/>
                  </a:lnTo>
                  <a:lnTo>
                    <a:pt x="370332" y="91439"/>
                  </a:lnTo>
                  <a:lnTo>
                    <a:pt x="27774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4553" y="2504693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39" h="182880">
                  <a:moveTo>
                    <a:pt x="0" y="45719"/>
                  </a:moveTo>
                  <a:lnTo>
                    <a:pt x="277748" y="45719"/>
                  </a:lnTo>
                  <a:lnTo>
                    <a:pt x="277748" y="0"/>
                  </a:lnTo>
                  <a:lnTo>
                    <a:pt x="370332" y="91439"/>
                  </a:lnTo>
                  <a:lnTo>
                    <a:pt x="277748" y="182879"/>
                  </a:lnTo>
                  <a:lnTo>
                    <a:pt x="277748" y="137159"/>
                  </a:lnTo>
                  <a:lnTo>
                    <a:pt x="0" y="137159"/>
                  </a:lnTo>
                  <a:lnTo>
                    <a:pt x="0" y="4571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59180" y="990600"/>
            <a:ext cx="9806940" cy="396240"/>
          </a:xfrm>
          <a:prstGeom prst="rect">
            <a:avLst/>
          </a:prstGeom>
          <a:solidFill>
            <a:srgbClr val="00009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  <a:tabLst>
                <a:tab pos="3159125" algn="l"/>
                <a:tab pos="3696970" algn="l"/>
              </a:tabLst>
            </a:pP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CARACTERISTIQUES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	INCIDENCES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PEDAGOGIQUES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99032" y="3589020"/>
            <a:ext cx="396240" cy="207645"/>
            <a:chOff x="1399032" y="3589020"/>
            <a:chExt cx="396240" cy="207645"/>
          </a:xfrm>
        </p:grpSpPr>
        <p:sp>
          <p:nvSpPr>
            <p:cNvPr id="13" name="object 13"/>
            <p:cNvSpPr/>
            <p:nvPr/>
          </p:nvSpPr>
          <p:spPr>
            <a:xfrm>
              <a:off x="1411986" y="3601974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39" h="181610">
                  <a:moveTo>
                    <a:pt x="278511" y="0"/>
                  </a:moveTo>
                  <a:lnTo>
                    <a:pt x="278511" y="45338"/>
                  </a:lnTo>
                  <a:lnTo>
                    <a:pt x="0" y="45338"/>
                  </a:lnTo>
                  <a:lnTo>
                    <a:pt x="0" y="136017"/>
                  </a:lnTo>
                  <a:lnTo>
                    <a:pt x="278511" y="136017"/>
                  </a:lnTo>
                  <a:lnTo>
                    <a:pt x="278511" y="181356"/>
                  </a:lnTo>
                  <a:lnTo>
                    <a:pt x="370331" y="90677"/>
                  </a:lnTo>
                  <a:lnTo>
                    <a:pt x="278511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11986" y="3601974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39" h="181610">
                  <a:moveTo>
                    <a:pt x="0" y="45338"/>
                  </a:moveTo>
                  <a:lnTo>
                    <a:pt x="278511" y="45338"/>
                  </a:lnTo>
                  <a:lnTo>
                    <a:pt x="278511" y="0"/>
                  </a:lnTo>
                  <a:lnTo>
                    <a:pt x="370331" y="90677"/>
                  </a:lnTo>
                  <a:lnTo>
                    <a:pt x="278511" y="181356"/>
                  </a:lnTo>
                  <a:lnTo>
                    <a:pt x="278511" y="136017"/>
                  </a:lnTo>
                  <a:lnTo>
                    <a:pt x="0" y="136017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388363" y="4392167"/>
            <a:ext cx="394970" cy="207645"/>
            <a:chOff x="1388363" y="4392167"/>
            <a:chExt cx="394970" cy="207645"/>
          </a:xfrm>
        </p:grpSpPr>
        <p:sp>
          <p:nvSpPr>
            <p:cNvPr id="16" name="object 16"/>
            <p:cNvSpPr/>
            <p:nvPr/>
          </p:nvSpPr>
          <p:spPr>
            <a:xfrm>
              <a:off x="1401317" y="4405121"/>
              <a:ext cx="368935" cy="181610"/>
            </a:xfrm>
            <a:custGeom>
              <a:avLst/>
              <a:gdLst/>
              <a:ahLst/>
              <a:cxnLst/>
              <a:rect l="l" t="t" r="r" b="b"/>
              <a:pathLst>
                <a:path w="368935" h="181610">
                  <a:moveTo>
                    <a:pt x="276987" y="0"/>
                  </a:moveTo>
                  <a:lnTo>
                    <a:pt x="276987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6987" y="136016"/>
                  </a:lnTo>
                  <a:lnTo>
                    <a:pt x="276987" y="181355"/>
                  </a:lnTo>
                  <a:lnTo>
                    <a:pt x="368807" y="90677"/>
                  </a:lnTo>
                  <a:lnTo>
                    <a:pt x="276987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1317" y="4405121"/>
              <a:ext cx="368935" cy="181610"/>
            </a:xfrm>
            <a:custGeom>
              <a:avLst/>
              <a:gdLst/>
              <a:ahLst/>
              <a:cxnLst/>
              <a:rect l="l" t="t" r="r" b="b"/>
              <a:pathLst>
                <a:path w="368935" h="181610">
                  <a:moveTo>
                    <a:pt x="0" y="45338"/>
                  </a:moveTo>
                  <a:lnTo>
                    <a:pt x="276987" y="45338"/>
                  </a:lnTo>
                  <a:lnTo>
                    <a:pt x="276987" y="0"/>
                  </a:lnTo>
                  <a:lnTo>
                    <a:pt x="368807" y="90677"/>
                  </a:lnTo>
                  <a:lnTo>
                    <a:pt x="276987" y="181355"/>
                  </a:lnTo>
                  <a:lnTo>
                    <a:pt x="276987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330452" y="5228844"/>
            <a:ext cx="396240" cy="207645"/>
            <a:chOff x="1330452" y="5228844"/>
            <a:chExt cx="396240" cy="207645"/>
          </a:xfrm>
        </p:grpSpPr>
        <p:sp>
          <p:nvSpPr>
            <p:cNvPr id="19" name="object 19"/>
            <p:cNvSpPr/>
            <p:nvPr/>
          </p:nvSpPr>
          <p:spPr>
            <a:xfrm>
              <a:off x="1343406" y="5241798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39" h="181610">
                  <a:moveTo>
                    <a:pt x="278510" y="0"/>
                  </a:moveTo>
                  <a:lnTo>
                    <a:pt x="278510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8510" y="136016"/>
                  </a:lnTo>
                  <a:lnTo>
                    <a:pt x="278510" y="181355"/>
                  </a:lnTo>
                  <a:lnTo>
                    <a:pt x="370331" y="90677"/>
                  </a:lnTo>
                  <a:lnTo>
                    <a:pt x="27851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43406" y="5241798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39" h="181610">
                  <a:moveTo>
                    <a:pt x="0" y="45338"/>
                  </a:moveTo>
                  <a:lnTo>
                    <a:pt x="278510" y="45338"/>
                  </a:lnTo>
                  <a:lnTo>
                    <a:pt x="278510" y="0"/>
                  </a:lnTo>
                  <a:lnTo>
                    <a:pt x="370331" y="90677"/>
                  </a:lnTo>
                  <a:lnTo>
                    <a:pt x="278510" y="181355"/>
                  </a:lnTo>
                  <a:lnTo>
                    <a:pt x="278510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324355" y="5498591"/>
            <a:ext cx="396240" cy="207645"/>
            <a:chOff x="1324355" y="5498591"/>
            <a:chExt cx="396240" cy="207645"/>
          </a:xfrm>
        </p:grpSpPr>
        <p:sp>
          <p:nvSpPr>
            <p:cNvPr id="22" name="object 22"/>
            <p:cNvSpPr/>
            <p:nvPr/>
          </p:nvSpPr>
          <p:spPr>
            <a:xfrm>
              <a:off x="1337309" y="5511545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39" h="181610">
                  <a:moveTo>
                    <a:pt x="278511" y="0"/>
                  </a:moveTo>
                  <a:lnTo>
                    <a:pt x="278511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8511" y="136016"/>
                  </a:lnTo>
                  <a:lnTo>
                    <a:pt x="278511" y="181355"/>
                  </a:lnTo>
                  <a:lnTo>
                    <a:pt x="370332" y="90677"/>
                  </a:lnTo>
                  <a:lnTo>
                    <a:pt x="278511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37309" y="5511545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39" h="181610">
                  <a:moveTo>
                    <a:pt x="0" y="45338"/>
                  </a:moveTo>
                  <a:lnTo>
                    <a:pt x="278511" y="45338"/>
                  </a:lnTo>
                  <a:lnTo>
                    <a:pt x="278511" y="0"/>
                  </a:lnTo>
                  <a:lnTo>
                    <a:pt x="370332" y="90677"/>
                  </a:lnTo>
                  <a:lnTo>
                    <a:pt x="278511" y="181355"/>
                  </a:lnTo>
                  <a:lnTo>
                    <a:pt x="278511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389888" y="6313932"/>
            <a:ext cx="396240" cy="208915"/>
            <a:chOff x="1389888" y="6313932"/>
            <a:chExt cx="396240" cy="208915"/>
          </a:xfrm>
        </p:grpSpPr>
        <p:sp>
          <p:nvSpPr>
            <p:cNvPr id="25" name="object 25"/>
            <p:cNvSpPr/>
            <p:nvPr/>
          </p:nvSpPr>
          <p:spPr>
            <a:xfrm>
              <a:off x="1402842" y="6326886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39" h="182879">
                  <a:moveTo>
                    <a:pt x="277749" y="0"/>
                  </a:moveTo>
                  <a:lnTo>
                    <a:pt x="277749" y="45719"/>
                  </a:lnTo>
                  <a:lnTo>
                    <a:pt x="0" y="45719"/>
                  </a:lnTo>
                  <a:lnTo>
                    <a:pt x="0" y="137159"/>
                  </a:lnTo>
                  <a:lnTo>
                    <a:pt x="277749" y="137159"/>
                  </a:lnTo>
                  <a:lnTo>
                    <a:pt x="277749" y="182879"/>
                  </a:lnTo>
                  <a:lnTo>
                    <a:pt x="370332" y="91439"/>
                  </a:lnTo>
                  <a:lnTo>
                    <a:pt x="277749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02842" y="6326886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39" h="182879">
                  <a:moveTo>
                    <a:pt x="0" y="45719"/>
                  </a:moveTo>
                  <a:lnTo>
                    <a:pt x="277749" y="45719"/>
                  </a:lnTo>
                  <a:lnTo>
                    <a:pt x="277749" y="0"/>
                  </a:lnTo>
                  <a:lnTo>
                    <a:pt x="370332" y="91439"/>
                  </a:lnTo>
                  <a:lnTo>
                    <a:pt x="277749" y="182879"/>
                  </a:lnTo>
                  <a:lnTo>
                    <a:pt x="277749" y="137159"/>
                  </a:lnTo>
                  <a:lnTo>
                    <a:pt x="0" y="137159"/>
                  </a:lnTo>
                  <a:lnTo>
                    <a:pt x="0" y="4571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1037082" y="1617725"/>
            <a:ext cx="9825355" cy="723900"/>
          </a:xfrm>
          <a:custGeom>
            <a:avLst/>
            <a:gdLst/>
            <a:ahLst/>
            <a:cxnLst/>
            <a:rect l="l" t="t" r="r" b="b"/>
            <a:pathLst>
              <a:path w="9825355" h="723900">
                <a:moveTo>
                  <a:pt x="0" y="0"/>
                </a:moveTo>
                <a:lnTo>
                  <a:pt x="9825228" y="0"/>
                </a:lnTo>
              </a:path>
              <a:path w="9825355" h="723900">
                <a:moveTo>
                  <a:pt x="22859" y="12191"/>
                </a:moveTo>
                <a:lnTo>
                  <a:pt x="22859" y="723900"/>
                </a:lnTo>
              </a:path>
            </a:pathLst>
          </a:custGeom>
          <a:ln w="38100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911095" y="1719072"/>
            <a:ext cx="4478020" cy="3676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  <a:tabLst>
                <a:tab pos="1931670" algn="l"/>
              </a:tabLst>
            </a:pP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SUR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LE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000099"/>
                </a:solidFill>
                <a:latin typeface="Arial Black"/>
                <a:cs typeface="Arial Black"/>
              </a:rPr>
              <a:t>PLAN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	MORPHOLOGIQUE</a:t>
            </a:r>
            <a:r>
              <a:rPr sz="1800" spc="-3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000099"/>
                </a:solidFill>
                <a:latin typeface="Arial Black"/>
                <a:cs typeface="Arial Black"/>
              </a:rPr>
              <a:t>: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439911" y="5794247"/>
            <a:ext cx="982980" cy="870585"/>
            <a:chOff x="8439911" y="5794247"/>
            <a:chExt cx="982980" cy="870585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2865" y="5807201"/>
              <a:ext cx="957072" cy="84429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452865" y="5807201"/>
              <a:ext cx="957580" cy="844550"/>
            </a:xfrm>
            <a:custGeom>
              <a:avLst/>
              <a:gdLst/>
              <a:ahLst/>
              <a:cxnLst/>
              <a:rect l="l" t="t" r="r" b="b"/>
              <a:pathLst>
                <a:path w="957579" h="844550">
                  <a:moveTo>
                    <a:pt x="0" y="422148"/>
                  </a:moveTo>
                  <a:lnTo>
                    <a:pt x="2807" y="376150"/>
                  </a:lnTo>
                  <a:lnTo>
                    <a:pt x="11037" y="331587"/>
                  </a:lnTo>
                  <a:lnTo>
                    <a:pt x="24396" y="288716"/>
                  </a:lnTo>
                  <a:lnTo>
                    <a:pt x="42592" y="247795"/>
                  </a:lnTo>
                  <a:lnTo>
                    <a:pt x="65334" y="209081"/>
                  </a:lnTo>
                  <a:lnTo>
                    <a:pt x="92330" y="172832"/>
                  </a:lnTo>
                  <a:lnTo>
                    <a:pt x="123287" y="139305"/>
                  </a:lnTo>
                  <a:lnTo>
                    <a:pt x="157914" y="108759"/>
                  </a:lnTo>
                  <a:lnTo>
                    <a:pt x="195919" y="81449"/>
                  </a:lnTo>
                  <a:lnTo>
                    <a:pt x="237010" y="57635"/>
                  </a:lnTo>
                  <a:lnTo>
                    <a:pt x="280895" y="37573"/>
                  </a:lnTo>
                  <a:lnTo>
                    <a:pt x="327282" y="21521"/>
                  </a:lnTo>
                  <a:lnTo>
                    <a:pt x="375879" y="9736"/>
                  </a:lnTo>
                  <a:lnTo>
                    <a:pt x="426394" y="2477"/>
                  </a:lnTo>
                  <a:lnTo>
                    <a:pt x="478535" y="0"/>
                  </a:lnTo>
                  <a:lnTo>
                    <a:pt x="530677" y="2477"/>
                  </a:lnTo>
                  <a:lnTo>
                    <a:pt x="581192" y="9736"/>
                  </a:lnTo>
                  <a:lnTo>
                    <a:pt x="629789" y="21521"/>
                  </a:lnTo>
                  <a:lnTo>
                    <a:pt x="676176" y="37573"/>
                  </a:lnTo>
                  <a:lnTo>
                    <a:pt x="720061" y="57635"/>
                  </a:lnTo>
                  <a:lnTo>
                    <a:pt x="761152" y="81449"/>
                  </a:lnTo>
                  <a:lnTo>
                    <a:pt x="799157" y="108759"/>
                  </a:lnTo>
                  <a:lnTo>
                    <a:pt x="833784" y="139305"/>
                  </a:lnTo>
                  <a:lnTo>
                    <a:pt x="864741" y="172832"/>
                  </a:lnTo>
                  <a:lnTo>
                    <a:pt x="891737" y="209081"/>
                  </a:lnTo>
                  <a:lnTo>
                    <a:pt x="914479" y="247795"/>
                  </a:lnTo>
                  <a:lnTo>
                    <a:pt x="932675" y="288716"/>
                  </a:lnTo>
                  <a:lnTo>
                    <a:pt x="946034" y="331587"/>
                  </a:lnTo>
                  <a:lnTo>
                    <a:pt x="954264" y="376150"/>
                  </a:lnTo>
                  <a:lnTo>
                    <a:pt x="957072" y="422148"/>
                  </a:lnTo>
                  <a:lnTo>
                    <a:pt x="954264" y="468145"/>
                  </a:lnTo>
                  <a:lnTo>
                    <a:pt x="946034" y="512708"/>
                  </a:lnTo>
                  <a:lnTo>
                    <a:pt x="932675" y="555579"/>
                  </a:lnTo>
                  <a:lnTo>
                    <a:pt x="914479" y="596500"/>
                  </a:lnTo>
                  <a:lnTo>
                    <a:pt x="891737" y="635214"/>
                  </a:lnTo>
                  <a:lnTo>
                    <a:pt x="864741" y="671463"/>
                  </a:lnTo>
                  <a:lnTo>
                    <a:pt x="833784" y="704990"/>
                  </a:lnTo>
                  <a:lnTo>
                    <a:pt x="799157" y="735536"/>
                  </a:lnTo>
                  <a:lnTo>
                    <a:pt x="761152" y="762846"/>
                  </a:lnTo>
                  <a:lnTo>
                    <a:pt x="720061" y="786660"/>
                  </a:lnTo>
                  <a:lnTo>
                    <a:pt x="676176" y="806722"/>
                  </a:lnTo>
                  <a:lnTo>
                    <a:pt x="629789" y="822774"/>
                  </a:lnTo>
                  <a:lnTo>
                    <a:pt x="581192" y="834559"/>
                  </a:lnTo>
                  <a:lnTo>
                    <a:pt x="530677" y="841818"/>
                  </a:lnTo>
                  <a:lnTo>
                    <a:pt x="478535" y="844296"/>
                  </a:lnTo>
                  <a:lnTo>
                    <a:pt x="426394" y="841818"/>
                  </a:lnTo>
                  <a:lnTo>
                    <a:pt x="375879" y="834559"/>
                  </a:lnTo>
                  <a:lnTo>
                    <a:pt x="327282" y="822774"/>
                  </a:lnTo>
                  <a:lnTo>
                    <a:pt x="280895" y="806722"/>
                  </a:lnTo>
                  <a:lnTo>
                    <a:pt x="237010" y="786660"/>
                  </a:lnTo>
                  <a:lnTo>
                    <a:pt x="195919" y="762846"/>
                  </a:lnTo>
                  <a:lnTo>
                    <a:pt x="157914" y="735536"/>
                  </a:lnTo>
                  <a:lnTo>
                    <a:pt x="123287" y="704990"/>
                  </a:lnTo>
                  <a:lnTo>
                    <a:pt x="92330" y="671463"/>
                  </a:lnTo>
                  <a:lnTo>
                    <a:pt x="65334" y="635214"/>
                  </a:lnTo>
                  <a:lnTo>
                    <a:pt x="42592" y="596500"/>
                  </a:lnTo>
                  <a:lnTo>
                    <a:pt x="24396" y="555579"/>
                  </a:lnTo>
                  <a:lnTo>
                    <a:pt x="11037" y="512708"/>
                  </a:lnTo>
                  <a:lnTo>
                    <a:pt x="2807" y="468145"/>
                  </a:lnTo>
                  <a:lnTo>
                    <a:pt x="0" y="422148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746617" y="5929071"/>
            <a:ext cx="3689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00"/>
                </a:solidFill>
                <a:latin typeface="Arial Black"/>
                <a:cs typeface="Arial Black"/>
              </a:rPr>
              <a:t>U6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FFFF00"/>
                </a:solidFill>
                <a:latin typeface="Arial Black"/>
                <a:cs typeface="Arial Black"/>
              </a:rPr>
              <a:t>U7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093957" y="646506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44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spc="-25" dirty="0">
                <a:latin typeface="Constantia"/>
                <a:cs typeface="Constantia"/>
              </a:rPr>
              <a:t>1</a:t>
            </a:r>
            <a:r>
              <a:rPr sz="1200" spc="-630" dirty="0">
                <a:latin typeface="Constantia"/>
                <a:cs typeface="Constantia"/>
              </a:rPr>
              <a:t>9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911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4420" y="1143711"/>
            <a:ext cx="47885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latin typeface="Arial"/>
                <a:cs typeface="Arial"/>
              </a:rPr>
              <a:t>REFERENTIEL</a:t>
            </a:r>
            <a:endParaRPr sz="5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3920" y="2830195"/>
            <a:ext cx="51638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i="1" dirty="0">
                <a:latin typeface="Blackadder ITC"/>
                <a:cs typeface="Blackadder ITC"/>
              </a:rPr>
              <a:t>École</a:t>
            </a:r>
            <a:r>
              <a:rPr sz="9600" i="1" spc="-5" dirty="0">
                <a:latin typeface="Blackadder ITC"/>
                <a:cs typeface="Blackadder ITC"/>
              </a:rPr>
              <a:t> </a:t>
            </a:r>
            <a:r>
              <a:rPr sz="9600" i="1" dirty="0">
                <a:latin typeface="Blackadder ITC"/>
                <a:cs typeface="Blackadder ITC"/>
              </a:rPr>
              <a:t>de</a:t>
            </a:r>
            <a:r>
              <a:rPr sz="9600" i="1" spc="-5" dirty="0">
                <a:latin typeface="Blackadder ITC"/>
                <a:cs typeface="Blackadder ITC"/>
              </a:rPr>
              <a:t> </a:t>
            </a:r>
            <a:r>
              <a:rPr sz="9600" i="1" spc="-20" dirty="0">
                <a:latin typeface="Blackadder ITC"/>
                <a:cs typeface="Blackadder ITC"/>
              </a:rPr>
              <a:t>foot</a:t>
            </a:r>
            <a:endParaRPr sz="9600">
              <a:latin typeface="Blackadder ITC"/>
              <a:cs typeface="Blackadder IT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134094" y="3211830"/>
            <a:ext cx="1457706" cy="1225550"/>
            <a:chOff x="9134094" y="3211830"/>
            <a:chExt cx="1407803" cy="12255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8962" y="3212084"/>
              <a:ext cx="1392935" cy="12252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134094" y="3211830"/>
              <a:ext cx="1393190" cy="1225550"/>
            </a:xfrm>
            <a:custGeom>
              <a:avLst/>
              <a:gdLst/>
              <a:ahLst/>
              <a:cxnLst/>
              <a:rect l="l" t="t" r="r" b="b"/>
              <a:pathLst>
                <a:path w="1393190" h="1225550">
                  <a:moveTo>
                    <a:pt x="0" y="612648"/>
                  </a:moveTo>
                  <a:lnTo>
                    <a:pt x="1910" y="566928"/>
                  </a:lnTo>
                  <a:lnTo>
                    <a:pt x="7550" y="522121"/>
                  </a:lnTo>
                  <a:lnTo>
                    <a:pt x="16787" y="478345"/>
                  </a:lnTo>
                  <a:lnTo>
                    <a:pt x="29484" y="435717"/>
                  </a:lnTo>
                  <a:lnTo>
                    <a:pt x="45509" y="394357"/>
                  </a:lnTo>
                  <a:lnTo>
                    <a:pt x="64725" y="354383"/>
                  </a:lnTo>
                  <a:lnTo>
                    <a:pt x="86999" y="315913"/>
                  </a:lnTo>
                  <a:lnTo>
                    <a:pt x="112196" y="279067"/>
                  </a:lnTo>
                  <a:lnTo>
                    <a:pt x="140181" y="243962"/>
                  </a:lnTo>
                  <a:lnTo>
                    <a:pt x="170820" y="210717"/>
                  </a:lnTo>
                  <a:lnTo>
                    <a:pt x="203977" y="179450"/>
                  </a:lnTo>
                  <a:lnTo>
                    <a:pt x="239519" y="150281"/>
                  </a:lnTo>
                  <a:lnTo>
                    <a:pt x="277311" y="123328"/>
                  </a:lnTo>
                  <a:lnTo>
                    <a:pt x="317218" y="98708"/>
                  </a:lnTo>
                  <a:lnTo>
                    <a:pt x="359106" y="76541"/>
                  </a:lnTo>
                  <a:lnTo>
                    <a:pt x="402839" y="56945"/>
                  </a:lnTo>
                  <a:lnTo>
                    <a:pt x="448284" y="40039"/>
                  </a:lnTo>
                  <a:lnTo>
                    <a:pt x="495306" y="25941"/>
                  </a:lnTo>
                  <a:lnTo>
                    <a:pt x="543770" y="14769"/>
                  </a:lnTo>
                  <a:lnTo>
                    <a:pt x="593541" y="6643"/>
                  </a:lnTo>
                  <a:lnTo>
                    <a:pt x="644485" y="1680"/>
                  </a:lnTo>
                  <a:lnTo>
                    <a:pt x="696467" y="0"/>
                  </a:lnTo>
                  <a:lnTo>
                    <a:pt x="748450" y="1680"/>
                  </a:lnTo>
                  <a:lnTo>
                    <a:pt x="799394" y="6643"/>
                  </a:lnTo>
                  <a:lnTo>
                    <a:pt x="849165" y="14769"/>
                  </a:lnTo>
                  <a:lnTo>
                    <a:pt x="897629" y="25941"/>
                  </a:lnTo>
                  <a:lnTo>
                    <a:pt x="944651" y="40039"/>
                  </a:lnTo>
                  <a:lnTo>
                    <a:pt x="990096" y="56945"/>
                  </a:lnTo>
                  <a:lnTo>
                    <a:pt x="1033829" y="76541"/>
                  </a:lnTo>
                  <a:lnTo>
                    <a:pt x="1075717" y="98708"/>
                  </a:lnTo>
                  <a:lnTo>
                    <a:pt x="1115624" y="123328"/>
                  </a:lnTo>
                  <a:lnTo>
                    <a:pt x="1153416" y="150281"/>
                  </a:lnTo>
                  <a:lnTo>
                    <a:pt x="1188958" y="179450"/>
                  </a:lnTo>
                  <a:lnTo>
                    <a:pt x="1222115" y="210717"/>
                  </a:lnTo>
                  <a:lnTo>
                    <a:pt x="1252754" y="243962"/>
                  </a:lnTo>
                  <a:lnTo>
                    <a:pt x="1280739" y="279067"/>
                  </a:lnTo>
                  <a:lnTo>
                    <a:pt x="1305936" y="315913"/>
                  </a:lnTo>
                  <a:lnTo>
                    <a:pt x="1328210" y="354383"/>
                  </a:lnTo>
                  <a:lnTo>
                    <a:pt x="1347426" y="394357"/>
                  </a:lnTo>
                  <a:lnTo>
                    <a:pt x="1363451" y="435717"/>
                  </a:lnTo>
                  <a:lnTo>
                    <a:pt x="1376148" y="478345"/>
                  </a:lnTo>
                  <a:lnTo>
                    <a:pt x="1385385" y="522121"/>
                  </a:lnTo>
                  <a:lnTo>
                    <a:pt x="1391025" y="566928"/>
                  </a:lnTo>
                  <a:lnTo>
                    <a:pt x="1392935" y="612648"/>
                  </a:lnTo>
                  <a:lnTo>
                    <a:pt x="1391025" y="658367"/>
                  </a:lnTo>
                  <a:lnTo>
                    <a:pt x="1385385" y="703174"/>
                  </a:lnTo>
                  <a:lnTo>
                    <a:pt x="1376148" y="746950"/>
                  </a:lnTo>
                  <a:lnTo>
                    <a:pt x="1363451" y="789578"/>
                  </a:lnTo>
                  <a:lnTo>
                    <a:pt x="1347426" y="830938"/>
                  </a:lnTo>
                  <a:lnTo>
                    <a:pt x="1328210" y="870912"/>
                  </a:lnTo>
                  <a:lnTo>
                    <a:pt x="1305936" y="909382"/>
                  </a:lnTo>
                  <a:lnTo>
                    <a:pt x="1280739" y="946228"/>
                  </a:lnTo>
                  <a:lnTo>
                    <a:pt x="1252754" y="981333"/>
                  </a:lnTo>
                  <a:lnTo>
                    <a:pt x="1222115" y="1014578"/>
                  </a:lnTo>
                  <a:lnTo>
                    <a:pt x="1188958" y="1045844"/>
                  </a:lnTo>
                  <a:lnTo>
                    <a:pt x="1153416" y="1075014"/>
                  </a:lnTo>
                  <a:lnTo>
                    <a:pt x="1115624" y="1101967"/>
                  </a:lnTo>
                  <a:lnTo>
                    <a:pt x="1075717" y="1126587"/>
                  </a:lnTo>
                  <a:lnTo>
                    <a:pt x="1033829" y="1148754"/>
                  </a:lnTo>
                  <a:lnTo>
                    <a:pt x="990096" y="1168350"/>
                  </a:lnTo>
                  <a:lnTo>
                    <a:pt x="944651" y="1185256"/>
                  </a:lnTo>
                  <a:lnTo>
                    <a:pt x="897629" y="1199354"/>
                  </a:lnTo>
                  <a:lnTo>
                    <a:pt x="849165" y="1210526"/>
                  </a:lnTo>
                  <a:lnTo>
                    <a:pt x="799394" y="1218652"/>
                  </a:lnTo>
                  <a:lnTo>
                    <a:pt x="748450" y="1223615"/>
                  </a:lnTo>
                  <a:lnTo>
                    <a:pt x="696467" y="1225296"/>
                  </a:lnTo>
                  <a:lnTo>
                    <a:pt x="644485" y="1223615"/>
                  </a:lnTo>
                  <a:lnTo>
                    <a:pt x="593541" y="1218652"/>
                  </a:lnTo>
                  <a:lnTo>
                    <a:pt x="543770" y="1210526"/>
                  </a:lnTo>
                  <a:lnTo>
                    <a:pt x="495306" y="1199354"/>
                  </a:lnTo>
                  <a:lnTo>
                    <a:pt x="448284" y="1185256"/>
                  </a:lnTo>
                  <a:lnTo>
                    <a:pt x="402839" y="1168350"/>
                  </a:lnTo>
                  <a:lnTo>
                    <a:pt x="359106" y="1148754"/>
                  </a:lnTo>
                  <a:lnTo>
                    <a:pt x="317218" y="1126587"/>
                  </a:lnTo>
                  <a:lnTo>
                    <a:pt x="277311" y="1101967"/>
                  </a:lnTo>
                  <a:lnTo>
                    <a:pt x="239519" y="1075014"/>
                  </a:lnTo>
                  <a:lnTo>
                    <a:pt x="203977" y="1045844"/>
                  </a:lnTo>
                  <a:lnTo>
                    <a:pt x="170820" y="1014578"/>
                  </a:lnTo>
                  <a:lnTo>
                    <a:pt x="140181" y="981333"/>
                  </a:lnTo>
                  <a:lnTo>
                    <a:pt x="112196" y="946228"/>
                  </a:lnTo>
                  <a:lnTo>
                    <a:pt x="86999" y="909382"/>
                  </a:lnTo>
                  <a:lnTo>
                    <a:pt x="64725" y="870912"/>
                  </a:lnTo>
                  <a:lnTo>
                    <a:pt x="45509" y="830938"/>
                  </a:lnTo>
                  <a:lnTo>
                    <a:pt x="29484" y="789578"/>
                  </a:lnTo>
                  <a:lnTo>
                    <a:pt x="16787" y="746950"/>
                  </a:lnTo>
                  <a:lnTo>
                    <a:pt x="7550" y="703174"/>
                  </a:lnTo>
                  <a:lnTo>
                    <a:pt x="1910" y="658367"/>
                  </a:lnTo>
                  <a:lnTo>
                    <a:pt x="0" y="61264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7196" y="4665027"/>
            <a:ext cx="2014158" cy="18744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8371" y="3356538"/>
            <a:ext cx="2040891" cy="193807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585534" y="333795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U6</a:t>
            </a:r>
          </a:p>
          <a:p>
            <a:r>
              <a:rPr lang="fr-FR" sz="2400" b="1" dirty="0" smtClean="0">
                <a:solidFill>
                  <a:srgbClr val="FFFF00"/>
                </a:solidFill>
              </a:rPr>
              <a:t>U7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813" y="387619"/>
            <a:ext cx="1146429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Arial Black"/>
                <a:cs typeface="Arial Black"/>
              </a:rPr>
              <a:t>U7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Arial Black"/>
                <a:cs typeface="Arial Black"/>
              </a:rPr>
              <a:t>ai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je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Arial Black"/>
                <a:cs typeface="Arial Black"/>
              </a:rPr>
              <a:t>faire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Ma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catégorie,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80" dirty="0">
                <a:solidFill>
                  <a:srgbClr val="FFFFFF"/>
                </a:solidFill>
                <a:latin typeface="Arial Black"/>
                <a:cs typeface="Arial Black"/>
              </a:rPr>
              <a:t>connaissance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l’enfant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Arial Black"/>
                <a:cs typeface="Arial Black"/>
              </a:rPr>
              <a:t>profil</a:t>
            </a:r>
            <a:r>
              <a:rPr sz="1900" i="1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Arial Black"/>
                <a:cs typeface="Arial Black"/>
              </a:rPr>
              <a:t>l’éducateur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518" y="1682242"/>
            <a:ext cx="11149330" cy="390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105"/>
              </a:spcBef>
            </a:pPr>
            <a:r>
              <a:rPr sz="1700" b="1" dirty="0">
                <a:latin typeface="Arial"/>
                <a:cs typeface="Arial"/>
              </a:rPr>
              <a:t>Enfant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très </a:t>
            </a:r>
            <a:r>
              <a:rPr sz="1700" b="1" spc="-10" dirty="0">
                <a:latin typeface="Arial"/>
                <a:cs typeface="Arial"/>
              </a:rPr>
              <a:t>égocentrique</a:t>
            </a:r>
            <a:endParaRPr sz="1700">
              <a:latin typeface="Arial"/>
              <a:cs typeface="Arial"/>
            </a:endParaRPr>
          </a:p>
          <a:p>
            <a:pPr marL="495300">
              <a:lnSpc>
                <a:spcPts val="2014"/>
              </a:lnSpc>
            </a:pP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Individualiser</a:t>
            </a:r>
            <a:r>
              <a:rPr sz="1700" spc="-7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relation</a:t>
            </a:r>
            <a:r>
              <a:rPr sz="17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dans</a:t>
            </a:r>
            <a:r>
              <a:rPr sz="17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le</a:t>
            </a:r>
            <a:r>
              <a:rPr sz="17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groupe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2014"/>
              </a:lnSpc>
              <a:spcBef>
                <a:spcPts val="2085"/>
              </a:spcBef>
            </a:pPr>
            <a:r>
              <a:rPr sz="1700" b="1" dirty="0">
                <a:latin typeface="Arial"/>
                <a:cs typeface="Arial"/>
              </a:rPr>
              <a:t>Le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jeu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est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centre</a:t>
            </a:r>
            <a:r>
              <a:rPr sz="1700" b="1" spc="-10" dirty="0">
                <a:latin typeface="Arial"/>
                <a:cs typeface="Arial"/>
              </a:rPr>
              <a:t> d’intérêt</a:t>
            </a:r>
            <a:endParaRPr sz="1700">
              <a:latin typeface="Arial"/>
              <a:cs typeface="Arial"/>
            </a:endParaRPr>
          </a:p>
          <a:p>
            <a:pPr marL="495300">
              <a:lnSpc>
                <a:spcPts val="2014"/>
              </a:lnSpc>
            </a:pP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Proposer</a:t>
            </a:r>
            <a:r>
              <a:rPr sz="17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des</a:t>
            </a:r>
            <a:r>
              <a:rPr sz="17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situations</a:t>
            </a:r>
            <a:r>
              <a:rPr sz="17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ludiques</a:t>
            </a:r>
            <a:r>
              <a:rPr sz="17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et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 variées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2014"/>
              </a:lnSpc>
              <a:spcBef>
                <a:spcPts val="2090"/>
              </a:spcBef>
            </a:pPr>
            <a:r>
              <a:rPr sz="1700" b="1" dirty="0">
                <a:latin typeface="Arial"/>
                <a:cs typeface="Arial"/>
              </a:rPr>
              <a:t>Notion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 copain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peu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développée</a:t>
            </a:r>
            <a:endParaRPr sz="1700">
              <a:latin typeface="Arial"/>
              <a:cs typeface="Arial"/>
            </a:endParaRPr>
          </a:p>
          <a:p>
            <a:pPr marL="434340">
              <a:lnSpc>
                <a:spcPts val="2014"/>
              </a:lnSpc>
            </a:pP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Proposer</a:t>
            </a:r>
            <a:r>
              <a:rPr sz="17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des</a:t>
            </a:r>
            <a:r>
              <a:rPr sz="17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activités</a:t>
            </a:r>
            <a:r>
              <a:rPr sz="17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7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coopération</a:t>
            </a:r>
            <a:r>
              <a:rPr sz="17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pour</a:t>
            </a:r>
            <a:r>
              <a:rPr sz="17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stimuler</a:t>
            </a:r>
            <a:r>
              <a:rPr sz="17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l’intégration</a:t>
            </a:r>
            <a:r>
              <a:rPr sz="17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7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l’autre</a:t>
            </a:r>
            <a:r>
              <a:rPr sz="17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avec</a:t>
            </a:r>
            <a:r>
              <a:rPr sz="17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confiance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2014"/>
              </a:lnSpc>
              <a:spcBef>
                <a:spcPts val="2090"/>
              </a:spcBef>
            </a:pPr>
            <a:r>
              <a:rPr sz="1700" b="1" dirty="0">
                <a:latin typeface="Arial"/>
                <a:cs typeface="Arial"/>
              </a:rPr>
              <a:t>Attention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peu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soutenue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et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courte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durée</a:t>
            </a:r>
            <a:endParaRPr sz="1700">
              <a:latin typeface="Arial"/>
              <a:cs typeface="Arial"/>
            </a:endParaRPr>
          </a:p>
          <a:p>
            <a:pPr marL="434340">
              <a:lnSpc>
                <a:spcPts val="2014"/>
              </a:lnSpc>
            </a:pP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Privilégier</a:t>
            </a:r>
            <a:r>
              <a:rPr sz="17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séquences</a:t>
            </a:r>
            <a:r>
              <a:rPr sz="17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courtes</a:t>
            </a:r>
            <a:endParaRPr sz="1700">
              <a:latin typeface="Arial Black"/>
              <a:cs typeface="Arial Black"/>
            </a:endParaRPr>
          </a:p>
          <a:p>
            <a:pPr marL="434340" marR="6828790" indent="-422275">
              <a:lnSpc>
                <a:spcPct val="98500"/>
              </a:lnSpc>
              <a:spcBef>
                <a:spcPts val="2120"/>
              </a:spcBef>
            </a:pPr>
            <a:r>
              <a:rPr sz="1700" b="1" spc="-20" dirty="0">
                <a:latin typeface="Arial"/>
                <a:cs typeface="Arial"/>
              </a:rPr>
              <a:t>Tout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début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d’une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capacité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-325" dirty="0">
                <a:latin typeface="Arial"/>
                <a:cs typeface="Arial"/>
              </a:rPr>
              <a:t>d’analyse
</a:t>
            </a:r>
            <a:r>
              <a:rPr sz="1700" spc="-325" dirty="0">
                <a:solidFill>
                  <a:srgbClr val="800000"/>
                </a:solidFill>
                <a:latin typeface="Arial Black"/>
                <a:cs typeface="Arial Black"/>
              </a:rPr>
              <a:t>Privilégier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l’action</a:t>
            </a:r>
            <a:r>
              <a:rPr sz="17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à 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l’explication
Montrer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et</a:t>
            </a:r>
            <a:r>
              <a:rPr sz="17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laisser</a:t>
            </a:r>
            <a:r>
              <a:rPr sz="17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réaliser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518" y="5827877"/>
            <a:ext cx="5151120" cy="539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105"/>
              </a:spcBef>
            </a:pPr>
            <a:r>
              <a:rPr sz="1700" b="1" dirty="0">
                <a:latin typeface="Arial"/>
                <a:cs typeface="Arial"/>
              </a:rPr>
              <a:t>Besoin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d’affection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incluant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une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relation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direct</a:t>
            </a:r>
            <a:endParaRPr sz="1700">
              <a:latin typeface="Arial"/>
              <a:cs typeface="Arial"/>
            </a:endParaRPr>
          </a:p>
          <a:p>
            <a:pPr marL="434340">
              <a:lnSpc>
                <a:spcPts val="2014"/>
              </a:lnSpc>
            </a:pP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Accorder</a:t>
            </a:r>
            <a:r>
              <a:rPr sz="17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l’attention</a:t>
            </a:r>
            <a:r>
              <a:rPr sz="17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à</a:t>
            </a:r>
            <a:r>
              <a:rPr sz="17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chaque</a:t>
            </a:r>
            <a:r>
              <a:rPr sz="17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enfant</a:t>
            </a:r>
            <a:endParaRPr sz="17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5112" y="1990344"/>
            <a:ext cx="396240" cy="207645"/>
            <a:chOff x="515112" y="1990344"/>
            <a:chExt cx="396240" cy="207645"/>
          </a:xfrm>
        </p:grpSpPr>
        <p:sp>
          <p:nvSpPr>
            <p:cNvPr id="6" name="object 6"/>
            <p:cNvSpPr/>
            <p:nvPr/>
          </p:nvSpPr>
          <p:spPr>
            <a:xfrm>
              <a:off x="528066" y="2003298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40" h="181610">
                  <a:moveTo>
                    <a:pt x="278472" y="0"/>
                  </a:moveTo>
                  <a:lnTo>
                    <a:pt x="278472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8472" y="136016"/>
                  </a:lnTo>
                  <a:lnTo>
                    <a:pt x="278472" y="181355"/>
                  </a:lnTo>
                  <a:lnTo>
                    <a:pt x="370331" y="90677"/>
                  </a:lnTo>
                  <a:lnTo>
                    <a:pt x="27847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8066" y="2003298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40" h="181610">
                  <a:moveTo>
                    <a:pt x="0" y="45338"/>
                  </a:moveTo>
                  <a:lnTo>
                    <a:pt x="278472" y="45338"/>
                  </a:lnTo>
                  <a:lnTo>
                    <a:pt x="278472" y="0"/>
                  </a:lnTo>
                  <a:lnTo>
                    <a:pt x="370331" y="90677"/>
                  </a:lnTo>
                  <a:lnTo>
                    <a:pt x="278472" y="181355"/>
                  </a:lnTo>
                  <a:lnTo>
                    <a:pt x="278472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19683" y="2752344"/>
            <a:ext cx="396240" cy="207645"/>
            <a:chOff x="519683" y="2752344"/>
            <a:chExt cx="396240" cy="207645"/>
          </a:xfrm>
        </p:grpSpPr>
        <p:sp>
          <p:nvSpPr>
            <p:cNvPr id="9" name="object 9"/>
            <p:cNvSpPr/>
            <p:nvPr/>
          </p:nvSpPr>
          <p:spPr>
            <a:xfrm>
              <a:off x="532637" y="2765298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40" h="181610">
                  <a:moveTo>
                    <a:pt x="278472" y="0"/>
                  </a:moveTo>
                  <a:lnTo>
                    <a:pt x="278472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8472" y="136016"/>
                  </a:lnTo>
                  <a:lnTo>
                    <a:pt x="278472" y="181355"/>
                  </a:lnTo>
                  <a:lnTo>
                    <a:pt x="370331" y="90677"/>
                  </a:lnTo>
                  <a:lnTo>
                    <a:pt x="27847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2637" y="2765298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40" h="181610">
                  <a:moveTo>
                    <a:pt x="0" y="45338"/>
                  </a:moveTo>
                  <a:lnTo>
                    <a:pt x="278472" y="45338"/>
                  </a:lnTo>
                  <a:lnTo>
                    <a:pt x="278472" y="0"/>
                  </a:lnTo>
                  <a:lnTo>
                    <a:pt x="370331" y="90677"/>
                  </a:lnTo>
                  <a:lnTo>
                    <a:pt x="278472" y="181355"/>
                  </a:lnTo>
                  <a:lnTo>
                    <a:pt x="278472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86155" y="3521964"/>
            <a:ext cx="396240" cy="208915"/>
            <a:chOff x="486155" y="3521964"/>
            <a:chExt cx="396240" cy="208915"/>
          </a:xfrm>
        </p:grpSpPr>
        <p:sp>
          <p:nvSpPr>
            <p:cNvPr id="12" name="object 12"/>
            <p:cNvSpPr/>
            <p:nvPr/>
          </p:nvSpPr>
          <p:spPr>
            <a:xfrm>
              <a:off x="499109" y="3534918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40" h="182879">
                  <a:moveTo>
                    <a:pt x="277698" y="0"/>
                  </a:moveTo>
                  <a:lnTo>
                    <a:pt x="277698" y="45720"/>
                  </a:lnTo>
                  <a:lnTo>
                    <a:pt x="0" y="45720"/>
                  </a:lnTo>
                  <a:lnTo>
                    <a:pt x="0" y="137160"/>
                  </a:lnTo>
                  <a:lnTo>
                    <a:pt x="277698" y="137160"/>
                  </a:lnTo>
                  <a:lnTo>
                    <a:pt x="277698" y="182880"/>
                  </a:lnTo>
                  <a:lnTo>
                    <a:pt x="370331" y="91440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9109" y="3534918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40" h="182879">
                  <a:moveTo>
                    <a:pt x="0" y="45720"/>
                  </a:moveTo>
                  <a:lnTo>
                    <a:pt x="277698" y="45720"/>
                  </a:lnTo>
                  <a:lnTo>
                    <a:pt x="277698" y="0"/>
                  </a:lnTo>
                  <a:lnTo>
                    <a:pt x="370331" y="91440"/>
                  </a:lnTo>
                  <a:lnTo>
                    <a:pt x="277698" y="182880"/>
                  </a:lnTo>
                  <a:lnTo>
                    <a:pt x="277698" y="137160"/>
                  </a:lnTo>
                  <a:lnTo>
                    <a:pt x="0" y="137160"/>
                  </a:lnTo>
                  <a:lnTo>
                    <a:pt x="0" y="4572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96823" y="4335779"/>
            <a:ext cx="396240" cy="208915"/>
            <a:chOff x="496823" y="4335779"/>
            <a:chExt cx="396240" cy="208915"/>
          </a:xfrm>
        </p:grpSpPr>
        <p:sp>
          <p:nvSpPr>
            <p:cNvPr id="15" name="object 15"/>
            <p:cNvSpPr/>
            <p:nvPr/>
          </p:nvSpPr>
          <p:spPr>
            <a:xfrm>
              <a:off x="509777" y="4348733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40" h="182879">
                  <a:moveTo>
                    <a:pt x="277698" y="0"/>
                  </a:moveTo>
                  <a:lnTo>
                    <a:pt x="277698" y="45720"/>
                  </a:lnTo>
                  <a:lnTo>
                    <a:pt x="0" y="45720"/>
                  </a:lnTo>
                  <a:lnTo>
                    <a:pt x="0" y="137160"/>
                  </a:lnTo>
                  <a:lnTo>
                    <a:pt x="277698" y="137160"/>
                  </a:lnTo>
                  <a:lnTo>
                    <a:pt x="277698" y="182880"/>
                  </a:lnTo>
                  <a:lnTo>
                    <a:pt x="370331" y="91440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9777" y="4348733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40" h="182879">
                  <a:moveTo>
                    <a:pt x="0" y="45720"/>
                  </a:moveTo>
                  <a:lnTo>
                    <a:pt x="277698" y="45720"/>
                  </a:lnTo>
                  <a:lnTo>
                    <a:pt x="277698" y="0"/>
                  </a:lnTo>
                  <a:lnTo>
                    <a:pt x="370331" y="91440"/>
                  </a:lnTo>
                  <a:lnTo>
                    <a:pt x="277698" y="182880"/>
                  </a:lnTo>
                  <a:lnTo>
                    <a:pt x="277698" y="137160"/>
                  </a:lnTo>
                  <a:lnTo>
                    <a:pt x="0" y="137160"/>
                  </a:lnTo>
                  <a:lnTo>
                    <a:pt x="0" y="45720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95300" y="5116067"/>
            <a:ext cx="396240" cy="207645"/>
            <a:chOff x="495300" y="5116067"/>
            <a:chExt cx="396240" cy="207645"/>
          </a:xfrm>
        </p:grpSpPr>
        <p:sp>
          <p:nvSpPr>
            <p:cNvPr id="18" name="object 18"/>
            <p:cNvSpPr/>
            <p:nvPr/>
          </p:nvSpPr>
          <p:spPr>
            <a:xfrm>
              <a:off x="508253" y="5129021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40" h="181610">
                  <a:moveTo>
                    <a:pt x="278472" y="0"/>
                  </a:moveTo>
                  <a:lnTo>
                    <a:pt x="278472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8472" y="136016"/>
                  </a:lnTo>
                  <a:lnTo>
                    <a:pt x="278472" y="181355"/>
                  </a:lnTo>
                  <a:lnTo>
                    <a:pt x="370332" y="90677"/>
                  </a:lnTo>
                  <a:lnTo>
                    <a:pt x="27847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8253" y="5129021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40" h="181610">
                  <a:moveTo>
                    <a:pt x="0" y="45338"/>
                  </a:moveTo>
                  <a:lnTo>
                    <a:pt x="278472" y="45338"/>
                  </a:lnTo>
                  <a:lnTo>
                    <a:pt x="278472" y="0"/>
                  </a:lnTo>
                  <a:lnTo>
                    <a:pt x="370332" y="90677"/>
                  </a:lnTo>
                  <a:lnTo>
                    <a:pt x="278472" y="181355"/>
                  </a:lnTo>
                  <a:lnTo>
                    <a:pt x="278472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09016" y="5384291"/>
            <a:ext cx="394970" cy="207645"/>
            <a:chOff x="509016" y="5384291"/>
            <a:chExt cx="394970" cy="207645"/>
          </a:xfrm>
        </p:grpSpPr>
        <p:sp>
          <p:nvSpPr>
            <p:cNvPr id="21" name="object 21"/>
            <p:cNvSpPr/>
            <p:nvPr/>
          </p:nvSpPr>
          <p:spPr>
            <a:xfrm>
              <a:off x="521970" y="5397245"/>
              <a:ext cx="368935" cy="181610"/>
            </a:xfrm>
            <a:custGeom>
              <a:avLst/>
              <a:gdLst/>
              <a:ahLst/>
              <a:cxnLst/>
              <a:rect l="l" t="t" r="r" b="b"/>
              <a:pathLst>
                <a:path w="368934" h="181610">
                  <a:moveTo>
                    <a:pt x="276948" y="0"/>
                  </a:moveTo>
                  <a:lnTo>
                    <a:pt x="276948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6948" y="136016"/>
                  </a:lnTo>
                  <a:lnTo>
                    <a:pt x="276948" y="181355"/>
                  </a:lnTo>
                  <a:lnTo>
                    <a:pt x="368808" y="90677"/>
                  </a:lnTo>
                  <a:lnTo>
                    <a:pt x="27694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1970" y="5397245"/>
              <a:ext cx="368935" cy="181610"/>
            </a:xfrm>
            <a:custGeom>
              <a:avLst/>
              <a:gdLst/>
              <a:ahLst/>
              <a:cxnLst/>
              <a:rect l="l" t="t" r="r" b="b"/>
              <a:pathLst>
                <a:path w="368934" h="181610">
                  <a:moveTo>
                    <a:pt x="0" y="45338"/>
                  </a:moveTo>
                  <a:lnTo>
                    <a:pt x="276948" y="45338"/>
                  </a:lnTo>
                  <a:lnTo>
                    <a:pt x="276948" y="0"/>
                  </a:lnTo>
                  <a:lnTo>
                    <a:pt x="368808" y="90677"/>
                  </a:lnTo>
                  <a:lnTo>
                    <a:pt x="276948" y="181355"/>
                  </a:lnTo>
                  <a:lnTo>
                    <a:pt x="276948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95300" y="6131052"/>
            <a:ext cx="396240" cy="208915"/>
            <a:chOff x="495300" y="6131052"/>
            <a:chExt cx="396240" cy="208915"/>
          </a:xfrm>
        </p:grpSpPr>
        <p:sp>
          <p:nvSpPr>
            <p:cNvPr id="24" name="object 24"/>
            <p:cNvSpPr/>
            <p:nvPr/>
          </p:nvSpPr>
          <p:spPr>
            <a:xfrm>
              <a:off x="508253" y="6144006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40" h="182879">
                  <a:moveTo>
                    <a:pt x="277698" y="0"/>
                  </a:moveTo>
                  <a:lnTo>
                    <a:pt x="277698" y="45720"/>
                  </a:lnTo>
                  <a:lnTo>
                    <a:pt x="0" y="45720"/>
                  </a:lnTo>
                  <a:lnTo>
                    <a:pt x="0" y="137160"/>
                  </a:lnTo>
                  <a:lnTo>
                    <a:pt x="277698" y="137160"/>
                  </a:lnTo>
                  <a:lnTo>
                    <a:pt x="277698" y="182880"/>
                  </a:lnTo>
                  <a:lnTo>
                    <a:pt x="370332" y="91440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8253" y="6144006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40" h="182879">
                  <a:moveTo>
                    <a:pt x="0" y="45720"/>
                  </a:moveTo>
                  <a:lnTo>
                    <a:pt x="277698" y="45720"/>
                  </a:lnTo>
                  <a:lnTo>
                    <a:pt x="277698" y="0"/>
                  </a:lnTo>
                  <a:lnTo>
                    <a:pt x="370332" y="91440"/>
                  </a:lnTo>
                  <a:lnTo>
                    <a:pt x="277698" y="182880"/>
                  </a:lnTo>
                  <a:lnTo>
                    <a:pt x="277698" y="137160"/>
                  </a:lnTo>
                  <a:lnTo>
                    <a:pt x="0" y="137160"/>
                  </a:lnTo>
                  <a:lnTo>
                    <a:pt x="0" y="4572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08303" y="1106424"/>
            <a:ext cx="4413885" cy="3676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  <a:tabLst>
                <a:tab pos="1931035" algn="l"/>
              </a:tabLst>
            </a:pP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SUR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LE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000099"/>
                </a:solidFill>
                <a:latin typeface="Arial Black"/>
                <a:cs typeface="Arial Black"/>
              </a:rPr>
              <a:t>PLAN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PSYCHOLOGIQUE</a:t>
            </a:r>
            <a:r>
              <a:rPr sz="1800" spc="-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000099"/>
                </a:solidFill>
                <a:latin typeface="Arial Black"/>
                <a:cs typeface="Arial Black"/>
              </a:rPr>
              <a:t>: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2429" y="951738"/>
            <a:ext cx="9825355" cy="723900"/>
          </a:xfrm>
          <a:custGeom>
            <a:avLst/>
            <a:gdLst/>
            <a:ahLst/>
            <a:cxnLst/>
            <a:rect l="l" t="t" r="r" b="b"/>
            <a:pathLst>
              <a:path w="9825355" h="723900">
                <a:moveTo>
                  <a:pt x="0" y="0"/>
                </a:moveTo>
                <a:lnTo>
                  <a:pt x="9825228" y="0"/>
                </a:lnTo>
              </a:path>
              <a:path w="9825355" h="723900">
                <a:moveTo>
                  <a:pt x="22860" y="10667"/>
                </a:moveTo>
                <a:lnTo>
                  <a:pt x="22860" y="723900"/>
                </a:lnTo>
              </a:path>
            </a:pathLst>
          </a:custGeom>
          <a:ln w="38100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9400031" y="5637276"/>
            <a:ext cx="982980" cy="868680"/>
            <a:chOff x="9400031" y="5637276"/>
            <a:chExt cx="982980" cy="868680"/>
          </a:xfrm>
        </p:grpSpPr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2985" y="5650230"/>
              <a:ext cx="957072" cy="84277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2985" y="5650230"/>
              <a:ext cx="957580" cy="843280"/>
            </a:xfrm>
            <a:custGeom>
              <a:avLst/>
              <a:gdLst/>
              <a:ahLst/>
              <a:cxnLst/>
              <a:rect l="l" t="t" r="r" b="b"/>
              <a:pathLst>
                <a:path w="957579" h="843279">
                  <a:moveTo>
                    <a:pt x="0" y="421386"/>
                  </a:moveTo>
                  <a:lnTo>
                    <a:pt x="2807" y="375470"/>
                  </a:lnTo>
                  <a:lnTo>
                    <a:pt x="11037" y="330988"/>
                  </a:lnTo>
                  <a:lnTo>
                    <a:pt x="24396" y="288194"/>
                  </a:lnTo>
                  <a:lnTo>
                    <a:pt x="42592" y="247347"/>
                  </a:lnTo>
                  <a:lnTo>
                    <a:pt x="65334" y="208703"/>
                  </a:lnTo>
                  <a:lnTo>
                    <a:pt x="92330" y="172519"/>
                  </a:lnTo>
                  <a:lnTo>
                    <a:pt x="123287" y="139053"/>
                  </a:lnTo>
                  <a:lnTo>
                    <a:pt x="157914" y="108562"/>
                  </a:lnTo>
                  <a:lnTo>
                    <a:pt x="195919" y="81302"/>
                  </a:lnTo>
                  <a:lnTo>
                    <a:pt x="237010" y="57531"/>
                  </a:lnTo>
                  <a:lnTo>
                    <a:pt x="280895" y="37505"/>
                  </a:lnTo>
                  <a:lnTo>
                    <a:pt x="327282" y="21482"/>
                  </a:lnTo>
                  <a:lnTo>
                    <a:pt x="375879" y="9719"/>
                  </a:lnTo>
                  <a:lnTo>
                    <a:pt x="426394" y="2472"/>
                  </a:lnTo>
                  <a:lnTo>
                    <a:pt x="478536" y="0"/>
                  </a:lnTo>
                  <a:lnTo>
                    <a:pt x="530677" y="2472"/>
                  </a:lnTo>
                  <a:lnTo>
                    <a:pt x="581192" y="9719"/>
                  </a:lnTo>
                  <a:lnTo>
                    <a:pt x="629789" y="21482"/>
                  </a:lnTo>
                  <a:lnTo>
                    <a:pt x="676176" y="37505"/>
                  </a:lnTo>
                  <a:lnTo>
                    <a:pt x="720061" y="57531"/>
                  </a:lnTo>
                  <a:lnTo>
                    <a:pt x="761152" y="81302"/>
                  </a:lnTo>
                  <a:lnTo>
                    <a:pt x="799157" y="108562"/>
                  </a:lnTo>
                  <a:lnTo>
                    <a:pt x="833784" y="139053"/>
                  </a:lnTo>
                  <a:lnTo>
                    <a:pt x="864741" y="172519"/>
                  </a:lnTo>
                  <a:lnTo>
                    <a:pt x="891737" y="208703"/>
                  </a:lnTo>
                  <a:lnTo>
                    <a:pt x="914479" y="247347"/>
                  </a:lnTo>
                  <a:lnTo>
                    <a:pt x="932675" y="288194"/>
                  </a:lnTo>
                  <a:lnTo>
                    <a:pt x="946034" y="330988"/>
                  </a:lnTo>
                  <a:lnTo>
                    <a:pt x="954264" y="375470"/>
                  </a:lnTo>
                  <a:lnTo>
                    <a:pt x="957072" y="421386"/>
                  </a:lnTo>
                  <a:lnTo>
                    <a:pt x="954264" y="467301"/>
                  </a:lnTo>
                  <a:lnTo>
                    <a:pt x="946034" y="511783"/>
                  </a:lnTo>
                  <a:lnTo>
                    <a:pt x="932675" y="554577"/>
                  </a:lnTo>
                  <a:lnTo>
                    <a:pt x="914479" y="595424"/>
                  </a:lnTo>
                  <a:lnTo>
                    <a:pt x="891737" y="634068"/>
                  </a:lnTo>
                  <a:lnTo>
                    <a:pt x="864741" y="670252"/>
                  </a:lnTo>
                  <a:lnTo>
                    <a:pt x="833784" y="703718"/>
                  </a:lnTo>
                  <a:lnTo>
                    <a:pt x="799157" y="734209"/>
                  </a:lnTo>
                  <a:lnTo>
                    <a:pt x="761152" y="761469"/>
                  </a:lnTo>
                  <a:lnTo>
                    <a:pt x="720061" y="785241"/>
                  </a:lnTo>
                  <a:lnTo>
                    <a:pt x="676176" y="805266"/>
                  </a:lnTo>
                  <a:lnTo>
                    <a:pt x="629789" y="821289"/>
                  </a:lnTo>
                  <a:lnTo>
                    <a:pt x="581192" y="833052"/>
                  </a:lnTo>
                  <a:lnTo>
                    <a:pt x="530677" y="840299"/>
                  </a:lnTo>
                  <a:lnTo>
                    <a:pt x="478536" y="842772"/>
                  </a:lnTo>
                  <a:lnTo>
                    <a:pt x="426394" y="840299"/>
                  </a:lnTo>
                  <a:lnTo>
                    <a:pt x="375879" y="833052"/>
                  </a:lnTo>
                  <a:lnTo>
                    <a:pt x="327282" y="821289"/>
                  </a:lnTo>
                  <a:lnTo>
                    <a:pt x="280895" y="805266"/>
                  </a:lnTo>
                  <a:lnTo>
                    <a:pt x="237010" y="785241"/>
                  </a:lnTo>
                  <a:lnTo>
                    <a:pt x="195919" y="761469"/>
                  </a:lnTo>
                  <a:lnTo>
                    <a:pt x="157914" y="734209"/>
                  </a:lnTo>
                  <a:lnTo>
                    <a:pt x="123287" y="703718"/>
                  </a:lnTo>
                  <a:lnTo>
                    <a:pt x="92330" y="670252"/>
                  </a:lnTo>
                  <a:lnTo>
                    <a:pt x="65334" y="634068"/>
                  </a:lnTo>
                  <a:lnTo>
                    <a:pt x="42592" y="595424"/>
                  </a:lnTo>
                  <a:lnTo>
                    <a:pt x="24396" y="554577"/>
                  </a:lnTo>
                  <a:lnTo>
                    <a:pt x="11037" y="511783"/>
                  </a:lnTo>
                  <a:lnTo>
                    <a:pt x="2807" y="467301"/>
                  </a:lnTo>
                  <a:lnTo>
                    <a:pt x="0" y="421386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707118" y="5771489"/>
            <a:ext cx="3689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00"/>
                </a:solidFill>
                <a:latin typeface="Arial Black"/>
                <a:cs typeface="Arial Black"/>
              </a:rPr>
              <a:t>U6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FFFF00"/>
                </a:solidFill>
                <a:latin typeface="Arial Black"/>
                <a:cs typeface="Arial Black"/>
              </a:rPr>
              <a:t>U7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888888"/>
                </a:solidFill>
              </a:rPr>
              <a:t>20</a:t>
            </a:fld>
            <a:endParaRPr spc="-25" dirty="0">
              <a:solidFill>
                <a:srgbClr val="888888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513" y="1475613"/>
            <a:ext cx="146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30" dirty="0">
                <a:latin typeface="Arial"/>
                <a:cs typeface="Arial"/>
              </a:rPr>
              <a:t>L’ENFANT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3668" y="1475613"/>
            <a:ext cx="4531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doit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être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constamment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stimulé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valorisé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8513" y="1969389"/>
            <a:ext cx="11480800" cy="433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U7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n’a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PAS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UNE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GROSSE</a:t>
            </a:r>
            <a:r>
              <a:rPr sz="18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CAPACITE</a:t>
            </a:r>
            <a:r>
              <a:rPr sz="1800" b="1" spc="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D’ATTENTION</a:t>
            </a:r>
            <a:r>
              <a:rPr sz="1800" b="1" spc="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mettre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l’enfant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rapidement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18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action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1800" b="1" i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MATCHES</a:t>
            </a:r>
            <a:r>
              <a:rPr sz="18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U7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«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laisser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jouer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».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405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Lors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plateaux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exercices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rencontres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doivent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(entre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6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parties</a:t>
            </a:r>
            <a:r>
              <a:rPr sz="1800" b="1" spc="-1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DEUX</a:t>
            </a:r>
            <a:r>
              <a:rPr sz="18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PRINCIPES</a:t>
            </a:r>
            <a:r>
              <a:rPr sz="18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FORTS</a:t>
            </a:r>
            <a:r>
              <a:rPr sz="1800" b="1" i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00" b="1" i="1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RESPECTER</a:t>
            </a:r>
            <a:r>
              <a:rPr sz="18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7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Tous</a:t>
            </a:r>
            <a:r>
              <a:rPr sz="18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enfants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doivent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posséder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temps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jeu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800" b="1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PEU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PRES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EQUIVALENT.</a:t>
            </a:r>
            <a:endParaRPr sz="1800">
              <a:latin typeface="Arial"/>
              <a:cs typeface="Arial"/>
            </a:endParaRPr>
          </a:p>
          <a:p>
            <a:pPr marL="393065" indent="-381000">
              <a:lnSpc>
                <a:spcPct val="100000"/>
              </a:lnSpc>
              <a:spcBef>
                <a:spcPts val="1730"/>
              </a:spcBef>
              <a:buClr>
                <a:srgbClr val="000000"/>
              </a:buClr>
              <a:buAutoNum type="arabicPeriod"/>
              <a:tabLst>
                <a:tab pos="392430" algn="l"/>
                <a:tab pos="393700" algn="l"/>
              </a:tabLst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Pas</a:t>
            </a:r>
            <a:r>
              <a:rPr sz="18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d’interventionnisme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l’éducateur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(et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parents)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18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SEANCES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Une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séance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d’1H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–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1H15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maximum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U7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U8.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seule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séance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hebdomadaire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U7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1800" b="1" i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FORMATION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«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être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formé sur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public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ses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particularités » </a:t>
            </a:r>
            <a:r>
              <a:rPr sz="1800" b="1" dirty="0">
                <a:latin typeface="Arial"/>
                <a:cs typeface="Arial"/>
              </a:rPr>
              <a:t>(profil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joueur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l’enfant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à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âge)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813" y="354666"/>
            <a:ext cx="114623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Arial Black"/>
                <a:cs typeface="Arial Black"/>
              </a:rPr>
              <a:t>U7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ai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je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faire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r>
              <a:rPr sz="1900" i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Ma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Arial Black"/>
                <a:cs typeface="Arial Black"/>
              </a:rPr>
              <a:t>catégorie,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70" dirty="0">
                <a:solidFill>
                  <a:srgbClr val="FFFFFF"/>
                </a:solidFill>
                <a:latin typeface="Arial Black"/>
                <a:cs typeface="Arial Black"/>
              </a:rPr>
              <a:t>connaissance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Arial Black"/>
                <a:cs typeface="Arial Black"/>
              </a:rPr>
              <a:t>l’enfant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Arial Black"/>
                <a:cs typeface="Arial Black"/>
              </a:rPr>
              <a:t>profil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Arial Black"/>
                <a:cs typeface="Arial Black"/>
              </a:rPr>
              <a:t>l’éducateur</a:t>
            </a:r>
            <a:endParaRPr sz="1900"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735" y="795527"/>
            <a:ext cx="6035040" cy="4572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21735" y="795527"/>
            <a:ext cx="6035040" cy="4572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00"/>
              </a:spcBef>
            </a:pP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PRECISEMENT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59864" y="1347216"/>
            <a:ext cx="670560" cy="594360"/>
            <a:chOff x="1959864" y="1347216"/>
            <a:chExt cx="670560" cy="5943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2818" y="1360170"/>
              <a:ext cx="644651" cy="568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72818" y="1360170"/>
              <a:ext cx="645160" cy="568960"/>
            </a:xfrm>
            <a:custGeom>
              <a:avLst/>
              <a:gdLst/>
              <a:ahLst/>
              <a:cxnLst/>
              <a:rect l="l" t="t" r="r" b="b"/>
              <a:pathLst>
                <a:path w="645160" h="568960">
                  <a:moveTo>
                    <a:pt x="0" y="284225"/>
                  </a:moveTo>
                  <a:lnTo>
                    <a:pt x="4217" y="238123"/>
                  </a:lnTo>
                  <a:lnTo>
                    <a:pt x="16428" y="194389"/>
                  </a:lnTo>
                  <a:lnTo>
                    <a:pt x="35970" y="153608"/>
                  </a:lnTo>
                  <a:lnTo>
                    <a:pt x="62179" y="116366"/>
                  </a:lnTo>
                  <a:lnTo>
                    <a:pt x="94392" y="83248"/>
                  </a:lnTo>
                  <a:lnTo>
                    <a:pt x="131947" y="54839"/>
                  </a:lnTo>
                  <a:lnTo>
                    <a:pt x="174181" y="31725"/>
                  </a:lnTo>
                  <a:lnTo>
                    <a:pt x="220431" y="14490"/>
                  </a:lnTo>
                  <a:lnTo>
                    <a:pt x="270033" y="3720"/>
                  </a:lnTo>
                  <a:lnTo>
                    <a:pt x="322325" y="0"/>
                  </a:lnTo>
                  <a:lnTo>
                    <a:pt x="374618" y="3720"/>
                  </a:lnTo>
                  <a:lnTo>
                    <a:pt x="424220" y="14490"/>
                  </a:lnTo>
                  <a:lnTo>
                    <a:pt x="470470" y="31725"/>
                  </a:lnTo>
                  <a:lnTo>
                    <a:pt x="512704" y="54839"/>
                  </a:lnTo>
                  <a:lnTo>
                    <a:pt x="550259" y="83248"/>
                  </a:lnTo>
                  <a:lnTo>
                    <a:pt x="582472" y="116366"/>
                  </a:lnTo>
                  <a:lnTo>
                    <a:pt x="608681" y="153608"/>
                  </a:lnTo>
                  <a:lnTo>
                    <a:pt x="628223" y="194389"/>
                  </a:lnTo>
                  <a:lnTo>
                    <a:pt x="640434" y="238123"/>
                  </a:lnTo>
                  <a:lnTo>
                    <a:pt x="644651" y="284225"/>
                  </a:lnTo>
                  <a:lnTo>
                    <a:pt x="640434" y="330328"/>
                  </a:lnTo>
                  <a:lnTo>
                    <a:pt x="628223" y="374062"/>
                  </a:lnTo>
                  <a:lnTo>
                    <a:pt x="608681" y="414843"/>
                  </a:lnTo>
                  <a:lnTo>
                    <a:pt x="582472" y="452085"/>
                  </a:lnTo>
                  <a:lnTo>
                    <a:pt x="550259" y="485203"/>
                  </a:lnTo>
                  <a:lnTo>
                    <a:pt x="512704" y="513612"/>
                  </a:lnTo>
                  <a:lnTo>
                    <a:pt x="470470" y="536726"/>
                  </a:lnTo>
                  <a:lnTo>
                    <a:pt x="424220" y="553961"/>
                  </a:lnTo>
                  <a:lnTo>
                    <a:pt x="374618" y="564731"/>
                  </a:lnTo>
                  <a:lnTo>
                    <a:pt x="322325" y="568451"/>
                  </a:lnTo>
                  <a:lnTo>
                    <a:pt x="270033" y="564731"/>
                  </a:lnTo>
                  <a:lnTo>
                    <a:pt x="220431" y="553961"/>
                  </a:lnTo>
                  <a:lnTo>
                    <a:pt x="174181" y="536726"/>
                  </a:lnTo>
                  <a:lnTo>
                    <a:pt x="131947" y="513612"/>
                  </a:lnTo>
                  <a:lnTo>
                    <a:pt x="94392" y="485203"/>
                  </a:lnTo>
                  <a:lnTo>
                    <a:pt x="62179" y="452085"/>
                  </a:lnTo>
                  <a:lnTo>
                    <a:pt x="35970" y="414843"/>
                  </a:lnTo>
                  <a:lnTo>
                    <a:pt x="16428" y="374062"/>
                  </a:lnTo>
                  <a:lnTo>
                    <a:pt x="4217" y="330328"/>
                  </a:lnTo>
                  <a:lnTo>
                    <a:pt x="0" y="2842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47442" y="1405255"/>
            <a:ext cx="2914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888888"/>
                </a:solidFill>
              </a:rPr>
              <a:t>21</a:t>
            </a:fld>
            <a:endParaRPr spc="-25" dirty="0">
              <a:solidFill>
                <a:srgbClr val="888888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211071"/>
            <a:ext cx="11855450" cy="417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2000" b="1" i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PEDAGOGIE</a:t>
            </a:r>
            <a:r>
              <a:rPr sz="2000" b="1" i="1" spc="-40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82550" marR="4304030">
              <a:lnSpc>
                <a:spcPts val="2160"/>
              </a:lnSpc>
            </a:pPr>
            <a:r>
              <a:rPr sz="2000" b="1" spc="-10" dirty="0">
                <a:latin typeface="Arial"/>
                <a:cs typeface="Arial"/>
              </a:rPr>
              <a:t>L’enfant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besoin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vivre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situations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pour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20" dirty="0">
                <a:latin typeface="Arial"/>
                <a:cs typeface="Arial"/>
              </a:rPr>
              <a:t>comprendre.
</a:t>
            </a:r>
            <a:r>
              <a:rPr sz="2000" b="1" spc="-220" dirty="0">
                <a:solidFill>
                  <a:srgbClr val="800000"/>
                </a:solidFill>
                <a:latin typeface="Arial"/>
                <a:cs typeface="Arial"/>
              </a:rPr>
              <a:t>Il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est</a:t>
            </a:r>
            <a:r>
              <a:rPr sz="20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inutile</a:t>
            </a:r>
            <a:r>
              <a:rPr sz="20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se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lancer</a:t>
            </a:r>
            <a:r>
              <a:rPr sz="20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dans</a:t>
            </a:r>
            <a:r>
              <a:rPr sz="20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trop</a:t>
            </a:r>
            <a:r>
              <a:rPr sz="20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longues </a:t>
            </a: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explications.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9"/>
              </a:spcBef>
            </a:pP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2000" b="1" i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PARENTS</a:t>
            </a:r>
            <a:r>
              <a:rPr sz="2000" b="1" i="1" spc="-40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12700" marR="1385570">
              <a:lnSpc>
                <a:spcPts val="2160"/>
              </a:lnSpc>
            </a:pPr>
            <a:r>
              <a:rPr sz="2000" b="1" dirty="0">
                <a:latin typeface="Arial"/>
                <a:cs typeface="Arial"/>
              </a:rPr>
              <a:t>«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Présenter</a:t>
            </a:r>
            <a:r>
              <a:rPr sz="20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20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enjeux</a:t>
            </a:r>
            <a:r>
              <a:rPr sz="20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prioritaires</a:t>
            </a:r>
            <a:r>
              <a:rPr sz="2000" b="1" spc="-5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développement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l’enfant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»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REUNION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509" dirty="0">
                <a:solidFill>
                  <a:srgbClr val="800000"/>
                </a:solidFill>
                <a:latin typeface="Arial"/>
                <a:cs typeface="Arial"/>
              </a:rPr>
              <a:t>PARENTS
</a:t>
            </a:r>
            <a:r>
              <a:rPr sz="2000" b="1" spc="-509" dirty="0">
                <a:latin typeface="Arial"/>
                <a:cs typeface="Arial"/>
              </a:rPr>
              <a:t>ceci</a:t>
            </a:r>
            <a:r>
              <a:rPr sz="2000" b="1" dirty="0">
                <a:latin typeface="Arial"/>
                <a:cs typeface="Arial"/>
              </a:rPr>
              <a:t> donnera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sens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à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à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quoi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ils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assisteront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lors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séances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d’entraînement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Dès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début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saison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donc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nécessaire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informer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sujet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fondamentaux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445" dirty="0">
                <a:latin typeface="Arial"/>
                <a:cs typeface="Arial"/>
              </a:rPr>
              <a:t>l’éveil
au</a:t>
            </a:r>
            <a:r>
              <a:rPr sz="2000" b="1" dirty="0">
                <a:latin typeface="Arial"/>
                <a:cs typeface="Arial"/>
              </a:rPr>
              <a:t> football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CLIMAT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QUI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DOIT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REGNER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AUTOUR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TERRAINS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pour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donner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490" dirty="0">
                <a:solidFill>
                  <a:srgbClr val="800000"/>
                </a:solidFill>
                <a:latin typeface="Arial"/>
                <a:cs typeface="Arial"/>
              </a:rPr>
              <a:t>bonnes
habitudes</a:t>
            </a:r>
            <a:endParaRPr sz="20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1885"/>
              </a:spcBef>
            </a:pP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20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’ENTRAÏNEMENT</a:t>
            </a:r>
            <a:r>
              <a:rPr sz="2000" b="1" i="1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2813" y="521417"/>
            <a:ext cx="114623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Arial Black"/>
                <a:cs typeface="Arial Black"/>
              </a:rPr>
              <a:t>U7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ai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je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faire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r>
              <a:rPr sz="1900" i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Ma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Arial Black"/>
                <a:cs typeface="Arial Black"/>
              </a:rPr>
              <a:t>catégorie,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70" dirty="0">
                <a:solidFill>
                  <a:srgbClr val="FFFFFF"/>
                </a:solidFill>
                <a:latin typeface="Arial Black"/>
                <a:cs typeface="Arial Black"/>
              </a:rPr>
              <a:t>connaissance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Arial Black"/>
                <a:cs typeface="Arial Black"/>
              </a:rPr>
              <a:t>l’enfant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Arial Black"/>
                <a:cs typeface="Arial Black"/>
              </a:rPr>
              <a:t>profil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Arial Black"/>
                <a:cs typeface="Arial Black"/>
              </a:rPr>
              <a:t>l’éducateur</a:t>
            </a:r>
            <a:endParaRPr sz="19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29071" y="6012179"/>
            <a:ext cx="883919" cy="782320"/>
            <a:chOff x="5529071" y="6012179"/>
            <a:chExt cx="883919" cy="7823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2025" y="6025133"/>
              <a:ext cx="858012" cy="7559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42025" y="6025133"/>
              <a:ext cx="858519" cy="756285"/>
            </a:xfrm>
            <a:custGeom>
              <a:avLst/>
              <a:gdLst/>
              <a:ahLst/>
              <a:cxnLst/>
              <a:rect l="l" t="t" r="r" b="b"/>
              <a:pathLst>
                <a:path w="858520" h="756284">
                  <a:moveTo>
                    <a:pt x="0" y="377951"/>
                  </a:moveTo>
                  <a:lnTo>
                    <a:pt x="2885" y="333874"/>
                  </a:lnTo>
                  <a:lnTo>
                    <a:pt x="11327" y="291291"/>
                  </a:lnTo>
                  <a:lnTo>
                    <a:pt x="25005" y="250484"/>
                  </a:lnTo>
                  <a:lnTo>
                    <a:pt x="43596" y="211738"/>
                  </a:lnTo>
                  <a:lnTo>
                    <a:pt x="66779" y="175336"/>
                  </a:lnTo>
                  <a:lnTo>
                    <a:pt x="94232" y="141562"/>
                  </a:lnTo>
                  <a:lnTo>
                    <a:pt x="125634" y="110699"/>
                  </a:lnTo>
                  <a:lnTo>
                    <a:pt x="160664" y="83031"/>
                  </a:lnTo>
                  <a:lnTo>
                    <a:pt x="198999" y="58842"/>
                  </a:lnTo>
                  <a:lnTo>
                    <a:pt x="240318" y="38415"/>
                  </a:lnTo>
                  <a:lnTo>
                    <a:pt x="284300" y="22034"/>
                  </a:lnTo>
                  <a:lnTo>
                    <a:pt x="330623" y="9981"/>
                  </a:lnTo>
                  <a:lnTo>
                    <a:pt x="378965" y="2542"/>
                  </a:lnTo>
                  <a:lnTo>
                    <a:pt x="429006" y="0"/>
                  </a:lnTo>
                  <a:lnTo>
                    <a:pt x="479046" y="2542"/>
                  </a:lnTo>
                  <a:lnTo>
                    <a:pt x="527388" y="9981"/>
                  </a:lnTo>
                  <a:lnTo>
                    <a:pt x="573711" y="22034"/>
                  </a:lnTo>
                  <a:lnTo>
                    <a:pt x="617693" y="38415"/>
                  </a:lnTo>
                  <a:lnTo>
                    <a:pt x="659012" y="58842"/>
                  </a:lnTo>
                  <a:lnTo>
                    <a:pt x="697347" y="83031"/>
                  </a:lnTo>
                  <a:lnTo>
                    <a:pt x="732377" y="110699"/>
                  </a:lnTo>
                  <a:lnTo>
                    <a:pt x="763779" y="141562"/>
                  </a:lnTo>
                  <a:lnTo>
                    <a:pt x="791232" y="175336"/>
                  </a:lnTo>
                  <a:lnTo>
                    <a:pt x="814415" y="211738"/>
                  </a:lnTo>
                  <a:lnTo>
                    <a:pt x="833006" y="250484"/>
                  </a:lnTo>
                  <a:lnTo>
                    <a:pt x="846684" y="291291"/>
                  </a:lnTo>
                  <a:lnTo>
                    <a:pt x="855126" y="333874"/>
                  </a:lnTo>
                  <a:lnTo>
                    <a:pt x="858012" y="377951"/>
                  </a:lnTo>
                  <a:lnTo>
                    <a:pt x="855126" y="422029"/>
                  </a:lnTo>
                  <a:lnTo>
                    <a:pt x="846684" y="464612"/>
                  </a:lnTo>
                  <a:lnTo>
                    <a:pt x="833006" y="505419"/>
                  </a:lnTo>
                  <a:lnTo>
                    <a:pt x="814415" y="544165"/>
                  </a:lnTo>
                  <a:lnTo>
                    <a:pt x="791232" y="580567"/>
                  </a:lnTo>
                  <a:lnTo>
                    <a:pt x="763779" y="614341"/>
                  </a:lnTo>
                  <a:lnTo>
                    <a:pt x="732377" y="645204"/>
                  </a:lnTo>
                  <a:lnTo>
                    <a:pt x="697347" y="672872"/>
                  </a:lnTo>
                  <a:lnTo>
                    <a:pt x="659012" y="697061"/>
                  </a:lnTo>
                  <a:lnTo>
                    <a:pt x="617693" y="717488"/>
                  </a:lnTo>
                  <a:lnTo>
                    <a:pt x="573711" y="733869"/>
                  </a:lnTo>
                  <a:lnTo>
                    <a:pt x="527388" y="745922"/>
                  </a:lnTo>
                  <a:lnTo>
                    <a:pt x="479046" y="753361"/>
                  </a:lnTo>
                  <a:lnTo>
                    <a:pt x="429006" y="755903"/>
                  </a:lnTo>
                  <a:lnTo>
                    <a:pt x="378965" y="753361"/>
                  </a:lnTo>
                  <a:lnTo>
                    <a:pt x="330623" y="745922"/>
                  </a:lnTo>
                  <a:lnTo>
                    <a:pt x="284300" y="733869"/>
                  </a:lnTo>
                  <a:lnTo>
                    <a:pt x="240318" y="717488"/>
                  </a:lnTo>
                  <a:lnTo>
                    <a:pt x="198999" y="697061"/>
                  </a:lnTo>
                  <a:lnTo>
                    <a:pt x="160664" y="672872"/>
                  </a:lnTo>
                  <a:lnTo>
                    <a:pt x="125634" y="645204"/>
                  </a:lnTo>
                  <a:lnTo>
                    <a:pt x="94232" y="614341"/>
                  </a:lnTo>
                  <a:lnTo>
                    <a:pt x="66779" y="580567"/>
                  </a:lnTo>
                  <a:lnTo>
                    <a:pt x="43596" y="544165"/>
                  </a:lnTo>
                  <a:lnTo>
                    <a:pt x="25005" y="505419"/>
                  </a:lnTo>
                  <a:lnTo>
                    <a:pt x="11327" y="464612"/>
                  </a:lnTo>
                  <a:lnTo>
                    <a:pt x="2885" y="422029"/>
                  </a:lnTo>
                  <a:lnTo>
                    <a:pt x="0" y="377951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8267" y="5601106"/>
            <a:ext cx="10316210" cy="1076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«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jeu</a:t>
            </a:r>
            <a:r>
              <a:rPr sz="20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doit</a:t>
            </a:r>
            <a:r>
              <a:rPr sz="20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être</a:t>
            </a:r>
            <a:r>
              <a:rPr sz="20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omniprésent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source</a:t>
            </a:r>
            <a:r>
              <a:rPr sz="20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plaisir</a:t>
            </a:r>
            <a:r>
              <a:rPr sz="20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pour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enfants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cet</a:t>
            </a:r>
            <a:r>
              <a:rPr sz="2000" b="1" spc="-20" dirty="0">
                <a:latin typeface="Arial"/>
                <a:cs typeface="Arial"/>
              </a:rPr>
              <a:t> âge.</a:t>
            </a:r>
            <a:endParaRPr sz="2000">
              <a:latin typeface="Arial"/>
              <a:cs typeface="Arial"/>
            </a:endParaRPr>
          </a:p>
          <a:p>
            <a:pPr marL="5541010" marR="4423410" algn="ctr">
              <a:lnSpc>
                <a:spcPct val="100000"/>
              </a:lnSpc>
              <a:spcBef>
                <a:spcPts val="1550"/>
              </a:spcBef>
            </a:pPr>
            <a:r>
              <a:rPr sz="1800" spc="-9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39" y="521417"/>
            <a:ext cx="11792585" cy="53238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95"/>
              </a:spcBef>
            </a:pP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Arial Black"/>
                <a:cs typeface="Arial Black"/>
              </a:rPr>
              <a:t>U7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ai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je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faire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r>
              <a:rPr sz="1900" i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Ma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Arial Black"/>
                <a:cs typeface="Arial Black"/>
              </a:rPr>
              <a:t>catégorie,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70" dirty="0">
                <a:solidFill>
                  <a:srgbClr val="FFFFFF"/>
                </a:solidFill>
                <a:latin typeface="Arial Black"/>
                <a:cs typeface="Arial Black"/>
              </a:rPr>
              <a:t>connaissance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Arial Black"/>
                <a:cs typeface="Arial Black"/>
              </a:rPr>
              <a:t>l’enfant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Arial Black"/>
                <a:cs typeface="Arial Black"/>
              </a:rPr>
              <a:t>profil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Arial Black"/>
                <a:cs typeface="Arial Black"/>
              </a:rPr>
              <a:t>l’éducateur</a:t>
            </a:r>
            <a:endParaRPr sz="1900" dirty="0">
              <a:latin typeface="Arial Black"/>
              <a:cs typeface="Arial Black"/>
            </a:endParaRPr>
          </a:p>
          <a:p>
            <a:pPr marL="133985" algn="ctr">
              <a:lnSpc>
                <a:spcPct val="100000"/>
              </a:lnSpc>
              <a:spcBef>
                <a:spcPts val="1995"/>
              </a:spcBef>
              <a:tabLst>
                <a:tab pos="7040880" algn="l"/>
              </a:tabLst>
            </a:pPr>
            <a:r>
              <a:rPr sz="2750" i="1" u="sng" spc="-1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PORTRAIT</a:t>
            </a:r>
            <a:r>
              <a:rPr sz="2750" i="1" u="sng" spc="-10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750" i="1" u="sng" spc="-1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ROBOT</a:t>
            </a:r>
            <a:r>
              <a:rPr sz="2750" i="1" u="sng" spc="-9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750" i="1" u="sng" spc="-8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7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L</a:t>
            </a:r>
            <a:r>
              <a:rPr sz="27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750" i="1" u="sng" spc="-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’EDUCATEUR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	</a:t>
            </a:r>
            <a:r>
              <a:rPr sz="2750" i="1" u="sng" spc="-6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U7</a:t>
            </a:r>
            <a:r>
              <a:rPr sz="2750" i="1" spc="-165" dirty="0">
                <a:latin typeface="Arial Black"/>
                <a:cs typeface="Arial Black"/>
              </a:rPr>
              <a:t> </a:t>
            </a:r>
            <a:r>
              <a:rPr sz="2600" spc="-50" dirty="0">
                <a:latin typeface="Arial Black"/>
                <a:cs typeface="Arial Black"/>
              </a:rPr>
              <a:t>:</a:t>
            </a:r>
            <a:endParaRPr sz="2600" dirty="0">
              <a:latin typeface="Arial Black"/>
              <a:cs typeface="Arial Black"/>
            </a:endParaRPr>
          </a:p>
          <a:p>
            <a:pPr marL="213360" algn="ctr">
              <a:lnSpc>
                <a:spcPct val="100000"/>
              </a:lnSpc>
              <a:spcBef>
                <a:spcPts val="2590"/>
              </a:spcBef>
            </a:pP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«</a:t>
            </a:r>
            <a:r>
              <a:rPr sz="24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un</a:t>
            </a:r>
            <a:r>
              <a:rPr sz="24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bon</a:t>
            </a:r>
            <a:r>
              <a:rPr sz="24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éducateur</a:t>
            </a:r>
            <a:r>
              <a:rPr sz="24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U7</a:t>
            </a:r>
            <a:r>
              <a:rPr sz="24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n’est</a:t>
            </a:r>
            <a:r>
              <a:rPr sz="24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connu</a:t>
            </a:r>
            <a:r>
              <a:rPr sz="24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souvent</a:t>
            </a:r>
            <a:r>
              <a:rPr sz="24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que</a:t>
            </a:r>
            <a:r>
              <a:rPr sz="24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24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saison</a:t>
            </a:r>
            <a:r>
              <a:rPr sz="24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suivante</a:t>
            </a:r>
            <a:r>
              <a:rPr sz="24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800000"/>
                </a:solidFill>
                <a:latin typeface="Arial"/>
                <a:cs typeface="Arial"/>
              </a:rPr>
              <a:t>»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00" dirty="0">
              <a:latin typeface="Arial"/>
              <a:cs typeface="Arial"/>
            </a:endParaRPr>
          </a:p>
          <a:p>
            <a:pPr marL="170815" indent="-158750">
              <a:lnSpc>
                <a:spcPct val="100000"/>
              </a:lnSpc>
              <a:buFont typeface="Arial"/>
              <a:buChar char="•"/>
              <a:tabLst>
                <a:tab pos="171450" algn="l"/>
              </a:tabLst>
            </a:pPr>
            <a:r>
              <a:rPr sz="2000" b="1" spc="-10" dirty="0">
                <a:latin typeface="Arial"/>
                <a:cs typeface="Arial"/>
              </a:rPr>
              <a:t>L’enfant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vient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chercher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quelque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chose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s’inscrivant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foot.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 dirty="0">
              <a:latin typeface="Arial"/>
              <a:cs typeface="Arial"/>
            </a:endParaRPr>
          </a:p>
          <a:p>
            <a:pPr marL="12700" marR="516890">
              <a:lnSpc>
                <a:spcPts val="2160"/>
              </a:lnSpc>
              <a:spcBef>
                <a:spcPts val="1820"/>
              </a:spcBef>
              <a:buFont typeface="Arial"/>
              <a:buChar char="•"/>
              <a:tabLst>
                <a:tab pos="171450" algn="l"/>
              </a:tabLst>
            </a:pPr>
            <a:r>
              <a:rPr sz="2000" b="1" spc="-10" dirty="0">
                <a:latin typeface="Arial"/>
                <a:cs typeface="Arial"/>
              </a:rPr>
              <a:t>L’éducateur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doit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être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capable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mettre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œuvre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conditions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qui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vont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pousser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l’enfant </a:t>
            </a:r>
            <a:r>
              <a:rPr sz="2000" b="1" spc="-1145" dirty="0">
                <a:latin typeface="Arial"/>
                <a:cs typeface="Arial"/>
              </a:rPr>
              <a:t>à
demander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à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parents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l’inscrire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nouveau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l’année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suivante.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1795"/>
              </a:spcBef>
              <a:buFont typeface="Arial"/>
              <a:buChar char="•"/>
              <a:tabLst>
                <a:tab pos="171450" algn="l"/>
                <a:tab pos="9144635" algn="l"/>
              </a:tabLst>
            </a:pP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20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GENTILLESSE</a:t>
            </a:r>
            <a:r>
              <a:rPr sz="20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facteurs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prépondérants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aux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yeux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enfants</a:t>
            </a:r>
            <a:r>
              <a:rPr sz="2000" b="1" dirty="0">
                <a:latin typeface="Arial"/>
                <a:cs typeface="Arial"/>
              </a:rPr>
              <a:t>	de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5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à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7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ans…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45" dirty="0">
                <a:latin typeface="Arial"/>
                <a:cs typeface="Arial"/>
              </a:rPr>
              <a:t>c’est
</a:t>
            </a:r>
            <a:r>
              <a:rPr sz="2000" b="1" spc="-545" dirty="0" smtClean="0">
                <a:latin typeface="Arial"/>
                <a:cs typeface="Arial"/>
              </a:rPr>
              <a:t>c</a:t>
            </a:r>
            <a:r>
              <a:rPr lang="fr-FR" sz="2000" b="1" spc="-545" dirty="0" smtClean="0">
                <a:latin typeface="Arial"/>
                <a:cs typeface="Arial"/>
              </a:rPr>
              <a:t> </a:t>
            </a:r>
            <a:r>
              <a:rPr sz="2000" b="1" spc="-545" dirty="0" smtClean="0">
                <a:latin typeface="Arial"/>
                <a:cs typeface="Arial"/>
              </a:rPr>
              <a:t>e</a:t>
            </a:r>
            <a:r>
              <a:rPr sz="2000" b="1" dirty="0" smtClean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type de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retours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qui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sensibilise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leurs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parents…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94376" y="5783579"/>
            <a:ext cx="982980" cy="868680"/>
            <a:chOff x="5294376" y="5783579"/>
            <a:chExt cx="982980" cy="868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330" y="5796533"/>
              <a:ext cx="957072" cy="8427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07330" y="5796533"/>
              <a:ext cx="957580" cy="843280"/>
            </a:xfrm>
            <a:custGeom>
              <a:avLst/>
              <a:gdLst/>
              <a:ahLst/>
              <a:cxnLst/>
              <a:rect l="l" t="t" r="r" b="b"/>
              <a:pathLst>
                <a:path w="957579" h="843279">
                  <a:moveTo>
                    <a:pt x="0" y="421385"/>
                  </a:moveTo>
                  <a:lnTo>
                    <a:pt x="2807" y="375470"/>
                  </a:lnTo>
                  <a:lnTo>
                    <a:pt x="11037" y="330988"/>
                  </a:lnTo>
                  <a:lnTo>
                    <a:pt x="24396" y="288194"/>
                  </a:lnTo>
                  <a:lnTo>
                    <a:pt x="42592" y="247347"/>
                  </a:lnTo>
                  <a:lnTo>
                    <a:pt x="65334" y="208703"/>
                  </a:lnTo>
                  <a:lnTo>
                    <a:pt x="92330" y="172519"/>
                  </a:lnTo>
                  <a:lnTo>
                    <a:pt x="123287" y="139053"/>
                  </a:lnTo>
                  <a:lnTo>
                    <a:pt x="157914" y="108562"/>
                  </a:lnTo>
                  <a:lnTo>
                    <a:pt x="195919" y="81302"/>
                  </a:lnTo>
                  <a:lnTo>
                    <a:pt x="237010" y="57530"/>
                  </a:lnTo>
                  <a:lnTo>
                    <a:pt x="280895" y="37505"/>
                  </a:lnTo>
                  <a:lnTo>
                    <a:pt x="327282" y="21482"/>
                  </a:lnTo>
                  <a:lnTo>
                    <a:pt x="375879" y="9719"/>
                  </a:lnTo>
                  <a:lnTo>
                    <a:pt x="426394" y="2472"/>
                  </a:lnTo>
                  <a:lnTo>
                    <a:pt x="478536" y="0"/>
                  </a:lnTo>
                  <a:lnTo>
                    <a:pt x="530677" y="2472"/>
                  </a:lnTo>
                  <a:lnTo>
                    <a:pt x="581192" y="9719"/>
                  </a:lnTo>
                  <a:lnTo>
                    <a:pt x="629789" y="21482"/>
                  </a:lnTo>
                  <a:lnTo>
                    <a:pt x="676176" y="37505"/>
                  </a:lnTo>
                  <a:lnTo>
                    <a:pt x="720061" y="57530"/>
                  </a:lnTo>
                  <a:lnTo>
                    <a:pt x="761152" y="81302"/>
                  </a:lnTo>
                  <a:lnTo>
                    <a:pt x="799157" y="108562"/>
                  </a:lnTo>
                  <a:lnTo>
                    <a:pt x="833784" y="139053"/>
                  </a:lnTo>
                  <a:lnTo>
                    <a:pt x="864741" y="172519"/>
                  </a:lnTo>
                  <a:lnTo>
                    <a:pt x="891737" y="208703"/>
                  </a:lnTo>
                  <a:lnTo>
                    <a:pt x="914479" y="247347"/>
                  </a:lnTo>
                  <a:lnTo>
                    <a:pt x="932675" y="288194"/>
                  </a:lnTo>
                  <a:lnTo>
                    <a:pt x="946034" y="330988"/>
                  </a:lnTo>
                  <a:lnTo>
                    <a:pt x="954264" y="375470"/>
                  </a:lnTo>
                  <a:lnTo>
                    <a:pt x="957072" y="421385"/>
                  </a:lnTo>
                  <a:lnTo>
                    <a:pt x="954264" y="467301"/>
                  </a:lnTo>
                  <a:lnTo>
                    <a:pt x="946034" y="511783"/>
                  </a:lnTo>
                  <a:lnTo>
                    <a:pt x="932675" y="554577"/>
                  </a:lnTo>
                  <a:lnTo>
                    <a:pt x="914479" y="595424"/>
                  </a:lnTo>
                  <a:lnTo>
                    <a:pt x="891737" y="634068"/>
                  </a:lnTo>
                  <a:lnTo>
                    <a:pt x="864741" y="670252"/>
                  </a:lnTo>
                  <a:lnTo>
                    <a:pt x="833784" y="703718"/>
                  </a:lnTo>
                  <a:lnTo>
                    <a:pt x="799157" y="734209"/>
                  </a:lnTo>
                  <a:lnTo>
                    <a:pt x="761152" y="761469"/>
                  </a:lnTo>
                  <a:lnTo>
                    <a:pt x="720061" y="785241"/>
                  </a:lnTo>
                  <a:lnTo>
                    <a:pt x="676176" y="805266"/>
                  </a:lnTo>
                  <a:lnTo>
                    <a:pt x="629789" y="821289"/>
                  </a:lnTo>
                  <a:lnTo>
                    <a:pt x="581192" y="833052"/>
                  </a:lnTo>
                  <a:lnTo>
                    <a:pt x="530677" y="840299"/>
                  </a:lnTo>
                  <a:lnTo>
                    <a:pt x="478536" y="842771"/>
                  </a:lnTo>
                  <a:lnTo>
                    <a:pt x="426394" y="840299"/>
                  </a:lnTo>
                  <a:lnTo>
                    <a:pt x="375879" y="833052"/>
                  </a:lnTo>
                  <a:lnTo>
                    <a:pt x="327282" y="821289"/>
                  </a:lnTo>
                  <a:lnTo>
                    <a:pt x="280895" y="805266"/>
                  </a:lnTo>
                  <a:lnTo>
                    <a:pt x="237010" y="785240"/>
                  </a:lnTo>
                  <a:lnTo>
                    <a:pt x="195919" y="761469"/>
                  </a:lnTo>
                  <a:lnTo>
                    <a:pt x="157914" y="734209"/>
                  </a:lnTo>
                  <a:lnTo>
                    <a:pt x="123287" y="703718"/>
                  </a:lnTo>
                  <a:lnTo>
                    <a:pt x="92330" y="670252"/>
                  </a:lnTo>
                  <a:lnTo>
                    <a:pt x="65334" y="634068"/>
                  </a:lnTo>
                  <a:lnTo>
                    <a:pt x="42592" y="595424"/>
                  </a:lnTo>
                  <a:lnTo>
                    <a:pt x="24396" y="554577"/>
                  </a:lnTo>
                  <a:lnTo>
                    <a:pt x="11037" y="511783"/>
                  </a:lnTo>
                  <a:lnTo>
                    <a:pt x="2807" y="467301"/>
                  </a:lnTo>
                  <a:lnTo>
                    <a:pt x="0" y="42138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01461" y="5918098"/>
            <a:ext cx="368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21261" y="6442964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2285" y="988885"/>
            <a:ext cx="8999855" cy="3566795"/>
            <a:chOff x="1522285" y="988885"/>
            <a:chExt cx="8999855" cy="3566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8477" y="1005077"/>
              <a:ext cx="8967216" cy="35341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38477" y="1005077"/>
              <a:ext cx="8967470" cy="3534410"/>
            </a:xfrm>
            <a:custGeom>
              <a:avLst/>
              <a:gdLst/>
              <a:ahLst/>
              <a:cxnLst/>
              <a:rect l="l" t="t" r="r" b="b"/>
              <a:pathLst>
                <a:path w="8967470" h="3534410">
                  <a:moveTo>
                    <a:pt x="0" y="589026"/>
                  </a:moveTo>
                  <a:lnTo>
                    <a:pt x="1953" y="540725"/>
                  </a:lnTo>
                  <a:lnTo>
                    <a:pt x="7711" y="493498"/>
                  </a:lnTo>
                  <a:lnTo>
                    <a:pt x="17122" y="447496"/>
                  </a:lnTo>
                  <a:lnTo>
                    <a:pt x="30034" y="402872"/>
                  </a:lnTo>
                  <a:lnTo>
                    <a:pt x="46297" y="359777"/>
                  </a:lnTo>
                  <a:lnTo>
                    <a:pt x="65757" y="318362"/>
                  </a:lnTo>
                  <a:lnTo>
                    <a:pt x="88264" y="278780"/>
                  </a:lnTo>
                  <a:lnTo>
                    <a:pt x="113666" y="241182"/>
                  </a:lnTo>
                  <a:lnTo>
                    <a:pt x="141810" y="205719"/>
                  </a:lnTo>
                  <a:lnTo>
                    <a:pt x="172545" y="172545"/>
                  </a:lnTo>
                  <a:lnTo>
                    <a:pt x="205719" y="141810"/>
                  </a:lnTo>
                  <a:lnTo>
                    <a:pt x="241182" y="113666"/>
                  </a:lnTo>
                  <a:lnTo>
                    <a:pt x="278780" y="88264"/>
                  </a:lnTo>
                  <a:lnTo>
                    <a:pt x="318362" y="65757"/>
                  </a:lnTo>
                  <a:lnTo>
                    <a:pt x="359777" y="46297"/>
                  </a:lnTo>
                  <a:lnTo>
                    <a:pt x="402872" y="30034"/>
                  </a:lnTo>
                  <a:lnTo>
                    <a:pt x="447496" y="17122"/>
                  </a:lnTo>
                  <a:lnTo>
                    <a:pt x="493498" y="7711"/>
                  </a:lnTo>
                  <a:lnTo>
                    <a:pt x="540725" y="1953"/>
                  </a:lnTo>
                  <a:lnTo>
                    <a:pt x="589026" y="0"/>
                  </a:lnTo>
                  <a:lnTo>
                    <a:pt x="8378190" y="0"/>
                  </a:lnTo>
                  <a:lnTo>
                    <a:pt x="8426490" y="1953"/>
                  </a:lnTo>
                  <a:lnTo>
                    <a:pt x="8473717" y="7711"/>
                  </a:lnTo>
                  <a:lnTo>
                    <a:pt x="8519719" y="17122"/>
                  </a:lnTo>
                  <a:lnTo>
                    <a:pt x="8564343" y="30034"/>
                  </a:lnTo>
                  <a:lnTo>
                    <a:pt x="8607438" y="46297"/>
                  </a:lnTo>
                  <a:lnTo>
                    <a:pt x="8648853" y="65757"/>
                  </a:lnTo>
                  <a:lnTo>
                    <a:pt x="8688435" y="88264"/>
                  </a:lnTo>
                  <a:lnTo>
                    <a:pt x="8726033" y="113666"/>
                  </a:lnTo>
                  <a:lnTo>
                    <a:pt x="8761496" y="141810"/>
                  </a:lnTo>
                  <a:lnTo>
                    <a:pt x="8794670" y="172545"/>
                  </a:lnTo>
                  <a:lnTo>
                    <a:pt x="8825405" y="205719"/>
                  </a:lnTo>
                  <a:lnTo>
                    <a:pt x="8853549" y="241182"/>
                  </a:lnTo>
                  <a:lnTo>
                    <a:pt x="8878951" y="278780"/>
                  </a:lnTo>
                  <a:lnTo>
                    <a:pt x="8901458" y="318362"/>
                  </a:lnTo>
                  <a:lnTo>
                    <a:pt x="8920918" y="359777"/>
                  </a:lnTo>
                  <a:lnTo>
                    <a:pt x="8937181" y="402872"/>
                  </a:lnTo>
                  <a:lnTo>
                    <a:pt x="8950093" y="447496"/>
                  </a:lnTo>
                  <a:lnTo>
                    <a:pt x="8959504" y="493498"/>
                  </a:lnTo>
                  <a:lnTo>
                    <a:pt x="8965262" y="540725"/>
                  </a:lnTo>
                  <a:lnTo>
                    <a:pt x="8967216" y="589026"/>
                  </a:lnTo>
                  <a:lnTo>
                    <a:pt x="8967216" y="2945130"/>
                  </a:lnTo>
                  <a:lnTo>
                    <a:pt x="8965262" y="2993430"/>
                  </a:lnTo>
                  <a:lnTo>
                    <a:pt x="8959504" y="3040657"/>
                  </a:lnTo>
                  <a:lnTo>
                    <a:pt x="8950093" y="3086659"/>
                  </a:lnTo>
                  <a:lnTo>
                    <a:pt x="8937181" y="3131283"/>
                  </a:lnTo>
                  <a:lnTo>
                    <a:pt x="8920918" y="3174378"/>
                  </a:lnTo>
                  <a:lnTo>
                    <a:pt x="8901458" y="3215793"/>
                  </a:lnTo>
                  <a:lnTo>
                    <a:pt x="8878951" y="3255375"/>
                  </a:lnTo>
                  <a:lnTo>
                    <a:pt x="8853549" y="3292973"/>
                  </a:lnTo>
                  <a:lnTo>
                    <a:pt x="8825405" y="3328436"/>
                  </a:lnTo>
                  <a:lnTo>
                    <a:pt x="8794670" y="3361610"/>
                  </a:lnTo>
                  <a:lnTo>
                    <a:pt x="8761496" y="3392345"/>
                  </a:lnTo>
                  <a:lnTo>
                    <a:pt x="8726033" y="3420489"/>
                  </a:lnTo>
                  <a:lnTo>
                    <a:pt x="8688435" y="3445891"/>
                  </a:lnTo>
                  <a:lnTo>
                    <a:pt x="8648853" y="3468398"/>
                  </a:lnTo>
                  <a:lnTo>
                    <a:pt x="8607438" y="3487858"/>
                  </a:lnTo>
                  <a:lnTo>
                    <a:pt x="8564343" y="3504121"/>
                  </a:lnTo>
                  <a:lnTo>
                    <a:pt x="8519719" y="3517033"/>
                  </a:lnTo>
                  <a:lnTo>
                    <a:pt x="8473717" y="3526444"/>
                  </a:lnTo>
                  <a:lnTo>
                    <a:pt x="8426490" y="3532202"/>
                  </a:lnTo>
                  <a:lnTo>
                    <a:pt x="8378190" y="3534155"/>
                  </a:lnTo>
                  <a:lnTo>
                    <a:pt x="589026" y="3534155"/>
                  </a:lnTo>
                  <a:lnTo>
                    <a:pt x="540725" y="3532202"/>
                  </a:lnTo>
                  <a:lnTo>
                    <a:pt x="493498" y="3526444"/>
                  </a:lnTo>
                  <a:lnTo>
                    <a:pt x="447496" y="3517033"/>
                  </a:lnTo>
                  <a:lnTo>
                    <a:pt x="402872" y="3504121"/>
                  </a:lnTo>
                  <a:lnTo>
                    <a:pt x="359777" y="3487858"/>
                  </a:lnTo>
                  <a:lnTo>
                    <a:pt x="318362" y="3468398"/>
                  </a:lnTo>
                  <a:lnTo>
                    <a:pt x="278780" y="3445891"/>
                  </a:lnTo>
                  <a:lnTo>
                    <a:pt x="241182" y="3420489"/>
                  </a:lnTo>
                  <a:lnTo>
                    <a:pt x="205719" y="3392345"/>
                  </a:lnTo>
                  <a:lnTo>
                    <a:pt x="172545" y="3361610"/>
                  </a:lnTo>
                  <a:lnTo>
                    <a:pt x="141810" y="3328436"/>
                  </a:lnTo>
                  <a:lnTo>
                    <a:pt x="113666" y="3292973"/>
                  </a:lnTo>
                  <a:lnTo>
                    <a:pt x="88264" y="3255375"/>
                  </a:lnTo>
                  <a:lnTo>
                    <a:pt x="65757" y="3215793"/>
                  </a:lnTo>
                  <a:lnTo>
                    <a:pt x="46297" y="3174378"/>
                  </a:lnTo>
                  <a:lnTo>
                    <a:pt x="30034" y="3131283"/>
                  </a:lnTo>
                  <a:lnTo>
                    <a:pt x="17122" y="3086659"/>
                  </a:lnTo>
                  <a:lnTo>
                    <a:pt x="7711" y="3040657"/>
                  </a:lnTo>
                  <a:lnTo>
                    <a:pt x="1953" y="2993430"/>
                  </a:lnTo>
                  <a:lnTo>
                    <a:pt x="0" y="2945130"/>
                  </a:lnTo>
                  <a:lnTo>
                    <a:pt x="0" y="589026"/>
                  </a:lnTo>
                  <a:close/>
                </a:path>
              </a:pathLst>
            </a:custGeom>
            <a:ln w="3200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31895" y="1176005"/>
            <a:ext cx="5582285" cy="3106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200">
              <a:latin typeface="Arial Black"/>
              <a:cs typeface="Arial Black"/>
            </a:endParaRPr>
          </a:p>
          <a:p>
            <a:pPr algn="ctr">
              <a:lnSpc>
                <a:spcPts val="4920"/>
              </a:lnSpc>
              <a:spcBef>
                <a:spcPts val="4565"/>
              </a:spcBef>
            </a:pPr>
            <a:r>
              <a:rPr sz="4200" i="1" spc="-80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4200" i="1" spc="-2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50" dirty="0">
                <a:solidFill>
                  <a:srgbClr val="FFFFFF"/>
                </a:solidFill>
                <a:latin typeface="Arial Black"/>
                <a:cs typeface="Arial Black"/>
              </a:rPr>
              <a:t>COMPETENCES</a:t>
            </a:r>
            <a:endParaRPr sz="4200">
              <a:latin typeface="Arial Black"/>
              <a:cs typeface="Arial Black"/>
            </a:endParaRPr>
          </a:p>
          <a:p>
            <a:pPr marL="905510" marR="902335" indent="169545" algn="ctr">
              <a:lnSpc>
                <a:spcPts val="4800"/>
              </a:lnSpc>
              <a:spcBef>
                <a:spcPts val="225"/>
              </a:spcBef>
            </a:pPr>
            <a:r>
              <a:rPr sz="4200" i="1" spc="-840" dirty="0">
                <a:solidFill>
                  <a:srgbClr val="FFFFFF"/>
                </a:solidFill>
                <a:latin typeface="Arial Black"/>
                <a:cs typeface="Arial Black"/>
              </a:rPr>
              <a:t>à
DEVELOPPER</a:t>
            </a:r>
            <a:endParaRPr sz="42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66353" y="2665081"/>
            <a:ext cx="8024495" cy="1517650"/>
            <a:chOff x="2066353" y="2665081"/>
            <a:chExt cx="8024495" cy="15176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6353" y="2701201"/>
              <a:ext cx="1312316" cy="14810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5573" y="2665081"/>
              <a:ext cx="1354773" cy="15118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058155" y="5000244"/>
            <a:ext cx="1551940" cy="1373505"/>
            <a:chOff x="5058155" y="5000244"/>
            <a:chExt cx="1551940" cy="137350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4157" y="5016246"/>
              <a:ext cx="1519427" cy="13411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74157" y="5016246"/>
              <a:ext cx="1519555" cy="1341120"/>
            </a:xfrm>
            <a:custGeom>
              <a:avLst/>
              <a:gdLst/>
              <a:ahLst/>
              <a:cxnLst/>
              <a:rect l="l" t="t" r="r" b="b"/>
              <a:pathLst>
                <a:path w="1519554" h="1341120">
                  <a:moveTo>
                    <a:pt x="0" y="670559"/>
                  </a:moveTo>
                  <a:lnTo>
                    <a:pt x="1752" y="624650"/>
                  </a:lnTo>
                  <a:lnTo>
                    <a:pt x="6934" y="579570"/>
                  </a:lnTo>
                  <a:lnTo>
                    <a:pt x="15433" y="535421"/>
                  </a:lnTo>
                  <a:lnTo>
                    <a:pt x="27135" y="492301"/>
                  </a:lnTo>
                  <a:lnTo>
                    <a:pt x="41928" y="450311"/>
                  </a:lnTo>
                  <a:lnTo>
                    <a:pt x="59697" y="409551"/>
                  </a:lnTo>
                  <a:lnTo>
                    <a:pt x="80331" y="370120"/>
                  </a:lnTo>
                  <a:lnTo>
                    <a:pt x="103716" y="332119"/>
                  </a:lnTo>
                  <a:lnTo>
                    <a:pt x="129739" y="295647"/>
                  </a:lnTo>
                  <a:lnTo>
                    <a:pt x="158286" y="260804"/>
                  </a:lnTo>
                  <a:lnTo>
                    <a:pt x="189246" y="227690"/>
                  </a:lnTo>
                  <a:lnTo>
                    <a:pt x="222503" y="196405"/>
                  </a:lnTo>
                  <a:lnTo>
                    <a:pt x="257947" y="167049"/>
                  </a:lnTo>
                  <a:lnTo>
                    <a:pt x="295462" y="139722"/>
                  </a:lnTo>
                  <a:lnTo>
                    <a:pt x="334937" y="114523"/>
                  </a:lnTo>
                  <a:lnTo>
                    <a:pt x="376258" y="91552"/>
                  </a:lnTo>
                  <a:lnTo>
                    <a:pt x="419312" y="70910"/>
                  </a:lnTo>
                  <a:lnTo>
                    <a:pt x="463986" y="52697"/>
                  </a:lnTo>
                  <a:lnTo>
                    <a:pt x="510167" y="37011"/>
                  </a:lnTo>
                  <a:lnTo>
                    <a:pt x="557741" y="23953"/>
                  </a:lnTo>
                  <a:lnTo>
                    <a:pt x="606596" y="13623"/>
                  </a:lnTo>
                  <a:lnTo>
                    <a:pt x="656619" y="6121"/>
                  </a:lnTo>
                  <a:lnTo>
                    <a:pt x="707695" y="1547"/>
                  </a:lnTo>
                  <a:lnTo>
                    <a:pt x="759713" y="0"/>
                  </a:lnTo>
                  <a:lnTo>
                    <a:pt x="811732" y="1547"/>
                  </a:lnTo>
                  <a:lnTo>
                    <a:pt x="862808" y="6121"/>
                  </a:lnTo>
                  <a:lnTo>
                    <a:pt x="912831" y="13623"/>
                  </a:lnTo>
                  <a:lnTo>
                    <a:pt x="961686" y="23953"/>
                  </a:lnTo>
                  <a:lnTo>
                    <a:pt x="1009260" y="37011"/>
                  </a:lnTo>
                  <a:lnTo>
                    <a:pt x="1055441" y="52697"/>
                  </a:lnTo>
                  <a:lnTo>
                    <a:pt x="1100115" y="70910"/>
                  </a:lnTo>
                  <a:lnTo>
                    <a:pt x="1143169" y="91552"/>
                  </a:lnTo>
                  <a:lnTo>
                    <a:pt x="1184490" y="114523"/>
                  </a:lnTo>
                  <a:lnTo>
                    <a:pt x="1223965" y="139722"/>
                  </a:lnTo>
                  <a:lnTo>
                    <a:pt x="1261480" y="167049"/>
                  </a:lnTo>
                  <a:lnTo>
                    <a:pt x="1296924" y="196405"/>
                  </a:lnTo>
                  <a:lnTo>
                    <a:pt x="1330181" y="227690"/>
                  </a:lnTo>
                  <a:lnTo>
                    <a:pt x="1361141" y="260804"/>
                  </a:lnTo>
                  <a:lnTo>
                    <a:pt x="1389688" y="295647"/>
                  </a:lnTo>
                  <a:lnTo>
                    <a:pt x="1415711" y="332119"/>
                  </a:lnTo>
                  <a:lnTo>
                    <a:pt x="1439096" y="370120"/>
                  </a:lnTo>
                  <a:lnTo>
                    <a:pt x="1459730" y="409551"/>
                  </a:lnTo>
                  <a:lnTo>
                    <a:pt x="1477499" y="450311"/>
                  </a:lnTo>
                  <a:lnTo>
                    <a:pt x="1492292" y="492301"/>
                  </a:lnTo>
                  <a:lnTo>
                    <a:pt x="1503994" y="535421"/>
                  </a:lnTo>
                  <a:lnTo>
                    <a:pt x="1512493" y="579570"/>
                  </a:lnTo>
                  <a:lnTo>
                    <a:pt x="1517675" y="624650"/>
                  </a:lnTo>
                  <a:lnTo>
                    <a:pt x="1519427" y="670559"/>
                  </a:lnTo>
                  <a:lnTo>
                    <a:pt x="1517675" y="716471"/>
                  </a:lnTo>
                  <a:lnTo>
                    <a:pt x="1512493" y="761551"/>
                  </a:lnTo>
                  <a:lnTo>
                    <a:pt x="1503994" y="805702"/>
                  </a:lnTo>
                  <a:lnTo>
                    <a:pt x="1492292" y="848823"/>
                  </a:lnTo>
                  <a:lnTo>
                    <a:pt x="1477499" y="890813"/>
                  </a:lnTo>
                  <a:lnTo>
                    <a:pt x="1459730" y="931574"/>
                  </a:lnTo>
                  <a:lnTo>
                    <a:pt x="1439096" y="971005"/>
                  </a:lnTo>
                  <a:lnTo>
                    <a:pt x="1415711" y="1009006"/>
                  </a:lnTo>
                  <a:lnTo>
                    <a:pt x="1389688" y="1045478"/>
                  </a:lnTo>
                  <a:lnTo>
                    <a:pt x="1361141" y="1080321"/>
                  </a:lnTo>
                  <a:lnTo>
                    <a:pt x="1330181" y="1113434"/>
                  </a:lnTo>
                  <a:lnTo>
                    <a:pt x="1296924" y="1144719"/>
                  </a:lnTo>
                  <a:lnTo>
                    <a:pt x="1261480" y="1174074"/>
                  </a:lnTo>
                  <a:lnTo>
                    <a:pt x="1223965" y="1201401"/>
                  </a:lnTo>
                  <a:lnTo>
                    <a:pt x="1184490" y="1226600"/>
                  </a:lnTo>
                  <a:lnTo>
                    <a:pt x="1143169" y="1249569"/>
                  </a:lnTo>
                  <a:lnTo>
                    <a:pt x="1100115" y="1270211"/>
                  </a:lnTo>
                  <a:lnTo>
                    <a:pt x="1055441" y="1288424"/>
                  </a:lnTo>
                  <a:lnTo>
                    <a:pt x="1009260" y="1304109"/>
                  </a:lnTo>
                  <a:lnTo>
                    <a:pt x="961686" y="1317167"/>
                  </a:lnTo>
                  <a:lnTo>
                    <a:pt x="912831" y="1327496"/>
                  </a:lnTo>
                  <a:lnTo>
                    <a:pt x="862808" y="1334998"/>
                  </a:lnTo>
                  <a:lnTo>
                    <a:pt x="811732" y="1339573"/>
                  </a:lnTo>
                  <a:lnTo>
                    <a:pt x="759713" y="1341119"/>
                  </a:lnTo>
                  <a:lnTo>
                    <a:pt x="707695" y="1339573"/>
                  </a:lnTo>
                  <a:lnTo>
                    <a:pt x="656619" y="1334998"/>
                  </a:lnTo>
                  <a:lnTo>
                    <a:pt x="606596" y="1327496"/>
                  </a:lnTo>
                  <a:lnTo>
                    <a:pt x="557741" y="1317167"/>
                  </a:lnTo>
                  <a:lnTo>
                    <a:pt x="510167" y="1304109"/>
                  </a:lnTo>
                  <a:lnTo>
                    <a:pt x="463986" y="1288424"/>
                  </a:lnTo>
                  <a:lnTo>
                    <a:pt x="419312" y="1270211"/>
                  </a:lnTo>
                  <a:lnTo>
                    <a:pt x="376258" y="1249569"/>
                  </a:lnTo>
                  <a:lnTo>
                    <a:pt x="334937" y="1226600"/>
                  </a:lnTo>
                  <a:lnTo>
                    <a:pt x="295462" y="1201401"/>
                  </a:lnTo>
                  <a:lnTo>
                    <a:pt x="257947" y="1174074"/>
                  </a:lnTo>
                  <a:lnTo>
                    <a:pt x="222503" y="1144719"/>
                  </a:lnTo>
                  <a:lnTo>
                    <a:pt x="189246" y="1113434"/>
                  </a:lnTo>
                  <a:lnTo>
                    <a:pt x="158286" y="1080321"/>
                  </a:lnTo>
                  <a:lnTo>
                    <a:pt x="129739" y="1045478"/>
                  </a:lnTo>
                  <a:lnTo>
                    <a:pt x="103716" y="1009006"/>
                  </a:lnTo>
                  <a:lnTo>
                    <a:pt x="80331" y="971005"/>
                  </a:lnTo>
                  <a:lnTo>
                    <a:pt x="59697" y="931574"/>
                  </a:lnTo>
                  <a:lnTo>
                    <a:pt x="41928" y="890813"/>
                  </a:lnTo>
                  <a:lnTo>
                    <a:pt x="27135" y="848823"/>
                  </a:lnTo>
                  <a:lnTo>
                    <a:pt x="15433" y="805702"/>
                  </a:lnTo>
                  <a:lnTo>
                    <a:pt x="6934" y="761551"/>
                  </a:lnTo>
                  <a:lnTo>
                    <a:pt x="1752" y="716471"/>
                  </a:lnTo>
                  <a:lnTo>
                    <a:pt x="0" y="670559"/>
                  </a:lnTo>
                  <a:close/>
                </a:path>
              </a:pathLst>
            </a:custGeom>
            <a:ln w="3200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21046" y="5288686"/>
            <a:ext cx="1025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00"/>
                </a:solidFill>
                <a:latin typeface="Arial Black"/>
                <a:cs typeface="Arial Black"/>
              </a:rPr>
              <a:t>U6/U7</a:t>
            </a:r>
            <a:endParaRPr sz="2400">
              <a:latin typeface="Arial Black"/>
              <a:cs typeface="Arial Black"/>
            </a:endParaRPr>
          </a:p>
          <a:p>
            <a:pPr marL="109855">
              <a:lnSpc>
                <a:spcPct val="100000"/>
              </a:lnSpc>
            </a:pPr>
            <a:r>
              <a:rPr sz="2400" spc="-10" dirty="0">
                <a:solidFill>
                  <a:srgbClr val="FFFF00"/>
                </a:solidFill>
                <a:latin typeface="Arial Black"/>
                <a:cs typeface="Arial Black"/>
              </a:rPr>
              <a:t>Éveil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800" y="709676"/>
            <a:ext cx="8942832" cy="3688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294376" y="5783579"/>
            <a:ext cx="982980" cy="868680"/>
            <a:chOff x="5294376" y="5783579"/>
            <a:chExt cx="982980" cy="868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7330" y="5796533"/>
              <a:ext cx="957072" cy="8427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07330" y="5796533"/>
              <a:ext cx="957580" cy="843280"/>
            </a:xfrm>
            <a:custGeom>
              <a:avLst/>
              <a:gdLst/>
              <a:ahLst/>
              <a:cxnLst/>
              <a:rect l="l" t="t" r="r" b="b"/>
              <a:pathLst>
                <a:path w="957579" h="843279">
                  <a:moveTo>
                    <a:pt x="0" y="421385"/>
                  </a:moveTo>
                  <a:lnTo>
                    <a:pt x="2807" y="375470"/>
                  </a:lnTo>
                  <a:lnTo>
                    <a:pt x="11037" y="330988"/>
                  </a:lnTo>
                  <a:lnTo>
                    <a:pt x="24396" y="288194"/>
                  </a:lnTo>
                  <a:lnTo>
                    <a:pt x="42592" y="247347"/>
                  </a:lnTo>
                  <a:lnTo>
                    <a:pt x="65334" y="208703"/>
                  </a:lnTo>
                  <a:lnTo>
                    <a:pt x="92330" y="172519"/>
                  </a:lnTo>
                  <a:lnTo>
                    <a:pt x="123287" y="139053"/>
                  </a:lnTo>
                  <a:lnTo>
                    <a:pt x="157914" y="108562"/>
                  </a:lnTo>
                  <a:lnTo>
                    <a:pt x="195919" y="81302"/>
                  </a:lnTo>
                  <a:lnTo>
                    <a:pt x="237010" y="57530"/>
                  </a:lnTo>
                  <a:lnTo>
                    <a:pt x="280895" y="37505"/>
                  </a:lnTo>
                  <a:lnTo>
                    <a:pt x="327282" y="21482"/>
                  </a:lnTo>
                  <a:lnTo>
                    <a:pt x="375879" y="9719"/>
                  </a:lnTo>
                  <a:lnTo>
                    <a:pt x="426394" y="2472"/>
                  </a:lnTo>
                  <a:lnTo>
                    <a:pt x="478536" y="0"/>
                  </a:lnTo>
                  <a:lnTo>
                    <a:pt x="530677" y="2472"/>
                  </a:lnTo>
                  <a:lnTo>
                    <a:pt x="581192" y="9719"/>
                  </a:lnTo>
                  <a:lnTo>
                    <a:pt x="629789" y="21482"/>
                  </a:lnTo>
                  <a:lnTo>
                    <a:pt x="676176" y="37505"/>
                  </a:lnTo>
                  <a:lnTo>
                    <a:pt x="720061" y="57530"/>
                  </a:lnTo>
                  <a:lnTo>
                    <a:pt x="761152" y="81302"/>
                  </a:lnTo>
                  <a:lnTo>
                    <a:pt x="799157" y="108562"/>
                  </a:lnTo>
                  <a:lnTo>
                    <a:pt x="833784" y="139053"/>
                  </a:lnTo>
                  <a:lnTo>
                    <a:pt x="864741" y="172519"/>
                  </a:lnTo>
                  <a:lnTo>
                    <a:pt x="891737" y="208703"/>
                  </a:lnTo>
                  <a:lnTo>
                    <a:pt x="914479" y="247347"/>
                  </a:lnTo>
                  <a:lnTo>
                    <a:pt x="932675" y="288194"/>
                  </a:lnTo>
                  <a:lnTo>
                    <a:pt x="946034" y="330988"/>
                  </a:lnTo>
                  <a:lnTo>
                    <a:pt x="954264" y="375470"/>
                  </a:lnTo>
                  <a:lnTo>
                    <a:pt x="957072" y="421385"/>
                  </a:lnTo>
                  <a:lnTo>
                    <a:pt x="954264" y="467301"/>
                  </a:lnTo>
                  <a:lnTo>
                    <a:pt x="946034" y="511783"/>
                  </a:lnTo>
                  <a:lnTo>
                    <a:pt x="932675" y="554577"/>
                  </a:lnTo>
                  <a:lnTo>
                    <a:pt x="914479" y="595424"/>
                  </a:lnTo>
                  <a:lnTo>
                    <a:pt x="891737" y="634068"/>
                  </a:lnTo>
                  <a:lnTo>
                    <a:pt x="864741" y="670252"/>
                  </a:lnTo>
                  <a:lnTo>
                    <a:pt x="833784" y="703718"/>
                  </a:lnTo>
                  <a:lnTo>
                    <a:pt x="799157" y="734209"/>
                  </a:lnTo>
                  <a:lnTo>
                    <a:pt x="761152" y="761469"/>
                  </a:lnTo>
                  <a:lnTo>
                    <a:pt x="720061" y="785241"/>
                  </a:lnTo>
                  <a:lnTo>
                    <a:pt x="676176" y="805266"/>
                  </a:lnTo>
                  <a:lnTo>
                    <a:pt x="629789" y="821289"/>
                  </a:lnTo>
                  <a:lnTo>
                    <a:pt x="581192" y="833052"/>
                  </a:lnTo>
                  <a:lnTo>
                    <a:pt x="530677" y="840299"/>
                  </a:lnTo>
                  <a:lnTo>
                    <a:pt x="478536" y="842771"/>
                  </a:lnTo>
                  <a:lnTo>
                    <a:pt x="426394" y="840299"/>
                  </a:lnTo>
                  <a:lnTo>
                    <a:pt x="375879" y="833052"/>
                  </a:lnTo>
                  <a:lnTo>
                    <a:pt x="327282" y="821289"/>
                  </a:lnTo>
                  <a:lnTo>
                    <a:pt x="280895" y="805266"/>
                  </a:lnTo>
                  <a:lnTo>
                    <a:pt x="237010" y="785240"/>
                  </a:lnTo>
                  <a:lnTo>
                    <a:pt x="195919" y="761469"/>
                  </a:lnTo>
                  <a:lnTo>
                    <a:pt x="157914" y="734209"/>
                  </a:lnTo>
                  <a:lnTo>
                    <a:pt x="123287" y="703718"/>
                  </a:lnTo>
                  <a:lnTo>
                    <a:pt x="92330" y="670252"/>
                  </a:lnTo>
                  <a:lnTo>
                    <a:pt x="65334" y="634068"/>
                  </a:lnTo>
                  <a:lnTo>
                    <a:pt x="42592" y="595424"/>
                  </a:lnTo>
                  <a:lnTo>
                    <a:pt x="24396" y="554577"/>
                  </a:lnTo>
                  <a:lnTo>
                    <a:pt x="11037" y="511783"/>
                  </a:lnTo>
                  <a:lnTo>
                    <a:pt x="2807" y="467301"/>
                  </a:lnTo>
                  <a:lnTo>
                    <a:pt x="0" y="42138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01461" y="5918098"/>
            <a:ext cx="368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555750" y="690626"/>
          <a:ext cx="8942704" cy="52139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66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900" i="1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LES</a:t>
                      </a:r>
                      <a:r>
                        <a:rPr sz="1900" i="1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9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COMPETENCES</a:t>
                      </a:r>
                      <a:r>
                        <a:rPr sz="1900" i="1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SPORTIVES</a:t>
                      </a:r>
                      <a:endParaRPr sz="1900">
                        <a:latin typeface="Arial Black"/>
                        <a:cs typeface="Arial Black"/>
                      </a:endParaRPr>
                    </a:p>
                  </a:txBody>
                  <a:tcPr marL="0" marR="0" marT="196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99FCD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JEU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TECHNIQUE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COMPORTEMENT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43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MOTRICITE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Être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capable</a:t>
                      </a:r>
                      <a:r>
                        <a:rPr sz="1800" spc="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Découvrir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partenaire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Contrôler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passer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ballon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sol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Rester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concentrer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4008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Travailler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la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4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coordination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68275" marR="1612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Identifier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60" dirty="0">
                          <a:latin typeface="Arial"/>
                          <a:cs typeface="Arial"/>
                        </a:rPr>
                        <a:t>à
attaquer,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le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à
défendre</a:t>
                      </a:r>
                      <a:r>
                        <a:rPr sz="1400" b="1" spc="40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limites
du terrain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70510" marR="264160" indent="9906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Conduire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b="1" spc="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40" dirty="0">
                          <a:latin typeface="Arial"/>
                          <a:cs typeface="Arial"/>
                        </a:rPr>
                        <a:t>ballon,
changer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direction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48970" marR="222885" indent="-41910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Avoir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état</a:t>
                      </a:r>
                      <a:r>
                        <a:rPr sz="1400" b="1" spc="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75" dirty="0">
                          <a:latin typeface="Arial"/>
                          <a:cs typeface="Arial"/>
                        </a:rPr>
                        <a:t>d’esprit
exemplaire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175" marR="373380" indent="-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Apprendre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b="1" spc="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45" dirty="0">
                          <a:latin typeface="Arial"/>
                          <a:cs typeface="Arial"/>
                        </a:rPr>
                        <a:t>se
déplacer</a:t>
                      </a:r>
                      <a:r>
                        <a:rPr sz="1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dans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un
espace délimité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7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46685" marR="1403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Chercher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5" dirty="0">
                          <a:latin typeface="Arial"/>
                          <a:cs typeface="Arial"/>
                        </a:rPr>
                        <a:t>progresser
vers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la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cible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dès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10" dirty="0">
                          <a:latin typeface="Arial"/>
                          <a:cs typeface="Arial"/>
                        </a:rPr>
                        <a:t>que
possible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Tirer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marquer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Avoir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confiance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soi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0014" marR="1111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Découvrir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b="1" spc="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70" dirty="0">
                          <a:latin typeface="Arial"/>
                          <a:cs typeface="Arial"/>
                        </a:rPr>
                        <a:t>différents
déplacements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et
rythmes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869">
                <a:tc>
                  <a:txBody>
                    <a:bodyPr/>
                    <a:lstStyle/>
                    <a:p>
                      <a:pPr marL="675640" marR="474345" indent="-1936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0" dirty="0">
                          <a:latin typeface="Arial"/>
                          <a:cs typeface="Arial"/>
                        </a:rPr>
                        <a:t>reconnaître
défenseur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2725" marR="205740" indent="4330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S’opposer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b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60" dirty="0">
                          <a:latin typeface="Arial"/>
                          <a:cs typeface="Arial"/>
                        </a:rPr>
                        <a:t>la
progression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ballon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S’engager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totalement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 marR="21653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Développer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20" dirty="0">
                          <a:latin typeface="Arial"/>
                          <a:cs typeface="Arial"/>
                        </a:rPr>
                        <a:t>vitesse
de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réaction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08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550" y="781088"/>
            <a:ext cx="10911205" cy="844550"/>
            <a:chOff x="463550" y="781088"/>
            <a:chExt cx="10911205" cy="844550"/>
          </a:xfrm>
        </p:grpSpPr>
        <p:sp>
          <p:nvSpPr>
            <p:cNvPr id="3" name="object 3"/>
            <p:cNvSpPr/>
            <p:nvPr/>
          </p:nvSpPr>
          <p:spPr>
            <a:xfrm>
              <a:off x="463550" y="781088"/>
              <a:ext cx="10911205" cy="844550"/>
            </a:xfrm>
            <a:custGeom>
              <a:avLst/>
              <a:gdLst/>
              <a:ahLst/>
              <a:cxnLst/>
              <a:rect l="l" t="t" r="r" b="b"/>
              <a:pathLst>
                <a:path w="10911205" h="844550">
                  <a:moveTo>
                    <a:pt x="10910824" y="0"/>
                  </a:moveTo>
                  <a:lnTo>
                    <a:pt x="0" y="0"/>
                  </a:lnTo>
                  <a:lnTo>
                    <a:pt x="0" y="844384"/>
                  </a:lnTo>
                  <a:lnTo>
                    <a:pt x="10910824" y="844384"/>
                  </a:lnTo>
                  <a:lnTo>
                    <a:pt x="10910824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2106" y="811529"/>
              <a:ext cx="876300" cy="7711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92106" y="811529"/>
              <a:ext cx="876300" cy="771525"/>
            </a:xfrm>
            <a:custGeom>
              <a:avLst/>
              <a:gdLst/>
              <a:ahLst/>
              <a:cxnLst/>
              <a:rect l="l" t="t" r="r" b="b"/>
              <a:pathLst>
                <a:path w="876300" h="771525">
                  <a:moveTo>
                    <a:pt x="0" y="385572"/>
                  </a:moveTo>
                  <a:lnTo>
                    <a:pt x="2948" y="340599"/>
                  </a:lnTo>
                  <a:lnTo>
                    <a:pt x="11574" y="297153"/>
                  </a:lnTo>
                  <a:lnTo>
                    <a:pt x="25548" y="255521"/>
                  </a:lnTo>
                  <a:lnTo>
                    <a:pt x="44542" y="215992"/>
                  </a:lnTo>
                  <a:lnTo>
                    <a:pt x="68226" y="178856"/>
                  </a:lnTo>
                  <a:lnTo>
                    <a:pt x="96271" y="144402"/>
                  </a:lnTo>
                  <a:lnTo>
                    <a:pt x="128349" y="112918"/>
                  </a:lnTo>
                  <a:lnTo>
                    <a:pt x="164129" y="84695"/>
                  </a:lnTo>
                  <a:lnTo>
                    <a:pt x="203284" y="60020"/>
                  </a:lnTo>
                  <a:lnTo>
                    <a:pt x="245483" y="39184"/>
                  </a:lnTo>
                  <a:lnTo>
                    <a:pt x="290399" y="22474"/>
                  </a:lnTo>
                  <a:lnTo>
                    <a:pt x="337701" y="10181"/>
                  </a:lnTo>
                  <a:lnTo>
                    <a:pt x="387061" y="2593"/>
                  </a:lnTo>
                  <a:lnTo>
                    <a:pt x="438150" y="0"/>
                  </a:lnTo>
                  <a:lnTo>
                    <a:pt x="489238" y="2593"/>
                  </a:lnTo>
                  <a:lnTo>
                    <a:pt x="538598" y="10181"/>
                  </a:lnTo>
                  <a:lnTo>
                    <a:pt x="585900" y="22474"/>
                  </a:lnTo>
                  <a:lnTo>
                    <a:pt x="630816" y="39184"/>
                  </a:lnTo>
                  <a:lnTo>
                    <a:pt x="673015" y="60020"/>
                  </a:lnTo>
                  <a:lnTo>
                    <a:pt x="712170" y="84695"/>
                  </a:lnTo>
                  <a:lnTo>
                    <a:pt x="747950" y="112918"/>
                  </a:lnTo>
                  <a:lnTo>
                    <a:pt x="780028" y="144402"/>
                  </a:lnTo>
                  <a:lnTo>
                    <a:pt x="808073" y="178856"/>
                  </a:lnTo>
                  <a:lnTo>
                    <a:pt x="831757" y="215992"/>
                  </a:lnTo>
                  <a:lnTo>
                    <a:pt x="850751" y="255521"/>
                  </a:lnTo>
                  <a:lnTo>
                    <a:pt x="864725" y="297153"/>
                  </a:lnTo>
                  <a:lnTo>
                    <a:pt x="873351" y="340599"/>
                  </a:lnTo>
                  <a:lnTo>
                    <a:pt x="876300" y="385572"/>
                  </a:lnTo>
                  <a:lnTo>
                    <a:pt x="873351" y="430544"/>
                  </a:lnTo>
                  <a:lnTo>
                    <a:pt x="864725" y="473990"/>
                  </a:lnTo>
                  <a:lnTo>
                    <a:pt x="850751" y="515622"/>
                  </a:lnTo>
                  <a:lnTo>
                    <a:pt x="831757" y="555151"/>
                  </a:lnTo>
                  <a:lnTo>
                    <a:pt x="808073" y="592287"/>
                  </a:lnTo>
                  <a:lnTo>
                    <a:pt x="780028" y="626741"/>
                  </a:lnTo>
                  <a:lnTo>
                    <a:pt x="747950" y="658225"/>
                  </a:lnTo>
                  <a:lnTo>
                    <a:pt x="712170" y="686448"/>
                  </a:lnTo>
                  <a:lnTo>
                    <a:pt x="673015" y="711123"/>
                  </a:lnTo>
                  <a:lnTo>
                    <a:pt x="630816" y="731959"/>
                  </a:lnTo>
                  <a:lnTo>
                    <a:pt x="585900" y="748669"/>
                  </a:lnTo>
                  <a:lnTo>
                    <a:pt x="538598" y="760962"/>
                  </a:lnTo>
                  <a:lnTo>
                    <a:pt x="489238" y="768550"/>
                  </a:lnTo>
                  <a:lnTo>
                    <a:pt x="438150" y="771144"/>
                  </a:lnTo>
                  <a:lnTo>
                    <a:pt x="387061" y="768550"/>
                  </a:lnTo>
                  <a:lnTo>
                    <a:pt x="337701" y="760962"/>
                  </a:lnTo>
                  <a:lnTo>
                    <a:pt x="290399" y="748669"/>
                  </a:lnTo>
                  <a:lnTo>
                    <a:pt x="245483" y="731959"/>
                  </a:lnTo>
                  <a:lnTo>
                    <a:pt x="203284" y="711123"/>
                  </a:lnTo>
                  <a:lnTo>
                    <a:pt x="164129" y="686448"/>
                  </a:lnTo>
                  <a:lnTo>
                    <a:pt x="128349" y="658225"/>
                  </a:lnTo>
                  <a:lnTo>
                    <a:pt x="96271" y="626741"/>
                  </a:lnTo>
                  <a:lnTo>
                    <a:pt x="68226" y="592287"/>
                  </a:lnTo>
                  <a:lnTo>
                    <a:pt x="44542" y="555151"/>
                  </a:lnTo>
                  <a:lnTo>
                    <a:pt x="25548" y="515622"/>
                  </a:lnTo>
                  <a:lnTo>
                    <a:pt x="11574" y="473990"/>
                  </a:lnTo>
                  <a:lnTo>
                    <a:pt x="2948" y="430544"/>
                  </a:lnTo>
                  <a:lnTo>
                    <a:pt x="0" y="38557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701" y="823721"/>
              <a:ext cx="876299" cy="7696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4701" y="823721"/>
              <a:ext cx="876300" cy="769620"/>
            </a:xfrm>
            <a:custGeom>
              <a:avLst/>
              <a:gdLst/>
              <a:ahLst/>
              <a:cxnLst/>
              <a:rect l="l" t="t" r="r" b="b"/>
              <a:pathLst>
                <a:path w="876300" h="769619">
                  <a:moveTo>
                    <a:pt x="0" y="384810"/>
                  </a:moveTo>
                  <a:lnTo>
                    <a:pt x="2947" y="339942"/>
                  </a:lnTo>
                  <a:lnTo>
                    <a:pt x="11571" y="296593"/>
                  </a:lnTo>
                  <a:lnTo>
                    <a:pt x="25543" y="255050"/>
                  </a:lnTo>
                  <a:lnTo>
                    <a:pt x="44533" y="215603"/>
                  </a:lnTo>
                  <a:lnTo>
                    <a:pt x="68214" y="178541"/>
                  </a:lnTo>
                  <a:lnTo>
                    <a:pt x="96255" y="144153"/>
                  </a:lnTo>
                  <a:lnTo>
                    <a:pt x="128330" y="112728"/>
                  </a:lnTo>
                  <a:lnTo>
                    <a:pt x="164108" y="84555"/>
                  </a:lnTo>
                  <a:lnTo>
                    <a:pt x="203261" y="59923"/>
                  </a:lnTo>
                  <a:lnTo>
                    <a:pt x="245461" y="39121"/>
                  </a:lnTo>
                  <a:lnTo>
                    <a:pt x="290379" y="22439"/>
                  </a:lnTo>
                  <a:lnTo>
                    <a:pt x="337685" y="10165"/>
                  </a:lnTo>
                  <a:lnTo>
                    <a:pt x="387052" y="2589"/>
                  </a:lnTo>
                  <a:lnTo>
                    <a:pt x="438150" y="0"/>
                  </a:lnTo>
                  <a:lnTo>
                    <a:pt x="489238" y="2589"/>
                  </a:lnTo>
                  <a:lnTo>
                    <a:pt x="538598" y="10165"/>
                  </a:lnTo>
                  <a:lnTo>
                    <a:pt x="585900" y="22439"/>
                  </a:lnTo>
                  <a:lnTo>
                    <a:pt x="630816" y="39121"/>
                  </a:lnTo>
                  <a:lnTo>
                    <a:pt x="673015" y="59923"/>
                  </a:lnTo>
                  <a:lnTo>
                    <a:pt x="712170" y="84555"/>
                  </a:lnTo>
                  <a:lnTo>
                    <a:pt x="747950" y="112728"/>
                  </a:lnTo>
                  <a:lnTo>
                    <a:pt x="780028" y="144153"/>
                  </a:lnTo>
                  <a:lnTo>
                    <a:pt x="808073" y="178541"/>
                  </a:lnTo>
                  <a:lnTo>
                    <a:pt x="831757" y="215603"/>
                  </a:lnTo>
                  <a:lnTo>
                    <a:pt x="850751" y="255050"/>
                  </a:lnTo>
                  <a:lnTo>
                    <a:pt x="864725" y="296593"/>
                  </a:lnTo>
                  <a:lnTo>
                    <a:pt x="873351" y="339942"/>
                  </a:lnTo>
                  <a:lnTo>
                    <a:pt x="876299" y="384810"/>
                  </a:lnTo>
                  <a:lnTo>
                    <a:pt x="873351" y="429677"/>
                  </a:lnTo>
                  <a:lnTo>
                    <a:pt x="864725" y="473026"/>
                  </a:lnTo>
                  <a:lnTo>
                    <a:pt x="850751" y="514569"/>
                  </a:lnTo>
                  <a:lnTo>
                    <a:pt x="831757" y="554016"/>
                  </a:lnTo>
                  <a:lnTo>
                    <a:pt x="808073" y="591078"/>
                  </a:lnTo>
                  <a:lnTo>
                    <a:pt x="780028" y="625466"/>
                  </a:lnTo>
                  <a:lnTo>
                    <a:pt x="747950" y="656891"/>
                  </a:lnTo>
                  <a:lnTo>
                    <a:pt x="712170" y="685064"/>
                  </a:lnTo>
                  <a:lnTo>
                    <a:pt x="673015" y="709696"/>
                  </a:lnTo>
                  <a:lnTo>
                    <a:pt x="630816" y="730498"/>
                  </a:lnTo>
                  <a:lnTo>
                    <a:pt x="585900" y="747180"/>
                  </a:lnTo>
                  <a:lnTo>
                    <a:pt x="538598" y="759454"/>
                  </a:lnTo>
                  <a:lnTo>
                    <a:pt x="489238" y="767030"/>
                  </a:lnTo>
                  <a:lnTo>
                    <a:pt x="438150" y="769619"/>
                  </a:lnTo>
                  <a:lnTo>
                    <a:pt x="387052" y="767030"/>
                  </a:lnTo>
                  <a:lnTo>
                    <a:pt x="337685" y="759454"/>
                  </a:lnTo>
                  <a:lnTo>
                    <a:pt x="290379" y="747180"/>
                  </a:lnTo>
                  <a:lnTo>
                    <a:pt x="245461" y="730498"/>
                  </a:lnTo>
                  <a:lnTo>
                    <a:pt x="203261" y="709696"/>
                  </a:lnTo>
                  <a:lnTo>
                    <a:pt x="164108" y="685064"/>
                  </a:lnTo>
                  <a:lnTo>
                    <a:pt x="128330" y="656891"/>
                  </a:lnTo>
                  <a:lnTo>
                    <a:pt x="96255" y="625466"/>
                  </a:lnTo>
                  <a:lnTo>
                    <a:pt x="68214" y="591078"/>
                  </a:lnTo>
                  <a:lnTo>
                    <a:pt x="44533" y="554016"/>
                  </a:lnTo>
                  <a:lnTo>
                    <a:pt x="25543" y="514569"/>
                  </a:lnTo>
                  <a:lnTo>
                    <a:pt x="11571" y="473026"/>
                  </a:lnTo>
                  <a:lnTo>
                    <a:pt x="2947" y="429677"/>
                  </a:lnTo>
                  <a:lnTo>
                    <a:pt x="0" y="38481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4500" y="762000"/>
          <a:ext cx="10912473" cy="5784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3915">
                <a:tc gridSpan="6">
                  <a:txBody>
                    <a:bodyPr/>
                    <a:lstStyle/>
                    <a:p>
                      <a:pPr marL="846455">
                        <a:lnSpc>
                          <a:spcPts val="2940"/>
                        </a:lnSpc>
                        <a:spcBef>
                          <a:spcPts val="105"/>
                        </a:spcBef>
                        <a:tabLst>
                          <a:tab pos="2644775" algn="l"/>
                          <a:tab pos="9794875" algn="l"/>
                        </a:tabLst>
                      </a:pPr>
                      <a:r>
                        <a:rPr sz="2700" spc="-37" baseline="-9259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U6</a:t>
                      </a:r>
                      <a:r>
                        <a:rPr sz="2700" baseline="-9259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2500" i="1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LES</a:t>
                      </a:r>
                      <a:r>
                        <a:rPr sz="2500" i="1" spc="-1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500" i="1" spc="-7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COMPETENCES</a:t>
                      </a:r>
                      <a:r>
                        <a:rPr sz="2500" i="1" spc="-1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500" i="1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EDUCATIVES</a:t>
                      </a:r>
                      <a:r>
                        <a:rPr sz="2500" i="1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2700" spc="-37" baseline="-6172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U6</a:t>
                      </a:r>
                      <a:endParaRPr sz="2700" baseline="-6172">
                        <a:latin typeface="Arial Black"/>
                        <a:cs typeface="Arial Black"/>
                      </a:endParaRPr>
                    </a:p>
                    <a:p>
                      <a:pPr marL="846455">
                        <a:lnSpc>
                          <a:spcPts val="2940"/>
                        </a:lnSpc>
                        <a:tabLst>
                          <a:tab pos="3286125" algn="l"/>
                          <a:tab pos="9794875" algn="l"/>
                        </a:tabLst>
                      </a:pPr>
                      <a:r>
                        <a:rPr sz="2700" spc="-37" baseline="13888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U7</a:t>
                      </a:r>
                      <a:r>
                        <a:rPr sz="2700" baseline="13888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2500" i="1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(programme</a:t>
                      </a:r>
                      <a:r>
                        <a:rPr sz="2500" i="1" spc="-1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500" i="1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éduc</a:t>
                      </a:r>
                      <a:r>
                        <a:rPr sz="2500" i="1" spc="-1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500" i="1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fédéral)</a:t>
                      </a:r>
                      <a:r>
                        <a:rPr sz="2500" i="1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2700" spc="-37" baseline="16975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U7</a:t>
                      </a:r>
                      <a:endParaRPr sz="2700" baseline="16975">
                        <a:latin typeface="Arial Black"/>
                        <a:cs typeface="Arial Black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015"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900" spc="-10" dirty="0">
                          <a:solidFill>
                            <a:srgbClr val="6F2F9F"/>
                          </a:solidFill>
                          <a:latin typeface="Arial Black"/>
                          <a:cs typeface="Arial Black"/>
                        </a:rPr>
                        <a:t>Périodes</a:t>
                      </a:r>
                      <a:endParaRPr sz="1900">
                        <a:latin typeface="Arial Black"/>
                        <a:cs typeface="Arial Black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spc="-1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Septembre</a:t>
                      </a:r>
                      <a:endParaRPr sz="1700">
                        <a:latin typeface="Arial Black"/>
                        <a:cs typeface="Arial Black"/>
                      </a:endParaRPr>
                    </a:p>
                    <a:p>
                      <a:pPr marL="3956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1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/Octobre</a:t>
                      </a:r>
                      <a:endParaRPr sz="17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10" dirty="0">
                          <a:latin typeface="Arial Black"/>
                          <a:cs typeface="Arial Black"/>
                        </a:rPr>
                        <a:t>Décembre</a:t>
                      </a:r>
                      <a:endParaRPr sz="1700">
                        <a:latin typeface="Arial Black"/>
                        <a:cs typeface="Arial Black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spc="-10" dirty="0">
                          <a:solidFill>
                            <a:srgbClr val="FFC000"/>
                          </a:solidFill>
                          <a:latin typeface="Arial Black"/>
                          <a:cs typeface="Arial Black"/>
                        </a:rPr>
                        <a:t>Janvier</a:t>
                      </a:r>
                      <a:endParaRPr sz="1700">
                        <a:latin typeface="Arial Black"/>
                        <a:cs typeface="Arial Black"/>
                      </a:endParaRPr>
                    </a:p>
                    <a:p>
                      <a:pPr marL="552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10" dirty="0">
                          <a:solidFill>
                            <a:srgbClr val="FFC000"/>
                          </a:solidFill>
                          <a:latin typeface="Arial Black"/>
                          <a:cs typeface="Arial Black"/>
                        </a:rPr>
                        <a:t>/février</a:t>
                      </a:r>
                      <a:endParaRPr sz="17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marL="5683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spc="-2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Mars</a:t>
                      </a:r>
                      <a:endParaRPr sz="1700">
                        <a:latin typeface="Arial Black"/>
                        <a:cs typeface="Arial Black"/>
                      </a:endParaRPr>
                    </a:p>
                    <a:p>
                      <a:pPr marL="561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1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/Avril</a:t>
                      </a:r>
                      <a:endParaRPr sz="17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spc="-25" dirty="0">
                          <a:solidFill>
                            <a:srgbClr val="003300"/>
                          </a:solidFill>
                          <a:latin typeface="Arial Black"/>
                          <a:cs typeface="Arial Black"/>
                        </a:rPr>
                        <a:t>Mai</a:t>
                      </a:r>
                      <a:endParaRPr sz="17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10" dirty="0">
                          <a:solidFill>
                            <a:srgbClr val="003300"/>
                          </a:solidFill>
                          <a:latin typeface="Arial Black"/>
                          <a:cs typeface="Arial Black"/>
                        </a:rPr>
                        <a:t>/Juin</a:t>
                      </a:r>
                      <a:endParaRPr sz="17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305435" marR="217170" indent="622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900" spc="-345" dirty="0">
                          <a:solidFill>
                            <a:srgbClr val="6F2F9F"/>
                          </a:solidFill>
                          <a:latin typeface="Arial Black"/>
                          <a:cs typeface="Arial Black"/>
                        </a:rPr>
                        <a:t>Valeurs
de </a:t>
                      </a:r>
                      <a:r>
                        <a:rPr sz="1900" dirty="0">
                          <a:solidFill>
                            <a:srgbClr val="6F2F9F"/>
                          </a:solidFill>
                          <a:latin typeface="Arial Black"/>
                          <a:cs typeface="Arial Black"/>
                        </a:rPr>
                        <a:t>la</a:t>
                      </a:r>
                      <a:r>
                        <a:rPr sz="1900" spc="-25" dirty="0">
                          <a:solidFill>
                            <a:srgbClr val="6F2F9F"/>
                          </a:solidFill>
                          <a:latin typeface="Arial Black"/>
                          <a:cs typeface="Arial Black"/>
                        </a:rPr>
                        <a:t> FFF</a:t>
                      </a:r>
                      <a:endParaRPr sz="1900">
                        <a:latin typeface="Arial Black"/>
                        <a:cs typeface="Arial Black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7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PLAISIR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4767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RESPECT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700" b="1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ENGAGEMENT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17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SOLIDARITE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0607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TOLERANCE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3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771525" marR="763905" indent="16510" algn="just">
                        <a:lnSpc>
                          <a:spcPct val="100000"/>
                        </a:lnSpc>
                      </a:pPr>
                      <a:r>
                        <a:rPr sz="1600" spc="-1475" dirty="0">
                          <a:solidFill>
                            <a:srgbClr val="6F2F9F"/>
                          </a:solidFill>
                          <a:latin typeface="Arial Black"/>
                          <a:cs typeface="Arial Black"/>
                        </a:rPr>
                        <a:t>C
O
M
P
E
T
E
N
C
E
S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72720" marR="165100" algn="ctr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Faire</a:t>
                      </a:r>
                      <a:r>
                        <a:rPr sz="1800" b="1" spc="-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son</a:t>
                      </a: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8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sac
et</a:t>
                      </a:r>
                      <a:r>
                        <a:rPr sz="1800" b="1" spc="-15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bien
s’équiper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700" b="1" spc="-10" dirty="0">
                          <a:latin typeface="Arial"/>
                          <a:cs typeface="Arial"/>
                        </a:rPr>
                        <a:t>Economiser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61594" algn="ctr">
                        <a:lnSpc>
                          <a:spcPct val="100000"/>
                        </a:lnSpc>
                      </a:pPr>
                      <a:r>
                        <a:rPr sz="1700" b="1" spc="-10" dirty="0">
                          <a:latin typeface="Arial"/>
                          <a:cs typeface="Arial"/>
                        </a:rPr>
                        <a:t>l’eau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54940" marR="14668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Réduire </a:t>
                      </a:r>
                      <a:r>
                        <a:rPr sz="1800" b="1" spc="-844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sa
consommation
d’énergie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0014" marR="113664" algn="ctr">
                        <a:lnSpc>
                          <a:spcPct val="100000"/>
                        </a:lnSpc>
                      </a:pPr>
                      <a:r>
                        <a:rPr sz="17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Supporter</a:t>
                      </a:r>
                      <a:r>
                        <a:rPr sz="1700" b="1" spc="4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7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son
équipe</a:t>
                      </a:r>
                      <a:r>
                        <a:rPr sz="1700" b="1" spc="-6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en
respectant </a:t>
                      </a:r>
                      <a:r>
                        <a:rPr sz="17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les
autres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56845" marR="147320"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Arial"/>
                          <a:cs typeface="Arial"/>
                        </a:rPr>
                        <a:t>S’enrichir</a:t>
                      </a:r>
                      <a:r>
                        <a:rPr sz="1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700" b="1" spc="-735" dirty="0">
                          <a:latin typeface="Arial"/>
                          <a:cs typeface="Arial"/>
                        </a:rPr>
                        <a:t>la
diversité</a:t>
                      </a:r>
                      <a:r>
                        <a:rPr sz="17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au
sein</a:t>
                      </a:r>
                      <a:r>
                        <a:rPr sz="1700" b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son
équipe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3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8905" marR="121285" indent="25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Saluer</a:t>
                      </a:r>
                      <a:r>
                        <a:rPr sz="18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7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les
personnes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de
son
</a:t>
                      </a:r>
                      <a:r>
                        <a:rPr sz="1700" b="1" spc="-45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environnement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2080" marR="124460" indent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10" dirty="0">
                          <a:latin typeface="Arial"/>
                          <a:cs typeface="Arial"/>
                        </a:rPr>
                        <a:t>Respecter</a:t>
                      </a:r>
                      <a:r>
                        <a:rPr sz="1700" b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635" dirty="0">
                          <a:latin typeface="Arial"/>
                          <a:cs typeface="Arial"/>
                        </a:rPr>
                        <a:t>les
partenaires,</a:t>
                      </a:r>
                      <a:r>
                        <a:rPr sz="1700" b="1" spc="-75" dirty="0">
                          <a:latin typeface="Arial"/>
                          <a:cs typeface="Arial"/>
                        </a:rPr>
                        <a:t> les
adversaires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et
son éducateur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43204" marR="234950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Connaître </a:t>
                      </a:r>
                      <a:r>
                        <a:rPr sz="1800" b="1" spc="-91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les
règles
essentielles
du</a:t>
                      </a:r>
                      <a:r>
                        <a:rPr sz="1800" b="1" spc="15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jeu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8135" marR="310515" indent="-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Porter</a:t>
                      </a:r>
                      <a:r>
                        <a:rPr sz="1700" b="1" spc="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65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les
valeurs</a:t>
                      </a:r>
                      <a:r>
                        <a:rPr sz="1700" b="1" spc="-1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du
football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54965" marR="3467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10" dirty="0">
                          <a:latin typeface="Arial"/>
                          <a:cs typeface="Arial"/>
                        </a:rPr>
                        <a:t>Identifier </a:t>
                      </a:r>
                      <a:r>
                        <a:rPr sz="1700" b="1" spc="-785" dirty="0">
                          <a:latin typeface="Arial"/>
                          <a:cs typeface="Arial"/>
                        </a:rPr>
                        <a:t>la
nature</a:t>
                      </a:r>
                      <a:r>
                        <a:rPr sz="1700" b="1" spc="-190" dirty="0">
                          <a:latin typeface="Arial"/>
                          <a:cs typeface="Arial"/>
                        </a:rPr>
                        <a:t> des
déchets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57500" y="2834639"/>
            <a:ext cx="471170" cy="212090"/>
            <a:chOff x="2857500" y="2834639"/>
            <a:chExt cx="471170" cy="212090"/>
          </a:xfrm>
        </p:grpSpPr>
        <p:sp>
          <p:nvSpPr>
            <p:cNvPr id="13" name="object 13"/>
            <p:cNvSpPr/>
            <p:nvPr/>
          </p:nvSpPr>
          <p:spPr>
            <a:xfrm>
              <a:off x="2862072" y="2839211"/>
              <a:ext cx="462280" cy="203200"/>
            </a:xfrm>
            <a:custGeom>
              <a:avLst/>
              <a:gdLst/>
              <a:ahLst/>
              <a:cxnLst/>
              <a:rect l="l" t="t" r="r" b="b"/>
              <a:pathLst>
                <a:path w="462279" h="203200">
                  <a:moveTo>
                    <a:pt x="461772" y="0"/>
                  </a:moveTo>
                  <a:lnTo>
                    <a:pt x="0" y="0"/>
                  </a:lnTo>
                  <a:lnTo>
                    <a:pt x="230885" y="202691"/>
                  </a:lnTo>
                  <a:lnTo>
                    <a:pt x="46177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62072" y="2839211"/>
              <a:ext cx="462280" cy="203200"/>
            </a:xfrm>
            <a:custGeom>
              <a:avLst/>
              <a:gdLst/>
              <a:ahLst/>
              <a:cxnLst/>
              <a:rect l="l" t="t" r="r" b="b"/>
              <a:pathLst>
                <a:path w="462279" h="203200">
                  <a:moveTo>
                    <a:pt x="0" y="0"/>
                  </a:moveTo>
                  <a:lnTo>
                    <a:pt x="461772" y="0"/>
                  </a:lnTo>
                  <a:lnTo>
                    <a:pt x="230885" y="20269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718303" y="2839211"/>
            <a:ext cx="471170" cy="212090"/>
            <a:chOff x="4718303" y="2839211"/>
            <a:chExt cx="471170" cy="212090"/>
          </a:xfrm>
        </p:grpSpPr>
        <p:sp>
          <p:nvSpPr>
            <p:cNvPr id="16" name="object 16"/>
            <p:cNvSpPr/>
            <p:nvPr/>
          </p:nvSpPr>
          <p:spPr>
            <a:xfrm>
              <a:off x="4722875" y="2843783"/>
              <a:ext cx="462280" cy="203200"/>
            </a:xfrm>
            <a:custGeom>
              <a:avLst/>
              <a:gdLst/>
              <a:ahLst/>
              <a:cxnLst/>
              <a:rect l="l" t="t" r="r" b="b"/>
              <a:pathLst>
                <a:path w="462279" h="203200">
                  <a:moveTo>
                    <a:pt x="461772" y="0"/>
                  </a:moveTo>
                  <a:lnTo>
                    <a:pt x="0" y="0"/>
                  </a:lnTo>
                  <a:lnTo>
                    <a:pt x="230886" y="202691"/>
                  </a:lnTo>
                  <a:lnTo>
                    <a:pt x="46177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2875" y="2843783"/>
              <a:ext cx="462280" cy="203200"/>
            </a:xfrm>
            <a:custGeom>
              <a:avLst/>
              <a:gdLst/>
              <a:ahLst/>
              <a:cxnLst/>
              <a:rect l="l" t="t" r="r" b="b"/>
              <a:pathLst>
                <a:path w="462279" h="203200">
                  <a:moveTo>
                    <a:pt x="0" y="0"/>
                  </a:moveTo>
                  <a:lnTo>
                    <a:pt x="461772" y="0"/>
                  </a:lnTo>
                  <a:lnTo>
                    <a:pt x="230886" y="20269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601968" y="2825495"/>
            <a:ext cx="472440" cy="213360"/>
            <a:chOff x="6601968" y="2825495"/>
            <a:chExt cx="472440" cy="213360"/>
          </a:xfrm>
        </p:grpSpPr>
        <p:sp>
          <p:nvSpPr>
            <p:cNvPr id="19" name="object 19"/>
            <p:cNvSpPr/>
            <p:nvPr/>
          </p:nvSpPr>
          <p:spPr>
            <a:xfrm>
              <a:off x="6606540" y="2830067"/>
              <a:ext cx="463550" cy="204470"/>
            </a:xfrm>
            <a:custGeom>
              <a:avLst/>
              <a:gdLst/>
              <a:ahLst/>
              <a:cxnLst/>
              <a:rect l="l" t="t" r="r" b="b"/>
              <a:pathLst>
                <a:path w="463550" h="204469">
                  <a:moveTo>
                    <a:pt x="463295" y="0"/>
                  </a:moveTo>
                  <a:lnTo>
                    <a:pt x="0" y="0"/>
                  </a:lnTo>
                  <a:lnTo>
                    <a:pt x="231648" y="204216"/>
                  </a:lnTo>
                  <a:lnTo>
                    <a:pt x="463295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06540" y="2830067"/>
              <a:ext cx="463550" cy="204470"/>
            </a:xfrm>
            <a:custGeom>
              <a:avLst/>
              <a:gdLst/>
              <a:ahLst/>
              <a:cxnLst/>
              <a:rect l="l" t="t" r="r" b="b"/>
              <a:pathLst>
                <a:path w="463550" h="204469">
                  <a:moveTo>
                    <a:pt x="0" y="0"/>
                  </a:moveTo>
                  <a:lnTo>
                    <a:pt x="463295" y="0"/>
                  </a:lnTo>
                  <a:lnTo>
                    <a:pt x="231648" y="20421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478011" y="2840735"/>
            <a:ext cx="471170" cy="212090"/>
            <a:chOff x="8478011" y="2840735"/>
            <a:chExt cx="471170" cy="212090"/>
          </a:xfrm>
        </p:grpSpPr>
        <p:sp>
          <p:nvSpPr>
            <p:cNvPr id="22" name="object 22"/>
            <p:cNvSpPr/>
            <p:nvPr/>
          </p:nvSpPr>
          <p:spPr>
            <a:xfrm>
              <a:off x="8482583" y="2845307"/>
              <a:ext cx="462280" cy="203200"/>
            </a:xfrm>
            <a:custGeom>
              <a:avLst/>
              <a:gdLst/>
              <a:ahLst/>
              <a:cxnLst/>
              <a:rect l="l" t="t" r="r" b="b"/>
              <a:pathLst>
                <a:path w="462279" h="203200">
                  <a:moveTo>
                    <a:pt x="461772" y="0"/>
                  </a:moveTo>
                  <a:lnTo>
                    <a:pt x="0" y="0"/>
                  </a:lnTo>
                  <a:lnTo>
                    <a:pt x="230886" y="202691"/>
                  </a:lnTo>
                  <a:lnTo>
                    <a:pt x="46177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82583" y="2845307"/>
              <a:ext cx="462280" cy="203200"/>
            </a:xfrm>
            <a:custGeom>
              <a:avLst/>
              <a:gdLst/>
              <a:ahLst/>
              <a:cxnLst/>
              <a:rect l="l" t="t" r="r" b="b"/>
              <a:pathLst>
                <a:path w="462279" h="203200">
                  <a:moveTo>
                    <a:pt x="0" y="0"/>
                  </a:moveTo>
                  <a:lnTo>
                    <a:pt x="461772" y="0"/>
                  </a:lnTo>
                  <a:lnTo>
                    <a:pt x="230886" y="20269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0306811" y="2839211"/>
            <a:ext cx="471170" cy="212090"/>
            <a:chOff x="10306811" y="2839211"/>
            <a:chExt cx="471170" cy="212090"/>
          </a:xfrm>
        </p:grpSpPr>
        <p:sp>
          <p:nvSpPr>
            <p:cNvPr id="25" name="object 25"/>
            <p:cNvSpPr/>
            <p:nvPr/>
          </p:nvSpPr>
          <p:spPr>
            <a:xfrm>
              <a:off x="10311383" y="2843783"/>
              <a:ext cx="462280" cy="203200"/>
            </a:xfrm>
            <a:custGeom>
              <a:avLst/>
              <a:gdLst/>
              <a:ahLst/>
              <a:cxnLst/>
              <a:rect l="l" t="t" r="r" b="b"/>
              <a:pathLst>
                <a:path w="462279" h="203200">
                  <a:moveTo>
                    <a:pt x="461772" y="0"/>
                  </a:moveTo>
                  <a:lnTo>
                    <a:pt x="0" y="0"/>
                  </a:lnTo>
                  <a:lnTo>
                    <a:pt x="230886" y="202691"/>
                  </a:lnTo>
                  <a:lnTo>
                    <a:pt x="46177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11383" y="2843783"/>
              <a:ext cx="462280" cy="203200"/>
            </a:xfrm>
            <a:custGeom>
              <a:avLst/>
              <a:gdLst/>
              <a:ahLst/>
              <a:cxnLst/>
              <a:rect l="l" t="t" r="r" b="b"/>
              <a:pathLst>
                <a:path w="462279" h="203200">
                  <a:moveTo>
                    <a:pt x="0" y="0"/>
                  </a:moveTo>
                  <a:lnTo>
                    <a:pt x="461772" y="0"/>
                  </a:lnTo>
                  <a:lnTo>
                    <a:pt x="230886" y="20269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580" y="967739"/>
            <a:ext cx="10551160" cy="830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6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2400" dirty="0">
                <a:solidFill>
                  <a:srgbClr val="004686"/>
                </a:solidFill>
                <a:latin typeface="Arial Black"/>
                <a:cs typeface="Arial Black"/>
              </a:rPr>
              <a:t>PHILOSOPHIE</a:t>
            </a:r>
            <a:r>
              <a:rPr sz="2400" spc="5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4686"/>
                </a:solidFill>
                <a:latin typeface="Arial Black"/>
                <a:cs typeface="Arial Black"/>
              </a:rPr>
              <a:t>ET</a:t>
            </a:r>
            <a:r>
              <a:rPr sz="2400" spc="-15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4686"/>
                </a:solidFill>
                <a:latin typeface="Arial Black"/>
                <a:cs typeface="Arial Black"/>
              </a:rPr>
              <a:t>OBJECTIFS</a:t>
            </a:r>
            <a:r>
              <a:rPr sz="2400" spc="-10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4686"/>
                </a:solidFill>
                <a:latin typeface="Arial Black"/>
                <a:cs typeface="Arial Black"/>
              </a:rPr>
              <a:t>DES</a:t>
            </a:r>
            <a:r>
              <a:rPr sz="2400" spc="-20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004686"/>
                </a:solidFill>
                <a:latin typeface="Arial Black"/>
                <a:cs typeface="Arial Black"/>
              </a:rPr>
              <a:t>RENCONTRES</a:t>
            </a:r>
            <a:endParaRPr sz="2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04686"/>
                </a:solidFill>
                <a:latin typeface="Arial Black"/>
                <a:cs typeface="Arial Black"/>
              </a:rPr>
              <a:t>«</a:t>
            </a:r>
            <a:r>
              <a:rPr sz="2400" spc="-75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004686"/>
                </a:solidFill>
                <a:latin typeface="Arial Black"/>
                <a:cs typeface="Arial Black"/>
              </a:rPr>
              <a:t>PLATEAU</a:t>
            </a:r>
            <a:r>
              <a:rPr sz="2400" spc="-55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4686"/>
                </a:solidFill>
                <a:latin typeface="Arial Black"/>
                <a:cs typeface="Arial Black"/>
              </a:rPr>
              <a:t>»</a:t>
            </a:r>
            <a:r>
              <a:rPr sz="2400" spc="-70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400" spc="-20" dirty="0">
                <a:solidFill>
                  <a:srgbClr val="004686"/>
                </a:solidFill>
                <a:latin typeface="Arial Black"/>
                <a:cs typeface="Arial Black"/>
              </a:rPr>
              <a:t>U</a:t>
            </a:r>
            <a:r>
              <a:rPr sz="2400" spc="-20" dirty="0">
                <a:solidFill>
                  <a:srgbClr val="E30512"/>
                </a:solidFill>
                <a:latin typeface="Arial Black"/>
                <a:cs typeface="Arial Black"/>
              </a:rPr>
              <a:t>6/</a:t>
            </a:r>
            <a:r>
              <a:rPr sz="2400" spc="-20" dirty="0">
                <a:solidFill>
                  <a:srgbClr val="004686"/>
                </a:solidFill>
                <a:latin typeface="Arial Black"/>
                <a:cs typeface="Arial Black"/>
              </a:rPr>
              <a:t>U</a:t>
            </a:r>
            <a:r>
              <a:rPr sz="2400" spc="-20" dirty="0">
                <a:solidFill>
                  <a:srgbClr val="E30512"/>
                </a:solidFill>
                <a:latin typeface="Arial Black"/>
                <a:cs typeface="Arial Black"/>
              </a:rPr>
              <a:t>7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5304" y="2124455"/>
            <a:ext cx="4505325" cy="39624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POURQUOI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INTÉGRER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JEUX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3111" y="2593848"/>
            <a:ext cx="4523740" cy="33788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434340" indent="-342900">
              <a:lnSpc>
                <a:spcPct val="100000"/>
              </a:lnSpc>
              <a:spcBef>
                <a:spcPts val="305"/>
              </a:spcBef>
              <a:buFont typeface="Wingdings"/>
              <a:buChar char=""/>
              <a:tabLst>
                <a:tab pos="43434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ASPECT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LUDIQUE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"/>
            </a:pPr>
            <a:endParaRPr sz="2500">
              <a:latin typeface="Arial"/>
              <a:cs typeface="Arial"/>
            </a:endParaRPr>
          </a:p>
          <a:p>
            <a:pPr marL="434340" indent="-342900">
              <a:lnSpc>
                <a:spcPct val="100000"/>
              </a:lnSpc>
              <a:buFont typeface="Wingdings"/>
              <a:buChar char=""/>
              <a:tabLst>
                <a:tab pos="434340" algn="l"/>
              </a:tabLst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PLAISIR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"/>
            </a:pPr>
            <a:endParaRPr sz="2500">
              <a:latin typeface="Arial"/>
              <a:cs typeface="Arial"/>
            </a:endParaRPr>
          </a:p>
          <a:p>
            <a:pPr marL="434340" indent="-342900">
              <a:lnSpc>
                <a:spcPct val="100000"/>
              </a:lnSpc>
              <a:buFont typeface="Wingdings"/>
              <a:buChar char=""/>
              <a:tabLst>
                <a:tab pos="434340" algn="l"/>
              </a:tabLst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MOTIVATION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"/>
            </a:pPr>
            <a:endParaRPr sz="2500">
              <a:latin typeface="Arial"/>
              <a:cs typeface="Arial"/>
            </a:endParaRPr>
          </a:p>
          <a:p>
            <a:pPr marL="434340" indent="-342900">
              <a:lnSpc>
                <a:spcPct val="100000"/>
              </a:lnSpc>
              <a:buFont typeface="Wingdings"/>
              <a:buChar char=""/>
              <a:tabLst>
                <a:tab pos="434340" algn="l"/>
              </a:tabLst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VARIETE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"/>
            </a:pPr>
            <a:endParaRPr sz="2500">
              <a:latin typeface="Arial"/>
              <a:cs typeface="Arial"/>
            </a:endParaRPr>
          </a:p>
          <a:p>
            <a:pPr marL="434340" indent="-342900">
              <a:lnSpc>
                <a:spcPct val="100000"/>
              </a:lnSpc>
              <a:buFont typeface="Wingdings"/>
              <a:buChar char=""/>
              <a:tabLst>
                <a:tab pos="434340" algn="l"/>
              </a:tabLst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APPRENTISSAGE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842" y="2137663"/>
            <a:ext cx="6101080" cy="431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0520" indent="-338455">
              <a:lnSpc>
                <a:spcPct val="100000"/>
              </a:lnSpc>
              <a:spcBef>
                <a:spcPts val="105"/>
              </a:spcBef>
              <a:buClr>
                <a:srgbClr val="E30512"/>
              </a:buClr>
              <a:buAutoNum type="arabicPeriod"/>
              <a:tabLst>
                <a:tab pos="351155" algn="l"/>
              </a:tabLst>
            </a:pP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Plateau</a:t>
            </a:r>
            <a:r>
              <a:rPr sz="20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festif</a:t>
            </a:r>
            <a:r>
              <a:rPr sz="2000" spc="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et</a:t>
            </a:r>
            <a:r>
              <a:rPr sz="20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 Black"/>
                <a:cs typeface="Arial Black"/>
              </a:rPr>
              <a:t>convivial</a:t>
            </a:r>
            <a:endParaRPr sz="2000">
              <a:latin typeface="Arial Black"/>
              <a:cs typeface="Arial Black"/>
            </a:endParaRPr>
          </a:p>
          <a:p>
            <a:pPr marL="350520" indent="-338455">
              <a:lnSpc>
                <a:spcPct val="100000"/>
              </a:lnSpc>
              <a:spcBef>
                <a:spcPts val="2400"/>
              </a:spcBef>
              <a:buClr>
                <a:srgbClr val="E30512"/>
              </a:buClr>
              <a:buAutoNum type="arabicPeriod"/>
              <a:tabLst>
                <a:tab pos="351155" algn="l"/>
              </a:tabLst>
            </a:pP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Faire</a:t>
            </a:r>
            <a:r>
              <a:rPr sz="20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jouer</a:t>
            </a:r>
            <a:r>
              <a:rPr sz="20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tous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les</a:t>
            </a:r>
            <a:r>
              <a:rPr sz="20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enfants</a:t>
            </a:r>
            <a:r>
              <a:rPr sz="20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Arial Black"/>
                <a:cs typeface="Arial Black"/>
              </a:rPr>
              <a:t>:</a:t>
            </a:r>
            <a:endParaRPr sz="2000">
              <a:latin typeface="Arial Black"/>
              <a:cs typeface="Arial Black"/>
            </a:endParaRPr>
          </a:p>
          <a:p>
            <a:pPr marL="26543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tendre</a:t>
            </a:r>
            <a:r>
              <a:rPr sz="20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vers 100</a:t>
            </a:r>
            <a:r>
              <a:rPr sz="20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%</a:t>
            </a:r>
            <a:r>
              <a:rPr sz="2000" spc="-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(éviter</a:t>
            </a:r>
            <a:r>
              <a:rPr sz="20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les</a:t>
            </a:r>
            <a:r>
              <a:rPr sz="2000" spc="-10" dirty="0">
                <a:solidFill>
                  <a:srgbClr val="001F5F"/>
                </a:solidFill>
                <a:latin typeface="Arial Black"/>
                <a:cs typeface="Arial Black"/>
              </a:rPr>
              <a:t> suppléants)</a:t>
            </a:r>
            <a:endParaRPr sz="2000">
              <a:latin typeface="Arial Black"/>
              <a:cs typeface="Arial Black"/>
            </a:endParaRPr>
          </a:p>
          <a:p>
            <a:pPr marL="12700" marR="803275">
              <a:lnSpc>
                <a:spcPct val="100000"/>
              </a:lnSpc>
              <a:spcBef>
                <a:spcPts val="2400"/>
              </a:spcBef>
              <a:buClr>
                <a:srgbClr val="E30512"/>
              </a:buClr>
              <a:buAutoNum type="arabicPeriod" startAt="3"/>
              <a:tabLst>
                <a:tab pos="351155" algn="l"/>
              </a:tabLst>
            </a:pP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Transférer</a:t>
            </a:r>
            <a:r>
              <a:rPr sz="2000" spc="-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les</a:t>
            </a:r>
            <a:r>
              <a:rPr sz="2000" spc="-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apprentissages</a:t>
            </a:r>
            <a:r>
              <a:rPr sz="2000" spc="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de </a:t>
            </a:r>
            <a:r>
              <a:rPr sz="2000" spc="-1130" dirty="0">
                <a:solidFill>
                  <a:srgbClr val="001F5F"/>
                </a:solidFill>
                <a:latin typeface="Arial Black"/>
                <a:cs typeface="Arial Black"/>
              </a:rPr>
              <a:t>l</a:t>
            </a:r>
            <a:r>
              <a:rPr sz="2000" spc="-1135" dirty="0">
                <a:solidFill>
                  <a:srgbClr val="001F5F"/>
                </a:solidFill>
                <a:latin typeface="Arial Black"/>
                <a:cs typeface="Arial Black"/>
              </a:rPr>
              <a:t>a
sem</a:t>
            </a:r>
            <a:r>
              <a:rPr sz="2000" spc="-1145" dirty="0">
                <a:solidFill>
                  <a:srgbClr val="001F5F"/>
                </a:solidFill>
                <a:latin typeface="Arial Black"/>
                <a:cs typeface="Arial Black"/>
              </a:rPr>
              <a:t>a</a:t>
            </a:r>
            <a:r>
              <a:rPr sz="2000" spc="-1135" dirty="0">
                <a:solidFill>
                  <a:srgbClr val="001F5F"/>
                </a:solidFill>
                <a:latin typeface="Arial Black"/>
                <a:cs typeface="Arial Black"/>
              </a:rPr>
              <a:t>ine</a:t>
            </a:r>
            <a:endParaRPr sz="2000">
              <a:latin typeface="Arial Black"/>
              <a:cs typeface="Arial Black"/>
            </a:endParaRPr>
          </a:p>
          <a:p>
            <a:pPr marL="12700" marR="1311910">
              <a:lnSpc>
                <a:spcPct val="100000"/>
              </a:lnSpc>
              <a:spcBef>
                <a:spcPts val="2405"/>
              </a:spcBef>
              <a:buClr>
                <a:srgbClr val="E30512"/>
              </a:buClr>
              <a:buAutoNum type="arabicPeriod" startAt="3"/>
              <a:tabLst>
                <a:tab pos="351155" algn="l"/>
              </a:tabLst>
            </a:pP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Laisser</a:t>
            </a:r>
            <a:r>
              <a:rPr sz="20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les</a:t>
            </a:r>
            <a:r>
              <a:rPr sz="20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enfants</a:t>
            </a:r>
            <a:r>
              <a:rPr sz="2000" spc="-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jouer</a:t>
            </a:r>
            <a:r>
              <a:rPr sz="20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le </a:t>
            </a:r>
            <a:r>
              <a:rPr sz="2000" spc="-894" dirty="0">
                <a:solidFill>
                  <a:srgbClr val="001F5F"/>
                </a:solidFill>
                <a:latin typeface="Arial Black"/>
                <a:cs typeface="Arial Black"/>
              </a:rPr>
              <a:t>plus
l</a:t>
            </a:r>
            <a:r>
              <a:rPr sz="2000" spc="-890" dirty="0">
                <a:solidFill>
                  <a:srgbClr val="001F5F"/>
                </a:solidFill>
                <a:latin typeface="Arial Black"/>
                <a:cs typeface="Arial Black"/>
              </a:rPr>
              <a:t>i</a:t>
            </a:r>
            <a:r>
              <a:rPr sz="2000" spc="-894" dirty="0">
                <a:solidFill>
                  <a:srgbClr val="001F5F"/>
                </a:solidFill>
                <a:latin typeface="Arial Black"/>
                <a:cs typeface="Arial Black"/>
              </a:rPr>
              <a:t>b</a:t>
            </a:r>
            <a:r>
              <a:rPr sz="2000" spc="-869" dirty="0">
                <a:solidFill>
                  <a:srgbClr val="001F5F"/>
                </a:solidFill>
                <a:latin typeface="Arial Black"/>
                <a:cs typeface="Arial Black"/>
              </a:rPr>
              <a:t>r</a:t>
            </a:r>
            <a:r>
              <a:rPr sz="2000" spc="-894" dirty="0">
                <a:solidFill>
                  <a:srgbClr val="001F5F"/>
                </a:solidFill>
                <a:latin typeface="Arial Black"/>
                <a:cs typeface="Arial Black"/>
              </a:rPr>
              <a:t>em</a:t>
            </a:r>
            <a:r>
              <a:rPr sz="2000" spc="-905" dirty="0">
                <a:solidFill>
                  <a:srgbClr val="001F5F"/>
                </a:solidFill>
                <a:latin typeface="Arial Black"/>
                <a:cs typeface="Arial Black"/>
              </a:rPr>
              <a:t>e</a:t>
            </a:r>
            <a:r>
              <a:rPr sz="2000" spc="-894" dirty="0">
                <a:solidFill>
                  <a:srgbClr val="001F5F"/>
                </a:solidFill>
                <a:latin typeface="Arial Black"/>
                <a:cs typeface="Arial Black"/>
              </a:rPr>
              <a:t>nt</a:t>
            </a:r>
            <a:r>
              <a:rPr sz="20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 Black"/>
                <a:cs typeface="Arial Black"/>
              </a:rPr>
              <a:t>possible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Arial Black"/>
              <a:cs typeface="Arial Black"/>
            </a:endParaRPr>
          </a:p>
          <a:p>
            <a:pPr marL="676910" marR="5080" indent="1536065">
              <a:lnSpc>
                <a:spcPts val="2400"/>
              </a:lnSpc>
              <a:spcBef>
                <a:spcPts val="5"/>
              </a:spcBef>
            </a:pPr>
            <a:r>
              <a:rPr sz="2100" i="1" dirty="0">
                <a:solidFill>
                  <a:srgbClr val="660033"/>
                </a:solidFill>
                <a:latin typeface="Arial Black"/>
                <a:cs typeface="Arial Black"/>
              </a:rPr>
              <a:t>«</a:t>
            </a:r>
            <a:r>
              <a:rPr sz="2100" i="1" spc="-114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100" i="1" spc="-220" dirty="0">
                <a:solidFill>
                  <a:srgbClr val="660033"/>
                </a:solidFill>
                <a:latin typeface="Arial Black"/>
                <a:cs typeface="Arial Black"/>
              </a:rPr>
              <a:t>ENCOURAGER,
VALORISER </a:t>
            </a:r>
            <a:r>
              <a:rPr sz="2100" i="1" spc="-100" dirty="0">
                <a:solidFill>
                  <a:srgbClr val="660033"/>
                </a:solidFill>
                <a:latin typeface="Arial Black"/>
                <a:cs typeface="Arial Black"/>
              </a:rPr>
              <a:t>TOUS</a:t>
            </a:r>
            <a:r>
              <a:rPr sz="2100" i="1" spc="-8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100" i="1" spc="-45" dirty="0">
                <a:solidFill>
                  <a:srgbClr val="660033"/>
                </a:solidFill>
                <a:latin typeface="Arial Black"/>
                <a:cs typeface="Arial Black"/>
              </a:rPr>
              <a:t>LES</a:t>
            </a:r>
            <a:r>
              <a:rPr sz="2100" i="1" spc="-6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100" i="1" spc="-110" dirty="0">
                <a:solidFill>
                  <a:srgbClr val="660033"/>
                </a:solidFill>
                <a:latin typeface="Arial Black"/>
                <a:cs typeface="Arial Black"/>
              </a:rPr>
              <a:t>ENFANTS</a:t>
            </a:r>
            <a:r>
              <a:rPr sz="2100" i="1" spc="-6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100" i="1" spc="-10" dirty="0">
                <a:solidFill>
                  <a:srgbClr val="660033"/>
                </a:solidFill>
                <a:latin typeface="Arial Black"/>
                <a:cs typeface="Arial Black"/>
              </a:rPr>
              <a:t>C’EST</a:t>
            </a:r>
            <a:endParaRPr sz="2100">
              <a:latin typeface="Arial Black"/>
              <a:cs typeface="Arial Black"/>
            </a:endParaRPr>
          </a:p>
          <a:p>
            <a:pPr marL="1069975">
              <a:lnSpc>
                <a:spcPts val="2340"/>
              </a:lnSpc>
            </a:pPr>
            <a:r>
              <a:rPr sz="2100" i="1" spc="-45" dirty="0">
                <a:solidFill>
                  <a:srgbClr val="660033"/>
                </a:solidFill>
                <a:latin typeface="Arial Black"/>
                <a:cs typeface="Arial Black"/>
              </a:rPr>
              <a:t>LES</a:t>
            </a:r>
            <a:r>
              <a:rPr sz="2100" i="1" spc="-13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100" i="1" spc="-80" dirty="0">
                <a:solidFill>
                  <a:srgbClr val="660033"/>
                </a:solidFill>
                <a:latin typeface="Arial Black"/>
                <a:cs typeface="Arial Black"/>
              </a:rPr>
              <a:t>METTRE</a:t>
            </a:r>
            <a:r>
              <a:rPr sz="2100" i="1" spc="-9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100" i="1" spc="-30" dirty="0">
                <a:solidFill>
                  <a:srgbClr val="660033"/>
                </a:solidFill>
                <a:latin typeface="Arial Black"/>
                <a:cs typeface="Arial Black"/>
              </a:rPr>
              <a:t>EN</a:t>
            </a:r>
            <a:r>
              <a:rPr sz="2100" i="1" spc="-13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100" i="1" spc="-80" dirty="0">
                <a:solidFill>
                  <a:srgbClr val="660033"/>
                </a:solidFill>
                <a:latin typeface="Arial Black"/>
                <a:cs typeface="Arial Black"/>
              </a:rPr>
              <a:t>CONFIANCE</a:t>
            </a:r>
            <a:r>
              <a:rPr sz="2100" i="1" spc="-9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100" i="1" dirty="0">
                <a:solidFill>
                  <a:srgbClr val="660033"/>
                </a:solidFill>
                <a:latin typeface="Arial Black"/>
                <a:cs typeface="Arial Black"/>
              </a:rPr>
              <a:t>!!!</a:t>
            </a:r>
            <a:r>
              <a:rPr sz="2100" i="1" spc="-12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100" i="1" spc="-50" dirty="0">
                <a:solidFill>
                  <a:srgbClr val="660033"/>
                </a:solidFill>
                <a:latin typeface="Arial Black"/>
                <a:cs typeface="Arial Black"/>
              </a:rPr>
              <a:t>»</a:t>
            </a:r>
            <a:endParaRPr sz="21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66837" y="1066609"/>
            <a:ext cx="8999855" cy="4190365"/>
            <a:chOff x="1366837" y="1066609"/>
            <a:chExt cx="8999855" cy="4190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3029" y="1082802"/>
              <a:ext cx="8967216" cy="41574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3029" y="1082802"/>
              <a:ext cx="8967470" cy="4157979"/>
            </a:xfrm>
            <a:custGeom>
              <a:avLst/>
              <a:gdLst/>
              <a:ahLst/>
              <a:cxnLst/>
              <a:rect l="l" t="t" r="r" b="b"/>
              <a:pathLst>
                <a:path w="8967470" h="4157979">
                  <a:moveTo>
                    <a:pt x="0" y="692912"/>
                  </a:moveTo>
                  <a:lnTo>
                    <a:pt x="1598" y="645474"/>
                  </a:lnTo>
                  <a:lnTo>
                    <a:pt x="6326" y="598895"/>
                  </a:lnTo>
                  <a:lnTo>
                    <a:pt x="14078" y="553275"/>
                  </a:lnTo>
                  <a:lnTo>
                    <a:pt x="24753" y="508720"/>
                  </a:lnTo>
                  <a:lnTo>
                    <a:pt x="38247" y="465331"/>
                  </a:lnTo>
                  <a:lnTo>
                    <a:pt x="54457" y="423213"/>
                  </a:lnTo>
                  <a:lnTo>
                    <a:pt x="73279" y="382468"/>
                  </a:lnTo>
                  <a:lnTo>
                    <a:pt x="94610" y="343201"/>
                  </a:lnTo>
                  <a:lnTo>
                    <a:pt x="118347" y="305513"/>
                  </a:lnTo>
                  <a:lnTo>
                    <a:pt x="144387" y="269508"/>
                  </a:lnTo>
                  <a:lnTo>
                    <a:pt x="172626" y="235290"/>
                  </a:lnTo>
                  <a:lnTo>
                    <a:pt x="202961" y="202961"/>
                  </a:lnTo>
                  <a:lnTo>
                    <a:pt x="235290" y="172626"/>
                  </a:lnTo>
                  <a:lnTo>
                    <a:pt x="269508" y="144387"/>
                  </a:lnTo>
                  <a:lnTo>
                    <a:pt x="305513" y="118347"/>
                  </a:lnTo>
                  <a:lnTo>
                    <a:pt x="343201" y="94610"/>
                  </a:lnTo>
                  <a:lnTo>
                    <a:pt x="382468" y="73279"/>
                  </a:lnTo>
                  <a:lnTo>
                    <a:pt x="423213" y="54457"/>
                  </a:lnTo>
                  <a:lnTo>
                    <a:pt x="465331" y="38247"/>
                  </a:lnTo>
                  <a:lnTo>
                    <a:pt x="508720" y="24753"/>
                  </a:lnTo>
                  <a:lnTo>
                    <a:pt x="553275" y="14078"/>
                  </a:lnTo>
                  <a:lnTo>
                    <a:pt x="598895" y="6326"/>
                  </a:lnTo>
                  <a:lnTo>
                    <a:pt x="645474" y="1598"/>
                  </a:lnTo>
                  <a:lnTo>
                    <a:pt x="692912" y="0"/>
                  </a:lnTo>
                  <a:lnTo>
                    <a:pt x="8274304" y="0"/>
                  </a:lnTo>
                  <a:lnTo>
                    <a:pt x="8321741" y="1598"/>
                  </a:lnTo>
                  <a:lnTo>
                    <a:pt x="8368320" y="6326"/>
                  </a:lnTo>
                  <a:lnTo>
                    <a:pt x="8413940" y="14078"/>
                  </a:lnTo>
                  <a:lnTo>
                    <a:pt x="8458495" y="24753"/>
                  </a:lnTo>
                  <a:lnTo>
                    <a:pt x="8501884" y="38247"/>
                  </a:lnTo>
                  <a:lnTo>
                    <a:pt x="8544002" y="54457"/>
                  </a:lnTo>
                  <a:lnTo>
                    <a:pt x="8584747" y="73279"/>
                  </a:lnTo>
                  <a:lnTo>
                    <a:pt x="8624014" y="94610"/>
                  </a:lnTo>
                  <a:lnTo>
                    <a:pt x="8661702" y="118347"/>
                  </a:lnTo>
                  <a:lnTo>
                    <a:pt x="8697707" y="144387"/>
                  </a:lnTo>
                  <a:lnTo>
                    <a:pt x="8731925" y="172626"/>
                  </a:lnTo>
                  <a:lnTo>
                    <a:pt x="8764254" y="202961"/>
                  </a:lnTo>
                  <a:lnTo>
                    <a:pt x="8794589" y="235290"/>
                  </a:lnTo>
                  <a:lnTo>
                    <a:pt x="8822828" y="269508"/>
                  </a:lnTo>
                  <a:lnTo>
                    <a:pt x="8848868" y="305513"/>
                  </a:lnTo>
                  <a:lnTo>
                    <a:pt x="8872605" y="343201"/>
                  </a:lnTo>
                  <a:lnTo>
                    <a:pt x="8893936" y="382468"/>
                  </a:lnTo>
                  <a:lnTo>
                    <a:pt x="8912758" y="423213"/>
                  </a:lnTo>
                  <a:lnTo>
                    <a:pt x="8928968" y="465331"/>
                  </a:lnTo>
                  <a:lnTo>
                    <a:pt x="8942462" y="508720"/>
                  </a:lnTo>
                  <a:lnTo>
                    <a:pt x="8953137" y="553275"/>
                  </a:lnTo>
                  <a:lnTo>
                    <a:pt x="8960889" y="598895"/>
                  </a:lnTo>
                  <a:lnTo>
                    <a:pt x="8965617" y="645474"/>
                  </a:lnTo>
                  <a:lnTo>
                    <a:pt x="8967216" y="692912"/>
                  </a:lnTo>
                  <a:lnTo>
                    <a:pt x="8967216" y="3464560"/>
                  </a:lnTo>
                  <a:lnTo>
                    <a:pt x="8965617" y="3511997"/>
                  </a:lnTo>
                  <a:lnTo>
                    <a:pt x="8960889" y="3558576"/>
                  </a:lnTo>
                  <a:lnTo>
                    <a:pt x="8953137" y="3604196"/>
                  </a:lnTo>
                  <a:lnTo>
                    <a:pt x="8942462" y="3648751"/>
                  </a:lnTo>
                  <a:lnTo>
                    <a:pt x="8928968" y="3692140"/>
                  </a:lnTo>
                  <a:lnTo>
                    <a:pt x="8912758" y="3734258"/>
                  </a:lnTo>
                  <a:lnTo>
                    <a:pt x="8893936" y="3775003"/>
                  </a:lnTo>
                  <a:lnTo>
                    <a:pt x="8872605" y="3814270"/>
                  </a:lnTo>
                  <a:lnTo>
                    <a:pt x="8848868" y="3851958"/>
                  </a:lnTo>
                  <a:lnTo>
                    <a:pt x="8822828" y="3887963"/>
                  </a:lnTo>
                  <a:lnTo>
                    <a:pt x="8794589" y="3922181"/>
                  </a:lnTo>
                  <a:lnTo>
                    <a:pt x="8764254" y="3954510"/>
                  </a:lnTo>
                  <a:lnTo>
                    <a:pt x="8731925" y="3984845"/>
                  </a:lnTo>
                  <a:lnTo>
                    <a:pt x="8697707" y="4013084"/>
                  </a:lnTo>
                  <a:lnTo>
                    <a:pt x="8661702" y="4039124"/>
                  </a:lnTo>
                  <a:lnTo>
                    <a:pt x="8624014" y="4062861"/>
                  </a:lnTo>
                  <a:lnTo>
                    <a:pt x="8584747" y="4084192"/>
                  </a:lnTo>
                  <a:lnTo>
                    <a:pt x="8544002" y="4103014"/>
                  </a:lnTo>
                  <a:lnTo>
                    <a:pt x="8501884" y="4119224"/>
                  </a:lnTo>
                  <a:lnTo>
                    <a:pt x="8458495" y="4132718"/>
                  </a:lnTo>
                  <a:lnTo>
                    <a:pt x="8413940" y="4143393"/>
                  </a:lnTo>
                  <a:lnTo>
                    <a:pt x="8368320" y="4151145"/>
                  </a:lnTo>
                  <a:lnTo>
                    <a:pt x="8321741" y="4155873"/>
                  </a:lnTo>
                  <a:lnTo>
                    <a:pt x="8274304" y="4157472"/>
                  </a:lnTo>
                  <a:lnTo>
                    <a:pt x="692912" y="4157472"/>
                  </a:lnTo>
                  <a:lnTo>
                    <a:pt x="645474" y="4155873"/>
                  </a:lnTo>
                  <a:lnTo>
                    <a:pt x="598895" y="4151145"/>
                  </a:lnTo>
                  <a:lnTo>
                    <a:pt x="553275" y="4143393"/>
                  </a:lnTo>
                  <a:lnTo>
                    <a:pt x="508720" y="4132718"/>
                  </a:lnTo>
                  <a:lnTo>
                    <a:pt x="465331" y="4119224"/>
                  </a:lnTo>
                  <a:lnTo>
                    <a:pt x="423213" y="4103014"/>
                  </a:lnTo>
                  <a:lnTo>
                    <a:pt x="382468" y="4084192"/>
                  </a:lnTo>
                  <a:lnTo>
                    <a:pt x="343201" y="4062861"/>
                  </a:lnTo>
                  <a:lnTo>
                    <a:pt x="305513" y="4039124"/>
                  </a:lnTo>
                  <a:lnTo>
                    <a:pt x="269508" y="4013084"/>
                  </a:lnTo>
                  <a:lnTo>
                    <a:pt x="235290" y="3984845"/>
                  </a:lnTo>
                  <a:lnTo>
                    <a:pt x="202961" y="3954510"/>
                  </a:lnTo>
                  <a:lnTo>
                    <a:pt x="172626" y="3922181"/>
                  </a:lnTo>
                  <a:lnTo>
                    <a:pt x="144387" y="3887963"/>
                  </a:lnTo>
                  <a:lnTo>
                    <a:pt x="118347" y="3851958"/>
                  </a:lnTo>
                  <a:lnTo>
                    <a:pt x="94610" y="3814270"/>
                  </a:lnTo>
                  <a:lnTo>
                    <a:pt x="73279" y="3775003"/>
                  </a:lnTo>
                  <a:lnTo>
                    <a:pt x="54457" y="3734258"/>
                  </a:lnTo>
                  <a:lnTo>
                    <a:pt x="38247" y="3692140"/>
                  </a:lnTo>
                  <a:lnTo>
                    <a:pt x="24753" y="3648751"/>
                  </a:lnTo>
                  <a:lnTo>
                    <a:pt x="14078" y="3604196"/>
                  </a:lnTo>
                  <a:lnTo>
                    <a:pt x="6326" y="3558576"/>
                  </a:lnTo>
                  <a:lnTo>
                    <a:pt x="1598" y="3511997"/>
                  </a:lnTo>
                  <a:lnTo>
                    <a:pt x="0" y="3464560"/>
                  </a:lnTo>
                  <a:lnTo>
                    <a:pt x="0" y="692912"/>
                  </a:lnTo>
                  <a:close/>
                </a:path>
              </a:pathLst>
            </a:custGeom>
            <a:ln w="3200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89454" y="1870060"/>
            <a:ext cx="6753225" cy="2496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200">
              <a:latin typeface="Arial Black"/>
              <a:cs typeface="Arial Black"/>
            </a:endParaRPr>
          </a:p>
          <a:p>
            <a:pPr algn="ctr">
              <a:lnSpc>
                <a:spcPts val="4920"/>
              </a:lnSpc>
              <a:spcBef>
                <a:spcPts val="4560"/>
              </a:spcBef>
              <a:tabLst>
                <a:tab pos="3887470" algn="l"/>
              </a:tabLst>
            </a:pPr>
            <a:r>
              <a:rPr sz="4200" i="1" spc="-35" dirty="0">
                <a:solidFill>
                  <a:srgbClr val="FFFFFF"/>
                </a:solidFill>
                <a:latin typeface="Arial Black"/>
                <a:cs typeface="Arial Black"/>
              </a:rPr>
              <a:t>PROGRAMME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EDUCATIF</a:t>
            </a:r>
            <a:endParaRPr sz="4200">
              <a:latin typeface="Arial Black"/>
              <a:cs typeface="Arial Black"/>
            </a:endParaRPr>
          </a:p>
          <a:p>
            <a:pPr marL="169545" algn="ctr">
              <a:lnSpc>
                <a:spcPts val="4920"/>
              </a:lnSpc>
            </a:pPr>
            <a:r>
              <a:rPr sz="4200" i="1" spc="-25" dirty="0">
                <a:solidFill>
                  <a:srgbClr val="FFFFFF"/>
                </a:solidFill>
                <a:latin typeface="Arial Black"/>
                <a:cs typeface="Arial Black"/>
              </a:rPr>
              <a:t>FEDERAL</a:t>
            </a:r>
            <a:endParaRPr sz="42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35296" y="5324855"/>
            <a:ext cx="1574800" cy="1393190"/>
            <a:chOff x="5035296" y="5324855"/>
            <a:chExt cx="1574800" cy="13931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1298" y="5340857"/>
              <a:ext cx="1542287" cy="13609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51298" y="5340857"/>
              <a:ext cx="1542415" cy="1361440"/>
            </a:xfrm>
            <a:custGeom>
              <a:avLst/>
              <a:gdLst/>
              <a:ahLst/>
              <a:cxnLst/>
              <a:rect l="l" t="t" r="r" b="b"/>
              <a:pathLst>
                <a:path w="1542415" h="1361440">
                  <a:moveTo>
                    <a:pt x="0" y="680465"/>
                  </a:moveTo>
                  <a:lnTo>
                    <a:pt x="1640" y="635725"/>
                  </a:lnTo>
                  <a:lnTo>
                    <a:pt x="6494" y="591758"/>
                  </a:lnTo>
                  <a:lnTo>
                    <a:pt x="14459" y="548652"/>
                  </a:lnTo>
                  <a:lnTo>
                    <a:pt x="25435" y="506499"/>
                  </a:lnTo>
                  <a:lnTo>
                    <a:pt x="39319" y="465388"/>
                  </a:lnTo>
                  <a:lnTo>
                    <a:pt x="56009" y="425407"/>
                  </a:lnTo>
                  <a:lnTo>
                    <a:pt x="75404" y="386648"/>
                  </a:lnTo>
                  <a:lnTo>
                    <a:pt x="97403" y="349200"/>
                  </a:lnTo>
                  <a:lnTo>
                    <a:pt x="121903" y="313152"/>
                  </a:lnTo>
                  <a:lnTo>
                    <a:pt x="148803" y="278593"/>
                  </a:lnTo>
                  <a:lnTo>
                    <a:pt x="178001" y="245615"/>
                  </a:lnTo>
                  <a:lnTo>
                    <a:pt x="209396" y="214306"/>
                  </a:lnTo>
                  <a:lnTo>
                    <a:pt x="242885" y="184756"/>
                  </a:lnTo>
                  <a:lnTo>
                    <a:pt x="278368" y="157054"/>
                  </a:lnTo>
                  <a:lnTo>
                    <a:pt x="315742" y="131291"/>
                  </a:lnTo>
                  <a:lnTo>
                    <a:pt x="354906" y="107557"/>
                  </a:lnTo>
                  <a:lnTo>
                    <a:pt x="395758" y="85939"/>
                  </a:lnTo>
                  <a:lnTo>
                    <a:pt x="438196" y="66529"/>
                  </a:lnTo>
                  <a:lnTo>
                    <a:pt x="482119" y="49417"/>
                  </a:lnTo>
                  <a:lnTo>
                    <a:pt x="527425" y="34691"/>
                  </a:lnTo>
                  <a:lnTo>
                    <a:pt x="574013" y="22441"/>
                  </a:lnTo>
                  <a:lnTo>
                    <a:pt x="621780" y="12757"/>
                  </a:lnTo>
                  <a:lnTo>
                    <a:pt x="670626" y="5729"/>
                  </a:lnTo>
                  <a:lnTo>
                    <a:pt x="720447" y="1447"/>
                  </a:lnTo>
                  <a:lnTo>
                    <a:pt x="771143" y="0"/>
                  </a:lnTo>
                  <a:lnTo>
                    <a:pt x="821840" y="1447"/>
                  </a:lnTo>
                  <a:lnTo>
                    <a:pt x="871661" y="5729"/>
                  </a:lnTo>
                  <a:lnTo>
                    <a:pt x="920507" y="12757"/>
                  </a:lnTo>
                  <a:lnTo>
                    <a:pt x="968274" y="22441"/>
                  </a:lnTo>
                  <a:lnTo>
                    <a:pt x="1014862" y="34691"/>
                  </a:lnTo>
                  <a:lnTo>
                    <a:pt x="1060168" y="49417"/>
                  </a:lnTo>
                  <a:lnTo>
                    <a:pt x="1104091" y="66529"/>
                  </a:lnTo>
                  <a:lnTo>
                    <a:pt x="1146529" y="85939"/>
                  </a:lnTo>
                  <a:lnTo>
                    <a:pt x="1187381" y="107557"/>
                  </a:lnTo>
                  <a:lnTo>
                    <a:pt x="1226545" y="131291"/>
                  </a:lnTo>
                  <a:lnTo>
                    <a:pt x="1263919" y="157054"/>
                  </a:lnTo>
                  <a:lnTo>
                    <a:pt x="1299402" y="184756"/>
                  </a:lnTo>
                  <a:lnTo>
                    <a:pt x="1332891" y="214306"/>
                  </a:lnTo>
                  <a:lnTo>
                    <a:pt x="1364286" y="245615"/>
                  </a:lnTo>
                  <a:lnTo>
                    <a:pt x="1393484" y="278593"/>
                  </a:lnTo>
                  <a:lnTo>
                    <a:pt x="1420384" y="313152"/>
                  </a:lnTo>
                  <a:lnTo>
                    <a:pt x="1444884" y="349200"/>
                  </a:lnTo>
                  <a:lnTo>
                    <a:pt x="1466883" y="386648"/>
                  </a:lnTo>
                  <a:lnTo>
                    <a:pt x="1486278" y="425407"/>
                  </a:lnTo>
                  <a:lnTo>
                    <a:pt x="1502968" y="465388"/>
                  </a:lnTo>
                  <a:lnTo>
                    <a:pt x="1516852" y="506499"/>
                  </a:lnTo>
                  <a:lnTo>
                    <a:pt x="1527828" y="548652"/>
                  </a:lnTo>
                  <a:lnTo>
                    <a:pt x="1535793" y="591758"/>
                  </a:lnTo>
                  <a:lnTo>
                    <a:pt x="1540647" y="635725"/>
                  </a:lnTo>
                  <a:lnTo>
                    <a:pt x="1542287" y="680465"/>
                  </a:lnTo>
                  <a:lnTo>
                    <a:pt x="1540647" y="725206"/>
                  </a:lnTo>
                  <a:lnTo>
                    <a:pt x="1535793" y="769173"/>
                  </a:lnTo>
                  <a:lnTo>
                    <a:pt x="1527828" y="812279"/>
                  </a:lnTo>
                  <a:lnTo>
                    <a:pt x="1516852" y="854432"/>
                  </a:lnTo>
                  <a:lnTo>
                    <a:pt x="1502968" y="895543"/>
                  </a:lnTo>
                  <a:lnTo>
                    <a:pt x="1486278" y="935524"/>
                  </a:lnTo>
                  <a:lnTo>
                    <a:pt x="1466883" y="974283"/>
                  </a:lnTo>
                  <a:lnTo>
                    <a:pt x="1444884" y="1011731"/>
                  </a:lnTo>
                  <a:lnTo>
                    <a:pt x="1420384" y="1047779"/>
                  </a:lnTo>
                  <a:lnTo>
                    <a:pt x="1393484" y="1082338"/>
                  </a:lnTo>
                  <a:lnTo>
                    <a:pt x="1364286" y="1115316"/>
                  </a:lnTo>
                  <a:lnTo>
                    <a:pt x="1332891" y="1146625"/>
                  </a:lnTo>
                  <a:lnTo>
                    <a:pt x="1299402" y="1176175"/>
                  </a:lnTo>
                  <a:lnTo>
                    <a:pt x="1263919" y="1203877"/>
                  </a:lnTo>
                  <a:lnTo>
                    <a:pt x="1226545" y="1229640"/>
                  </a:lnTo>
                  <a:lnTo>
                    <a:pt x="1187381" y="1253374"/>
                  </a:lnTo>
                  <a:lnTo>
                    <a:pt x="1146529" y="1274992"/>
                  </a:lnTo>
                  <a:lnTo>
                    <a:pt x="1104091" y="1294402"/>
                  </a:lnTo>
                  <a:lnTo>
                    <a:pt x="1060168" y="1311514"/>
                  </a:lnTo>
                  <a:lnTo>
                    <a:pt x="1014862" y="1326240"/>
                  </a:lnTo>
                  <a:lnTo>
                    <a:pt x="968274" y="1338490"/>
                  </a:lnTo>
                  <a:lnTo>
                    <a:pt x="920507" y="1348174"/>
                  </a:lnTo>
                  <a:lnTo>
                    <a:pt x="871661" y="1355202"/>
                  </a:lnTo>
                  <a:lnTo>
                    <a:pt x="821840" y="1359484"/>
                  </a:lnTo>
                  <a:lnTo>
                    <a:pt x="771143" y="1360931"/>
                  </a:lnTo>
                  <a:lnTo>
                    <a:pt x="720447" y="1359484"/>
                  </a:lnTo>
                  <a:lnTo>
                    <a:pt x="670626" y="1355202"/>
                  </a:lnTo>
                  <a:lnTo>
                    <a:pt x="621780" y="1348174"/>
                  </a:lnTo>
                  <a:lnTo>
                    <a:pt x="574013" y="1338490"/>
                  </a:lnTo>
                  <a:lnTo>
                    <a:pt x="527425" y="1326240"/>
                  </a:lnTo>
                  <a:lnTo>
                    <a:pt x="482119" y="1311514"/>
                  </a:lnTo>
                  <a:lnTo>
                    <a:pt x="438196" y="1294402"/>
                  </a:lnTo>
                  <a:lnTo>
                    <a:pt x="395758" y="1274992"/>
                  </a:lnTo>
                  <a:lnTo>
                    <a:pt x="354906" y="1253374"/>
                  </a:lnTo>
                  <a:lnTo>
                    <a:pt x="315742" y="1229640"/>
                  </a:lnTo>
                  <a:lnTo>
                    <a:pt x="278368" y="1203877"/>
                  </a:lnTo>
                  <a:lnTo>
                    <a:pt x="242885" y="1176175"/>
                  </a:lnTo>
                  <a:lnTo>
                    <a:pt x="209396" y="1146625"/>
                  </a:lnTo>
                  <a:lnTo>
                    <a:pt x="178001" y="1115316"/>
                  </a:lnTo>
                  <a:lnTo>
                    <a:pt x="148803" y="1082338"/>
                  </a:lnTo>
                  <a:lnTo>
                    <a:pt x="121903" y="1047779"/>
                  </a:lnTo>
                  <a:lnTo>
                    <a:pt x="97403" y="1011731"/>
                  </a:lnTo>
                  <a:lnTo>
                    <a:pt x="75404" y="974283"/>
                  </a:lnTo>
                  <a:lnTo>
                    <a:pt x="56009" y="935524"/>
                  </a:lnTo>
                  <a:lnTo>
                    <a:pt x="39319" y="895543"/>
                  </a:lnTo>
                  <a:lnTo>
                    <a:pt x="25435" y="854432"/>
                  </a:lnTo>
                  <a:lnTo>
                    <a:pt x="14459" y="812279"/>
                  </a:lnTo>
                  <a:lnTo>
                    <a:pt x="6494" y="769173"/>
                  </a:lnTo>
                  <a:lnTo>
                    <a:pt x="1640" y="725206"/>
                  </a:lnTo>
                  <a:lnTo>
                    <a:pt x="0" y="680465"/>
                  </a:lnTo>
                  <a:close/>
                </a:path>
              </a:pathLst>
            </a:custGeom>
            <a:ln w="3200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2200" y="5301996"/>
            <a:ext cx="1752600" cy="131673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480" y="5379720"/>
            <a:ext cx="1712976" cy="128473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460248" y="411480"/>
            <a:ext cx="11236960" cy="1879600"/>
            <a:chOff x="460248" y="411480"/>
            <a:chExt cx="11236960" cy="1879600"/>
          </a:xfrm>
        </p:grpSpPr>
        <p:pic>
          <p:nvPicPr>
            <p:cNvPr id="15" name="object 15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248" y="864108"/>
              <a:ext cx="2122932" cy="1219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44100" y="896112"/>
              <a:ext cx="1752600" cy="13944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5419" y="411480"/>
              <a:ext cx="1200912" cy="12954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309361" y="5593003"/>
            <a:ext cx="1025525" cy="8210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400" spc="-10" dirty="0">
                <a:solidFill>
                  <a:srgbClr val="FFFF00"/>
                </a:solidFill>
                <a:latin typeface="Arial Black"/>
                <a:cs typeface="Arial Black"/>
              </a:rPr>
              <a:t>U6/U7</a:t>
            </a:r>
            <a:endParaRPr sz="2400">
              <a:latin typeface="Arial Black"/>
              <a:cs typeface="Arial Black"/>
            </a:endParaRPr>
          </a:p>
          <a:p>
            <a:pPr marL="109855">
              <a:lnSpc>
                <a:spcPct val="100000"/>
              </a:lnSpc>
            </a:pPr>
            <a:r>
              <a:rPr sz="2400" spc="-10" dirty="0">
                <a:solidFill>
                  <a:srgbClr val="FFFF00"/>
                </a:solidFill>
                <a:latin typeface="Arial Black"/>
                <a:cs typeface="Arial Black"/>
              </a:rPr>
              <a:t>Éveil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23103" y="5207508"/>
            <a:ext cx="1661160" cy="1470660"/>
            <a:chOff x="5023103" y="5207508"/>
            <a:chExt cx="1661160" cy="147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9105" y="5223510"/>
              <a:ext cx="1629155" cy="14386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39105" y="5223510"/>
              <a:ext cx="1629410" cy="1438910"/>
            </a:xfrm>
            <a:custGeom>
              <a:avLst/>
              <a:gdLst/>
              <a:ahLst/>
              <a:cxnLst/>
              <a:rect l="l" t="t" r="r" b="b"/>
              <a:pathLst>
                <a:path w="1629409" h="1438909">
                  <a:moveTo>
                    <a:pt x="0" y="719327"/>
                  </a:moveTo>
                  <a:lnTo>
                    <a:pt x="1602" y="673838"/>
                  </a:lnTo>
                  <a:lnTo>
                    <a:pt x="6347" y="629100"/>
                  </a:lnTo>
                  <a:lnTo>
                    <a:pt x="14138" y="585198"/>
                  </a:lnTo>
                  <a:lnTo>
                    <a:pt x="24880" y="542216"/>
                  </a:lnTo>
                  <a:lnTo>
                    <a:pt x="38478" y="500239"/>
                  </a:lnTo>
                  <a:lnTo>
                    <a:pt x="54835" y="459350"/>
                  </a:lnTo>
                  <a:lnTo>
                    <a:pt x="73858" y="419634"/>
                  </a:lnTo>
                  <a:lnTo>
                    <a:pt x="95449" y="381176"/>
                  </a:lnTo>
                  <a:lnTo>
                    <a:pt x="119514" y="344059"/>
                  </a:lnTo>
                  <a:lnTo>
                    <a:pt x="145957" y="308368"/>
                  </a:lnTo>
                  <a:lnTo>
                    <a:pt x="174683" y="274187"/>
                  </a:lnTo>
                  <a:lnTo>
                    <a:pt x="205596" y="241600"/>
                  </a:lnTo>
                  <a:lnTo>
                    <a:pt x="238601" y="210692"/>
                  </a:lnTo>
                  <a:lnTo>
                    <a:pt x="273602" y="181548"/>
                  </a:lnTo>
                  <a:lnTo>
                    <a:pt x="310504" y="154250"/>
                  </a:lnTo>
                  <a:lnTo>
                    <a:pt x="349211" y="128884"/>
                  </a:lnTo>
                  <a:lnTo>
                    <a:pt x="389628" y="105534"/>
                  </a:lnTo>
                  <a:lnTo>
                    <a:pt x="431660" y="84284"/>
                  </a:lnTo>
                  <a:lnTo>
                    <a:pt x="475211" y="65218"/>
                  </a:lnTo>
                  <a:lnTo>
                    <a:pt x="520185" y="48421"/>
                  </a:lnTo>
                  <a:lnTo>
                    <a:pt x="566487" y="33976"/>
                  </a:lnTo>
                  <a:lnTo>
                    <a:pt x="614022" y="21970"/>
                  </a:lnTo>
                  <a:lnTo>
                    <a:pt x="662694" y="12484"/>
                  </a:lnTo>
                  <a:lnTo>
                    <a:pt x="712407" y="5604"/>
                  </a:lnTo>
                  <a:lnTo>
                    <a:pt x="763067" y="1415"/>
                  </a:lnTo>
                  <a:lnTo>
                    <a:pt x="814578" y="0"/>
                  </a:lnTo>
                  <a:lnTo>
                    <a:pt x="866088" y="1415"/>
                  </a:lnTo>
                  <a:lnTo>
                    <a:pt x="916748" y="5604"/>
                  </a:lnTo>
                  <a:lnTo>
                    <a:pt x="966461" y="12484"/>
                  </a:lnTo>
                  <a:lnTo>
                    <a:pt x="1015133" y="21970"/>
                  </a:lnTo>
                  <a:lnTo>
                    <a:pt x="1062668" y="33976"/>
                  </a:lnTo>
                  <a:lnTo>
                    <a:pt x="1108970" y="48421"/>
                  </a:lnTo>
                  <a:lnTo>
                    <a:pt x="1153944" y="65218"/>
                  </a:lnTo>
                  <a:lnTo>
                    <a:pt x="1197495" y="84284"/>
                  </a:lnTo>
                  <a:lnTo>
                    <a:pt x="1239527" y="105534"/>
                  </a:lnTo>
                  <a:lnTo>
                    <a:pt x="1279944" y="128884"/>
                  </a:lnTo>
                  <a:lnTo>
                    <a:pt x="1318651" y="154250"/>
                  </a:lnTo>
                  <a:lnTo>
                    <a:pt x="1355553" y="181548"/>
                  </a:lnTo>
                  <a:lnTo>
                    <a:pt x="1390554" y="210693"/>
                  </a:lnTo>
                  <a:lnTo>
                    <a:pt x="1423559" y="241600"/>
                  </a:lnTo>
                  <a:lnTo>
                    <a:pt x="1454472" y="274187"/>
                  </a:lnTo>
                  <a:lnTo>
                    <a:pt x="1483198" y="308368"/>
                  </a:lnTo>
                  <a:lnTo>
                    <a:pt x="1509641" y="344059"/>
                  </a:lnTo>
                  <a:lnTo>
                    <a:pt x="1533706" y="381176"/>
                  </a:lnTo>
                  <a:lnTo>
                    <a:pt x="1555297" y="419634"/>
                  </a:lnTo>
                  <a:lnTo>
                    <a:pt x="1574320" y="459350"/>
                  </a:lnTo>
                  <a:lnTo>
                    <a:pt x="1590677" y="500239"/>
                  </a:lnTo>
                  <a:lnTo>
                    <a:pt x="1604275" y="542216"/>
                  </a:lnTo>
                  <a:lnTo>
                    <a:pt x="1615017" y="585198"/>
                  </a:lnTo>
                  <a:lnTo>
                    <a:pt x="1622808" y="629100"/>
                  </a:lnTo>
                  <a:lnTo>
                    <a:pt x="1627553" y="673838"/>
                  </a:lnTo>
                  <a:lnTo>
                    <a:pt x="1629155" y="719327"/>
                  </a:lnTo>
                  <a:lnTo>
                    <a:pt x="1627553" y="764818"/>
                  </a:lnTo>
                  <a:lnTo>
                    <a:pt x="1622808" y="809557"/>
                  </a:lnTo>
                  <a:lnTo>
                    <a:pt x="1615017" y="853460"/>
                  </a:lnTo>
                  <a:lnTo>
                    <a:pt x="1604275" y="896443"/>
                  </a:lnTo>
                  <a:lnTo>
                    <a:pt x="1590677" y="938421"/>
                  </a:lnTo>
                  <a:lnTo>
                    <a:pt x="1574320" y="979310"/>
                  </a:lnTo>
                  <a:lnTo>
                    <a:pt x="1555297" y="1019026"/>
                  </a:lnTo>
                  <a:lnTo>
                    <a:pt x="1533706" y="1057485"/>
                  </a:lnTo>
                  <a:lnTo>
                    <a:pt x="1509641" y="1094602"/>
                  </a:lnTo>
                  <a:lnTo>
                    <a:pt x="1483198" y="1130293"/>
                  </a:lnTo>
                  <a:lnTo>
                    <a:pt x="1454472" y="1164474"/>
                  </a:lnTo>
                  <a:lnTo>
                    <a:pt x="1423559" y="1197060"/>
                  </a:lnTo>
                  <a:lnTo>
                    <a:pt x="1390554" y="1227967"/>
                  </a:lnTo>
                  <a:lnTo>
                    <a:pt x="1355553" y="1257112"/>
                  </a:lnTo>
                  <a:lnTo>
                    <a:pt x="1318651" y="1284409"/>
                  </a:lnTo>
                  <a:lnTo>
                    <a:pt x="1279944" y="1309774"/>
                  </a:lnTo>
                  <a:lnTo>
                    <a:pt x="1239527" y="1333124"/>
                  </a:lnTo>
                  <a:lnTo>
                    <a:pt x="1197495" y="1354374"/>
                  </a:lnTo>
                  <a:lnTo>
                    <a:pt x="1153944" y="1373439"/>
                  </a:lnTo>
                  <a:lnTo>
                    <a:pt x="1108970" y="1390236"/>
                  </a:lnTo>
                  <a:lnTo>
                    <a:pt x="1062668" y="1404680"/>
                  </a:lnTo>
                  <a:lnTo>
                    <a:pt x="1015133" y="1416686"/>
                  </a:lnTo>
                  <a:lnTo>
                    <a:pt x="966461" y="1426171"/>
                  </a:lnTo>
                  <a:lnTo>
                    <a:pt x="916748" y="1433051"/>
                  </a:lnTo>
                  <a:lnTo>
                    <a:pt x="866088" y="1437240"/>
                  </a:lnTo>
                  <a:lnTo>
                    <a:pt x="814578" y="1438655"/>
                  </a:lnTo>
                  <a:lnTo>
                    <a:pt x="763067" y="1437240"/>
                  </a:lnTo>
                  <a:lnTo>
                    <a:pt x="712407" y="1433051"/>
                  </a:lnTo>
                  <a:lnTo>
                    <a:pt x="662694" y="1426171"/>
                  </a:lnTo>
                  <a:lnTo>
                    <a:pt x="614022" y="1416686"/>
                  </a:lnTo>
                  <a:lnTo>
                    <a:pt x="566487" y="1404680"/>
                  </a:lnTo>
                  <a:lnTo>
                    <a:pt x="520185" y="1390236"/>
                  </a:lnTo>
                  <a:lnTo>
                    <a:pt x="475211" y="1373439"/>
                  </a:lnTo>
                  <a:lnTo>
                    <a:pt x="431660" y="1354374"/>
                  </a:lnTo>
                  <a:lnTo>
                    <a:pt x="389628" y="1333124"/>
                  </a:lnTo>
                  <a:lnTo>
                    <a:pt x="349211" y="1309774"/>
                  </a:lnTo>
                  <a:lnTo>
                    <a:pt x="310504" y="1284409"/>
                  </a:lnTo>
                  <a:lnTo>
                    <a:pt x="273602" y="1257112"/>
                  </a:lnTo>
                  <a:lnTo>
                    <a:pt x="238601" y="1227967"/>
                  </a:lnTo>
                  <a:lnTo>
                    <a:pt x="205596" y="1197060"/>
                  </a:lnTo>
                  <a:lnTo>
                    <a:pt x="174683" y="1164474"/>
                  </a:lnTo>
                  <a:lnTo>
                    <a:pt x="145957" y="1130293"/>
                  </a:lnTo>
                  <a:lnTo>
                    <a:pt x="119514" y="1094602"/>
                  </a:lnTo>
                  <a:lnTo>
                    <a:pt x="95449" y="1057485"/>
                  </a:lnTo>
                  <a:lnTo>
                    <a:pt x="73858" y="1019026"/>
                  </a:lnTo>
                  <a:lnTo>
                    <a:pt x="54835" y="979310"/>
                  </a:lnTo>
                  <a:lnTo>
                    <a:pt x="38478" y="938421"/>
                  </a:lnTo>
                  <a:lnTo>
                    <a:pt x="24880" y="896443"/>
                  </a:lnTo>
                  <a:lnTo>
                    <a:pt x="14138" y="853460"/>
                  </a:lnTo>
                  <a:lnTo>
                    <a:pt x="6347" y="809557"/>
                  </a:lnTo>
                  <a:lnTo>
                    <a:pt x="1602" y="764818"/>
                  </a:lnTo>
                  <a:lnTo>
                    <a:pt x="0" y="719327"/>
                  </a:lnTo>
                  <a:close/>
                </a:path>
              </a:pathLst>
            </a:custGeom>
            <a:ln w="3200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9468" y="1342136"/>
            <a:ext cx="1048004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733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Fédération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Française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Football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mis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place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politique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éducative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440" dirty="0">
                <a:latin typeface="Arial"/>
                <a:cs typeface="Arial"/>
              </a:rPr>
              <a:t>fédérale
afin</a:t>
            </a:r>
            <a:r>
              <a:rPr sz="2000" b="1" dirty="0">
                <a:latin typeface="Arial"/>
                <a:cs typeface="Arial"/>
              </a:rPr>
              <a:t> de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promouvoir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valeurs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éducatives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football.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82550">
              <a:lnSpc>
                <a:spcPts val="2370"/>
              </a:lnSpc>
            </a:pPr>
            <a:r>
              <a:rPr sz="2000" b="1" dirty="0">
                <a:latin typeface="Arial"/>
                <a:cs typeface="Arial"/>
              </a:rPr>
              <a:t>Elle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porte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deux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aspects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224154" indent="-212090">
              <a:lnSpc>
                <a:spcPts val="2370"/>
              </a:lnSpc>
              <a:buAutoNum type="arabicPlain"/>
              <a:tabLst>
                <a:tab pos="224790" algn="l"/>
              </a:tabLst>
            </a:pP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dirty="0">
                <a:latin typeface="Arial Black"/>
                <a:cs typeface="Arial Black"/>
              </a:rPr>
              <a:t>les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règles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de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vie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b="1" dirty="0">
                <a:latin typeface="Arial"/>
                <a:cs typeface="Arial"/>
              </a:rPr>
              <a:t>qui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portent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bon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comportement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dehors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 </a:t>
            </a:r>
            <a:r>
              <a:rPr sz="2000" b="1" spc="-10" dirty="0">
                <a:latin typeface="Arial"/>
                <a:cs typeface="Arial"/>
              </a:rPr>
              <a:t>terrain</a:t>
            </a:r>
            <a:endParaRPr sz="20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2400"/>
              </a:spcBef>
              <a:buAutoNum type="arabicPlain"/>
              <a:tabLst>
                <a:tab pos="267335" algn="l"/>
                <a:tab pos="520065" algn="l"/>
              </a:tabLst>
            </a:pPr>
            <a:r>
              <a:rPr sz="2000" spc="-50" dirty="0">
                <a:latin typeface="Arial Black"/>
                <a:cs typeface="Arial Black"/>
              </a:rPr>
              <a:t>-</a:t>
            </a:r>
            <a:r>
              <a:rPr sz="2000" dirty="0">
                <a:latin typeface="Arial Black"/>
                <a:cs typeface="Arial Black"/>
              </a:rPr>
              <a:t>	les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règles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du</a:t>
            </a:r>
            <a:r>
              <a:rPr sz="2000" spc="-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jeu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b="1" dirty="0">
                <a:latin typeface="Arial"/>
                <a:cs typeface="Arial"/>
              </a:rPr>
              <a:t>qui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permettent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à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l’enfant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mieux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connaître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règles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du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b="1" dirty="0">
                <a:latin typeface="Arial"/>
                <a:cs typeface="Arial"/>
              </a:rPr>
              <a:t>football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pour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meilleure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compréhension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sport.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VOICI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exemples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d’objectifs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à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atteindre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pour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catégories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U6/U7.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6421" y="651509"/>
            <a:ext cx="5929883" cy="4831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76421" y="651509"/>
            <a:ext cx="5930265" cy="483234"/>
          </a:xfrm>
          <a:prstGeom prst="rect">
            <a:avLst/>
          </a:prstGeom>
          <a:ln w="25907">
            <a:solidFill>
              <a:srgbClr val="FFFF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500" i="1" spc="-80" dirty="0">
                <a:solidFill>
                  <a:srgbClr val="FFFFFF"/>
                </a:solidFill>
                <a:latin typeface="Arial Black"/>
                <a:cs typeface="Arial Black"/>
              </a:rPr>
              <a:t>PROGRAMME</a:t>
            </a:r>
            <a:r>
              <a:rPr sz="25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i="1" spc="-90" dirty="0">
                <a:solidFill>
                  <a:srgbClr val="FFFFFF"/>
                </a:solidFill>
                <a:latin typeface="Arial Black"/>
                <a:cs typeface="Arial Black"/>
              </a:rPr>
              <a:t>EDUCATIF </a:t>
            </a:r>
            <a:r>
              <a:rPr sz="2500" i="1" spc="-10" dirty="0">
                <a:solidFill>
                  <a:srgbClr val="FFFFFF"/>
                </a:solidFill>
                <a:latin typeface="Arial Black"/>
                <a:cs typeface="Arial Black"/>
              </a:rPr>
              <a:t>FEDERAL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9361" y="5593003"/>
            <a:ext cx="1025525" cy="8210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400" spc="-10" dirty="0">
                <a:solidFill>
                  <a:srgbClr val="FFFF00"/>
                </a:solidFill>
                <a:latin typeface="Arial Black"/>
                <a:cs typeface="Arial Black"/>
              </a:rPr>
              <a:t>U6/U7</a:t>
            </a:r>
            <a:endParaRPr sz="2400">
              <a:latin typeface="Arial Black"/>
              <a:cs typeface="Arial Black"/>
            </a:endParaRPr>
          </a:p>
          <a:p>
            <a:pPr marL="109855">
              <a:lnSpc>
                <a:spcPct val="100000"/>
              </a:lnSpc>
            </a:pPr>
            <a:r>
              <a:rPr sz="2400" spc="-10" dirty="0">
                <a:solidFill>
                  <a:srgbClr val="FFFF00"/>
                </a:solidFill>
                <a:latin typeface="Arial Black"/>
                <a:cs typeface="Arial Black"/>
              </a:rPr>
              <a:t>Éveil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1865757"/>
            <a:ext cx="10619436" cy="3380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Ce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REFERENTIEL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est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dédié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à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vous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éducateurs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 err="1" smtClean="0">
                <a:latin typeface="Arial"/>
                <a:cs typeface="Arial"/>
              </a:rPr>
              <a:t>accompagnateur</a:t>
            </a:r>
            <a:r>
              <a:rPr lang="fr-FR" sz="2400" b="1" spc="-10" dirty="0" smtClean="0">
                <a:latin typeface="Arial"/>
                <a:cs typeface="Arial"/>
              </a:rPr>
              <a:t> </a:t>
            </a:r>
            <a:r>
              <a:rPr lang="fr-FR" sz="2400" b="1" spc="400" dirty="0">
                <a:latin typeface="Arial"/>
                <a:cs typeface="Arial"/>
              </a:rPr>
              <a:t>d</a:t>
            </a:r>
            <a:r>
              <a:rPr lang="fr-FR" sz="2400" b="1" spc="400" dirty="0" smtClean="0">
                <a:latin typeface="Arial"/>
                <a:cs typeface="Arial"/>
              </a:rPr>
              <a:t>e</a:t>
            </a:r>
            <a:r>
              <a:rPr sz="2400" b="1" spc="-860" dirty="0">
                <a:latin typeface="Arial"/>
                <a:cs typeface="Arial"/>
              </a:rPr>
              <a:t>
la</a:t>
            </a:r>
            <a:r>
              <a:rPr sz="2400" b="1" dirty="0">
                <a:latin typeface="Arial"/>
                <a:cs typeface="Arial"/>
              </a:rPr>
              <a:t> catégorie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«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foot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à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5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découverte </a:t>
            </a:r>
            <a:r>
              <a:rPr sz="2400" b="1" spc="-25" dirty="0">
                <a:latin typeface="Arial"/>
                <a:cs typeface="Arial"/>
              </a:rPr>
              <a:t>».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 marR="257810" indent="8382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Il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doit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constituer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pour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vous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outil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travail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indispensable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au </a:t>
            </a:r>
            <a:r>
              <a:rPr sz="2400" b="1" spc="-1155" dirty="0">
                <a:latin typeface="Arial"/>
                <a:cs typeface="Arial"/>
              </a:rPr>
              <a:t>bon
encadrement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enfants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5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6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ans.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  <a:p>
            <a:pPr marL="12700" marR="48260">
              <a:lnSpc>
                <a:spcPct val="100000"/>
              </a:lnSpc>
              <a:tabLst>
                <a:tab pos="2037714" algn="l"/>
              </a:tabLst>
            </a:pPr>
            <a:r>
              <a:rPr sz="2400" b="1" spc="-10" dirty="0">
                <a:latin typeface="Arial"/>
                <a:cs typeface="Arial"/>
              </a:rPr>
              <a:t>Vous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devriez</a:t>
            </a:r>
            <a:r>
              <a:rPr sz="2400" b="1" dirty="0">
                <a:latin typeface="Arial"/>
                <a:cs typeface="Arial"/>
              </a:rPr>
              <a:t>	y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puiser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idées,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informations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sur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75" dirty="0">
                <a:latin typeface="Arial"/>
                <a:cs typeface="Arial"/>
              </a:rPr>
              <a:t>l’organisation
de </a:t>
            </a:r>
            <a:r>
              <a:rPr sz="2400" b="1" dirty="0">
                <a:latin typeface="Arial"/>
                <a:cs typeface="Arial"/>
              </a:rPr>
              <a:t>la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saison,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connaissances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sur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particularités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U6/U7, </a:t>
            </a:r>
            <a:r>
              <a:rPr sz="2400" b="1" dirty="0">
                <a:latin typeface="Arial"/>
                <a:cs typeface="Arial"/>
              </a:rPr>
              <a:t>des
outils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pour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l’organisation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séances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d’entraînements.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274" y="854202"/>
            <a:ext cx="10055352" cy="6050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9274" y="854202"/>
            <a:ext cx="10055860" cy="605155"/>
          </a:xfrm>
          <a:prstGeom prst="rect">
            <a:avLst/>
          </a:prstGeom>
          <a:ln w="25907">
            <a:solidFill>
              <a:srgbClr val="FFFF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85"/>
              </a:spcBef>
            </a:pPr>
            <a:r>
              <a:rPr sz="3200" spc="-10" dirty="0">
                <a:solidFill>
                  <a:srgbClr val="FFFFFF"/>
                </a:solidFill>
                <a:latin typeface="Arial Black"/>
                <a:cs typeface="Arial Black"/>
              </a:rPr>
              <a:t>INTRODUCTION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98584" y="5596534"/>
            <a:ext cx="982980" cy="868680"/>
            <a:chOff x="5294376" y="5783579"/>
            <a:chExt cx="982980" cy="8686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7330" y="5796533"/>
              <a:ext cx="957072" cy="8427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07330" y="5796533"/>
              <a:ext cx="957580" cy="843280"/>
            </a:xfrm>
            <a:custGeom>
              <a:avLst/>
              <a:gdLst/>
              <a:ahLst/>
              <a:cxnLst/>
              <a:rect l="l" t="t" r="r" b="b"/>
              <a:pathLst>
                <a:path w="957579" h="843279">
                  <a:moveTo>
                    <a:pt x="0" y="421385"/>
                  </a:moveTo>
                  <a:lnTo>
                    <a:pt x="2807" y="375470"/>
                  </a:lnTo>
                  <a:lnTo>
                    <a:pt x="11037" y="330988"/>
                  </a:lnTo>
                  <a:lnTo>
                    <a:pt x="24396" y="288194"/>
                  </a:lnTo>
                  <a:lnTo>
                    <a:pt x="42592" y="247347"/>
                  </a:lnTo>
                  <a:lnTo>
                    <a:pt x="65334" y="208703"/>
                  </a:lnTo>
                  <a:lnTo>
                    <a:pt x="92330" y="172519"/>
                  </a:lnTo>
                  <a:lnTo>
                    <a:pt x="123287" y="139053"/>
                  </a:lnTo>
                  <a:lnTo>
                    <a:pt x="157914" y="108562"/>
                  </a:lnTo>
                  <a:lnTo>
                    <a:pt x="195919" y="81302"/>
                  </a:lnTo>
                  <a:lnTo>
                    <a:pt x="237010" y="57530"/>
                  </a:lnTo>
                  <a:lnTo>
                    <a:pt x="280895" y="37505"/>
                  </a:lnTo>
                  <a:lnTo>
                    <a:pt x="327282" y="21482"/>
                  </a:lnTo>
                  <a:lnTo>
                    <a:pt x="375879" y="9719"/>
                  </a:lnTo>
                  <a:lnTo>
                    <a:pt x="426394" y="2472"/>
                  </a:lnTo>
                  <a:lnTo>
                    <a:pt x="478536" y="0"/>
                  </a:lnTo>
                  <a:lnTo>
                    <a:pt x="530677" y="2472"/>
                  </a:lnTo>
                  <a:lnTo>
                    <a:pt x="581192" y="9719"/>
                  </a:lnTo>
                  <a:lnTo>
                    <a:pt x="629789" y="21482"/>
                  </a:lnTo>
                  <a:lnTo>
                    <a:pt x="676176" y="37505"/>
                  </a:lnTo>
                  <a:lnTo>
                    <a:pt x="720061" y="57530"/>
                  </a:lnTo>
                  <a:lnTo>
                    <a:pt x="761152" y="81302"/>
                  </a:lnTo>
                  <a:lnTo>
                    <a:pt x="799157" y="108562"/>
                  </a:lnTo>
                  <a:lnTo>
                    <a:pt x="833784" y="139053"/>
                  </a:lnTo>
                  <a:lnTo>
                    <a:pt x="864741" y="172519"/>
                  </a:lnTo>
                  <a:lnTo>
                    <a:pt x="891737" y="208703"/>
                  </a:lnTo>
                  <a:lnTo>
                    <a:pt x="914479" y="247347"/>
                  </a:lnTo>
                  <a:lnTo>
                    <a:pt x="932675" y="288194"/>
                  </a:lnTo>
                  <a:lnTo>
                    <a:pt x="946034" y="330988"/>
                  </a:lnTo>
                  <a:lnTo>
                    <a:pt x="954264" y="375470"/>
                  </a:lnTo>
                  <a:lnTo>
                    <a:pt x="957072" y="421385"/>
                  </a:lnTo>
                  <a:lnTo>
                    <a:pt x="954264" y="467301"/>
                  </a:lnTo>
                  <a:lnTo>
                    <a:pt x="946034" y="511783"/>
                  </a:lnTo>
                  <a:lnTo>
                    <a:pt x="932675" y="554577"/>
                  </a:lnTo>
                  <a:lnTo>
                    <a:pt x="914479" y="595424"/>
                  </a:lnTo>
                  <a:lnTo>
                    <a:pt x="891737" y="634068"/>
                  </a:lnTo>
                  <a:lnTo>
                    <a:pt x="864741" y="670252"/>
                  </a:lnTo>
                  <a:lnTo>
                    <a:pt x="833784" y="703718"/>
                  </a:lnTo>
                  <a:lnTo>
                    <a:pt x="799157" y="734209"/>
                  </a:lnTo>
                  <a:lnTo>
                    <a:pt x="761152" y="761469"/>
                  </a:lnTo>
                  <a:lnTo>
                    <a:pt x="720061" y="785241"/>
                  </a:lnTo>
                  <a:lnTo>
                    <a:pt x="676176" y="805266"/>
                  </a:lnTo>
                  <a:lnTo>
                    <a:pt x="629789" y="821289"/>
                  </a:lnTo>
                  <a:lnTo>
                    <a:pt x="581192" y="833052"/>
                  </a:lnTo>
                  <a:lnTo>
                    <a:pt x="530677" y="840299"/>
                  </a:lnTo>
                  <a:lnTo>
                    <a:pt x="478536" y="842771"/>
                  </a:lnTo>
                  <a:lnTo>
                    <a:pt x="426394" y="840299"/>
                  </a:lnTo>
                  <a:lnTo>
                    <a:pt x="375879" y="833052"/>
                  </a:lnTo>
                  <a:lnTo>
                    <a:pt x="327282" y="821289"/>
                  </a:lnTo>
                  <a:lnTo>
                    <a:pt x="280895" y="805266"/>
                  </a:lnTo>
                  <a:lnTo>
                    <a:pt x="237010" y="785240"/>
                  </a:lnTo>
                  <a:lnTo>
                    <a:pt x="195919" y="761469"/>
                  </a:lnTo>
                  <a:lnTo>
                    <a:pt x="157914" y="734209"/>
                  </a:lnTo>
                  <a:lnTo>
                    <a:pt x="123287" y="703718"/>
                  </a:lnTo>
                  <a:lnTo>
                    <a:pt x="92330" y="670252"/>
                  </a:lnTo>
                  <a:lnTo>
                    <a:pt x="65334" y="634068"/>
                  </a:lnTo>
                  <a:lnTo>
                    <a:pt x="42592" y="595424"/>
                  </a:lnTo>
                  <a:lnTo>
                    <a:pt x="24396" y="554577"/>
                  </a:lnTo>
                  <a:lnTo>
                    <a:pt x="11037" y="511783"/>
                  </a:lnTo>
                  <a:lnTo>
                    <a:pt x="2807" y="467301"/>
                  </a:lnTo>
                  <a:lnTo>
                    <a:pt x="0" y="42138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676714" y="5691239"/>
            <a:ext cx="70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U6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U7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6477914"/>
            <a:ext cx="7391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08/04/2017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8162" y="681101"/>
            <a:ext cx="11134725" cy="920750"/>
            <a:chOff x="538162" y="681101"/>
            <a:chExt cx="11134725" cy="9207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162" y="681101"/>
              <a:ext cx="11134344" cy="9204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6606" y="825246"/>
              <a:ext cx="858012" cy="7543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96606" y="825246"/>
              <a:ext cx="858519" cy="754380"/>
            </a:xfrm>
            <a:custGeom>
              <a:avLst/>
              <a:gdLst/>
              <a:ahLst/>
              <a:cxnLst/>
              <a:rect l="l" t="t" r="r" b="b"/>
              <a:pathLst>
                <a:path w="858520" h="754380">
                  <a:moveTo>
                    <a:pt x="0" y="377189"/>
                  </a:moveTo>
                  <a:lnTo>
                    <a:pt x="2885" y="333208"/>
                  </a:lnTo>
                  <a:lnTo>
                    <a:pt x="11327" y="290715"/>
                  </a:lnTo>
                  <a:lnTo>
                    <a:pt x="25005" y="249993"/>
                  </a:lnTo>
                  <a:lnTo>
                    <a:pt x="43596" y="211327"/>
                  </a:lnTo>
                  <a:lnTo>
                    <a:pt x="66779" y="174998"/>
                  </a:lnTo>
                  <a:lnTo>
                    <a:pt x="94232" y="141292"/>
                  </a:lnTo>
                  <a:lnTo>
                    <a:pt x="125634" y="110489"/>
                  </a:lnTo>
                  <a:lnTo>
                    <a:pt x="160664" y="82875"/>
                  </a:lnTo>
                  <a:lnTo>
                    <a:pt x="198999" y="58732"/>
                  </a:lnTo>
                  <a:lnTo>
                    <a:pt x="240318" y="38344"/>
                  </a:lnTo>
                  <a:lnTo>
                    <a:pt x="284300" y="21993"/>
                  </a:lnTo>
                  <a:lnTo>
                    <a:pt x="330623" y="9963"/>
                  </a:lnTo>
                  <a:lnTo>
                    <a:pt x="378965" y="2538"/>
                  </a:lnTo>
                  <a:lnTo>
                    <a:pt x="429005" y="0"/>
                  </a:lnTo>
                  <a:lnTo>
                    <a:pt x="479046" y="2538"/>
                  </a:lnTo>
                  <a:lnTo>
                    <a:pt x="527388" y="9963"/>
                  </a:lnTo>
                  <a:lnTo>
                    <a:pt x="573711" y="21993"/>
                  </a:lnTo>
                  <a:lnTo>
                    <a:pt x="617693" y="38344"/>
                  </a:lnTo>
                  <a:lnTo>
                    <a:pt x="659012" y="58732"/>
                  </a:lnTo>
                  <a:lnTo>
                    <a:pt x="697347" y="82875"/>
                  </a:lnTo>
                  <a:lnTo>
                    <a:pt x="732377" y="110490"/>
                  </a:lnTo>
                  <a:lnTo>
                    <a:pt x="763779" y="141292"/>
                  </a:lnTo>
                  <a:lnTo>
                    <a:pt x="791232" y="174998"/>
                  </a:lnTo>
                  <a:lnTo>
                    <a:pt x="814415" y="211327"/>
                  </a:lnTo>
                  <a:lnTo>
                    <a:pt x="833006" y="249993"/>
                  </a:lnTo>
                  <a:lnTo>
                    <a:pt x="846684" y="290715"/>
                  </a:lnTo>
                  <a:lnTo>
                    <a:pt x="855126" y="333208"/>
                  </a:lnTo>
                  <a:lnTo>
                    <a:pt x="858012" y="377189"/>
                  </a:lnTo>
                  <a:lnTo>
                    <a:pt x="855126" y="421171"/>
                  </a:lnTo>
                  <a:lnTo>
                    <a:pt x="846684" y="463664"/>
                  </a:lnTo>
                  <a:lnTo>
                    <a:pt x="833006" y="504386"/>
                  </a:lnTo>
                  <a:lnTo>
                    <a:pt x="814415" y="543052"/>
                  </a:lnTo>
                  <a:lnTo>
                    <a:pt x="791232" y="579381"/>
                  </a:lnTo>
                  <a:lnTo>
                    <a:pt x="763779" y="613087"/>
                  </a:lnTo>
                  <a:lnTo>
                    <a:pt x="732377" y="643889"/>
                  </a:lnTo>
                  <a:lnTo>
                    <a:pt x="697347" y="671504"/>
                  </a:lnTo>
                  <a:lnTo>
                    <a:pt x="659012" y="695647"/>
                  </a:lnTo>
                  <a:lnTo>
                    <a:pt x="617693" y="716035"/>
                  </a:lnTo>
                  <a:lnTo>
                    <a:pt x="573711" y="732386"/>
                  </a:lnTo>
                  <a:lnTo>
                    <a:pt x="527388" y="744416"/>
                  </a:lnTo>
                  <a:lnTo>
                    <a:pt x="479046" y="751841"/>
                  </a:lnTo>
                  <a:lnTo>
                    <a:pt x="429005" y="754379"/>
                  </a:lnTo>
                  <a:lnTo>
                    <a:pt x="378965" y="751841"/>
                  </a:lnTo>
                  <a:lnTo>
                    <a:pt x="330623" y="744416"/>
                  </a:lnTo>
                  <a:lnTo>
                    <a:pt x="284300" y="732386"/>
                  </a:lnTo>
                  <a:lnTo>
                    <a:pt x="240318" y="716035"/>
                  </a:lnTo>
                  <a:lnTo>
                    <a:pt x="198999" y="695647"/>
                  </a:lnTo>
                  <a:lnTo>
                    <a:pt x="160664" y="671504"/>
                  </a:lnTo>
                  <a:lnTo>
                    <a:pt x="125634" y="643889"/>
                  </a:lnTo>
                  <a:lnTo>
                    <a:pt x="94232" y="613087"/>
                  </a:lnTo>
                  <a:lnTo>
                    <a:pt x="66779" y="579381"/>
                  </a:lnTo>
                  <a:lnTo>
                    <a:pt x="43596" y="543052"/>
                  </a:lnTo>
                  <a:lnTo>
                    <a:pt x="25005" y="504386"/>
                  </a:lnTo>
                  <a:lnTo>
                    <a:pt x="11327" y="463664"/>
                  </a:lnTo>
                  <a:lnTo>
                    <a:pt x="2885" y="421171"/>
                  </a:lnTo>
                  <a:lnTo>
                    <a:pt x="0" y="37718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19112" y="662051"/>
          <a:ext cx="11136629" cy="6082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3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9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0115">
                <a:tc gridSpan="2">
                  <a:txBody>
                    <a:bodyPr/>
                    <a:lstStyle/>
                    <a:p>
                      <a:pPr marL="4175125">
                        <a:lnSpc>
                          <a:spcPct val="100000"/>
                        </a:lnSpc>
                        <a:spcBef>
                          <a:spcPts val="2530"/>
                        </a:spcBef>
                      </a:pPr>
                      <a:r>
                        <a:rPr sz="2100" i="1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LES</a:t>
                      </a:r>
                      <a:r>
                        <a:rPr sz="2100" i="1" spc="-114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i="1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REGLES</a:t>
                      </a:r>
                      <a:r>
                        <a:rPr sz="2100" i="1" spc="-1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i="1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2100" i="1" spc="-114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i="1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VIE</a:t>
                      </a:r>
                      <a:endParaRPr sz="2100">
                        <a:latin typeface="Arial Black"/>
                        <a:cs typeface="Arial Black"/>
                      </a:endParaRPr>
                    </a:p>
                  </a:txBody>
                  <a:tcPr marL="0" marR="0" marT="321310" marB="0">
                    <a:lnL w="38100">
                      <a:solidFill>
                        <a:srgbClr val="000099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11018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marR="3167380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1800" spc="-915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U6
U7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3304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11018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SANTE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110182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ENGAGEMENT</a:t>
                      </a:r>
                      <a:r>
                        <a:rPr sz="1800" spc="-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CITOYEN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110182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BEBB81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ENVIRONNEMENT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110182"/>
                      </a:solidFill>
                      <a:prstDash val="solid"/>
                    </a:lnR>
                    <a:lnT w="38100">
                      <a:solidFill>
                        <a:srgbClr val="110182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85F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290830" marR="28892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Apprendre</a:t>
                      </a:r>
                      <a:r>
                        <a:rPr sz="1800" spc="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à</a:t>
                      </a:r>
                      <a:r>
                        <a:rPr sz="1800" spc="4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préserver </a:t>
                      </a:r>
                      <a:r>
                        <a:rPr sz="1800" spc="-865" dirty="0">
                          <a:latin typeface="Arial Black"/>
                          <a:cs typeface="Arial Black"/>
                        </a:rPr>
                        <a:t>le
capital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santé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0" dirty="0">
                          <a:latin typeface="Arial Black"/>
                          <a:cs typeface="Arial Black"/>
                        </a:rPr>
                        <a:t>: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22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Faire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sac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bien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s’équiper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L’hydratation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208915" indent="7023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Faire</a:t>
                      </a:r>
                      <a:r>
                        <a:rPr sz="1800" spc="-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adopter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725" dirty="0">
                          <a:latin typeface="Arial Black"/>
                          <a:cs typeface="Arial Black"/>
                        </a:rPr>
                        <a:t>un
comportement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 exemplaire</a:t>
                      </a:r>
                      <a:r>
                        <a:rPr sz="1800" spc="-7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0" dirty="0">
                          <a:latin typeface="Arial Black"/>
                          <a:cs typeface="Arial Black"/>
                        </a:rPr>
                        <a:t>: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1096645" marR="323850" indent="-767080">
                        <a:lnSpc>
                          <a:spcPct val="100000"/>
                        </a:lnSpc>
                        <a:spcBef>
                          <a:spcPts val="22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Saluer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personnes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b="1" spc="-855" dirty="0">
                          <a:latin typeface="Arial"/>
                          <a:cs typeface="Arial"/>
                        </a:rPr>
                        <a:t>son
en</a:t>
                      </a:r>
                      <a:r>
                        <a:rPr sz="1800" b="1" spc="-894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spc="-850" dirty="0">
                          <a:latin typeface="Arial"/>
                          <a:cs typeface="Arial"/>
                        </a:rPr>
                        <a:t>iro</a:t>
                      </a:r>
                      <a:r>
                        <a:rPr sz="1800" b="1" spc="-84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-850" dirty="0">
                          <a:latin typeface="Arial"/>
                          <a:cs typeface="Arial"/>
                        </a:rPr>
                        <a:t>nem</a:t>
                      </a:r>
                      <a:r>
                        <a:rPr sz="1800" b="1" spc="-86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850" dirty="0">
                          <a:latin typeface="Arial"/>
                          <a:cs typeface="Arial"/>
                        </a:rPr>
                        <a:t>nt.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6045" marR="93345" indent="-508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36220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Connaître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codes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00" dirty="0">
                          <a:latin typeface="Arial"/>
                          <a:cs typeface="Arial"/>
                        </a:rPr>
                        <a:t>politesse
et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s’assurer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qu’ils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sont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respectés.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alibri"/>
                        <a:buChar char="-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7970" marR="127000" indent="-26797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Calibri"/>
                        <a:buChar char="-"/>
                        <a:tabLst>
                          <a:tab pos="267970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S’enrichir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diversité</a:t>
                      </a:r>
                      <a:r>
                        <a:rPr sz="18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800" b="1" spc="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6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57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560" dirty="0">
                          <a:latin typeface="Arial"/>
                          <a:cs typeface="Arial"/>
                        </a:rPr>
                        <a:t>in
de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l’équipe.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53390" marR="447040" indent="1492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Faire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du club un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lieu </a:t>
                      </a:r>
                      <a:r>
                        <a:rPr sz="1800" b="1" spc="-695" dirty="0">
                          <a:latin typeface="Arial"/>
                          <a:cs typeface="Arial"/>
                        </a:rPr>
                        <a:t>de
</a:t>
                      </a:r>
                      <a:r>
                        <a:rPr sz="1800" b="1" spc="-7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800" b="1" spc="-73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spc="-68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-74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spc="-695" dirty="0">
                          <a:latin typeface="Arial"/>
                          <a:cs typeface="Arial"/>
                        </a:rPr>
                        <a:t>ialité</a:t>
                      </a:r>
                      <a:r>
                        <a:rPr sz="1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solidarité.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BEB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marL="678815" marR="240665" indent="-4330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Inciter</a:t>
                      </a:r>
                      <a:r>
                        <a:rPr sz="1800" spc="-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à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 l’utilisation</a:t>
                      </a:r>
                      <a:r>
                        <a:rPr sz="1800" spc="4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875" dirty="0">
                          <a:latin typeface="Arial Black"/>
                          <a:cs typeface="Arial Black"/>
                        </a:rPr>
                        <a:t>des
transports</a:t>
                      </a:r>
                      <a:r>
                        <a:rPr sz="1800" spc="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verts</a:t>
                      </a:r>
                      <a:r>
                        <a:rPr sz="1800" spc="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0" dirty="0">
                          <a:latin typeface="Arial Black"/>
                          <a:cs typeface="Arial Black"/>
                        </a:rPr>
                        <a:t>: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226060" indent="-134620">
                        <a:lnSpc>
                          <a:spcPct val="100000"/>
                        </a:lnSpc>
                        <a:spcBef>
                          <a:spcPts val="2220"/>
                        </a:spcBef>
                        <a:buFont typeface="Calibri"/>
                        <a:buChar char="-"/>
                        <a:tabLst>
                          <a:tab pos="22669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Economiser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l’eau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alibri"/>
                        <a:buChar char="-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18440" marR="448309" indent="-1270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Calibri"/>
                        <a:buChar char="-"/>
                        <a:tabLst>
                          <a:tab pos="22669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Réduire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9" dirty="0">
                          <a:latin typeface="Arial"/>
                          <a:cs typeface="Arial"/>
                        </a:rPr>
                        <a:t>consommation
d’énergie.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alibri"/>
                        <a:buChar char="-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26060" indent="-13462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669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Sensibiliser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tri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des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déchets.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866775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669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Identifier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nature</a:t>
                      </a:r>
                      <a:r>
                        <a:rPr sz="1800" b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770" dirty="0">
                          <a:latin typeface="Arial"/>
                          <a:cs typeface="Arial"/>
                        </a:rPr>
                        <a:t>des
dé</a:t>
                      </a:r>
                      <a:r>
                        <a:rPr sz="1800" b="1" spc="-78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spc="-770" dirty="0">
                          <a:latin typeface="Arial"/>
                          <a:cs typeface="Arial"/>
                        </a:rPr>
                        <a:t>hets.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40386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85F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7712" y="928750"/>
            <a:ext cx="10526395" cy="878205"/>
            <a:chOff x="747712" y="928750"/>
            <a:chExt cx="10526395" cy="878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712" y="928750"/>
              <a:ext cx="10526268" cy="877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65185" y="995933"/>
              <a:ext cx="858519" cy="756285"/>
            </a:xfrm>
            <a:custGeom>
              <a:avLst/>
              <a:gdLst/>
              <a:ahLst/>
              <a:cxnLst/>
              <a:rect l="l" t="t" r="r" b="b"/>
              <a:pathLst>
                <a:path w="858520" h="756285">
                  <a:moveTo>
                    <a:pt x="0" y="377951"/>
                  </a:moveTo>
                  <a:lnTo>
                    <a:pt x="2885" y="333865"/>
                  </a:lnTo>
                  <a:lnTo>
                    <a:pt x="11327" y="291275"/>
                  </a:lnTo>
                  <a:lnTo>
                    <a:pt x="25005" y="250464"/>
                  </a:lnTo>
                  <a:lnTo>
                    <a:pt x="43596" y="211716"/>
                  </a:lnTo>
                  <a:lnTo>
                    <a:pt x="66779" y="175313"/>
                  </a:lnTo>
                  <a:lnTo>
                    <a:pt x="94232" y="141540"/>
                  </a:lnTo>
                  <a:lnTo>
                    <a:pt x="125634" y="110680"/>
                  </a:lnTo>
                  <a:lnTo>
                    <a:pt x="160664" y="83015"/>
                  </a:lnTo>
                  <a:lnTo>
                    <a:pt x="198999" y="58830"/>
                  </a:lnTo>
                  <a:lnTo>
                    <a:pt x="240318" y="38406"/>
                  </a:lnTo>
                  <a:lnTo>
                    <a:pt x="284300" y="22028"/>
                  </a:lnTo>
                  <a:lnTo>
                    <a:pt x="330623" y="9979"/>
                  </a:lnTo>
                  <a:lnTo>
                    <a:pt x="378965" y="2542"/>
                  </a:lnTo>
                  <a:lnTo>
                    <a:pt x="429006" y="0"/>
                  </a:lnTo>
                  <a:lnTo>
                    <a:pt x="479046" y="2542"/>
                  </a:lnTo>
                  <a:lnTo>
                    <a:pt x="527388" y="9979"/>
                  </a:lnTo>
                  <a:lnTo>
                    <a:pt x="573711" y="22028"/>
                  </a:lnTo>
                  <a:lnTo>
                    <a:pt x="617693" y="38406"/>
                  </a:lnTo>
                  <a:lnTo>
                    <a:pt x="659012" y="58830"/>
                  </a:lnTo>
                  <a:lnTo>
                    <a:pt x="697347" y="83015"/>
                  </a:lnTo>
                  <a:lnTo>
                    <a:pt x="732377" y="110680"/>
                  </a:lnTo>
                  <a:lnTo>
                    <a:pt x="763779" y="141540"/>
                  </a:lnTo>
                  <a:lnTo>
                    <a:pt x="791232" y="175313"/>
                  </a:lnTo>
                  <a:lnTo>
                    <a:pt x="814415" y="211716"/>
                  </a:lnTo>
                  <a:lnTo>
                    <a:pt x="833006" y="250464"/>
                  </a:lnTo>
                  <a:lnTo>
                    <a:pt x="846684" y="291275"/>
                  </a:lnTo>
                  <a:lnTo>
                    <a:pt x="855126" y="333865"/>
                  </a:lnTo>
                  <a:lnTo>
                    <a:pt x="858012" y="377951"/>
                  </a:lnTo>
                  <a:lnTo>
                    <a:pt x="855126" y="422038"/>
                  </a:lnTo>
                  <a:lnTo>
                    <a:pt x="846684" y="464628"/>
                  </a:lnTo>
                  <a:lnTo>
                    <a:pt x="833006" y="505439"/>
                  </a:lnTo>
                  <a:lnTo>
                    <a:pt x="814415" y="544187"/>
                  </a:lnTo>
                  <a:lnTo>
                    <a:pt x="791232" y="580590"/>
                  </a:lnTo>
                  <a:lnTo>
                    <a:pt x="763779" y="614363"/>
                  </a:lnTo>
                  <a:lnTo>
                    <a:pt x="732377" y="645223"/>
                  </a:lnTo>
                  <a:lnTo>
                    <a:pt x="697347" y="672888"/>
                  </a:lnTo>
                  <a:lnTo>
                    <a:pt x="659012" y="697073"/>
                  </a:lnTo>
                  <a:lnTo>
                    <a:pt x="617693" y="717497"/>
                  </a:lnTo>
                  <a:lnTo>
                    <a:pt x="573711" y="733875"/>
                  </a:lnTo>
                  <a:lnTo>
                    <a:pt x="527388" y="745924"/>
                  </a:lnTo>
                  <a:lnTo>
                    <a:pt x="479046" y="753361"/>
                  </a:lnTo>
                  <a:lnTo>
                    <a:pt x="429006" y="755903"/>
                  </a:lnTo>
                  <a:lnTo>
                    <a:pt x="378965" y="753361"/>
                  </a:lnTo>
                  <a:lnTo>
                    <a:pt x="330623" y="745924"/>
                  </a:lnTo>
                  <a:lnTo>
                    <a:pt x="284300" y="733875"/>
                  </a:lnTo>
                  <a:lnTo>
                    <a:pt x="240318" y="717497"/>
                  </a:lnTo>
                  <a:lnTo>
                    <a:pt x="198999" y="697073"/>
                  </a:lnTo>
                  <a:lnTo>
                    <a:pt x="160664" y="672888"/>
                  </a:lnTo>
                  <a:lnTo>
                    <a:pt x="125634" y="645223"/>
                  </a:lnTo>
                  <a:lnTo>
                    <a:pt x="94232" y="614363"/>
                  </a:lnTo>
                  <a:lnTo>
                    <a:pt x="66779" y="580590"/>
                  </a:lnTo>
                  <a:lnTo>
                    <a:pt x="43596" y="544187"/>
                  </a:lnTo>
                  <a:lnTo>
                    <a:pt x="25005" y="505439"/>
                  </a:lnTo>
                  <a:lnTo>
                    <a:pt x="11327" y="464628"/>
                  </a:lnTo>
                  <a:lnTo>
                    <a:pt x="2885" y="422038"/>
                  </a:lnTo>
                  <a:lnTo>
                    <a:pt x="0" y="377951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10080497" y="6556200"/>
            <a:ext cx="1473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D1EAED"/>
                </a:solidFill>
                <a:latin typeface="Constantia"/>
                <a:cs typeface="Constantia"/>
              </a:rPr>
              <a:t>31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28662" y="909700"/>
          <a:ext cx="10526395" cy="5255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569">
                <a:tc gridSpan="2">
                  <a:txBody>
                    <a:bodyPr/>
                    <a:lstStyle/>
                    <a:p>
                      <a:pPr marL="3815715">
                        <a:lnSpc>
                          <a:spcPct val="100000"/>
                        </a:lnSpc>
                        <a:spcBef>
                          <a:spcPts val="2535"/>
                        </a:spcBef>
                      </a:pPr>
                      <a:r>
                        <a:rPr sz="2100" i="1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LES</a:t>
                      </a:r>
                      <a:r>
                        <a:rPr sz="2100" i="1" spc="-10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i="1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REGLES</a:t>
                      </a:r>
                      <a:r>
                        <a:rPr sz="2100" i="1" spc="-1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i="1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DU</a:t>
                      </a:r>
                      <a:r>
                        <a:rPr sz="2100" i="1" spc="-1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i="1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JEU</a:t>
                      </a:r>
                      <a:endParaRPr sz="2100">
                        <a:latin typeface="Arial Black"/>
                        <a:cs typeface="Arial Black"/>
                      </a:endParaRPr>
                    </a:p>
                  </a:txBody>
                  <a:tcPr marL="0" marR="0" marT="321945" marB="0">
                    <a:lnL w="38100">
                      <a:solidFill>
                        <a:srgbClr val="000099"/>
                      </a:solidFill>
                      <a:prstDash val="solid"/>
                    </a:lnL>
                    <a:lnT w="381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0660" marR="270065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800" spc="-915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U6
U7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56210" marB="0"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40" dirty="0">
                          <a:latin typeface="Arial"/>
                          <a:cs typeface="Arial"/>
                        </a:rPr>
                        <a:t>FAIR-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PLAY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8230" marR="648335" indent="-4241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REGLES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JEU </a:t>
                      </a:r>
                      <a:r>
                        <a:rPr sz="1800" b="1" spc="-1019" dirty="0">
                          <a:latin typeface="Arial"/>
                          <a:cs typeface="Arial"/>
                        </a:rPr>
                        <a:t>ET
ARBITRAGE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7391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CULTURE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FOOT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70">
                <a:tc>
                  <a:txBody>
                    <a:bodyPr/>
                    <a:lstStyle/>
                    <a:p>
                      <a:pPr marL="226060" marR="219710" indent="7143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Amener</a:t>
                      </a:r>
                      <a:r>
                        <a:rPr sz="1800" spc="-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l’enfant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765" dirty="0">
                          <a:latin typeface="Arial Black"/>
                          <a:cs typeface="Arial Black"/>
                        </a:rPr>
                        <a:t>à
respecter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 tous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les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acteurs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14255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du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jeu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0" dirty="0">
                          <a:latin typeface="Arial Black"/>
                          <a:cs typeface="Arial Black"/>
                        </a:rPr>
                        <a:t>: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910590" marR="213995" indent="-363220">
                        <a:lnSpc>
                          <a:spcPct val="102200"/>
                        </a:lnSpc>
                        <a:spcBef>
                          <a:spcPts val="2125"/>
                        </a:spcBef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-</a:t>
                      </a:r>
                      <a:r>
                        <a:rPr sz="1800" spc="-3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Respecter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ses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0" dirty="0">
                          <a:latin typeface="Arial"/>
                          <a:cs typeface="Arial"/>
                        </a:rPr>
                        <a:t>partenaires
et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éducateur.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72771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Respecter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l’adversaire.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2639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Savoir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encourager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26390" algn="ctr">
                        <a:lnSpc>
                          <a:spcPct val="100000"/>
                        </a:lnSpc>
                        <a:tabLst>
                          <a:tab pos="3208020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équipe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respectant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les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autres.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Connaître</a:t>
                      </a:r>
                      <a:r>
                        <a:rPr sz="1800" spc="-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les fautes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à </a:t>
                      </a:r>
                      <a:r>
                        <a:rPr sz="1800" spc="-25" dirty="0">
                          <a:latin typeface="Arial Black"/>
                          <a:cs typeface="Arial Black"/>
                        </a:rPr>
                        <a:t>ne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pas commettre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0" dirty="0">
                          <a:latin typeface="Arial Black"/>
                          <a:cs typeface="Arial Black"/>
                        </a:rPr>
                        <a:t>: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591820" marR="585470" algn="ctr">
                        <a:lnSpc>
                          <a:spcPct val="100000"/>
                        </a:lnSpc>
                        <a:spcBef>
                          <a:spcPts val="22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Connaître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655" dirty="0">
                          <a:latin typeface="Arial"/>
                          <a:cs typeface="Arial"/>
                        </a:rPr>
                        <a:t>règles
essentielles</a:t>
                      </a:r>
                      <a:r>
                        <a:rPr sz="18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jeu.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44475" marR="236220" indent="-63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Conduire</a:t>
                      </a:r>
                      <a:r>
                        <a:rPr sz="1800" spc="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l’enfant</a:t>
                      </a:r>
                      <a:r>
                        <a:rPr sz="1800" spc="4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740" dirty="0">
                          <a:latin typeface="Arial Black"/>
                          <a:cs typeface="Arial Black"/>
                        </a:rPr>
                        <a:t>à
connaître</a:t>
                      </a:r>
                      <a:r>
                        <a:rPr sz="1800" spc="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l’histoire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et
l’actualité</a:t>
                      </a:r>
                      <a:r>
                        <a:rPr sz="18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25" dirty="0">
                          <a:latin typeface="Arial Black"/>
                          <a:cs typeface="Arial Black"/>
                        </a:rPr>
                        <a:t>son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club
et</a:t>
                      </a:r>
                      <a:r>
                        <a:rPr sz="1800" spc="-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du</a:t>
                      </a:r>
                      <a:r>
                        <a:rPr sz="1800" spc="-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football.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92075" marR="257810">
                        <a:lnSpc>
                          <a:spcPct val="100000"/>
                        </a:lnSpc>
                        <a:spcBef>
                          <a:spcPts val="222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Partager</a:t>
                      </a:r>
                      <a:r>
                        <a:rPr sz="1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95" dirty="0">
                          <a:latin typeface="Arial"/>
                          <a:cs typeface="Arial"/>
                        </a:rPr>
                        <a:t>connaissance
du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football.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371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Connaître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valeurs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55" dirty="0">
                          <a:latin typeface="Arial"/>
                          <a:cs typeface="Arial"/>
                        </a:rPr>
                        <a:t>de
son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club.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4477" y="610933"/>
            <a:ext cx="8998585" cy="3847465"/>
            <a:chOff x="1534477" y="610933"/>
            <a:chExt cx="8998585" cy="3847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0669" y="627125"/>
              <a:ext cx="8965691" cy="38145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50669" y="627125"/>
              <a:ext cx="8966200" cy="3815079"/>
            </a:xfrm>
            <a:custGeom>
              <a:avLst/>
              <a:gdLst/>
              <a:ahLst/>
              <a:cxnLst/>
              <a:rect l="l" t="t" r="r" b="b"/>
              <a:pathLst>
                <a:path w="8966200" h="3815079">
                  <a:moveTo>
                    <a:pt x="0" y="635762"/>
                  </a:moveTo>
                  <a:lnTo>
                    <a:pt x="1743" y="588310"/>
                  </a:lnTo>
                  <a:lnTo>
                    <a:pt x="6892" y="541806"/>
                  </a:lnTo>
                  <a:lnTo>
                    <a:pt x="15323" y="496372"/>
                  </a:lnTo>
                  <a:lnTo>
                    <a:pt x="26914" y="452133"/>
                  </a:lnTo>
                  <a:lnTo>
                    <a:pt x="41542" y="409210"/>
                  </a:lnTo>
                  <a:lnTo>
                    <a:pt x="59083" y="367726"/>
                  </a:lnTo>
                  <a:lnTo>
                    <a:pt x="79416" y="327804"/>
                  </a:lnTo>
                  <a:lnTo>
                    <a:pt x="102416" y="289568"/>
                  </a:lnTo>
                  <a:lnTo>
                    <a:pt x="127962" y="253139"/>
                  </a:lnTo>
                  <a:lnTo>
                    <a:pt x="155930" y="218641"/>
                  </a:lnTo>
                  <a:lnTo>
                    <a:pt x="186197" y="186197"/>
                  </a:lnTo>
                  <a:lnTo>
                    <a:pt x="218641" y="155930"/>
                  </a:lnTo>
                  <a:lnTo>
                    <a:pt x="253139" y="127962"/>
                  </a:lnTo>
                  <a:lnTo>
                    <a:pt x="289568" y="102416"/>
                  </a:lnTo>
                  <a:lnTo>
                    <a:pt x="327804" y="79416"/>
                  </a:lnTo>
                  <a:lnTo>
                    <a:pt x="367726" y="59083"/>
                  </a:lnTo>
                  <a:lnTo>
                    <a:pt x="409210" y="41542"/>
                  </a:lnTo>
                  <a:lnTo>
                    <a:pt x="452133" y="26914"/>
                  </a:lnTo>
                  <a:lnTo>
                    <a:pt x="496372" y="15323"/>
                  </a:lnTo>
                  <a:lnTo>
                    <a:pt x="541806" y="6892"/>
                  </a:lnTo>
                  <a:lnTo>
                    <a:pt x="588310" y="1743"/>
                  </a:lnTo>
                  <a:lnTo>
                    <a:pt x="635762" y="0"/>
                  </a:lnTo>
                  <a:lnTo>
                    <a:pt x="8329930" y="0"/>
                  </a:lnTo>
                  <a:lnTo>
                    <a:pt x="8377381" y="1743"/>
                  </a:lnTo>
                  <a:lnTo>
                    <a:pt x="8423885" y="6892"/>
                  </a:lnTo>
                  <a:lnTo>
                    <a:pt x="8469319" y="15323"/>
                  </a:lnTo>
                  <a:lnTo>
                    <a:pt x="8513558" y="26914"/>
                  </a:lnTo>
                  <a:lnTo>
                    <a:pt x="8556481" y="41542"/>
                  </a:lnTo>
                  <a:lnTo>
                    <a:pt x="8597965" y="59083"/>
                  </a:lnTo>
                  <a:lnTo>
                    <a:pt x="8637887" y="79416"/>
                  </a:lnTo>
                  <a:lnTo>
                    <a:pt x="8676123" y="102416"/>
                  </a:lnTo>
                  <a:lnTo>
                    <a:pt x="8712552" y="127962"/>
                  </a:lnTo>
                  <a:lnTo>
                    <a:pt x="8747050" y="155930"/>
                  </a:lnTo>
                  <a:lnTo>
                    <a:pt x="8779494" y="186197"/>
                  </a:lnTo>
                  <a:lnTo>
                    <a:pt x="8809761" y="218641"/>
                  </a:lnTo>
                  <a:lnTo>
                    <a:pt x="8837729" y="253139"/>
                  </a:lnTo>
                  <a:lnTo>
                    <a:pt x="8863275" y="289568"/>
                  </a:lnTo>
                  <a:lnTo>
                    <a:pt x="8886275" y="327804"/>
                  </a:lnTo>
                  <a:lnTo>
                    <a:pt x="8906608" y="367726"/>
                  </a:lnTo>
                  <a:lnTo>
                    <a:pt x="8924149" y="409210"/>
                  </a:lnTo>
                  <a:lnTo>
                    <a:pt x="8938777" y="452133"/>
                  </a:lnTo>
                  <a:lnTo>
                    <a:pt x="8950368" y="496372"/>
                  </a:lnTo>
                  <a:lnTo>
                    <a:pt x="8958799" y="541806"/>
                  </a:lnTo>
                  <a:lnTo>
                    <a:pt x="8963948" y="588310"/>
                  </a:lnTo>
                  <a:lnTo>
                    <a:pt x="8965691" y="635762"/>
                  </a:lnTo>
                  <a:lnTo>
                    <a:pt x="8965691" y="3178810"/>
                  </a:lnTo>
                  <a:lnTo>
                    <a:pt x="8963948" y="3226261"/>
                  </a:lnTo>
                  <a:lnTo>
                    <a:pt x="8958799" y="3272765"/>
                  </a:lnTo>
                  <a:lnTo>
                    <a:pt x="8950368" y="3318199"/>
                  </a:lnTo>
                  <a:lnTo>
                    <a:pt x="8938777" y="3362438"/>
                  </a:lnTo>
                  <a:lnTo>
                    <a:pt x="8924149" y="3405361"/>
                  </a:lnTo>
                  <a:lnTo>
                    <a:pt x="8906608" y="3446845"/>
                  </a:lnTo>
                  <a:lnTo>
                    <a:pt x="8886275" y="3486767"/>
                  </a:lnTo>
                  <a:lnTo>
                    <a:pt x="8863275" y="3525003"/>
                  </a:lnTo>
                  <a:lnTo>
                    <a:pt x="8837729" y="3561432"/>
                  </a:lnTo>
                  <a:lnTo>
                    <a:pt x="8809761" y="3595930"/>
                  </a:lnTo>
                  <a:lnTo>
                    <a:pt x="8779494" y="3628374"/>
                  </a:lnTo>
                  <a:lnTo>
                    <a:pt x="8747050" y="3658641"/>
                  </a:lnTo>
                  <a:lnTo>
                    <a:pt x="8712552" y="3686609"/>
                  </a:lnTo>
                  <a:lnTo>
                    <a:pt x="8676123" y="3712155"/>
                  </a:lnTo>
                  <a:lnTo>
                    <a:pt x="8637887" y="3735155"/>
                  </a:lnTo>
                  <a:lnTo>
                    <a:pt x="8597965" y="3755488"/>
                  </a:lnTo>
                  <a:lnTo>
                    <a:pt x="8556481" y="3773029"/>
                  </a:lnTo>
                  <a:lnTo>
                    <a:pt x="8513558" y="3787657"/>
                  </a:lnTo>
                  <a:lnTo>
                    <a:pt x="8469319" y="3799248"/>
                  </a:lnTo>
                  <a:lnTo>
                    <a:pt x="8423885" y="3807679"/>
                  </a:lnTo>
                  <a:lnTo>
                    <a:pt x="8377381" y="3812828"/>
                  </a:lnTo>
                  <a:lnTo>
                    <a:pt x="8329930" y="3814572"/>
                  </a:lnTo>
                  <a:lnTo>
                    <a:pt x="635762" y="3814572"/>
                  </a:lnTo>
                  <a:lnTo>
                    <a:pt x="588310" y="3812828"/>
                  </a:lnTo>
                  <a:lnTo>
                    <a:pt x="541806" y="3807679"/>
                  </a:lnTo>
                  <a:lnTo>
                    <a:pt x="496372" y="3799248"/>
                  </a:lnTo>
                  <a:lnTo>
                    <a:pt x="452133" y="3787657"/>
                  </a:lnTo>
                  <a:lnTo>
                    <a:pt x="409210" y="3773029"/>
                  </a:lnTo>
                  <a:lnTo>
                    <a:pt x="367726" y="3755488"/>
                  </a:lnTo>
                  <a:lnTo>
                    <a:pt x="327804" y="3735155"/>
                  </a:lnTo>
                  <a:lnTo>
                    <a:pt x="289568" y="3712155"/>
                  </a:lnTo>
                  <a:lnTo>
                    <a:pt x="253139" y="3686609"/>
                  </a:lnTo>
                  <a:lnTo>
                    <a:pt x="218641" y="3658641"/>
                  </a:lnTo>
                  <a:lnTo>
                    <a:pt x="186197" y="3628374"/>
                  </a:lnTo>
                  <a:lnTo>
                    <a:pt x="155930" y="3595930"/>
                  </a:lnTo>
                  <a:lnTo>
                    <a:pt x="127962" y="3561432"/>
                  </a:lnTo>
                  <a:lnTo>
                    <a:pt x="102416" y="3525003"/>
                  </a:lnTo>
                  <a:lnTo>
                    <a:pt x="79416" y="3486767"/>
                  </a:lnTo>
                  <a:lnTo>
                    <a:pt x="59083" y="3446845"/>
                  </a:lnTo>
                  <a:lnTo>
                    <a:pt x="41542" y="3405361"/>
                  </a:lnTo>
                  <a:lnTo>
                    <a:pt x="26914" y="3362438"/>
                  </a:lnTo>
                  <a:lnTo>
                    <a:pt x="15323" y="3318199"/>
                  </a:lnTo>
                  <a:lnTo>
                    <a:pt x="6892" y="3272765"/>
                  </a:lnTo>
                  <a:lnTo>
                    <a:pt x="1743" y="3226261"/>
                  </a:lnTo>
                  <a:lnTo>
                    <a:pt x="0" y="3178810"/>
                  </a:lnTo>
                  <a:lnTo>
                    <a:pt x="0" y="635762"/>
                  </a:lnTo>
                  <a:close/>
                </a:path>
              </a:pathLst>
            </a:custGeom>
            <a:ln w="3200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90317" y="2462261"/>
            <a:ext cx="7484745" cy="1886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35380">
              <a:lnSpc>
                <a:spcPts val="4920"/>
              </a:lnSpc>
              <a:spcBef>
                <a:spcPts val="11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3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4200" i="1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10" dirty="0">
                <a:solidFill>
                  <a:srgbClr val="FFFFFF"/>
                </a:solidFill>
                <a:latin typeface="Arial Black"/>
                <a:cs typeface="Arial Black"/>
              </a:rPr>
              <a:t>L’EDUCATEUR</a:t>
            </a:r>
            <a:endParaRPr sz="4200">
              <a:latin typeface="Arial Black"/>
              <a:cs typeface="Arial Black"/>
            </a:endParaRPr>
          </a:p>
          <a:p>
            <a:pPr algn="ctr">
              <a:lnSpc>
                <a:spcPts val="4800"/>
              </a:lnSpc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3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4200" i="1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4200" i="1" spc="-204" dirty="0">
                <a:solidFill>
                  <a:srgbClr val="FFFFFF"/>
                </a:solidFill>
                <a:latin typeface="Arial Black"/>
                <a:cs typeface="Arial Black"/>
              </a:rPr>
              <a:t> ’ACCOMPAGNATEUR</a:t>
            </a:r>
            <a:endParaRPr sz="4200">
              <a:latin typeface="Arial Black"/>
              <a:cs typeface="Arial Black"/>
            </a:endParaRPr>
          </a:p>
          <a:p>
            <a:pPr marL="3175" algn="ctr">
              <a:lnSpc>
                <a:spcPts val="4920"/>
              </a:lnSpc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95" dirty="0">
                <a:solidFill>
                  <a:srgbClr val="FFFFFF"/>
                </a:solidFill>
                <a:latin typeface="Arial Black"/>
                <a:cs typeface="Arial Black"/>
              </a:rPr>
              <a:t>DES</a:t>
            </a:r>
            <a:r>
              <a:rPr sz="4200" i="1" spc="-1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70" dirty="0">
                <a:solidFill>
                  <a:srgbClr val="FFFFFF"/>
                </a:solidFill>
                <a:latin typeface="Arial Black"/>
                <a:cs typeface="Arial Black"/>
              </a:rPr>
              <a:t>PARENTS</a:t>
            </a:r>
            <a:endParaRPr sz="42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623" y="4721352"/>
            <a:ext cx="11486515" cy="1676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845" rIns="0" bIns="0" rtlCol="0">
            <a:spAutoFit/>
          </a:bodyPr>
          <a:lstStyle/>
          <a:p>
            <a:pPr marL="1402715" marR="1398270" indent="635" algn="ctr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L’encadrement</a:t>
            </a:r>
            <a:r>
              <a:rPr sz="2000" spc="-1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d’un</a:t>
            </a:r>
            <a:r>
              <a:rPr sz="2000" spc="-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jeune</a:t>
            </a:r>
            <a:r>
              <a:rPr sz="2000" spc="-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joueur</a:t>
            </a:r>
            <a:r>
              <a:rPr sz="2000" spc="-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est</a:t>
            </a:r>
            <a:r>
              <a:rPr sz="2000" spc="-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composé</a:t>
            </a:r>
            <a:r>
              <a:rPr sz="2000" spc="-1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d’un</a:t>
            </a:r>
            <a:r>
              <a:rPr sz="2000" spc="-3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Arial Black"/>
                <a:cs typeface="Arial Black"/>
              </a:rPr>
              <a:t>triptyque </a:t>
            </a:r>
            <a:r>
              <a:rPr sz="2000" spc="-1025" dirty="0">
                <a:solidFill>
                  <a:srgbClr val="000099"/>
                </a:solidFill>
                <a:latin typeface="Arial Black"/>
                <a:cs typeface="Arial Black"/>
              </a:rPr>
              <a:t>:
l’éducateur,</a:t>
            </a:r>
            <a:r>
              <a:rPr sz="2000" spc="-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l’accompagnateur</a:t>
            </a:r>
            <a:r>
              <a:rPr sz="2000" spc="3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(ou</a:t>
            </a:r>
            <a:r>
              <a:rPr sz="20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le</a:t>
            </a:r>
            <a:r>
              <a:rPr sz="2000" spc="-1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dirigeant),</a:t>
            </a:r>
            <a:r>
              <a:rPr sz="2000" spc="-2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et</a:t>
            </a:r>
            <a:r>
              <a:rPr sz="20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les</a:t>
            </a:r>
            <a:r>
              <a:rPr sz="2000" spc="-1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Arial Black"/>
                <a:cs typeface="Arial Black"/>
              </a:rPr>
              <a:t>parents.</a:t>
            </a:r>
            <a:endParaRPr sz="2000">
              <a:latin typeface="Arial Black"/>
              <a:cs typeface="Arial Black"/>
            </a:endParaRPr>
          </a:p>
          <a:p>
            <a:pPr marL="245745" marR="243840" algn="ctr">
              <a:lnSpc>
                <a:spcPts val="2770"/>
              </a:lnSpc>
              <a:spcBef>
                <a:spcPts val="2190"/>
              </a:spcBef>
            </a:pP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Chacun</a:t>
            </a:r>
            <a:r>
              <a:rPr sz="2000" spc="-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d’entre eux</a:t>
            </a:r>
            <a:r>
              <a:rPr sz="2000" spc="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a</a:t>
            </a:r>
            <a:r>
              <a:rPr sz="2000" spc="-1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un</a:t>
            </a:r>
            <a:r>
              <a:rPr sz="2000" spc="-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rôle</a:t>
            </a:r>
            <a:r>
              <a:rPr sz="20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à</a:t>
            </a:r>
            <a:r>
              <a:rPr sz="2000" spc="-2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tenir auprès</a:t>
            </a:r>
            <a:r>
              <a:rPr sz="2000" spc="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des jeunes</a:t>
            </a:r>
            <a:r>
              <a:rPr sz="2000" spc="-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joueurs.</a:t>
            </a:r>
            <a:r>
              <a:rPr sz="2000" spc="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Leurs</a:t>
            </a:r>
            <a:r>
              <a:rPr sz="2000" spc="1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spc="-645" dirty="0">
                <a:solidFill>
                  <a:srgbClr val="000099"/>
                </a:solidFill>
                <a:latin typeface="Arial Black"/>
                <a:cs typeface="Arial Black"/>
              </a:rPr>
              <a:t>missions
doivent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 être</a:t>
            </a:r>
            <a:r>
              <a:rPr sz="2000" spc="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complémentaires</a:t>
            </a:r>
            <a:r>
              <a:rPr sz="2000" spc="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9"/>
                </a:solidFill>
                <a:latin typeface="Arial Black"/>
                <a:cs typeface="Arial Black"/>
              </a:rPr>
              <a:t>et</a:t>
            </a:r>
            <a:r>
              <a:rPr sz="2000" spc="-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99"/>
                </a:solidFill>
                <a:latin typeface="Arial Black"/>
                <a:cs typeface="Arial Black"/>
              </a:rPr>
              <a:t>chacun</a:t>
            </a:r>
            <a:r>
              <a:rPr sz="2400" spc="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99"/>
                </a:solidFill>
                <a:latin typeface="Arial Black"/>
                <a:cs typeface="Arial Black"/>
              </a:rPr>
              <a:t>doit</a:t>
            </a:r>
            <a:r>
              <a:rPr sz="2400" spc="-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99"/>
                </a:solidFill>
                <a:latin typeface="Arial Black"/>
                <a:cs typeface="Arial Black"/>
              </a:rPr>
              <a:t>rester</a:t>
            </a:r>
            <a:r>
              <a:rPr sz="24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99"/>
                </a:solidFill>
                <a:latin typeface="Arial Black"/>
                <a:cs typeface="Arial Black"/>
              </a:rPr>
              <a:t>dans</a:t>
            </a:r>
            <a:r>
              <a:rPr sz="2400" spc="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99"/>
                </a:solidFill>
                <a:latin typeface="Arial Black"/>
                <a:cs typeface="Arial Black"/>
              </a:rPr>
              <a:t>son </a:t>
            </a:r>
            <a:r>
              <a:rPr sz="2400" spc="-10" dirty="0">
                <a:solidFill>
                  <a:srgbClr val="000099"/>
                </a:solidFill>
                <a:latin typeface="Arial Black"/>
                <a:cs typeface="Arial Black"/>
              </a:rPr>
              <a:t>rôle.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6030" y="0"/>
            <a:ext cx="3073400" cy="268287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554990">
              <a:lnSpc>
                <a:spcPct val="100000"/>
              </a:lnSpc>
              <a:spcBef>
                <a:spcPts val="1345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  <a:p>
            <a:pPr>
              <a:lnSpc>
                <a:spcPct val="100000"/>
              </a:lnSpc>
            </a:pPr>
            <a:endParaRPr sz="2050">
              <a:latin typeface="Blackadder ITC"/>
              <a:cs typeface="Blackadder ITC"/>
            </a:endParaRPr>
          </a:p>
          <a:p>
            <a:pPr marR="130810" algn="ctr">
              <a:lnSpc>
                <a:spcPct val="100000"/>
              </a:lnSpc>
              <a:spcBef>
                <a:spcPts val="5"/>
              </a:spcBef>
            </a:pPr>
            <a:r>
              <a:rPr sz="4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-</a:t>
            </a:r>
            <a:r>
              <a:rPr sz="4200" i="1" u="sng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5</a:t>
            </a:r>
            <a:r>
              <a:rPr sz="4200" i="1" u="sng" spc="-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i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-</a:t>
            </a:r>
            <a:endParaRPr sz="4200">
              <a:latin typeface="Arial Black"/>
              <a:cs typeface="Arial Black"/>
            </a:endParaRPr>
          </a:p>
          <a:p>
            <a:pPr marR="302895" algn="ctr">
              <a:lnSpc>
                <a:spcPct val="100000"/>
              </a:lnSpc>
              <a:spcBef>
                <a:spcPts val="4560"/>
              </a:spcBef>
            </a:pPr>
            <a:r>
              <a:rPr sz="4200" i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LE</a:t>
            </a:r>
            <a:r>
              <a:rPr sz="4200" i="1" u="sng" spc="-3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i="1" u="sng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RÔLE</a:t>
            </a:r>
            <a:r>
              <a:rPr sz="4200" i="1" u="sng" spc="-2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i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:</a:t>
            </a:r>
            <a:endParaRPr sz="4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598344" y="1176464"/>
            <a:ext cx="884555" cy="782320"/>
            <a:chOff x="8598344" y="1176464"/>
            <a:chExt cx="884555" cy="7823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1361" y="1189482"/>
              <a:ext cx="858012" cy="7559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611361" y="1189482"/>
              <a:ext cx="858519" cy="756285"/>
            </a:xfrm>
            <a:custGeom>
              <a:avLst/>
              <a:gdLst/>
              <a:ahLst/>
              <a:cxnLst/>
              <a:rect l="l" t="t" r="r" b="b"/>
              <a:pathLst>
                <a:path w="858520" h="756285">
                  <a:moveTo>
                    <a:pt x="0" y="377951"/>
                  </a:moveTo>
                  <a:lnTo>
                    <a:pt x="2885" y="333865"/>
                  </a:lnTo>
                  <a:lnTo>
                    <a:pt x="11327" y="291275"/>
                  </a:lnTo>
                  <a:lnTo>
                    <a:pt x="25005" y="250464"/>
                  </a:lnTo>
                  <a:lnTo>
                    <a:pt x="43596" y="211716"/>
                  </a:lnTo>
                  <a:lnTo>
                    <a:pt x="66779" y="175313"/>
                  </a:lnTo>
                  <a:lnTo>
                    <a:pt x="94232" y="141540"/>
                  </a:lnTo>
                  <a:lnTo>
                    <a:pt x="125634" y="110680"/>
                  </a:lnTo>
                  <a:lnTo>
                    <a:pt x="160664" y="83015"/>
                  </a:lnTo>
                  <a:lnTo>
                    <a:pt x="198999" y="58830"/>
                  </a:lnTo>
                  <a:lnTo>
                    <a:pt x="240318" y="38406"/>
                  </a:lnTo>
                  <a:lnTo>
                    <a:pt x="284300" y="22028"/>
                  </a:lnTo>
                  <a:lnTo>
                    <a:pt x="330623" y="9979"/>
                  </a:lnTo>
                  <a:lnTo>
                    <a:pt x="378965" y="2542"/>
                  </a:lnTo>
                  <a:lnTo>
                    <a:pt x="429006" y="0"/>
                  </a:lnTo>
                  <a:lnTo>
                    <a:pt x="479046" y="2542"/>
                  </a:lnTo>
                  <a:lnTo>
                    <a:pt x="527388" y="9979"/>
                  </a:lnTo>
                  <a:lnTo>
                    <a:pt x="573711" y="22028"/>
                  </a:lnTo>
                  <a:lnTo>
                    <a:pt x="617693" y="38406"/>
                  </a:lnTo>
                  <a:lnTo>
                    <a:pt x="659012" y="58830"/>
                  </a:lnTo>
                  <a:lnTo>
                    <a:pt x="697347" y="83015"/>
                  </a:lnTo>
                  <a:lnTo>
                    <a:pt x="732377" y="110680"/>
                  </a:lnTo>
                  <a:lnTo>
                    <a:pt x="763779" y="141540"/>
                  </a:lnTo>
                  <a:lnTo>
                    <a:pt x="791232" y="175313"/>
                  </a:lnTo>
                  <a:lnTo>
                    <a:pt x="814415" y="211716"/>
                  </a:lnTo>
                  <a:lnTo>
                    <a:pt x="833006" y="250464"/>
                  </a:lnTo>
                  <a:lnTo>
                    <a:pt x="846684" y="291275"/>
                  </a:lnTo>
                  <a:lnTo>
                    <a:pt x="855126" y="333865"/>
                  </a:lnTo>
                  <a:lnTo>
                    <a:pt x="858012" y="377951"/>
                  </a:lnTo>
                  <a:lnTo>
                    <a:pt x="855126" y="422038"/>
                  </a:lnTo>
                  <a:lnTo>
                    <a:pt x="846684" y="464628"/>
                  </a:lnTo>
                  <a:lnTo>
                    <a:pt x="833006" y="505439"/>
                  </a:lnTo>
                  <a:lnTo>
                    <a:pt x="814415" y="544187"/>
                  </a:lnTo>
                  <a:lnTo>
                    <a:pt x="791232" y="580590"/>
                  </a:lnTo>
                  <a:lnTo>
                    <a:pt x="763779" y="614363"/>
                  </a:lnTo>
                  <a:lnTo>
                    <a:pt x="732377" y="645223"/>
                  </a:lnTo>
                  <a:lnTo>
                    <a:pt x="697347" y="672888"/>
                  </a:lnTo>
                  <a:lnTo>
                    <a:pt x="659012" y="697073"/>
                  </a:lnTo>
                  <a:lnTo>
                    <a:pt x="617693" y="717497"/>
                  </a:lnTo>
                  <a:lnTo>
                    <a:pt x="573711" y="733875"/>
                  </a:lnTo>
                  <a:lnTo>
                    <a:pt x="527388" y="745924"/>
                  </a:lnTo>
                  <a:lnTo>
                    <a:pt x="479046" y="753361"/>
                  </a:lnTo>
                  <a:lnTo>
                    <a:pt x="429006" y="755903"/>
                  </a:lnTo>
                  <a:lnTo>
                    <a:pt x="378965" y="753361"/>
                  </a:lnTo>
                  <a:lnTo>
                    <a:pt x="330623" y="745924"/>
                  </a:lnTo>
                  <a:lnTo>
                    <a:pt x="284300" y="733875"/>
                  </a:lnTo>
                  <a:lnTo>
                    <a:pt x="240318" y="717497"/>
                  </a:lnTo>
                  <a:lnTo>
                    <a:pt x="198999" y="697073"/>
                  </a:lnTo>
                  <a:lnTo>
                    <a:pt x="160664" y="672888"/>
                  </a:lnTo>
                  <a:lnTo>
                    <a:pt x="125634" y="645223"/>
                  </a:lnTo>
                  <a:lnTo>
                    <a:pt x="94232" y="614363"/>
                  </a:lnTo>
                  <a:lnTo>
                    <a:pt x="66779" y="580590"/>
                  </a:lnTo>
                  <a:lnTo>
                    <a:pt x="43596" y="544187"/>
                  </a:lnTo>
                  <a:lnTo>
                    <a:pt x="25005" y="505439"/>
                  </a:lnTo>
                  <a:lnTo>
                    <a:pt x="11327" y="464628"/>
                  </a:lnTo>
                  <a:lnTo>
                    <a:pt x="2885" y="422038"/>
                  </a:lnTo>
                  <a:lnTo>
                    <a:pt x="0" y="377951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856091" y="1266571"/>
            <a:ext cx="368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95144" y="1176527"/>
            <a:ext cx="882650" cy="782320"/>
            <a:chOff x="2295144" y="1176527"/>
            <a:chExt cx="882650" cy="78232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8098" y="1189481"/>
              <a:ext cx="856488" cy="7559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08098" y="1189481"/>
              <a:ext cx="856615" cy="756285"/>
            </a:xfrm>
            <a:custGeom>
              <a:avLst/>
              <a:gdLst/>
              <a:ahLst/>
              <a:cxnLst/>
              <a:rect l="l" t="t" r="r" b="b"/>
              <a:pathLst>
                <a:path w="856614" h="756285">
                  <a:moveTo>
                    <a:pt x="0" y="377951"/>
                  </a:moveTo>
                  <a:lnTo>
                    <a:pt x="2881" y="333865"/>
                  </a:lnTo>
                  <a:lnTo>
                    <a:pt x="11312" y="291275"/>
                  </a:lnTo>
                  <a:lnTo>
                    <a:pt x="24970" y="250464"/>
                  </a:lnTo>
                  <a:lnTo>
                    <a:pt x="43533" y="211716"/>
                  </a:lnTo>
                  <a:lnTo>
                    <a:pt x="66681" y="175313"/>
                  </a:lnTo>
                  <a:lnTo>
                    <a:pt x="94092" y="141540"/>
                  </a:lnTo>
                  <a:lnTo>
                    <a:pt x="125444" y="110680"/>
                  </a:lnTo>
                  <a:lnTo>
                    <a:pt x="160415" y="83015"/>
                  </a:lnTo>
                  <a:lnTo>
                    <a:pt x="198684" y="58830"/>
                  </a:lnTo>
                  <a:lnTo>
                    <a:pt x="239930" y="38406"/>
                  </a:lnTo>
                  <a:lnTo>
                    <a:pt x="283830" y="22028"/>
                  </a:lnTo>
                  <a:lnTo>
                    <a:pt x="330063" y="9979"/>
                  </a:lnTo>
                  <a:lnTo>
                    <a:pt x="378308" y="2542"/>
                  </a:lnTo>
                  <a:lnTo>
                    <a:pt x="428244" y="0"/>
                  </a:lnTo>
                  <a:lnTo>
                    <a:pt x="478179" y="2542"/>
                  </a:lnTo>
                  <a:lnTo>
                    <a:pt x="526424" y="9979"/>
                  </a:lnTo>
                  <a:lnTo>
                    <a:pt x="572657" y="22028"/>
                  </a:lnTo>
                  <a:lnTo>
                    <a:pt x="616557" y="38406"/>
                  </a:lnTo>
                  <a:lnTo>
                    <a:pt x="657803" y="58830"/>
                  </a:lnTo>
                  <a:lnTo>
                    <a:pt x="696072" y="83015"/>
                  </a:lnTo>
                  <a:lnTo>
                    <a:pt x="731043" y="110680"/>
                  </a:lnTo>
                  <a:lnTo>
                    <a:pt x="762395" y="141540"/>
                  </a:lnTo>
                  <a:lnTo>
                    <a:pt x="789806" y="175313"/>
                  </a:lnTo>
                  <a:lnTo>
                    <a:pt x="812954" y="211716"/>
                  </a:lnTo>
                  <a:lnTo>
                    <a:pt x="831517" y="250464"/>
                  </a:lnTo>
                  <a:lnTo>
                    <a:pt x="845175" y="291275"/>
                  </a:lnTo>
                  <a:lnTo>
                    <a:pt x="853606" y="333865"/>
                  </a:lnTo>
                  <a:lnTo>
                    <a:pt x="856488" y="377951"/>
                  </a:lnTo>
                  <a:lnTo>
                    <a:pt x="853606" y="422038"/>
                  </a:lnTo>
                  <a:lnTo>
                    <a:pt x="845175" y="464628"/>
                  </a:lnTo>
                  <a:lnTo>
                    <a:pt x="831517" y="505439"/>
                  </a:lnTo>
                  <a:lnTo>
                    <a:pt x="812954" y="544187"/>
                  </a:lnTo>
                  <a:lnTo>
                    <a:pt x="789806" y="580590"/>
                  </a:lnTo>
                  <a:lnTo>
                    <a:pt x="762395" y="614363"/>
                  </a:lnTo>
                  <a:lnTo>
                    <a:pt x="731043" y="645223"/>
                  </a:lnTo>
                  <a:lnTo>
                    <a:pt x="696072" y="672888"/>
                  </a:lnTo>
                  <a:lnTo>
                    <a:pt x="657803" y="697073"/>
                  </a:lnTo>
                  <a:lnTo>
                    <a:pt x="616557" y="717497"/>
                  </a:lnTo>
                  <a:lnTo>
                    <a:pt x="572657" y="733875"/>
                  </a:lnTo>
                  <a:lnTo>
                    <a:pt x="526424" y="745924"/>
                  </a:lnTo>
                  <a:lnTo>
                    <a:pt x="478179" y="753361"/>
                  </a:lnTo>
                  <a:lnTo>
                    <a:pt x="428244" y="755903"/>
                  </a:lnTo>
                  <a:lnTo>
                    <a:pt x="378308" y="753361"/>
                  </a:lnTo>
                  <a:lnTo>
                    <a:pt x="330063" y="745924"/>
                  </a:lnTo>
                  <a:lnTo>
                    <a:pt x="283830" y="733875"/>
                  </a:lnTo>
                  <a:lnTo>
                    <a:pt x="239930" y="717497"/>
                  </a:lnTo>
                  <a:lnTo>
                    <a:pt x="198684" y="697073"/>
                  </a:lnTo>
                  <a:lnTo>
                    <a:pt x="160415" y="672888"/>
                  </a:lnTo>
                  <a:lnTo>
                    <a:pt x="125444" y="645223"/>
                  </a:lnTo>
                  <a:lnTo>
                    <a:pt x="94092" y="614363"/>
                  </a:lnTo>
                  <a:lnTo>
                    <a:pt x="66681" y="580590"/>
                  </a:lnTo>
                  <a:lnTo>
                    <a:pt x="43533" y="544187"/>
                  </a:lnTo>
                  <a:lnTo>
                    <a:pt x="24970" y="505439"/>
                  </a:lnTo>
                  <a:lnTo>
                    <a:pt x="11312" y="464628"/>
                  </a:lnTo>
                  <a:lnTo>
                    <a:pt x="2881" y="422038"/>
                  </a:lnTo>
                  <a:lnTo>
                    <a:pt x="0" y="377951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51302" y="1266571"/>
            <a:ext cx="368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19" name="object 19"/>
          <p:cNvSpPr txBox="1"/>
          <p:nvPr/>
        </p:nvSpPr>
        <p:spPr>
          <a:xfrm>
            <a:off x="10080497" y="6556200"/>
            <a:ext cx="1473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D1EAED"/>
                </a:solidFill>
                <a:latin typeface="Constantia"/>
                <a:cs typeface="Constantia"/>
              </a:rPr>
              <a:t>31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6657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39" y="6477914"/>
            <a:ext cx="7391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80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spc="-14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r>
              <a:rPr sz="1200" spc="-18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spc="-1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spc="-64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spc="-180" dirty="0">
                <a:solidFill>
                  <a:srgbClr val="888888"/>
                </a:solidFill>
                <a:latin typeface="Calibri"/>
                <a:cs typeface="Calibri"/>
              </a:rPr>
              <a:t>/0</a:t>
            </a:r>
            <a:r>
              <a:rPr sz="1200" spc="-14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-180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spc="-175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r>
              <a:rPr sz="1200" spc="-64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spc="-180" dirty="0">
                <a:solidFill>
                  <a:srgbClr val="888888"/>
                </a:solidFill>
                <a:latin typeface="Calibri"/>
                <a:cs typeface="Calibri"/>
              </a:rPr>
              <a:t>/2</a:t>
            </a:r>
            <a:r>
              <a:rPr sz="1200" spc="-1400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spc="-18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-1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spc="-18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spc="-14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200" spc="-180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700" y="633476"/>
            <a:ext cx="11184636" cy="88544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144901" y="4872101"/>
            <a:ext cx="8432800" cy="1798955"/>
            <a:chOff x="3144901" y="4872101"/>
            <a:chExt cx="8432800" cy="1798955"/>
          </a:xfrm>
        </p:grpSpPr>
        <p:sp>
          <p:nvSpPr>
            <p:cNvPr id="6" name="object 6"/>
            <p:cNvSpPr/>
            <p:nvPr/>
          </p:nvSpPr>
          <p:spPr>
            <a:xfrm>
              <a:off x="3144901" y="4872101"/>
              <a:ext cx="8432800" cy="1798955"/>
            </a:xfrm>
            <a:custGeom>
              <a:avLst/>
              <a:gdLst/>
              <a:ahLst/>
              <a:cxnLst/>
              <a:rect l="l" t="t" r="r" b="b"/>
              <a:pathLst>
                <a:path w="8432800" h="1798954">
                  <a:moveTo>
                    <a:pt x="8432800" y="0"/>
                  </a:moveTo>
                  <a:lnTo>
                    <a:pt x="0" y="0"/>
                  </a:lnTo>
                  <a:lnTo>
                    <a:pt x="0" y="1798574"/>
                  </a:lnTo>
                  <a:lnTo>
                    <a:pt x="8432800" y="1798574"/>
                  </a:lnTo>
                  <a:lnTo>
                    <a:pt x="8432800" y="0"/>
                  </a:lnTo>
                  <a:close/>
                </a:path>
              </a:pathLst>
            </a:custGeom>
            <a:solidFill>
              <a:srgbClr val="D2D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2857" y="5461254"/>
              <a:ext cx="957072" cy="8427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12857" y="5461254"/>
              <a:ext cx="957580" cy="843280"/>
            </a:xfrm>
            <a:custGeom>
              <a:avLst/>
              <a:gdLst/>
              <a:ahLst/>
              <a:cxnLst/>
              <a:rect l="l" t="t" r="r" b="b"/>
              <a:pathLst>
                <a:path w="957579" h="843279">
                  <a:moveTo>
                    <a:pt x="0" y="421386"/>
                  </a:moveTo>
                  <a:lnTo>
                    <a:pt x="2807" y="375470"/>
                  </a:lnTo>
                  <a:lnTo>
                    <a:pt x="11037" y="330988"/>
                  </a:lnTo>
                  <a:lnTo>
                    <a:pt x="24396" y="288194"/>
                  </a:lnTo>
                  <a:lnTo>
                    <a:pt x="42592" y="247347"/>
                  </a:lnTo>
                  <a:lnTo>
                    <a:pt x="65334" y="208703"/>
                  </a:lnTo>
                  <a:lnTo>
                    <a:pt x="92330" y="172519"/>
                  </a:lnTo>
                  <a:lnTo>
                    <a:pt x="123287" y="139053"/>
                  </a:lnTo>
                  <a:lnTo>
                    <a:pt x="157914" y="108562"/>
                  </a:lnTo>
                  <a:lnTo>
                    <a:pt x="195919" y="81302"/>
                  </a:lnTo>
                  <a:lnTo>
                    <a:pt x="237010" y="57531"/>
                  </a:lnTo>
                  <a:lnTo>
                    <a:pt x="280895" y="37505"/>
                  </a:lnTo>
                  <a:lnTo>
                    <a:pt x="327282" y="21482"/>
                  </a:lnTo>
                  <a:lnTo>
                    <a:pt x="375879" y="9719"/>
                  </a:lnTo>
                  <a:lnTo>
                    <a:pt x="426394" y="2472"/>
                  </a:lnTo>
                  <a:lnTo>
                    <a:pt x="478536" y="0"/>
                  </a:lnTo>
                  <a:lnTo>
                    <a:pt x="530677" y="2472"/>
                  </a:lnTo>
                  <a:lnTo>
                    <a:pt x="581192" y="9719"/>
                  </a:lnTo>
                  <a:lnTo>
                    <a:pt x="629789" y="21482"/>
                  </a:lnTo>
                  <a:lnTo>
                    <a:pt x="676176" y="37505"/>
                  </a:lnTo>
                  <a:lnTo>
                    <a:pt x="720061" y="57531"/>
                  </a:lnTo>
                  <a:lnTo>
                    <a:pt x="761152" y="81302"/>
                  </a:lnTo>
                  <a:lnTo>
                    <a:pt x="799157" y="108562"/>
                  </a:lnTo>
                  <a:lnTo>
                    <a:pt x="833784" y="139053"/>
                  </a:lnTo>
                  <a:lnTo>
                    <a:pt x="864741" y="172519"/>
                  </a:lnTo>
                  <a:lnTo>
                    <a:pt x="891737" y="208703"/>
                  </a:lnTo>
                  <a:lnTo>
                    <a:pt x="914479" y="247347"/>
                  </a:lnTo>
                  <a:lnTo>
                    <a:pt x="932675" y="288194"/>
                  </a:lnTo>
                  <a:lnTo>
                    <a:pt x="946034" y="330988"/>
                  </a:lnTo>
                  <a:lnTo>
                    <a:pt x="954264" y="375470"/>
                  </a:lnTo>
                  <a:lnTo>
                    <a:pt x="957072" y="421386"/>
                  </a:lnTo>
                  <a:lnTo>
                    <a:pt x="954264" y="467301"/>
                  </a:lnTo>
                  <a:lnTo>
                    <a:pt x="946034" y="511783"/>
                  </a:lnTo>
                  <a:lnTo>
                    <a:pt x="932675" y="554577"/>
                  </a:lnTo>
                  <a:lnTo>
                    <a:pt x="914479" y="595424"/>
                  </a:lnTo>
                  <a:lnTo>
                    <a:pt x="891737" y="634068"/>
                  </a:lnTo>
                  <a:lnTo>
                    <a:pt x="864741" y="670252"/>
                  </a:lnTo>
                  <a:lnTo>
                    <a:pt x="833784" y="703718"/>
                  </a:lnTo>
                  <a:lnTo>
                    <a:pt x="799157" y="734209"/>
                  </a:lnTo>
                  <a:lnTo>
                    <a:pt x="761152" y="761469"/>
                  </a:lnTo>
                  <a:lnTo>
                    <a:pt x="720061" y="785241"/>
                  </a:lnTo>
                  <a:lnTo>
                    <a:pt x="676176" y="805266"/>
                  </a:lnTo>
                  <a:lnTo>
                    <a:pt x="629789" y="821289"/>
                  </a:lnTo>
                  <a:lnTo>
                    <a:pt x="581192" y="833052"/>
                  </a:lnTo>
                  <a:lnTo>
                    <a:pt x="530677" y="840299"/>
                  </a:lnTo>
                  <a:lnTo>
                    <a:pt x="478536" y="842772"/>
                  </a:lnTo>
                  <a:lnTo>
                    <a:pt x="426394" y="840299"/>
                  </a:lnTo>
                  <a:lnTo>
                    <a:pt x="375879" y="833052"/>
                  </a:lnTo>
                  <a:lnTo>
                    <a:pt x="327282" y="821289"/>
                  </a:lnTo>
                  <a:lnTo>
                    <a:pt x="280895" y="805266"/>
                  </a:lnTo>
                  <a:lnTo>
                    <a:pt x="237010" y="785241"/>
                  </a:lnTo>
                  <a:lnTo>
                    <a:pt x="195919" y="761469"/>
                  </a:lnTo>
                  <a:lnTo>
                    <a:pt x="157914" y="734209"/>
                  </a:lnTo>
                  <a:lnTo>
                    <a:pt x="123287" y="703718"/>
                  </a:lnTo>
                  <a:lnTo>
                    <a:pt x="92330" y="670252"/>
                  </a:lnTo>
                  <a:lnTo>
                    <a:pt x="65334" y="634068"/>
                  </a:lnTo>
                  <a:lnTo>
                    <a:pt x="42592" y="595424"/>
                  </a:lnTo>
                  <a:lnTo>
                    <a:pt x="24396" y="554577"/>
                  </a:lnTo>
                  <a:lnTo>
                    <a:pt x="11037" y="511783"/>
                  </a:lnTo>
                  <a:lnTo>
                    <a:pt x="2807" y="467301"/>
                  </a:lnTo>
                  <a:lnTo>
                    <a:pt x="0" y="421386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74650" y="614426"/>
          <a:ext cx="11184255" cy="6036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825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35"/>
                        </a:spcBef>
                      </a:pPr>
                      <a:r>
                        <a:rPr sz="2100" i="1" spc="-7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RÔLE</a:t>
                      </a:r>
                      <a:r>
                        <a:rPr sz="2100" i="1" spc="-1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i="1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2100" i="1" spc="-1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i="1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L’EDUCATEUR</a:t>
                      </a:r>
                      <a:endParaRPr sz="2100">
                        <a:latin typeface="Arial Black"/>
                        <a:cs typeface="Arial Black"/>
                      </a:endParaRPr>
                    </a:p>
                  </a:txBody>
                  <a:tcPr marL="0" marR="0" marT="321945" marB="0">
                    <a:lnL w="38100">
                      <a:solidFill>
                        <a:srgbClr val="110182"/>
                      </a:solidFill>
                      <a:prstDash val="solid"/>
                    </a:lnL>
                    <a:lnR w="38100">
                      <a:solidFill>
                        <a:srgbClr val="110182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28625" marR="424180" indent="281940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dirty="0">
                          <a:latin typeface="Arial Black"/>
                          <a:cs typeface="Arial Black"/>
                        </a:rPr>
                        <a:t>EN</a:t>
                      </a:r>
                      <a:r>
                        <a:rPr sz="1600" spc="-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210" dirty="0">
                          <a:latin typeface="Arial Black"/>
                          <a:cs typeface="Arial Black"/>
                        </a:rPr>
                        <a:t>DEHORS
DE </a:t>
                      </a:r>
                      <a:r>
                        <a:rPr sz="1600" dirty="0">
                          <a:latin typeface="Arial Black"/>
                          <a:cs typeface="Arial Black"/>
                        </a:rPr>
                        <a:t>LA</a:t>
                      </a:r>
                      <a:r>
                        <a:rPr sz="1600" spc="-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10" dirty="0">
                          <a:latin typeface="Arial Black"/>
                          <a:cs typeface="Arial Black"/>
                        </a:rPr>
                        <a:t>PRATIQUE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303C3"/>
                      </a:solidFill>
                      <a:prstDash val="solid"/>
                    </a:lnL>
                    <a:lnR w="38100">
                      <a:solidFill>
                        <a:srgbClr val="0303C3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tc>
                  <a:txBody>
                    <a:bodyPr/>
                    <a:lstStyle/>
                    <a:p>
                      <a:pPr marL="502920" indent="-41211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Participe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aux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réunions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techniques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club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Prépare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calendrier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rencontres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Met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place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d’entraînement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(lieu,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jour,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horaires,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stages…)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Met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œuvre une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programmation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Intègre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Programme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Éducatif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Fédéral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fonctionnement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Prévoit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600" b="1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animations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extra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sportives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Assure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lien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(réunion,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contact…)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303C3"/>
                      </a:solidFill>
                      <a:prstDash val="solid"/>
                    </a:lnL>
                    <a:lnR w="38100">
                      <a:solidFill>
                        <a:srgbClr val="0303C3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3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75"/>
                        </a:spcBef>
                      </a:pPr>
                      <a:r>
                        <a:rPr sz="1600" dirty="0">
                          <a:latin typeface="Arial Black"/>
                          <a:cs typeface="Arial Black"/>
                        </a:rPr>
                        <a:t>A</a:t>
                      </a:r>
                      <a:endParaRPr sz="16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Black"/>
                          <a:cs typeface="Arial Black"/>
                        </a:rPr>
                        <a:t>L’ENTRAÎNEMENT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303C3"/>
                      </a:solidFill>
                      <a:prstDash val="solid"/>
                    </a:lnL>
                    <a:lnR w="38100">
                      <a:solidFill>
                        <a:srgbClr val="0303C3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Prépare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anime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séance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d’entraînement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Tient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jour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fiche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présence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Fait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l’organisation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rencontres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week-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end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S’entretien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joueur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besoin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303C3"/>
                      </a:solidFill>
                      <a:prstDash val="solid"/>
                    </a:lnL>
                    <a:lnR w="38100">
                      <a:solidFill>
                        <a:srgbClr val="0303C3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600" dirty="0">
                          <a:latin typeface="Arial Black"/>
                          <a:cs typeface="Arial Black"/>
                        </a:rPr>
                        <a:t>LE</a:t>
                      </a:r>
                      <a:r>
                        <a:rPr sz="1600" spc="-4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dirty="0">
                          <a:latin typeface="Arial Black"/>
                          <a:cs typeface="Arial Black"/>
                        </a:rPr>
                        <a:t>JOUR</a:t>
                      </a:r>
                      <a:r>
                        <a:rPr sz="16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600" spc="-3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25" dirty="0">
                          <a:latin typeface="Arial Black"/>
                          <a:cs typeface="Arial Black"/>
                        </a:rPr>
                        <a:t>LA</a:t>
                      </a:r>
                      <a:endParaRPr sz="16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Black"/>
                          <a:cs typeface="Arial Black"/>
                        </a:rPr>
                        <a:t>RENCONTRE</a:t>
                      </a:r>
                      <a:endParaRPr sz="1600">
                        <a:latin typeface="Arial Black"/>
                        <a:cs typeface="Arial Black"/>
                      </a:endParaRPr>
                    </a:p>
                    <a:p>
                      <a:pPr marL="462280" marR="455295" algn="ctr">
                        <a:lnSpc>
                          <a:spcPts val="193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latin typeface="Arial Black"/>
                          <a:cs typeface="Arial Black"/>
                        </a:rPr>
                        <a:t>(Avant,</a:t>
                      </a:r>
                      <a:r>
                        <a:rPr sz="1600" spc="-8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490" dirty="0">
                          <a:latin typeface="Arial Black"/>
                          <a:cs typeface="Arial Black"/>
                        </a:rPr>
                        <a:t>pendant,
après</a:t>
                      </a:r>
                      <a:r>
                        <a:rPr sz="1600" b="1" spc="-490" dirty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303C3"/>
                      </a:solidFill>
                      <a:prstDash val="solid"/>
                    </a:lnL>
                    <a:lnR w="38100">
                      <a:solidFill>
                        <a:srgbClr val="0303C3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tc>
                  <a:txBody>
                    <a:bodyPr/>
                    <a:lstStyle/>
                    <a:p>
                      <a:pPr marL="502920" indent="-412115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Arial"/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Prépare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rencontre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Organise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l’équipe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équipes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donne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consignes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ts val="182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Noue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contact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l’adversaire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l’arbitre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ts val="1964"/>
                        </a:lnSpc>
                        <a:buChar char="&gt;"/>
                        <a:tabLst>
                          <a:tab pos="502920" algn="l"/>
                          <a:tab pos="503555" algn="l"/>
                          <a:tab pos="7074534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Laisse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jouer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enfants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donne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même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jeu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tous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700" spc="-37" baseline="6172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U6</a:t>
                      </a:r>
                      <a:endParaRPr sz="2700" baseline="6172">
                        <a:latin typeface="Arial Black"/>
                        <a:cs typeface="Arial Black"/>
                      </a:endParaRPr>
                    </a:p>
                    <a:p>
                      <a:pPr marL="502920" indent="-412115">
                        <a:lnSpc>
                          <a:spcPts val="2020"/>
                        </a:lnSpc>
                        <a:buChar char="&gt;"/>
                        <a:tabLst>
                          <a:tab pos="502920" algn="l"/>
                          <a:tab pos="503555" algn="l"/>
                          <a:tab pos="7074534" algn="l"/>
                        </a:tabLst>
                      </a:pPr>
                      <a:r>
                        <a:rPr sz="2400" b="1" baseline="1736" dirty="0">
                          <a:latin typeface="Arial"/>
                          <a:cs typeface="Arial"/>
                        </a:rPr>
                        <a:t>Fait</a:t>
                      </a:r>
                      <a:r>
                        <a:rPr sz="2400" b="1" spc="-44" baseline="17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baseline="1736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2400" b="1" spc="-67" baseline="17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baseline="1736" dirty="0">
                          <a:latin typeface="Arial"/>
                          <a:cs typeface="Arial"/>
                        </a:rPr>
                        <a:t>bilan</a:t>
                      </a:r>
                      <a:r>
                        <a:rPr sz="2400" b="1" spc="-44" baseline="17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baseline="1736" dirty="0">
                          <a:latin typeface="Arial"/>
                          <a:cs typeface="Arial"/>
                        </a:rPr>
                        <a:t>rapide</a:t>
                      </a:r>
                      <a:r>
                        <a:rPr sz="2400" b="1" spc="-52" baseline="17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baseline="1736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2400" b="1" spc="-7" baseline="17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baseline="1736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2400" b="1" spc="-52" baseline="17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5" baseline="1736" dirty="0">
                          <a:latin typeface="Arial"/>
                          <a:cs typeface="Arial"/>
                        </a:rPr>
                        <a:t>joueurs</a:t>
                      </a:r>
                      <a:r>
                        <a:rPr sz="2400" b="1" baseline="1736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25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U7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502920" indent="-412115">
                        <a:lnSpc>
                          <a:spcPts val="1875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Précise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prochain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rendez-vous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spcBef>
                          <a:spcPts val="90"/>
                        </a:spcBef>
                        <a:buChar char="&gt;"/>
                        <a:tabLst>
                          <a:tab pos="502920" algn="l"/>
                          <a:tab pos="503555" algn="l"/>
                          <a:tab pos="7978140" algn="l"/>
                        </a:tabLst>
                      </a:pPr>
                      <a:r>
                        <a:rPr sz="2400" b="1" baseline="3472" dirty="0">
                          <a:latin typeface="Arial"/>
                          <a:cs typeface="Arial"/>
                        </a:rPr>
                        <a:t>Tient</a:t>
                      </a:r>
                      <a:r>
                        <a:rPr sz="2400" b="1" spc="-44" baseline="347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baseline="3472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2400" b="1" spc="-44" baseline="347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baseline="3472" dirty="0">
                          <a:latin typeface="Arial"/>
                          <a:cs typeface="Arial"/>
                        </a:rPr>
                        <a:t>fiche</a:t>
                      </a:r>
                      <a:r>
                        <a:rPr sz="2400" b="1" spc="-37" baseline="347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baseline="3472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b="1" spc="-67" baseline="347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baseline="3472" dirty="0">
                          <a:latin typeface="Arial"/>
                          <a:cs typeface="Arial"/>
                        </a:rPr>
                        <a:t>présence</a:t>
                      </a:r>
                      <a:r>
                        <a:rPr sz="2400" b="1" spc="-52" baseline="347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baseline="3472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2400" b="1" spc="-52" baseline="347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0" baseline="3472" dirty="0">
                          <a:latin typeface="Arial"/>
                          <a:cs typeface="Arial"/>
                        </a:rPr>
                        <a:t>jour.</a:t>
                      </a:r>
                      <a:r>
                        <a:rPr sz="2400" b="1" baseline="3472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25" dirty="0">
                          <a:latin typeface="Constantia"/>
                          <a:cs typeface="Constantia"/>
                        </a:rPr>
                        <a:t>33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303C3"/>
                      </a:solidFill>
                      <a:prstDash val="solid"/>
                    </a:lnL>
                    <a:lnR w="38100">
                      <a:solidFill>
                        <a:srgbClr val="0303C3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75" y="695325"/>
            <a:ext cx="10837164" cy="40843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0225" y="676275"/>
          <a:ext cx="10837545" cy="5180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70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RÔLE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L’ACCOMPAGNATEUR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9209" marB="0">
                    <a:lnL w="38100">
                      <a:solidFill>
                        <a:srgbClr val="110182"/>
                      </a:solidFill>
                      <a:prstDash val="solid"/>
                    </a:lnL>
                    <a:lnR w="38100">
                      <a:solidFill>
                        <a:srgbClr val="110182"/>
                      </a:solidFill>
                      <a:prstDash val="solid"/>
                    </a:lnR>
                    <a:lnT w="38100">
                      <a:solidFill>
                        <a:srgbClr val="110182"/>
                      </a:solidFill>
                      <a:prstDash val="solid"/>
                    </a:lnT>
                    <a:lnB w="12700">
                      <a:solidFill>
                        <a:srgbClr val="799FC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25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789940" marR="272415" indent="-509270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EN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DEHORS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25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800" spc="2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125" dirty="0">
                          <a:latin typeface="Arial Black"/>
                          <a:cs typeface="Arial Black"/>
                        </a:rPr>
                        <a:t>LA
PRATIQUE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799FCD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48335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Prépare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déplacement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matérielles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65" dirty="0">
                          <a:latin typeface="Arial"/>
                          <a:cs typeface="Arial"/>
                        </a:rPr>
                        <a:t>(licences,
ballons,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équipements,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feuille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match…)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162369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Conçoit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livret</a:t>
                      </a:r>
                      <a:r>
                        <a:rPr sz="1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l’équipe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destination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des</a:t>
                      </a:r>
                      <a:r>
                        <a:rPr sz="1800" b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670" dirty="0">
                          <a:latin typeface="Arial"/>
                          <a:cs typeface="Arial"/>
                        </a:rPr>
                        <a:t>parents
(coordonnées,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entraînements,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calendrier,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charte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vie…)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Aide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mise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place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d’animations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extra-sportives.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799FCD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13055" marR="303530" indent="1040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745" dirty="0">
                          <a:latin typeface="Arial Black"/>
                          <a:cs typeface="Arial Black"/>
                        </a:rPr>
                        <a:t>A
L’ENTRAÎNEMENT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502920" indent="-41211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Ouvre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ferme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vestiaires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Accueille les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joueurs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Aide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préparation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matériel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Participe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l’animation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séance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besoin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77520" marR="4699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LE</a:t>
                      </a:r>
                      <a:r>
                        <a:rPr sz="18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JOUR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215" dirty="0">
                          <a:latin typeface="Arial Black"/>
                          <a:cs typeface="Arial Black"/>
                        </a:rPr>
                        <a:t>LA
RENCONTRE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(Avant,</a:t>
                      </a:r>
                      <a:r>
                        <a:rPr sz="1800" spc="-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pendant,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après)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Distribue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équipements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Accueille</a:t>
                      </a:r>
                      <a:r>
                        <a:rPr sz="1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équipes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adverses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Seconde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l’éducateur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rôle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Prépare le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goûter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294376" y="5971032"/>
            <a:ext cx="771525" cy="681355"/>
            <a:chOff x="5294376" y="5971032"/>
            <a:chExt cx="771525" cy="6813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7330" y="5983986"/>
              <a:ext cx="745236" cy="6553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07330" y="5983986"/>
              <a:ext cx="745490" cy="655320"/>
            </a:xfrm>
            <a:custGeom>
              <a:avLst/>
              <a:gdLst/>
              <a:ahLst/>
              <a:cxnLst/>
              <a:rect l="l" t="t" r="r" b="b"/>
              <a:pathLst>
                <a:path w="745489" h="655320">
                  <a:moveTo>
                    <a:pt x="0" y="327659"/>
                  </a:moveTo>
                  <a:lnTo>
                    <a:pt x="3402" y="283198"/>
                  </a:lnTo>
                  <a:lnTo>
                    <a:pt x="13313" y="240554"/>
                  </a:lnTo>
                  <a:lnTo>
                    <a:pt x="29289" y="200119"/>
                  </a:lnTo>
                  <a:lnTo>
                    <a:pt x="50884" y="162283"/>
                  </a:lnTo>
                  <a:lnTo>
                    <a:pt x="77655" y="127436"/>
                  </a:lnTo>
                  <a:lnTo>
                    <a:pt x="109156" y="95969"/>
                  </a:lnTo>
                  <a:lnTo>
                    <a:pt x="144944" y="68271"/>
                  </a:lnTo>
                  <a:lnTo>
                    <a:pt x="184573" y="44735"/>
                  </a:lnTo>
                  <a:lnTo>
                    <a:pt x="227599" y="25749"/>
                  </a:lnTo>
                  <a:lnTo>
                    <a:pt x="273579" y="11704"/>
                  </a:lnTo>
                  <a:lnTo>
                    <a:pt x="322066" y="2991"/>
                  </a:lnTo>
                  <a:lnTo>
                    <a:pt x="372618" y="0"/>
                  </a:lnTo>
                  <a:lnTo>
                    <a:pt x="423169" y="2991"/>
                  </a:lnTo>
                  <a:lnTo>
                    <a:pt x="471656" y="11704"/>
                  </a:lnTo>
                  <a:lnTo>
                    <a:pt x="517636" y="25749"/>
                  </a:lnTo>
                  <a:lnTo>
                    <a:pt x="560662" y="44735"/>
                  </a:lnTo>
                  <a:lnTo>
                    <a:pt x="600291" y="68271"/>
                  </a:lnTo>
                  <a:lnTo>
                    <a:pt x="636079" y="95969"/>
                  </a:lnTo>
                  <a:lnTo>
                    <a:pt x="667580" y="127436"/>
                  </a:lnTo>
                  <a:lnTo>
                    <a:pt x="694351" y="162283"/>
                  </a:lnTo>
                  <a:lnTo>
                    <a:pt x="715946" y="200119"/>
                  </a:lnTo>
                  <a:lnTo>
                    <a:pt x="731922" y="240554"/>
                  </a:lnTo>
                  <a:lnTo>
                    <a:pt x="741833" y="283198"/>
                  </a:lnTo>
                  <a:lnTo>
                    <a:pt x="745236" y="327659"/>
                  </a:lnTo>
                  <a:lnTo>
                    <a:pt x="741833" y="372121"/>
                  </a:lnTo>
                  <a:lnTo>
                    <a:pt x="731922" y="414765"/>
                  </a:lnTo>
                  <a:lnTo>
                    <a:pt x="715946" y="455200"/>
                  </a:lnTo>
                  <a:lnTo>
                    <a:pt x="694351" y="493036"/>
                  </a:lnTo>
                  <a:lnTo>
                    <a:pt x="667580" y="527883"/>
                  </a:lnTo>
                  <a:lnTo>
                    <a:pt x="636079" y="559350"/>
                  </a:lnTo>
                  <a:lnTo>
                    <a:pt x="600291" y="587048"/>
                  </a:lnTo>
                  <a:lnTo>
                    <a:pt x="560662" y="610584"/>
                  </a:lnTo>
                  <a:lnTo>
                    <a:pt x="517636" y="629570"/>
                  </a:lnTo>
                  <a:lnTo>
                    <a:pt x="471656" y="643615"/>
                  </a:lnTo>
                  <a:lnTo>
                    <a:pt x="423169" y="652328"/>
                  </a:lnTo>
                  <a:lnTo>
                    <a:pt x="372618" y="655319"/>
                  </a:lnTo>
                  <a:lnTo>
                    <a:pt x="322066" y="652328"/>
                  </a:lnTo>
                  <a:lnTo>
                    <a:pt x="273579" y="643615"/>
                  </a:lnTo>
                  <a:lnTo>
                    <a:pt x="227599" y="629570"/>
                  </a:lnTo>
                  <a:lnTo>
                    <a:pt x="184573" y="610584"/>
                  </a:lnTo>
                  <a:lnTo>
                    <a:pt x="144944" y="587048"/>
                  </a:lnTo>
                  <a:lnTo>
                    <a:pt x="109156" y="559350"/>
                  </a:lnTo>
                  <a:lnTo>
                    <a:pt x="77655" y="527883"/>
                  </a:lnTo>
                  <a:lnTo>
                    <a:pt x="50884" y="493036"/>
                  </a:lnTo>
                  <a:lnTo>
                    <a:pt x="29289" y="455200"/>
                  </a:lnTo>
                  <a:lnTo>
                    <a:pt x="13313" y="414765"/>
                  </a:lnTo>
                  <a:lnTo>
                    <a:pt x="3402" y="372121"/>
                  </a:lnTo>
                  <a:lnTo>
                    <a:pt x="0" y="327659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3771" y="6056220"/>
            <a:ext cx="291465" cy="4902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45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888888"/>
                </a:solidFill>
              </a:rPr>
              <a:t>34</a:t>
            </a:fld>
            <a:endParaRPr spc="-25" dirty="0">
              <a:solidFill>
                <a:srgbClr val="888888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112" y="668401"/>
            <a:ext cx="10357104" cy="510539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4062" y="649351"/>
          <a:ext cx="10356850" cy="4972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RÔLE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DES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PARENTS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9209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83260" marR="167005" indent="-5092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EN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DEHORS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25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800" spc="2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125" dirty="0">
                          <a:latin typeface="Arial Black"/>
                          <a:cs typeface="Arial Black"/>
                        </a:rPr>
                        <a:t>LA
PRATIQUE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tc>
                  <a:txBody>
                    <a:bodyPr/>
                    <a:lstStyle/>
                    <a:p>
                      <a:pPr marL="502920" indent="-41211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Indique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l’absence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motif)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leur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enfant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l’éducateur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Fait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respecter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temps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sommeil de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leur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enfant.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Prépare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alimentation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adaptée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l’activité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physique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Vérifie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sac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footballeur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correctement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préparé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Participe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vie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club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06375" marR="197485" indent="1040765">
                        <a:lnSpc>
                          <a:spcPct val="100000"/>
                        </a:lnSpc>
                      </a:pPr>
                      <a:r>
                        <a:rPr sz="1800" spc="-745" dirty="0">
                          <a:latin typeface="Arial Black"/>
                          <a:cs typeface="Arial Black"/>
                        </a:rPr>
                        <a:t>A
L’ENTRAÎNEMENT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Transporte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enfant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Assiste</a:t>
                      </a:r>
                      <a:r>
                        <a:rPr sz="1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périodiquement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l’entraînement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enfant.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6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70840" marR="36385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LE</a:t>
                      </a:r>
                      <a:r>
                        <a:rPr sz="18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JOUR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215" dirty="0">
                          <a:latin typeface="Arial Black"/>
                          <a:cs typeface="Arial Black"/>
                        </a:rPr>
                        <a:t>LA
RENCONTRE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(Avant,</a:t>
                      </a:r>
                      <a:r>
                        <a:rPr sz="1800" spc="-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pendant,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après)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Participe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transport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joueurs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l’équipe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Accueille</a:t>
                      </a:r>
                      <a:r>
                        <a:rPr sz="1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autres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équipes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Encourage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tous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joueurs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l’équipe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02920" indent="-412115">
                        <a:lnSpc>
                          <a:spcPct val="100000"/>
                        </a:lnSpc>
                        <a:buChar char="&gt;"/>
                        <a:tabLst>
                          <a:tab pos="502920" algn="l"/>
                          <a:tab pos="50355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Aide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préparation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collation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294376" y="5971032"/>
            <a:ext cx="771525" cy="681355"/>
            <a:chOff x="5294376" y="5971032"/>
            <a:chExt cx="771525" cy="6813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7330" y="5983986"/>
              <a:ext cx="745236" cy="6553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07330" y="5983986"/>
              <a:ext cx="745490" cy="655320"/>
            </a:xfrm>
            <a:custGeom>
              <a:avLst/>
              <a:gdLst/>
              <a:ahLst/>
              <a:cxnLst/>
              <a:rect l="l" t="t" r="r" b="b"/>
              <a:pathLst>
                <a:path w="745489" h="655320">
                  <a:moveTo>
                    <a:pt x="0" y="327659"/>
                  </a:moveTo>
                  <a:lnTo>
                    <a:pt x="3402" y="283198"/>
                  </a:lnTo>
                  <a:lnTo>
                    <a:pt x="13313" y="240554"/>
                  </a:lnTo>
                  <a:lnTo>
                    <a:pt x="29289" y="200119"/>
                  </a:lnTo>
                  <a:lnTo>
                    <a:pt x="50884" y="162283"/>
                  </a:lnTo>
                  <a:lnTo>
                    <a:pt x="77655" y="127436"/>
                  </a:lnTo>
                  <a:lnTo>
                    <a:pt x="109156" y="95969"/>
                  </a:lnTo>
                  <a:lnTo>
                    <a:pt x="144944" y="68271"/>
                  </a:lnTo>
                  <a:lnTo>
                    <a:pt x="184573" y="44735"/>
                  </a:lnTo>
                  <a:lnTo>
                    <a:pt x="227599" y="25749"/>
                  </a:lnTo>
                  <a:lnTo>
                    <a:pt x="273579" y="11704"/>
                  </a:lnTo>
                  <a:lnTo>
                    <a:pt x="322066" y="2991"/>
                  </a:lnTo>
                  <a:lnTo>
                    <a:pt x="372618" y="0"/>
                  </a:lnTo>
                  <a:lnTo>
                    <a:pt x="423169" y="2991"/>
                  </a:lnTo>
                  <a:lnTo>
                    <a:pt x="471656" y="11704"/>
                  </a:lnTo>
                  <a:lnTo>
                    <a:pt x="517636" y="25749"/>
                  </a:lnTo>
                  <a:lnTo>
                    <a:pt x="560662" y="44735"/>
                  </a:lnTo>
                  <a:lnTo>
                    <a:pt x="600291" y="68271"/>
                  </a:lnTo>
                  <a:lnTo>
                    <a:pt x="636079" y="95969"/>
                  </a:lnTo>
                  <a:lnTo>
                    <a:pt x="667580" y="127436"/>
                  </a:lnTo>
                  <a:lnTo>
                    <a:pt x="694351" y="162283"/>
                  </a:lnTo>
                  <a:lnTo>
                    <a:pt x="715946" y="200119"/>
                  </a:lnTo>
                  <a:lnTo>
                    <a:pt x="731922" y="240554"/>
                  </a:lnTo>
                  <a:lnTo>
                    <a:pt x="741833" y="283198"/>
                  </a:lnTo>
                  <a:lnTo>
                    <a:pt x="745236" y="327659"/>
                  </a:lnTo>
                  <a:lnTo>
                    <a:pt x="741833" y="372121"/>
                  </a:lnTo>
                  <a:lnTo>
                    <a:pt x="731922" y="414765"/>
                  </a:lnTo>
                  <a:lnTo>
                    <a:pt x="715946" y="455200"/>
                  </a:lnTo>
                  <a:lnTo>
                    <a:pt x="694351" y="493036"/>
                  </a:lnTo>
                  <a:lnTo>
                    <a:pt x="667580" y="527883"/>
                  </a:lnTo>
                  <a:lnTo>
                    <a:pt x="636079" y="559350"/>
                  </a:lnTo>
                  <a:lnTo>
                    <a:pt x="600291" y="587048"/>
                  </a:lnTo>
                  <a:lnTo>
                    <a:pt x="560662" y="610584"/>
                  </a:lnTo>
                  <a:lnTo>
                    <a:pt x="517636" y="629570"/>
                  </a:lnTo>
                  <a:lnTo>
                    <a:pt x="471656" y="643615"/>
                  </a:lnTo>
                  <a:lnTo>
                    <a:pt x="423169" y="652328"/>
                  </a:lnTo>
                  <a:lnTo>
                    <a:pt x="372618" y="655319"/>
                  </a:lnTo>
                  <a:lnTo>
                    <a:pt x="322066" y="652328"/>
                  </a:lnTo>
                  <a:lnTo>
                    <a:pt x="273579" y="643615"/>
                  </a:lnTo>
                  <a:lnTo>
                    <a:pt x="227599" y="629570"/>
                  </a:lnTo>
                  <a:lnTo>
                    <a:pt x="184573" y="610584"/>
                  </a:lnTo>
                  <a:lnTo>
                    <a:pt x="144944" y="587048"/>
                  </a:lnTo>
                  <a:lnTo>
                    <a:pt x="109156" y="559350"/>
                  </a:lnTo>
                  <a:lnTo>
                    <a:pt x="77655" y="527883"/>
                  </a:lnTo>
                  <a:lnTo>
                    <a:pt x="50884" y="493036"/>
                  </a:lnTo>
                  <a:lnTo>
                    <a:pt x="29289" y="455200"/>
                  </a:lnTo>
                  <a:lnTo>
                    <a:pt x="13313" y="414765"/>
                  </a:lnTo>
                  <a:lnTo>
                    <a:pt x="3402" y="372121"/>
                  </a:lnTo>
                  <a:lnTo>
                    <a:pt x="0" y="327659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3771" y="6056220"/>
            <a:ext cx="291465" cy="4902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45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888888"/>
                </a:solidFill>
              </a:rPr>
              <a:t>35</a:t>
            </a:fld>
            <a:endParaRPr spc="-25" dirty="0">
              <a:solidFill>
                <a:srgbClr val="888888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2117" y="1324165"/>
            <a:ext cx="8998585" cy="4145915"/>
            <a:chOff x="1702117" y="1324165"/>
            <a:chExt cx="8998585" cy="4145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8309" y="1340357"/>
              <a:ext cx="8965692" cy="41132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8309" y="1340357"/>
              <a:ext cx="8966200" cy="4113529"/>
            </a:xfrm>
            <a:custGeom>
              <a:avLst/>
              <a:gdLst/>
              <a:ahLst/>
              <a:cxnLst/>
              <a:rect l="l" t="t" r="r" b="b"/>
              <a:pathLst>
                <a:path w="8966200" h="4113529">
                  <a:moveTo>
                    <a:pt x="0" y="685545"/>
                  </a:moveTo>
                  <a:lnTo>
                    <a:pt x="1721" y="636590"/>
                  </a:lnTo>
                  <a:lnTo>
                    <a:pt x="6808" y="588563"/>
                  </a:lnTo>
                  <a:lnTo>
                    <a:pt x="15144" y="541581"/>
                  </a:lnTo>
                  <a:lnTo>
                    <a:pt x="26614" y="495759"/>
                  </a:lnTo>
                  <a:lnTo>
                    <a:pt x="41101" y="451214"/>
                  </a:lnTo>
                  <a:lnTo>
                    <a:pt x="58490" y="408061"/>
                  </a:lnTo>
                  <a:lnTo>
                    <a:pt x="78664" y="366418"/>
                  </a:lnTo>
                  <a:lnTo>
                    <a:pt x="101507" y="326398"/>
                  </a:lnTo>
                  <a:lnTo>
                    <a:pt x="126903" y="288120"/>
                  </a:lnTo>
                  <a:lnTo>
                    <a:pt x="154737" y="251699"/>
                  </a:lnTo>
                  <a:lnTo>
                    <a:pt x="184891" y="217250"/>
                  </a:lnTo>
                  <a:lnTo>
                    <a:pt x="217250" y="184891"/>
                  </a:lnTo>
                  <a:lnTo>
                    <a:pt x="251699" y="154737"/>
                  </a:lnTo>
                  <a:lnTo>
                    <a:pt x="288120" y="126903"/>
                  </a:lnTo>
                  <a:lnTo>
                    <a:pt x="326398" y="101507"/>
                  </a:lnTo>
                  <a:lnTo>
                    <a:pt x="366418" y="78664"/>
                  </a:lnTo>
                  <a:lnTo>
                    <a:pt x="408061" y="58490"/>
                  </a:lnTo>
                  <a:lnTo>
                    <a:pt x="451214" y="41101"/>
                  </a:lnTo>
                  <a:lnTo>
                    <a:pt x="495759" y="26614"/>
                  </a:lnTo>
                  <a:lnTo>
                    <a:pt x="541581" y="15144"/>
                  </a:lnTo>
                  <a:lnTo>
                    <a:pt x="588563" y="6808"/>
                  </a:lnTo>
                  <a:lnTo>
                    <a:pt x="636590" y="1721"/>
                  </a:lnTo>
                  <a:lnTo>
                    <a:pt x="685545" y="0"/>
                  </a:lnTo>
                  <a:lnTo>
                    <a:pt x="8280146" y="0"/>
                  </a:lnTo>
                  <a:lnTo>
                    <a:pt x="8329101" y="1721"/>
                  </a:lnTo>
                  <a:lnTo>
                    <a:pt x="8377128" y="6808"/>
                  </a:lnTo>
                  <a:lnTo>
                    <a:pt x="8424110" y="15144"/>
                  </a:lnTo>
                  <a:lnTo>
                    <a:pt x="8469932" y="26614"/>
                  </a:lnTo>
                  <a:lnTo>
                    <a:pt x="8514477" y="41101"/>
                  </a:lnTo>
                  <a:lnTo>
                    <a:pt x="8557630" y="58490"/>
                  </a:lnTo>
                  <a:lnTo>
                    <a:pt x="8599273" y="78664"/>
                  </a:lnTo>
                  <a:lnTo>
                    <a:pt x="8639293" y="101507"/>
                  </a:lnTo>
                  <a:lnTo>
                    <a:pt x="8677571" y="126903"/>
                  </a:lnTo>
                  <a:lnTo>
                    <a:pt x="8713992" y="154737"/>
                  </a:lnTo>
                  <a:lnTo>
                    <a:pt x="8748441" y="184891"/>
                  </a:lnTo>
                  <a:lnTo>
                    <a:pt x="8780800" y="217250"/>
                  </a:lnTo>
                  <a:lnTo>
                    <a:pt x="8810954" y="251699"/>
                  </a:lnTo>
                  <a:lnTo>
                    <a:pt x="8838788" y="288120"/>
                  </a:lnTo>
                  <a:lnTo>
                    <a:pt x="8864184" y="326398"/>
                  </a:lnTo>
                  <a:lnTo>
                    <a:pt x="8887027" y="366418"/>
                  </a:lnTo>
                  <a:lnTo>
                    <a:pt x="8907201" y="408061"/>
                  </a:lnTo>
                  <a:lnTo>
                    <a:pt x="8924590" y="451214"/>
                  </a:lnTo>
                  <a:lnTo>
                    <a:pt x="8939077" y="495759"/>
                  </a:lnTo>
                  <a:lnTo>
                    <a:pt x="8950547" y="541581"/>
                  </a:lnTo>
                  <a:lnTo>
                    <a:pt x="8958883" y="588563"/>
                  </a:lnTo>
                  <a:lnTo>
                    <a:pt x="8963970" y="636590"/>
                  </a:lnTo>
                  <a:lnTo>
                    <a:pt x="8965692" y="685545"/>
                  </a:lnTo>
                  <a:lnTo>
                    <a:pt x="8965692" y="3427729"/>
                  </a:lnTo>
                  <a:lnTo>
                    <a:pt x="8963970" y="3476685"/>
                  </a:lnTo>
                  <a:lnTo>
                    <a:pt x="8958883" y="3524712"/>
                  </a:lnTo>
                  <a:lnTo>
                    <a:pt x="8950547" y="3571694"/>
                  </a:lnTo>
                  <a:lnTo>
                    <a:pt x="8939077" y="3617516"/>
                  </a:lnTo>
                  <a:lnTo>
                    <a:pt x="8924590" y="3662061"/>
                  </a:lnTo>
                  <a:lnTo>
                    <a:pt x="8907201" y="3705214"/>
                  </a:lnTo>
                  <a:lnTo>
                    <a:pt x="8887027" y="3746857"/>
                  </a:lnTo>
                  <a:lnTo>
                    <a:pt x="8864184" y="3786877"/>
                  </a:lnTo>
                  <a:lnTo>
                    <a:pt x="8838788" y="3825155"/>
                  </a:lnTo>
                  <a:lnTo>
                    <a:pt x="8810954" y="3861576"/>
                  </a:lnTo>
                  <a:lnTo>
                    <a:pt x="8780800" y="3896025"/>
                  </a:lnTo>
                  <a:lnTo>
                    <a:pt x="8748441" y="3928384"/>
                  </a:lnTo>
                  <a:lnTo>
                    <a:pt x="8713992" y="3958538"/>
                  </a:lnTo>
                  <a:lnTo>
                    <a:pt x="8677571" y="3986372"/>
                  </a:lnTo>
                  <a:lnTo>
                    <a:pt x="8639293" y="4011768"/>
                  </a:lnTo>
                  <a:lnTo>
                    <a:pt x="8599273" y="4034611"/>
                  </a:lnTo>
                  <a:lnTo>
                    <a:pt x="8557630" y="4054785"/>
                  </a:lnTo>
                  <a:lnTo>
                    <a:pt x="8514477" y="4072174"/>
                  </a:lnTo>
                  <a:lnTo>
                    <a:pt x="8469932" y="4086661"/>
                  </a:lnTo>
                  <a:lnTo>
                    <a:pt x="8424110" y="4098131"/>
                  </a:lnTo>
                  <a:lnTo>
                    <a:pt x="8377128" y="4106467"/>
                  </a:lnTo>
                  <a:lnTo>
                    <a:pt x="8329101" y="4111554"/>
                  </a:lnTo>
                  <a:lnTo>
                    <a:pt x="8280146" y="4113276"/>
                  </a:lnTo>
                  <a:lnTo>
                    <a:pt x="685545" y="4113276"/>
                  </a:lnTo>
                  <a:lnTo>
                    <a:pt x="636590" y="4111554"/>
                  </a:lnTo>
                  <a:lnTo>
                    <a:pt x="588563" y="4106467"/>
                  </a:lnTo>
                  <a:lnTo>
                    <a:pt x="541581" y="4098131"/>
                  </a:lnTo>
                  <a:lnTo>
                    <a:pt x="495759" y="4086661"/>
                  </a:lnTo>
                  <a:lnTo>
                    <a:pt x="451214" y="4072174"/>
                  </a:lnTo>
                  <a:lnTo>
                    <a:pt x="408061" y="4054785"/>
                  </a:lnTo>
                  <a:lnTo>
                    <a:pt x="366418" y="4034611"/>
                  </a:lnTo>
                  <a:lnTo>
                    <a:pt x="326398" y="4011768"/>
                  </a:lnTo>
                  <a:lnTo>
                    <a:pt x="288120" y="3986372"/>
                  </a:lnTo>
                  <a:lnTo>
                    <a:pt x="251699" y="3958538"/>
                  </a:lnTo>
                  <a:lnTo>
                    <a:pt x="217250" y="3928384"/>
                  </a:lnTo>
                  <a:lnTo>
                    <a:pt x="184891" y="3896025"/>
                  </a:lnTo>
                  <a:lnTo>
                    <a:pt x="154737" y="3861576"/>
                  </a:lnTo>
                  <a:lnTo>
                    <a:pt x="126903" y="3825155"/>
                  </a:lnTo>
                  <a:lnTo>
                    <a:pt x="101507" y="3786877"/>
                  </a:lnTo>
                  <a:lnTo>
                    <a:pt x="78664" y="3746857"/>
                  </a:lnTo>
                  <a:lnTo>
                    <a:pt x="58490" y="3705214"/>
                  </a:lnTo>
                  <a:lnTo>
                    <a:pt x="41101" y="3662061"/>
                  </a:lnTo>
                  <a:lnTo>
                    <a:pt x="26614" y="3617516"/>
                  </a:lnTo>
                  <a:lnTo>
                    <a:pt x="15144" y="3571694"/>
                  </a:lnTo>
                  <a:lnTo>
                    <a:pt x="6808" y="3524712"/>
                  </a:lnTo>
                  <a:lnTo>
                    <a:pt x="1721" y="3476685"/>
                  </a:lnTo>
                  <a:lnTo>
                    <a:pt x="0" y="3427729"/>
                  </a:lnTo>
                  <a:lnTo>
                    <a:pt x="0" y="685545"/>
                  </a:lnTo>
                  <a:close/>
                </a:path>
              </a:pathLst>
            </a:custGeom>
            <a:ln w="3200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96792" y="1389365"/>
            <a:ext cx="5810885" cy="39293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63830" algn="ctr">
              <a:lnSpc>
                <a:spcPct val="100000"/>
              </a:lnSpc>
              <a:spcBef>
                <a:spcPts val="11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200">
              <a:latin typeface="Arial Black"/>
              <a:cs typeface="Arial Black"/>
            </a:endParaRPr>
          </a:p>
          <a:p>
            <a:pPr algn="ctr">
              <a:lnSpc>
                <a:spcPts val="4560"/>
              </a:lnSpc>
              <a:spcBef>
                <a:spcPts val="4560"/>
              </a:spcBef>
            </a:pPr>
            <a:r>
              <a:rPr sz="4200" i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LES</a:t>
            </a:r>
            <a:r>
              <a:rPr sz="4200" i="1" u="sng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i="1" u="sng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REGLES</a:t>
            </a:r>
            <a:r>
              <a:rPr sz="4200" i="1" u="sng" spc="-2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i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DU</a:t>
            </a:r>
            <a:r>
              <a:rPr sz="4200" i="1" u="sng" spc="-2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i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JEU</a:t>
            </a:r>
            <a:endParaRPr sz="4200">
              <a:latin typeface="Arial Black"/>
              <a:cs typeface="Arial Black"/>
            </a:endParaRPr>
          </a:p>
          <a:p>
            <a:pPr marR="168275" algn="ctr">
              <a:lnSpc>
                <a:spcPts val="6360"/>
              </a:lnSpc>
            </a:pPr>
            <a:r>
              <a:rPr sz="5700" i="1" spc="-125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r>
              <a:rPr sz="5700" i="1" spc="-105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5700" i="1" dirty="0">
                <a:solidFill>
                  <a:srgbClr val="FFFFFF"/>
                </a:solidFill>
                <a:latin typeface="Blackadder ITC"/>
                <a:cs typeface="Blackadder ITC"/>
              </a:rPr>
              <a:t>à</a:t>
            </a:r>
            <a:r>
              <a:rPr sz="5700" i="1" spc="-175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5700" i="1" dirty="0">
                <a:solidFill>
                  <a:srgbClr val="FFFFFF"/>
                </a:solidFill>
                <a:latin typeface="Blackadder ITC"/>
                <a:cs typeface="Blackadder ITC"/>
              </a:rPr>
              <a:t>5</a:t>
            </a:r>
            <a:r>
              <a:rPr sz="5700" i="1" spc="-145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5700" i="1" spc="-10" dirty="0">
                <a:solidFill>
                  <a:srgbClr val="FFFFFF"/>
                </a:solidFill>
                <a:latin typeface="Blackadder ITC"/>
                <a:cs typeface="Blackadder ITC"/>
              </a:rPr>
              <a:t>découverte</a:t>
            </a:r>
            <a:endParaRPr sz="5700">
              <a:latin typeface="Blackadder ITC"/>
              <a:cs typeface="Blackadder ITC"/>
            </a:endParaRPr>
          </a:p>
          <a:p>
            <a:pPr algn="ctr">
              <a:lnSpc>
                <a:spcPct val="100000"/>
              </a:lnSpc>
              <a:spcBef>
                <a:spcPts val="5165"/>
              </a:spcBef>
            </a:pP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U6</a:t>
            </a:r>
            <a:r>
              <a:rPr sz="4200" i="1" spc="-2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sz="4200" i="1" spc="-1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35" dirty="0">
                <a:solidFill>
                  <a:srgbClr val="FFFFFF"/>
                </a:solidFill>
                <a:latin typeface="Arial Black"/>
                <a:cs typeface="Arial Black"/>
              </a:rPr>
              <a:t>U7</a:t>
            </a:r>
            <a:endParaRPr sz="42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94376" y="5971032"/>
            <a:ext cx="771525" cy="681355"/>
            <a:chOff x="5294376" y="5971032"/>
            <a:chExt cx="771525" cy="6813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7330" y="5983986"/>
              <a:ext cx="745236" cy="6553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07330" y="5983986"/>
              <a:ext cx="745490" cy="655320"/>
            </a:xfrm>
            <a:custGeom>
              <a:avLst/>
              <a:gdLst/>
              <a:ahLst/>
              <a:cxnLst/>
              <a:rect l="l" t="t" r="r" b="b"/>
              <a:pathLst>
                <a:path w="745489" h="655320">
                  <a:moveTo>
                    <a:pt x="0" y="327659"/>
                  </a:moveTo>
                  <a:lnTo>
                    <a:pt x="3402" y="283198"/>
                  </a:lnTo>
                  <a:lnTo>
                    <a:pt x="13313" y="240554"/>
                  </a:lnTo>
                  <a:lnTo>
                    <a:pt x="29289" y="200119"/>
                  </a:lnTo>
                  <a:lnTo>
                    <a:pt x="50884" y="162283"/>
                  </a:lnTo>
                  <a:lnTo>
                    <a:pt x="77655" y="127436"/>
                  </a:lnTo>
                  <a:lnTo>
                    <a:pt x="109156" y="95969"/>
                  </a:lnTo>
                  <a:lnTo>
                    <a:pt x="144944" y="68271"/>
                  </a:lnTo>
                  <a:lnTo>
                    <a:pt x="184573" y="44735"/>
                  </a:lnTo>
                  <a:lnTo>
                    <a:pt x="227599" y="25749"/>
                  </a:lnTo>
                  <a:lnTo>
                    <a:pt x="273579" y="11704"/>
                  </a:lnTo>
                  <a:lnTo>
                    <a:pt x="322066" y="2991"/>
                  </a:lnTo>
                  <a:lnTo>
                    <a:pt x="372618" y="0"/>
                  </a:lnTo>
                  <a:lnTo>
                    <a:pt x="423169" y="2991"/>
                  </a:lnTo>
                  <a:lnTo>
                    <a:pt x="471656" y="11704"/>
                  </a:lnTo>
                  <a:lnTo>
                    <a:pt x="517636" y="25749"/>
                  </a:lnTo>
                  <a:lnTo>
                    <a:pt x="560662" y="44735"/>
                  </a:lnTo>
                  <a:lnTo>
                    <a:pt x="600291" y="68271"/>
                  </a:lnTo>
                  <a:lnTo>
                    <a:pt x="636079" y="95969"/>
                  </a:lnTo>
                  <a:lnTo>
                    <a:pt x="667580" y="127436"/>
                  </a:lnTo>
                  <a:lnTo>
                    <a:pt x="694351" y="162283"/>
                  </a:lnTo>
                  <a:lnTo>
                    <a:pt x="715946" y="200119"/>
                  </a:lnTo>
                  <a:lnTo>
                    <a:pt x="731922" y="240554"/>
                  </a:lnTo>
                  <a:lnTo>
                    <a:pt x="741833" y="283198"/>
                  </a:lnTo>
                  <a:lnTo>
                    <a:pt x="745236" y="327659"/>
                  </a:lnTo>
                  <a:lnTo>
                    <a:pt x="741833" y="372121"/>
                  </a:lnTo>
                  <a:lnTo>
                    <a:pt x="731922" y="414765"/>
                  </a:lnTo>
                  <a:lnTo>
                    <a:pt x="715946" y="455200"/>
                  </a:lnTo>
                  <a:lnTo>
                    <a:pt x="694351" y="493036"/>
                  </a:lnTo>
                  <a:lnTo>
                    <a:pt x="667580" y="527883"/>
                  </a:lnTo>
                  <a:lnTo>
                    <a:pt x="636079" y="559350"/>
                  </a:lnTo>
                  <a:lnTo>
                    <a:pt x="600291" y="587048"/>
                  </a:lnTo>
                  <a:lnTo>
                    <a:pt x="560662" y="610584"/>
                  </a:lnTo>
                  <a:lnTo>
                    <a:pt x="517636" y="629570"/>
                  </a:lnTo>
                  <a:lnTo>
                    <a:pt x="471656" y="643615"/>
                  </a:lnTo>
                  <a:lnTo>
                    <a:pt x="423169" y="652328"/>
                  </a:lnTo>
                  <a:lnTo>
                    <a:pt x="372618" y="655319"/>
                  </a:lnTo>
                  <a:lnTo>
                    <a:pt x="322066" y="652328"/>
                  </a:lnTo>
                  <a:lnTo>
                    <a:pt x="273579" y="643615"/>
                  </a:lnTo>
                  <a:lnTo>
                    <a:pt x="227599" y="629570"/>
                  </a:lnTo>
                  <a:lnTo>
                    <a:pt x="184573" y="610584"/>
                  </a:lnTo>
                  <a:lnTo>
                    <a:pt x="144944" y="587048"/>
                  </a:lnTo>
                  <a:lnTo>
                    <a:pt x="109156" y="559350"/>
                  </a:lnTo>
                  <a:lnTo>
                    <a:pt x="77655" y="527883"/>
                  </a:lnTo>
                  <a:lnTo>
                    <a:pt x="50884" y="493036"/>
                  </a:lnTo>
                  <a:lnTo>
                    <a:pt x="29289" y="455200"/>
                  </a:lnTo>
                  <a:lnTo>
                    <a:pt x="13313" y="414765"/>
                  </a:lnTo>
                  <a:lnTo>
                    <a:pt x="3402" y="372121"/>
                  </a:lnTo>
                  <a:lnTo>
                    <a:pt x="0" y="327659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09800" y="3874008"/>
            <a:ext cx="7947659" cy="1229995"/>
            <a:chOff x="2209800" y="3874008"/>
            <a:chExt cx="7947659" cy="12299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9700" y="3874008"/>
              <a:ext cx="1127759" cy="12298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9800" y="3874008"/>
              <a:ext cx="1133855" cy="119938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33771" y="6056220"/>
            <a:ext cx="291465" cy="4902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45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888888"/>
                </a:solidFill>
              </a:rPr>
              <a:t>36</a:t>
            </a:fld>
            <a:endParaRPr spc="-25" dirty="0">
              <a:solidFill>
                <a:srgbClr val="888888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90659" y="1004316"/>
            <a:ext cx="1911350" cy="1689100"/>
            <a:chOff x="9090659" y="1004316"/>
            <a:chExt cx="1911350" cy="1689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6661" y="1020318"/>
              <a:ext cx="1879092" cy="16565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06661" y="1020318"/>
              <a:ext cx="1879600" cy="1656714"/>
            </a:xfrm>
            <a:custGeom>
              <a:avLst/>
              <a:gdLst/>
              <a:ahLst/>
              <a:cxnLst/>
              <a:rect l="l" t="t" r="r" b="b"/>
              <a:pathLst>
                <a:path w="1879600" h="1656714">
                  <a:moveTo>
                    <a:pt x="0" y="828294"/>
                  </a:moveTo>
                  <a:lnTo>
                    <a:pt x="1390" y="782847"/>
                  </a:lnTo>
                  <a:lnTo>
                    <a:pt x="5512" y="738042"/>
                  </a:lnTo>
                  <a:lnTo>
                    <a:pt x="12296" y="693940"/>
                  </a:lnTo>
                  <a:lnTo>
                    <a:pt x="21669" y="650605"/>
                  </a:lnTo>
                  <a:lnTo>
                    <a:pt x="33559" y="608100"/>
                  </a:lnTo>
                  <a:lnTo>
                    <a:pt x="47896" y="566489"/>
                  </a:lnTo>
                  <a:lnTo>
                    <a:pt x="64607" y="525833"/>
                  </a:lnTo>
                  <a:lnTo>
                    <a:pt x="83620" y="486198"/>
                  </a:lnTo>
                  <a:lnTo>
                    <a:pt x="104865" y="447645"/>
                  </a:lnTo>
                  <a:lnTo>
                    <a:pt x="128269" y="410238"/>
                  </a:lnTo>
                  <a:lnTo>
                    <a:pt x="153762" y="374040"/>
                  </a:lnTo>
                  <a:lnTo>
                    <a:pt x="181270" y="339114"/>
                  </a:lnTo>
                  <a:lnTo>
                    <a:pt x="210723" y="305523"/>
                  </a:lnTo>
                  <a:lnTo>
                    <a:pt x="242049" y="273331"/>
                  </a:lnTo>
                  <a:lnTo>
                    <a:pt x="275177" y="242601"/>
                  </a:lnTo>
                  <a:lnTo>
                    <a:pt x="310034" y="213396"/>
                  </a:lnTo>
                  <a:lnTo>
                    <a:pt x="346549" y="185778"/>
                  </a:lnTo>
                  <a:lnTo>
                    <a:pt x="384651" y="159812"/>
                  </a:lnTo>
                  <a:lnTo>
                    <a:pt x="424268" y="135560"/>
                  </a:lnTo>
                  <a:lnTo>
                    <a:pt x="465327" y="113086"/>
                  </a:lnTo>
                  <a:lnTo>
                    <a:pt x="507759" y="92452"/>
                  </a:lnTo>
                  <a:lnTo>
                    <a:pt x="551490" y="73722"/>
                  </a:lnTo>
                  <a:lnTo>
                    <a:pt x="596450" y="56959"/>
                  </a:lnTo>
                  <a:lnTo>
                    <a:pt x="642567" y="42226"/>
                  </a:lnTo>
                  <a:lnTo>
                    <a:pt x="689768" y="29587"/>
                  </a:lnTo>
                  <a:lnTo>
                    <a:pt x="737983" y="19104"/>
                  </a:lnTo>
                  <a:lnTo>
                    <a:pt x="787140" y="10840"/>
                  </a:lnTo>
                  <a:lnTo>
                    <a:pt x="837167" y="4860"/>
                  </a:lnTo>
                  <a:lnTo>
                    <a:pt x="887993" y="1225"/>
                  </a:lnTo>
                  <a:lnTo>
                    <a:pt x="939546" y="0"/>
                  </a:lnTo>
                  <a:lnTo>
                    <a:pt x="991098" y="1225"/>
                  </a:lnTo>
                  <a:lnTo>
                    <a:pt x="1041924" y="4860"/>
                  </a:lnTo>
                  <a:lnTo>
                    <a:pt x="1091951" y="10840"/>
                  </a:lnTo>
                  <a:lnTo>
                    <a:pt x="1141108" y="19104"/>
                  </a:lnTo>
                  <a:lnTo>
                    <a:pt x="1189323" y="29587"/>
                  </a:lnTo>
                  <a:lnTo>
                    <a:pt x="1236524" y="42226"/>
                  </a:lnTo>
                  <a:lnTo>
                    <a:pt x="1282641" y="56959"/>
                  </a:lnTo>
                  <a:lnTo>
                    <a:pt x="1327601" y="73722"/>
                  </a:lnTo>
                  <a:lnTo>
                    <a:pt x="1371332" y="92452"/>
                  </a:lnTo>
                  <a:lnTo>
                    <a:pt x="1413763" y="113086"/>
                  </a:lnTo>
                  <a:lnTo>
                    <a:pt x="1454823" y="135560"/>
                  </a:lnTo>
                  <a:lnTo>
                    <a:pt x="1494440" y="159812"/>
                  </a:lnTo>
                  <a:lnTo>
                    <a:pt x="1532542" y="185778"/>
                  </a:lnTo>
                  <a:lnTo>
                    <a:pt x="1569057" y="213396"/>
                  </a:lnTo>
                  <a:lnTo>
                    <a:pt x="1603914" y="242601"/>
                  </a:lnTo>
                  <a:lnTo>
                    <a:pt x="1637042" y="273331"/>
                  </a:lnTo>
                  <a:lnTo>
                    <a:pt x="1668368" y="305523"/>
                  </a:lnTo>
                  <a:lnTo>
                    <a:pt x="1697821" y="339114"/>
                  </a:lnTo>
                  <a:lnTo>
                    <a:pt x="1725329" y="374040"/>
                  </a:lnTo>
                  <a:lnTo>
                    <a:pt x="1750821" y="410238"/>
                  </a:lnTo>
                  <a:lnTo>
                    <a:pt x="1774226" y="447645"/>
                  </a:lnTo>
                  <a:lnTo>
                    <a:pt x="1795471" y="486198"/>
                  </a:lnTo>
                  <a:lnTo>
                    <a:pt x="1814484" y="525833"/>
                  </a:lnTo>
                  <a:lnTo>
                    <a:pt x="1831195" y="566489"/>
                  </a:lnTo>
                  <a:lnTo>
                    <a:pt x="1845532" y="608100"/>
                  </a:lnTo>
                  <a:lnTo>
                    <a:pt x="1857422" y="650605"/>
                  </a:lnTo>
                  <a:lnTo>
                    <a:pt x="1866795" y="693940"/>
                  </a:lnTo>
                  <a:lnTo>
                    <a:pt x="1873579" y="738042"/>
                  </a:lnTo>
                  <a:lnTo>
                    <a:pt x="1877701" y="782847"/>
                  </a:lnTo>
                  <a:lnTo>
                    <a:pt x="1879092" y="828294"/>
                  </a:lnTo>
                  <a:lnTo>
                    <a:pt x="1877701" y="873740"/>
                  </a:lnTo>
                  <a:lnTo>
                    <a:pt x="1873579" y="918545"/>
                  </a:lnTo>
                  <a:lnTo>
                    <a:pt x="1866795" y="962647"/>
                  </a:lnTo>
                  <a:lnTo>
                    <a:pt x="1857422" y="1005982"/>
                  </a:lnTo>
                  <a:lnTo>
                    <a:pt x="1845532" y="1048487"/>
                  </a:lnTo>
                  <a:lnTo>
                    <a:pt x="1831195" y="1090098"/>
                  </a:lnTo>
                  <a:lnTo>
                    <a:pt x="1814484" y="1130754"/>
                  </a:lnTo>
                  <a:lnTo>
                    <a:pt x="1795471" y="1170389"/>
                  </a:lnTo>
                  <a:lnTo>
                    <a:pt x="1774226" y="1208942"/>
                  </a:lnTo>
                  <a:lnTo>
                    <a:pt x="1750822" y="1246349"/>
                  </a:lnTo>
                  <a:lnTo>
                    <a:pt x="1725329" y="1282547"/>
                  </a:lnTo>
                  <a:lnTo>
                    <a:pt x="1697821" y="1317473"/>
                  </a:lnTo>
                  <a:lnTo>
                    <a:pt x="1668368" y="1351064"/>
                  </a:lnTo>
                  <a:lnTo>
                    <a:pt x="1637042" y="1383256"/>
                  </a:lnTo>
                  <a:lnTo>
                    <a:pt x="1603914" y="1413986"/>
                  </a:lnTo>
                  <a:lnTo>
                    <a:pt x="1569057" y="1443191"/>
                  </a:lnTo>
                  <a:lnTo>
                    <a:pt x="1532542" y="1470809"/>
                  </a:lnTo>
                  <a:lnTo>
                    <a:pt x="1494440" y="1496775"/>
                  </a:lnTo>
                  <a:lnTo>
                    <a:pt x="1454823" y="1521027"/>
                  </a:lnTo>
                  <a:lnTo>
                    <a:pt x="1413764" y="1543501"/>
                  </a:lnTo>
                  <a:lnTo>
                    <a:pt x="1371332" y="1564135"/>
                  </a:lnTo>
                  <a:lnTo>
                    <a:pt x="1327601" y="1582865"/>
                  </a:lnTo>
                  <a:lnTo>
                    <a:pt x="1282641" y="1599628"/>
                  </a:lnTo>
                  <a:lnTo>
                    <a:pt x="1236524" y="1614361"/>
                  </a:lnTo>
                  <a:lnTo>
                    <a:pt x="1189323" y="1627000"/>
                  </a:lnTo>
                  <a:lnTo>
                    <a:pt x="1141108" y="1637483"/>
                  </a:lnTo>
                  <a:lnTo>
                    <a:pt x="1091951" y="1645747"/>
                  </a:lnTo>
                  <a:lnTo>
                    <a:pt x="1041924" y="1651727"/>
                  </a:lnTo>
                  <a:lnTo>
                    <a:pt x="991098" y="1655362"/>
                  </a:lnTo>
                  <a:lnTo>
                    <a:pt x="939546" y="1656588"/>
                  </a:lnTo>
                  <a:lnTo>
                    <a:pt x="887993" y="1655362"/>
                  </a:lnTo>
                  <a:lnTo>
                    <a:pt x="837167" y="1651727"/>
                  </a:lnTo>
                  <a:lnTo>
                    <a:pt x="787140" y="1645747"/>
                  </a:lnTo>
                  <a:lnTo>
                    <a:pt x="737983" y="1637483"/>
                  </a:lnTo>
                  <a:lnTo>
                    <a:pt x="689768" y="1627000"/>
                  </a:lnTo>
                  <a:lnTo>
                    <a:pt x="642567" y="1614361"/>
                  </a:lnTo>
                  <a:lnTo>
                    <a:pt x="596450" y="1599628"/>
                  </a:lnTo>
                  <a:lnTo>
                    <a:pt x="551490" y="1582865"/>
                  </a:lnTo>
                  <a:lnTo>
                    <a:pt x="507759" y="1564135"/>
                  </a:lnTo>
                  <a:lnTo>
                    <a:pt x="465328" y="1543501"/>
                  </a:lnTo>
                  <a:lnTo>
                    <a:pt x="424268" y="1521027"/>
                  </a:lnTo>
                  <a:lnTo>
                    <a:pt x="384651" y="1496775"/>
                  </a:lnTo>
                  <a:lnTo>
                    <a:pt x="346549" y="1470809"/>
                  </a:lnTo>
                  <a:lnTo>
                    <a:pt x="310034" y="1443191"/>
                  </a:lnTo>
                  <a:lnTo>
                    <a:pt x="275177" y="1413986"/>
                  </a:lnTo>
                  <a:lnTo>
                    <a:pt x="242049" y="1383256"/>
                  </a:lnTo>
                  <a:lnTo>
                    <a:pt x="210723" y="1351064"/>
                  </a:lnTo>
                  <a:lnTo>
                    <a:pt x="181270" y="1317473"/>
                  </a:lnTo>
                  <a:lnTo>
                    <a:pt x="153762" y="1282547"/>
                  </a:lnTo>
                  <a:lnTo>
                    <a:pt x="128270" y="1246349"/>
                  </a:lnTo>
                  <a:lnTo>
                    <a:pt x="104865" y="1208942"/>
                  </a:lnTo>
                  <a:lnTo>
                    <a:pt x="83620" y="1170389"/>
                  </a:lnTo>
                  <a:lnTo>
                    <a:pt x="64607" y="1130754"/>
                  </a:lnTo>
                  <a:lnTo>
                    <a:pt x="47896" y="1090098"/>
                  </a:lnTo>
                  <a:lnTo>
                    <a:pt x="33559" y="1048487"/>
                  </a:lnTo>
                  <a:lnTo>
                    <a:pt x="21669" y="1005982"/>
                  </a:lnTo>
                  <a:lnTo>
                    <a:pt x="12296" y="962647"/>
                  </a:lnTo>
                  <a:lnTo>
                    <a:pt x="5512" y="918545"/>
                  </a:lnTo>
                  <a:lnTo>
                    <a:pt x="1390" y="873740"/>
                  </a:lnTo>
                  <a:lnTo>
                    <a:pt x="0" y="828294"/>
                  </a:lnTo>
                  <a:close/>
                </a:path>
              </a:pathLst>
            </a:custGeom>
            <a:ln w="3200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653143" y="1194054"/>
            <a:ext cx="7854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2020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40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4988" y="1248155"/>
            <a:ext cx="7207250" cy="5066030"/>
            <a:chOff x="284988" y="1248155"/>
            <a:chExt cx="7207250" cy="5066030"/>
          </a:xfrm>
        </p:grpSpPr>
        <p:sp>
          <p:nvSpPr>
            <p:cNvPr id="7" name="object 7"/>
            <p:cNvSpPr/>
            <p:nvPr/>
          </p:nvSpPr>
          <p:spPr>
            <a:xfrm>
              <a:off x="304038" y="1267205"/>
              <a:ext cx="7169150" cy="5027930"/>
            </a:xfrm>
            <a:custGeom>
              <a:avLst/>
              <a:gdLst/>
              <a:ahLst/>
              <a:cxnLst/>
              <a:rect l="l" t="t" r="r" b="b"/>
              <a:pathLst>
                <a:path w="7169150" h="5027930">
                  <a:moveTo>
                    <a:pt x="7168896" y="0"/>
                  </a:moveTo>
                  <a:lnTo>
                    <a:pt x="0" y="0"/>
                  </a:lnTo>
                  <a:lnTo>
                    <a:pt x="0" y="5027676"/>
                  </a:lnTo>
                  <a:lnTo>
                    <a:pt x="7168896" y="5027676"/>
                  </a:lnTo>
                  <a:lnTo>
                    <a:pt x="7168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038" y="1267205"/>
              <a:ext cx="7169150" cy="5027930"/>
            </a:xfrm>
            <a:custGeom>
              <a:avLst/>
              <a:gdLst/>
              <a:ahLst/>
              <a:cxnLst/>
              <a:rect l="l" t="t" r="r" b="b"/>
              <a:pathLst>
                <a:path w="7169150" h="5027930">
                  <a:moveTo>
                    <a:pt x="0" y="5027676"/>
                  </a:moveTo>
                  <a:lnTo>
                    <a:pt x="7168896" y="5027676"/>
                  </a:lnTo>
                  <a:lnTo>
                    <a:pt x="7168896" y="0"/>
                  </a:lnTo>
                  <a:lnTo>
                    <a:pt x="0" y="0"/>
                  </a:lnTo>
                  <a:lnTo>
                    <a:pt x="0" y="5027676"/>
                  </a:lnTo>
                  <a:close/>
                </a:path>
              </a:pathLst>
            </a:custGeom>
            <a:ln w="381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5848" y="1316228"/>
            <a:ext cx="6362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Dimension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terrain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Dimension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1.5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848" y="1864867"/>
            <a:ext cx="649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L’équipe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compose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joueurs.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licence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</a:t>
            </a:r>
            <a:r>
              <a:rPr sz="1800" b="1" spc="-10" dirty="0">
                <a:latin typeface="Arial"/>
                <a:cs typeface="Arial"/>
              </a:rPr>
              <a:t> obligatoire.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848" y="2413761"/>
            <a:ext cx="55791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surface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réparation 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ballon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taille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n°3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Le port des </a:t>
            </a:r>
            <a:r>
              <a:rPr sz="1800" b="1" spc="-10" dirty="0">
                <a:latin typeface="Arial"/>
                <a:cs typeface="Arial"/>
              </a:rPr>
              <a:t>protège-</a:t>
            </a:r>
            <a:r>
              <a:rPr sz="1800" b="1" dirty="0">
                <a:latin typeface="Arial"/>
                <a:cs typeface="Arial"/>
              </a:rPr>
              <a:t>tibias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obligatoire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848" y="3511042"/>
            <a:ext cx="6919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Autorisation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jouer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deux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U8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Découverte.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L’arbitrage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l’extérieur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terrain.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848" y="4334382"/>
            <a:ext cx="6904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durée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 rotations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12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minutes selon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nombre </a:t>
            </a:r>
            <a:r>
              <a:rPr sz="1800" spc="-215" dirty="0">
                <a:latin typeface="Arial"/>
                <a:cs typeface="Arial"/>
              </a:rPr>
              <a:t>d’équipes.
Il </a:t>
            </a:r>
            <a:r>
              <a:rPr sz="1800" dirty="0">
                <a:latin typeface="Arial"/>
                <a:cs typeface="Arial"/>
              </a:rPr>
              <a:t>n’y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hors-</a:t>
            </a:r>
            <a:r>
              <a:rPr sz="1800" spc="-20" dirty="0">
                <a:latin typeface="Arial"/>
                <a:cs typeface="Arial"/>
              </a:rPr>
              <a:t>jeu.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848" y="5157038"/>
            <a:ext cx="65538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coups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francs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directs.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L’adversaire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trouver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848" y="5706262"/>
            <a:ext cx="6818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rentrées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touches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355" dirty="0">
                <a:latin typeface="Arial"/>
                <a:cs typeface="Arial"/>
              </a:rPr>
              <a:t>conduite
de</a:t>
            </a:r>
            <a:r>
              <a:rPr sz="1800" spc="-10" dirty="0">
                <a:latin typeface="Arial"/>
                <a:cs typeface="Arial"/>
              </a:rPr>
              <a:t> balle.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18881" y="3966209"/>
            <a:ext cx="4168140" cy="2327275"/>
          </a:xfrm>
          <a:custGeom>
            <a:avLst/>
            <a:gdLst/>
            <a:ahLst/>
            <a:cxnLst/>
            <a:rect l="l" t="t" r="r" b="b"/>
            <a:pathLst>
              <a:path w="4168140" h="2327275">
                <a:moveTo>
                  <a:pt x="4168139" y="0"/>
                </a:moveTo>
                <a:lnTo>
                  <a:pt x="0" y="0"/>
                </a:lnTo>
                <a:lnTo>
                  <a:pt x="0" y="2327148"/>
                </a:lnTo>
                <a:lnTo>
                  <a:pt x="4168139" y="2327148"/>
                </a:lnTo>
                <a:lnTo>
                  <a:pt x="416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18881" y="3966209"/>
            <a:ext cx="4168140" cy="2327275"/>
          </a:xfrm>
          <a:prstGeom prst="rect">
            <a:avLst/>
          </a:prstGeom>
          <a:ln w="38100">
            <a:solidFill>
              <a:srgbClr val="80000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91440" marR="385445" indent="254000">
              <a:lnSpc>
                <a:spcPct val="100000"/>
              </a:lnSpc>
              <a:spcBef>
                <a:spcPts val="475"/>
              </a:spcBef>
            </a:pPr>
            <a:r>
              <a:rPr sz="1800" dirty="0">
                <a:latin typeface="Arial"/>
                <a:cs typeface="Arial"/>
              </a:rPr>
              <a:t>Les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relances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gardien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-580" dirty="0">
                <a:latin typeface="Arial"/>
                <a:cs typeface="Arial"/>
              </a:rPr>
              <a:t>main
sont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priorité.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1440" marR="118745" indent="6350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prêt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joueur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club </a:t>
            </a:r>
            <a:r>
              <a:rPr sz="1800" spc="-695" dirty="0">
                <a:latin typeface="Arial"/>
                <a:cs typeface="Arial"/>
              </a:rPr>
              <a:t>pour
compléter</a:t>
            </a:r>
            <a:r>
              <a:rPr sz="1800" dirty="0">
                <a:latin typeface="Arial"/>
                <a:cs typeface="Arial"/>
              </a:rPr>
              <a:t> des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équipes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constituer
des </a:t>
            </a:r>
            <a:r>
              <a:rPr sz="1800" dirty="0">
                <a:latin typeface="Arial"/>
                <a:cs typeface="Arial"/>
              </a:rPr>
              <a:t>ententes,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fortement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incité </a:t>
            </a:r>
            <a:r>
              <a:rPr sz="1800" dirty="0">
                <a:latin typeface="Arial"/>
                <a:cs typeface="Arial"/>
              </a:rPr>
              <a:t>afin
d’augmenter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temps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jeu </a:t>
            </a:r>
            <a:r>
              <a:rPr sz="1800" dirty="0">
                <a:latin typeface="Arial"/>
                <a:cs typeface="Arial"/>
              </a:rPr>
              <a:t>de
chaque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enfant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3266" y="3434334"/>
            <a:ext cx="4135120" cy="391795"/>
          </a:xfrm>
          <a:prstGeom prst="rect">
            <a:avLst/>
          </a:prstGeom>
          <a:solidFill>
            <a:srgbClr val="800000"/>
          </a:solidFill>
          <a:ln w="25907">
            <a:solidFill>
              <a:srgbClr val="FFFF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5"/>
              </a:spcBef>
            </a:pP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RECOMMANDATIONS</a:t>
            </a:r>
            <a:r>
              <a:rPr sz="1800" spc="-10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052816" y="4910328"/>
            <a:ext cx="394970" cy="208915"/>
            <a:chOff x="8052816" y="4910328"/>
            <a:chExt cx="394970" cy="208915"/>
          </a:xfrm>
        </p:grpSpPr>
        <p:sp>
          <p:nvSpPr>
            <p:cNvPr id="20" name="object 20"/>
            <p:cNvSpPr/>
            <p:nvPr/>
          </p:nvSpPr>
          <p:spPr>
            <a:xfrm>
              <a:off x="8065770" y="4923282"/>
              <a:ext cx="368935" cy="182880"/>
            </a:xfrm>
            <a:custGeom>
              <a:avLst/>
              <a:gdLst/>
              <a:ahLst/>
              <a:cxnLst/>
              <a:rect l="l" t="t" r="r" b="b"/>
              <a:pathLst>
                <a:path w="368934" h="182879">
                  <a:moveTo>
                    <a:pt x="276225" y="0"/>
                  </a:moveTo>
                  <a:lnTo>
                    <a:pt x="276225" y="45720"/>
                  </a:lnTo>
                  <a:lnTo>
                    <a:pt x="0" y="45720"/>
                  </a:lnTo>
                  <a:lnTo>
                    <a:pt x="0" y="137160"/>
                  </a:lnTo>
                  <a:lnTo>
                    <a:pt x="276225" y="137160"/>
                  </a:lnTo>
                  <a:lnTo>
                    <a:pt x="276225" y="182880"/>
                  </a:lnTo>
                  <a:lnTo>
                    <a:pt x="368807" y="91440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65770" y="4923282"/>
              <a:ext cx="368935" cy="182880"/>
            </a:xfrm>
            <a:custGeom>
              <a:avLst/>
              <a:gdLst/>
              <a:ahLst/>
              <a:cxnLst/>
              <a:rect l="l" t="t" r="r" b="b"/>
              <a:pathLst>
                <a:path w="368934" h="182879">
                  <a:moveTo>
                    <a:pt x="0" y="45720"/>
                  </a:moveTo>
                  <a:lnTo>
                    <a:pt x="276225" y="45720"/>
                  </a:lnTo>
                  <a:lnTo>
                    <a:pt x="276225" y="0"/>
                  </a:lnTo>
                  <a:lnTo>
                    <a:pt x="368807" y="91440"/>
                  </a:lnTo>
                  <a:lnTo>
                    <a:pt x="276225" y="182880"/>
                  </a:lnTo>
                  <a:lnTo>
                    <a:pt x="276225" y="137160"/>
                  </a:lnTo>
                  <a:lnTo>
                    <a:pt x="0" y="137160"/>
                  </a:lnTo>
                  <a:lnTo>
                    <a:pt x="0" y="4572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0802" y="669798"/>
            <a:ext cx="7123430" cy="391795"/>
          </a:xfrm>
          <a:prstGeom prst="rect">
            <a:avLst/>
          </a:prstGeom>
          <a:solidFill>
            <a:srgbClr val="800000"/>
          </a:solidFill>
          <a:ln w="25907">
            <a:solidFill>
              <a:srgbClr val="FFFF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396240">
              <a:lnSpc>
                <a:spcPct val="100000"/>
              </a:lnSpc>
              <a:spcBef>
                <a:spcPts val="345"/>
              </a:spcBef>
              <a:tabLst>
                <a:tab pos="3571240" algn="l"/>
                <a:tab pos="4670425" algn="l"/>
                <a:tab pos="4975225" algn="l"/>
              </a:tabLst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LES</a:t>
            </a:r>
            <a:r>
              <a:rPr sz="1800" spc="-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REGLES</a:t>
            </a:r>
            <a:r>
              <a:rPr sz="1800" spc="-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DE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JEU</a:t>
            </a:r>
            <a:r>
              <a:rPr sz="1800" spc="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FFFF00"/>
                </a:solidFill>
                <a:latin typeface="Arial Black"/>
                <a:cs typeface="Arial Black"/>
              </a:rPr>
              <a:t>DU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	FOOT</a:t>
            </a:r>
            <a:r>
              <a:rPr sz="1800" spc="-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00"/>
                </a:solidFill>
                <a:latin typeface="Arial Black"/>
                <a:cs typeface="Arial Black"/>
              </a:rPr>
              <a:t>A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	</a:t>
            </a:r>
            <a:r>
              <a:rPr sz="1800" spc="-50" dirty="0">
                <a:solidFill>
                  <a:srgbClr val="FFFF00"/>
                </a:solidFill>
                <a:latin typeface="Arial Black"/>
                <a:cs typeface="Arial Black"/>
              </a:rPr>
              <a:t>5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DECOUVERTE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888888"/>
                </a:solidFill>
              </a:rPr>
              <a:t>37</a:t>
            </a:fld>
            <a:endParaRPr spc="-25" dirty="0">
              <a:solidFill>
                <a:srgbClr val="888888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9995" y="1493519"/>
            <a:ext cx="10744200" cy="3805554"/>
            <a:chOff x="729995" y="1493519"/>
            <a:chExt cx="10744200" cy="38055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997" y="1509521"/>
              <a:ext cx="10712196" cy="37734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5997" y="1509521"/>
              <a:ext cx="10712450" cy="3773804"/>
            </a:xfrm>
            <a:custGeom>
              <a:avLst/>
              <a:gdLst/>
              <a:ahLst/>
              <a:cxnLst/>
              <a:rect l="l" t="t" r="r" b="b"/>
              <a:pathLst>
                <a:path w="10712450" h="3773804">
                  <a:moveTo>
                    <a:pt x="0" y="628903"/>
                  </a:moveTo>
                  <a:lnTo>
                    <a:pt x="1725" y="581966"/>
                  </a:lnTo>
                  <a:lnTo>
                    <a:pt x="6818" y="535966"/>
                  </a:lnTo>
                  <a:lnTo>
                    <a:pt x="15160" y="491025"/>
                  </a:lnTo>
                  <a:lnTo>
                    <a:pt x="26627" y="447264"/>
                  </a:lnTo>
                  <a:lnTo>
                    <a:pt x="41098" y="404804"/>
                  </a:lnTo>
                  <a:lnTo>
                    <a:pt x="58452" y="363769"/>
                  </a:lnTo>
                  <a:lnTo>
                    <a:pt x="78566" y="324278"/>
                  </a:lnTo>
                  <a:lnTo>
                    <a:pt x="101320" y="286454"/>
                  </a:lnTo>
                  <a:lnTo>
                    <a:pt x="126592" y="250418"/>
                  </a:lnTo>
                  <a:lnTo>
                    <a:pt x="154260" y="216292"/>
                  </a:lnTo>
                  <a:lnTo>
                    <a:pt x="184202" y="184197"/>
                  </a:lnTo>
                  <a:lnTo>
                    <a:pt x="216297" y="154255"/>
                  </a:lnTo>
                  <a:lnTo>
                    <a:pt x="250423" y="126588"/>
                  </a:lnTo>
                  <a:lnTo>
                    <a:pt x="286459" y="101317"/>
                  </a:lnTo>
                  <a:lnTo>
                    <a:pt x="324284" y="78564"/>
                  </a:lnTo>
                  <a:lnTo>
                    <a:pt x="363774" y="58450"/>
                  </a:lnTo>
                  <a:lnTo>
                    <a:pt x="404810" y="41096"/>
                  </a:lnTo>
                  <a:lnTo>
                    <a:pt x="447268" y="26626"/>
                  </a:lnTo>
                  <a:lnTo>
                    <a:pt x="491029" y="15159"/>
                  </a:lnTo>
                  <a:lnTo>
                    <a:pt x="535969" y="6818"/>
                  </a:lnTo>
                  <a:lnTo>
                    <a:pt x="581968" y="1724"/>
                  </a:lnTo>
                  <a:lnTo>
                    <a:pt x="628904" y="0"/>
                  </a:lnTo>
                  <a:lnTo>
                    <a:pt x="10083292" y="0"/>
                  </a:lnTo>
                  <a:lnTo>
                    <a:pt x="10130229" y="1724"/>
                  </a:lnTo>
                  <a:lnTo>
                    <a:pt x="10176229" y="6818"/>
                  </a:lnTo>
                  <a:lnTo>
                    <a:pt x="10221170" y="15159"/>
                  </a:lnTo>
                  <a:lnTo>
                    <a:pt x="10264931" y="26626"/>
                  </a:lnTo>
                  <a:lnTo>
                    <a:pt x="10307391" y="41096"/>
                  </a:lnTo>
                  <a:lnTo>
                    <a:pt x="10348426" y="58450"/>
                  </a:lnTo>
                  <a:lnTo>
                    <a:pt x="10387917" y="78564"/>
                  </a:lnTo>
                  <a:lnTo>
                    <a:pt x="10425741" y="101317"/>
                  </a:lnTo>
                  <a:lnTo>
                    <a:pt x="10461777" y="126588"/>
                  </a:lnTo>
                  <a:lnTo>
                    <a:pt x="10495903" y="154255"/>
                  </a:lnTo>
                  <a:lnTo>
                    <a:pt x="10527998" y="184197"/>
                  </a:lnTo>
                  <a:lnTo>
                    <a:pt x="10557940" y="216292"/>
                  </a:lnTo>
                  <a:lnTo>
                    <a:pt x="10585607" y="250418"/>
                  </a:lnTo>
                  <a:lnTo>
                    <a:pt x="10610878" y="286454"/>
                  </a:lnTo>
                  <a:lnTo>
                    <a:pt x="10633631" y="324278"/>
                  </a:lnTo>
                  <a:lnTo>
                    <a:pt x="10653745" y="363769"/>
                  </a:lnTo>
                  <a:lnTo>
                    <a:pt x="10671099" y="404804"/>
                  </a:lnTo>
                  <a:lnTo>
                    <a:pt x="10685569" y="447264"/>
                  </a:lnTo>
                  <a:lnTo>
                    <a:pt x="10697036" y="491025"/>
                  </a:lnTo>
                  <a:lnTo>
                    <a:pt x="10705377" y="535966"/>
                  </a:lnTo>
                  <a:lnTo>
                    <a:pt x="10710471" y="581966"/>
                  </a:lnTo>
                  <a:lnTo>
                    <a:pt x="10712196" y="628903"/>
                  </a:lnTo>
                  <a:lnTo>
                    <a:pt x="10712196" y="3144520"/>
                  </a:lnTo>
                  <a:lnTo>
                    <a:pt x="10710471" y="3191457"/>
                  </a:lnTo>
                  <a:lnTo>
                    <a:pt x="10705377" y="3237457"/>
                  </a:lnTo>
                  <a:lnTo>
                    <a:pt x="10697036" y="3282398"/>
                  </a:lnTo>
                  <a:lnTo>
                    <a:pt x="10685569" y="3326159"/>
                  </a:lnTo>
                  <a:lnTo>
                    <a:pt x="10671099" y="3368619"/>
                  </a:lnTo>
                  <a:lnTo>
                    <a:pt x="10653745" y="3409654"/>
                  </a:lnTo>
                  <a:lnTo>
                    <a:pt x="10633631" y="3449145"/>
                  </a:lnTo>
                  <a:lnTo>
                    <a:pt x="10610878" y="3486969"/>
                  </a:lnTo>
                  <a:lnTo>
                    <a:pt x="10585607" y="3523005"/>
                  </a:lnTo>
                  <a:lnTo>
                    <a:pt x="10557940" y="3557131"/>
                  </a:lnTo>
                  <a:lnTo>
                    <a:pt x="10527998" y="3589226"/>
                  </a:lnTo>
                  <a:lnTo>
                    <a:pt x="10495903" y="3619168"/>
                  </a:lnTo>
                  <a:lnTo>
                    <a:pt x="10461777" y="3646835"/>
                  </a:lnTo>
                  <a:lnTo>
                    <a:pt x="10425741" y="3672106"/>
                  </a:lnTo>
                  <a:lnTo>
                    <a:pt x="10387917" y="3694859"/>
                  </a:lnTo>
                  <a:lnTo>
                    <a:pt x="10348426" y="3714973"/>
                  </a:lnTo>
                  <a:lnTo>
                    <a:pt x="10307391" y="3732327"/>
                  </a:lnTo>
                  <a:lnTo>
                    <a:pt x="10264931" y="3746797"/>
                  </a:lnTo>
                  <a:lnTo>
                    <a:pt x="10221170" y="3758264"/>
                  </a:lnTo>
                  <a:lnTo>
                    <a:pt x="10176229" y="3766605"/>
                  </a:lnTo>
                  <a:lnTo>
                    <a:pt x="10130229" y="3771699"/>
                  </a:lnTo>
                  <a:lnTo>
                    <a:pt x="10083292" y="3773424"/>
                  </a:lnTo>
                  <a:lnTo>
                    <a:pt x="628904" y="3773424"/>
                  </a:lnTo>
                  <a:lnTo>
                    <a:pt x="581968" y="3771699"/>
                  </a:lnTo>
                  <a:lnTo>
                    <a:pt x="535969" y="3766605"/>
                  </a:lnTo>
                  <a:lnTo>
                    <a:pt x="491029" y="3758264"/>
                  </a:lnTo>
                  <a:lnTo>
                    <a:pt x="447268" y="3746797"/>
                  </a:lnTo>
                  <a:lnTo>
                    <a:pt x="404810" y="3732327"/>
                  </a:lnTo>
                  <a:lnTo>
                    <a:pt x="363774" y="3714973"/>
                  </a:lnTo>
                  <a:lnTo>
                    <a:pt x="324284" y="3694859"/>
                  </a:lnTo>
                  <a:lnTo>
                    <a:pt x="286459" y="3672106"/>
                  </a:lnTo>
                  <a:lnTo>
                    <a:pt x="250423" y="3646835"/>
                  </a:lnTo>
                  <a:lnTo>
                    <a:pt x="216297" y="3619168"/>
                  </a:lnTo>
                  <a:lnTo>
                    <a:pt x="184202" y="3589226"/>
                  </a:lnTo>
                  <a:lnTo>
                    <a:pt x="154260" y="3557131"/>
                  </a:lnTo>
                  <a:lnTo>
                    <a:pt x="126592" y="3523005"/>
                  </a:lnTo>
                  <a:lnTo>
                    <a:pt x="101320" y="3486969"/>
                  </a:lnTo>
                  <a:lnTo>
                    <a:pt x="78566" y="3449145"/>
                  </a:lnTo>
                  <a:lnTo>
                    <a:pt x="58452" y="3409654"/>
                  </a:lnTo>
                  <a:lnTo>
                    <a:pt x="41098" y="3368619"/>
                  </a:lnTo>
                  <a:lnTo>
                    <a:pt x="26627" y="3326159"/>
                  </a:lnTo>
                  <a:lnTo>
                    <a:pt x="15160" y="3282398"/>
                  </a:lnTo>
                  <a:lnTo>
                    <a:pt x="6818" y="3237457"/>
                  </a:lnTo>
                  <a:lnTo>
                    <a:pt x="1725" y="3191457"/>
                  </a:lnTo>
                  <a:lnTo>
                    <a:pt x="0" y="3144520"/>
                  </a:lnTo>
                  <a:lnTo>
                    <a:pt x="0" y="628903"/>
                  </a:lnTo>
                  <a:close/>
                </a:path>
              </a:pathLst>
            </a:custGeom>
            <a:ln w="3200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655564" y="5404103"/>
            <a:ext cx="1092835" cy="966469"/>
            <a:chOff x="5655564" y="5404103"/>
            <a:chExt cx="1092835" cy="96646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8518" y="5417057"/>
              <a:ext cx="1066800" cy="9403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68518" y="5417057"/>
              <a:ext cx="1066800" cy="940435"/>
            </a:xfrm>
            <a:custGeom>
              <a:avLst/>
              <a:gdLst/>
              <a:ahLst/>
              <a:cxnLst/>
              <a:rect l="l" t="t" r="r" b="b"/>
              <a:pathLst>
                <a:path w="1066800" h="940435">
                  <a:moveTo>
                    <a:pt x="0" y="470153"/>
                  </a:moveTo>
                  <a:lnTo>
                    <a:pt x="2441" y="424874"/>
                  </a:lnTo>
                  <a:lnTo>
                    <a:pt x="9616" y="380812"/>
                  </a:lnTo>
                  <a:lnTo>
                    <a:pt x="21301" y="338165"/>
                  </a:lnTo>
                  <a:lnTo>
                    <a:pt x="37273" y="297130"/>
                  </a:lnTo>
                  <a:lnTo>
                    <a:pt x="57308" y="257904"/>
                  </a:lnTo>
                  <a:lnTo>
                    <a:pt x="81184" y="220684"/>
                  </a:lnTo>
                  <a:lnTo>
                    <a:pt x="108677" y="185667"/>
                  </a:lnTo>
                  <a:lnTo>
                    <a:pt x="139564" y="153049"/>
                  </a:lnTo>
                  <a:lnTo>
                    <a:pt x="173620" y="123029"/>
                  </a:lnTo>
                  <a:lnTo>
                    <a:pt x="210624" y="95803"/>
                  </a:lnTo>
                  <a:lnTo>
                    <a:pt x="250351" y="71568"/>
                  </a:lnTo>
                  <a:lnTo>
                    <a:pt x="292578" y="50521"/>
                  </a:lnTo>
                  <a:lnTo>
                    <a:pt x="337082" y="32858"/>
                  </a:lnTo>
                  <a:lnTo>
                    <a:pt x="383639" y="18778"/>
                  </a:lnTo>
                  <a:lnTo>
                    <a:pt x="432027" y="8477"/>
                  </a:lnTo>
                  <a:lnTo>
                    <a:pt x="482021" y="2152"/>
                  </a:lnTo>
                  <a:lnTo>
                    <a:pt x="533400" y="0"/>
                  </a:lnTo>
                  <a:lnTo>
                    <a:pt x="584778" y="2152"/>
                  </a:lnTo>
                  <a:lnTo>
                    <a:pt x="634772" y="8477"/>
                  </a:lnTo>
                  <a:lnTo>
                    <a:pt x="683160" y="18778"/>
                  </a:lnTo>
                  <a:lnTo>
                    <a:pt x="729717" y="32858"/>
                  </a:lnTo>
                  <a:lnTo>
                    <a:pt x="774221" y="50521"/>
                  </a:lnTo>
                  <a:lnTo>
                    <a:pt x="816448" y="71568"/>
                  </a:lnTo>
                  <a:lnTo>
                    <a:pt x="856175" y="95803"/>
                  </a:lnTo>
                  <a:lnTo>
                    <a:pt x="893179" y="123029"/>
                  </a:lnTo>
                  <a:lnTo>
                    <a:pt x="927235" y="153049"/>
                  </a:lnTo>
                  <a:lnTo>
                    <a:pt x="958122" y="185667"/>
                  </a:lnTo>
                  <a:lnTo>
                    <a:pt x="985615" y="220684"/>
                  </a:lnTo>
                  <a:lnTo>
                    <a:pt x="1009491" y="257904"/>
                  </a:lnTo>
                  <a:lnTo>
                    <a:pt x="1029526" y="297130"/>
                  </a:lnTo>
                  <a:lnTo>
                    <a:pt x="1045498" y="338165"/>
                  </a:lnTo>
                  <a:lnTo>
                    <a:pt x="1057183" y="380812"/>
                  </a:lnTo>
                  <a:lnTo>
                    <a:pt x="1064358" y="424874"/>
                  </a:lnTo>
                  <a:lnTo>
                    <a:pt x="1066800" y="470153"/>
                  </a:lnTo>
                  <a:lnTo>
                    <a:pt x="1064358" y="515433"/>
                  </a:lnTo>
                  <a:lnTo>
                    <a:pt x="1057183" y="559495"/>
                  </a:lnTo>
                  <a:lnTo>
                    <a:pt x="1045498" y="602142"/>
                  </a:lnTo>
                  <a:lnTo>
                    <a:pt x="1029526" y="643177"/>
                  </a:lnTo>
                  <a:lnTo>
                    <a:pt x="1009491" y="682403"/>
                  </a:lnTo>
                  <a:lnTo>
                    <a:pt x="985615" y="719623"/>
                  </a:lnTo>
                  <a:lnTo>
                    <a:pt x="958122" y="754640"/>
                  </a:lnTo>
                  <a:lnTo>
                    <a:pt x="927235" y="787258"/>
                  </a:lnTo>
                  <a:lnTo>
                    <a:pt x="893179" y="817278"/>
                  </a:lnTo>
                  <a:lnTo>
                    <a:pt x="856175" y="844504"/>
                  </a:lnTo>
                  <a:lnTo>
                    <a:pt x="816448" y="868739"/>
                  </a:lnTo>
                  <a:lnTo>
                    <a:pt x="774221" y="889786"/>
                  </a:lnTo>
                  <a:lnTo>
                    <a:pt x="729717" y="907449"/>
                  </a:lnTo>
                  <a:lnTo>
                    <a:pt x="683160" y="921529"/>
                  </a:lnTo>
                  <a:lnTo>
                    <a:pt x="634772" y="931830"/>
                  </a:lnTo>
                  <a:lnTo>
                    <a:pt x="584778" y="938155"/>
                  </a:lnTo>
                  <a:lnTo>
                    <a:pt x="533400" y="940307"/>
                  </a:lnTo>
                  <a:lnTo>
                    <a:pt x="482021" y="938155"/>
                  </a:lnTo>
                  <a:lnTo>
                    <a:pt x="432027" y="931830"/>
                  </a:lnTo>
                  <a:lnTo>
                    <a:pt x="383639" y="921529"/>
                  </a:lnTo>
                  <a:lnTo>
                    <a:pt x="337082" y="907449"/>
                  </a:lnTo>
                  <a:lnTo>
                    <a:pt x="292578" y="889786"/>
                  </a:lnTo>
                  <a:lnTo>
                    <a:pt x="250351" y="868739"/>
                  </a:lnTo>
                  <a:lnTo>
                    <a:pt x="210624" y="844504"/>
                  </a:lnTo>
                  <a:lnTo>
                    <a:pt x="173620" y="817278"/>
                  </a:lnTo>
                  <a:lnTo>
                    <a:pt x="139564" y="787258"/>
                  </a:lnTo>
                  <a:lnTo>
                    <a:pt x="108677" y="754640"/>
                  </a:lnTo>
                  <a:lnTo>
                    <a:pt x="81184" y="719623"/>
                  </a:lnTo>
                  <a:lnTo>
                    <a:pt x="57308" y="682403"/>
                  </a:lnTo>
                  <a:lnTo>
                    <a:pt x="37273" y="643177"/>
                  </a:lnTo>
                  <a:lnTo>
                    <a:pt x="21301" y="602142"/>
                  </a:lnTo>
                  <a:lnTo>
                    <a:pt x="9616" y="559495"/>
                  </a:lnTo>
                  <a:lnTo>
                    <a:pt x="2441" y="515433"/>
                  </a:lnTo>
                  <a:lnTo>
                    <a:pt x="0" y="47015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57220" y="1799321"/>
            <a:ext cx="5717540" cy="4390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200">
              <a:latin typeface="Arial Black"/>
              <a:cs typeface="Arial Black"/>
            </a:endParaRPr>
          </a:p>
          <a:p>
            <a:pPr marL="12700" marR="5080" algn="ctr">
              <a:lnSpc>
                <a:spcPct val="190500"/>
              </a:lnSpc>
            </a:pPr>
            <a:r>
              <a:rPr sz="4200" i="1" spc="-140" dirty="0">
                <a:solidFill>
                  <a:srgbClr val="FFFFFF"/>
                </a:solidFill>
                <a:latin typeface="Arial Black"/>
                <a:cs typeface="Arial Black"/>
              </a:rPr>
              <a:t>Comment</a:t>
            </a:r>
            <a:r>
              <a:rPr sz="4200" i="1" spc="-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885" dirty="0">
                <a:solidFill>
                  <a:srgbClr val="FFFFFF"/>
                </a:solidFill>
                <a:latin typeface="Arial Black"/>
                <a:cs typeface="Arial Black"/>
              </a:rPr>
              <a:t>construire
LA </a:t>
            </a:r>
            <a:r>
              <a:rPr sz="4200" i="1" spc="-140" dirty="0">
                <a:solidFill>
                  <a:srgbClr val="FFFFFF"/>
                </a:solidFill>
                <a:latin typeface="Arial Black"/>
                <a:cs typeface="Arial Black"/>
              </a:rPr>
              <a:t>SEANCE</a:t>
            </a:r>
            <a:r>
              <a:rPr sz="4200" i="1" spc="-1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45" dirty="0">
                <a:solidFill>
                  <a:srgbClr val="FFFFFF"/>
                </a:solidFill>
                <a:latin typeface="Arial Black"/>
                <a:cs typeface="Arial Black"/>
              </a:rPr>
              <a:t>U6</a:t>
            </a:r>
            <a:r>
              <a:rPr sz="4200" i="1" spc="-2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sz="4200" i="1" spc="-2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25" dirty="0">
                <a:solidFill>
                  <a:srgbClr val="FFFFFF"/>
                </a:solidFill>
                <a:latin typeface="Arial Black"/>
                <a:cs typeface="Arial Black"/>
              </a:rPr>
              <a:t>U7</a:t>
            </a:r>
            <a:endParaRPr sz="4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50">
              <a:latin typeface="Arial Black"/>
              <a:cs typeface="Arial Black"/>
            </a:endParaRPr>
          </a:p>
          <a:p>
            <a:pPr marL="2853055" marR="2473960" algn="ctr">
              <a:lnSpc>
                <a:spcPct val="100000"/>
              </a:lnSpc>
            </a:pPr>
            <a:r>
              <a:rPr sz="2000" spc="-10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888888"/>
                </a:solidFill>
              </a:rPr>
              <a:t>38</a:t>
            </a:fld>
            <a:endParaRPr spc="-25" dirty="0">
              <a:solidFill>
                <a:srgbClr val="888888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807719"/>
            <a:ext cx="12012295" cy="477520"/>
          </a:xfrm>
          <a:custGeom>
            <a:avLst/>
            <a:gdLst/>
            <a:ahLst/>
            <a:cxnLst/>
            <a:rect l="l" t="t" r="r" b="b"/>
            <a:pathLst>
              <a:path w="12012295" h="477519">
                <a:moveTo>
                  <a:pt x="12012168" y="0"/>
                </a:moveTo>
                <a:lnTo>
                  <a:pt x="0" y="0"/>
                </a:lnTo>
                <a:lnTo>
                  <a:pt x="0" y="477012"/>
                </a:lnTo>
                <a:lnTo>
                  <a:pt x="12012168" y="477012"/>
                </a:lnTo>
                <a:lnTo>
                  <a:pt x="1201216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90898" y="777367"/>
            <a:ext cx="4587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 Black"/>
                <a:cs typeface="Arial Black"/>
              </a:rPr>
              <a:t>LA</a:t>
            </a:r>
            <a:r>
              <a:rPr sz="2800" spc="-11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SEANCE</a:t>
            </a:r>
            <a:r>
              <a:rPr sz="2800" spc="-8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D’EVEIL</a:t>
            </a:r>
            <a:r>
              <a:rPr sz="2800" spc="-85" dirty="0">
                <a:latin typeface="Arial Black"/>
                <a:cs typeface="Arial Black"/>
              </a:rPr>
              <a:t> </a:t>
            </a:r>
            <a:r>
              <a:rPr sz="2800" spc="-25" dirty="0">
                <a:latin typeface="Arial Black"/>
                <a:cs typeface="Arial Black"/>
              </a:rPr>
              <a:t>U7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9770" y="2725673"/>
            <a:ext cx="6120765" cy="3403600"/>
          </a:xfrm>
          <a:prstGeom prst="rect">
            <a:avLst/>
          </a:prstGeom>
          <a:solidFill>
            <a:srgbClr val="FFFF00"/>
          </a:solidFill>
          <a:ln w="25907">
            <a:solidFill>
              <a:srgbClr val="0303C3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33375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334010" algn="l"/>
              </a:tabLst>
            </a:pPr>
            <a:r>
              <a:rPr sz="2400" b="1" dirty="0">
                <a:latin typeface="Arial"/>
                <a:cs typeface="Arial"/>
              </a:rPr>
              <a:t>Pas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D’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étirements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passifs</a:t>
            </a:r>
            <a:endParaRPr sz="2400" dirty="0">
              <a:latin typeface="Arial"/>
              <a:cs typeface="Arial"/>
            </a:endParaRPr>
          </a:p>
          <a:p>
            <a:pPr marL="333375" indent="-243204">
              <a:lnSpc>
                <a:spcPct val="100000"/>
              </a:lnSpc>
              <a:spcBef>
                <a:spcPts val="2305"/>
              </a:spcBef>
              <a:buSzPct val="95833"/>
              <a:buFont typeface="Wingdings"/>
              <a:buChar char=""/>
              <a:tabLst>
                <a:tab pos="334010" algn="l"/>
              </a:tabLst>
            </a:pPr>
            <a:r>
              <a:rPr sz="2400" b="1" dirty="0">
                <a:latin typeface="Arial"/>
                <a:cs typeface="Arial"/>
              </a:rPr>
              <a:t>Pas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renforcement</a:t>
            </a:r>
            <a:r>
              <a:rPr sz="2400" b="1" spc="-10" dirty="0">
                <a:latin typeface="Arial"/>
                <a:cs typeface="Arial"/>
              </a:rPr>
              <a:t> musculaire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250" dirty="0">
              <a:latin typeface="Arial"/>
              <a:cs typeface="Arial"/>
            </a:endParaRPr>
          </a:p>
          <a:p>
            <a:pPr marL="90805" marR="1967230">
              <a:lnSpc>
                <a:spcPts val="2590"/>
              </a:lnSpc>
              <a:buSzPct val="95833"/>
              <a:buFont typeface="Wingdings"/>
              <a:buChar char=""/>
              <a:tabLst>
                <a:tab pos="334010" algn="l"/>
              </a:tabLst>
            </a:pPr>
            <a:r>
              <a:rPr sz="2400" b="1" dirty="0">
                <a:latin typeface="Arial"/>
                <a:cs typeface="Arial"/>
              </a:rPr>
              <a:t>Pas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ou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peu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10" dirty="0" err="1">
                <a:latin typeface="Arial"/>
                <a:cs typeface="Arial"/>
              </a:rPr>
              <a:t>d’exercices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1265" dirty="0" smtClean="0">
                <a:latin typeface="Arial"/>
                <a:cs typeface="Arial"/>
              </a:rPr>
              <a:t>de</a:t>
            </a:r>
            <a:r>
              <a:rPr lang="fr-FR" sz="2400" b="1" spc="-1265" dirty="0" smtClean="0">
                <a:latin typeface="Arial"/>
                <a:cs typeface="Arial"/>
              </a:rPr>
              <a:t>  </a:t>
            </a:r>
            <a:r>
              <a:rPr sz="2400" b="1" spc="-1265" dirty="0">
                <a:latin typeface="Arial"/>
                <a:cs typeface="Arial"/>
              </a:rPr>
              <a:t>
bon</a:t>
            </a:r>
            <a:r>
              <a:rPr sz="2400" b="1" spc="-1275" dirty="0">
                <a:latin typeface="Arial"/>
                <a:cs typeface="Arial"/>
              </a:rPr>
              <a:t>d</a:t>
            </a:r>
            <a:r>
              <a:rPr sz="2400" b="1" spc="-1265" dirty="0">
                <a:latin typeface="Arial"/>
                <a:cs typeface="Arial"/>
              </a:rPr>
              <a:t>issements</a:t>
            </a:r>
            <a:endParaRPr sz="2400" dirty="0">
              <a:latin typeface="Arial"/>
              <a:cs typeface="Arial"/>
            </a:endParaRPr>
          </a:p>
          <a:p>
            <a:pPr marL="333375" indent="-243204">
              <a:lnSpc>
                <a:spcPts val="2735"/>
              </a:lnSpc>
              <a:spcBef>
                <a:spcPts val="2270"/>
              </a:spcBef>
              <a:buSzPct val="95833"/>
              <a:buFont typeface="Wingdings"/>
              <a:buChar char=""/>
              <a:tabLst>
                <a:tab pos="334010" algn="l"/>
              </a:tabLst>
            </a:pPr>
            <a:r>
              <a:rPr sz="2400" b="1" dirty="0">
                <a:latin typeface="Arial"/>
                <a:cs typeface="Arial"/>
              </a:rPr>
              <a:t>Pas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d’exercices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contraignant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pour</a:t>
            </a:r>
            <a:r>
              <a:rPr sz="2400" b="1" spc="-25" dirty="0">
                <a:latin typeface="Arial"/>
                <a:cs typeface="Arial"/>
              </a:rPr>
              <a:t> la</a:t>
            </a:r>
            <a:endParaRPr sz="2400" dirty="0">
              <a:latin typeface="Arial"/>
              <a:cs typeface="Arial"/>
            </a:endParaRPr>
          </a:p>
          <a:p>
            <a:pPr marL="90805">
              <a:lnSpc>
                <a:spcPts val="2735"/>
              </a:lnSpc>
            </a:pPr>
            <a:r>
              <a:rPr sz="2400" b="1" dirty="0">
                <a:latin typeface="Arial"/>
                <a:cs typeface="Arial"/>
              </a:rPr>
              <a:t>colonne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vertébrale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766" y="2899410"/>
            <a:ext cx="4662170" cy="1943100"/>
          </a:xfrm>
          <a:prstGeom prst="rect">
            <a:avLst/>
          </a:prstGeom>
          <a:solidFill>
            <a:srgbClr val="FFFF00"/>
          </a:solidFill>
          <a:ln w="25907">
            <a:solidFill>
              <a:srgbClr val="0303C3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33070" indent="-34353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33705" algn="l"/>
              </a:tabLst>
            </a:pP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travail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par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Atelier.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/>
            </a:pPr>
            <a:endParaRPr sz="2500">
              <a:latin typeface="Arial"/>
              <a:cs typeface="Arial"/>
            </a:endParaRPr>
          </a:p>
          <a:p>
            <a:pPr marL="433070" indent="-343535">
              <a:lnSpc>
                <a:spcPct val="100000"/>
              </a:lnSpc>
              <a:buAutoNum type="arabicPeriod"/>
              <a:tabLst>
                <a:tab pos="433705" algn="l"/>
              </a:tabLst>
            </a:pPr>
            <a:r>
              <a:rPr sz="2400" b="1" dirty="0">
                <a:latin typeface="Arial"/>
                <a:cs typeface="Arial"/>
              </a:rPr>
              <a:t>Le où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les </a:t>
            </a:r>
            <a:r>
              <a:rPr sz="2400" b="1" spc="-20" dirty="0">
                <a:latin typeface="Arial"/>
                <a:cs typeface="Arial"/>
              </a:rPr>
              <a:t>jeux.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/>
            </a:pPr>
            <a:endParaRPr sz="2500">
              <a:latin typeface="Arial"/>
              <a:cs typeface="Arial"/>
            </a:endParaRPr>
          </a:p>
          <a:p>
            <a:pPr marL="43307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3705" algn="l"/>
              </a:tabLst>
            </a:pP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exercices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motricité.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3295" y="1924811"/>
            <a:ext cx="4681855" cy="734695"/>
            <a:chOff x="463295" y="1924811"/>
            <a:chExt cx="4681855" cy="734695"/>
          </a:xfrm>
        </p:grpSpPr>
        <p:sp>
          <p:nvSpPr>
            <p:cNvPr id="7" name="object 7"/>
            <p:cNvSpPr/>
            <p:nvPr/>
          </p:nvSpPr>
          <p:spPr>
            <a:xfrm>
              <a:off x="467867" y="1929383"/>
              <a:ext cx="4672965" cy="725805"/>
            </a:xfrm>
            <a:custGeom>
              <a:avLst/>
              <a:gdLst/>
              <a:ahLst/>
              <a:cxnLst/>
              <a:rect l="l" t="t" r="r" b="b"/>
              <a:pathLst>
                <a:path w="4672965" h="725805">
                  <a:moveTo>
                    <a:pt x="2336292" y="0"/>
                  </a:moveTo>
                  <a:lnTo>
                    <a:pt x="2259172" y="193"/>
                  </a:lnTo>
                  <a:lnTo>
                    <a:pt x="2182677" y="771"/>
                  </a:lnTo>
                  <a:lnTo>
                    <a:pt x="2106846" y="1727"/>
                  </a:lnTo>
                  <a:lnTo>
                    <a:pt x="2031717" y="3054"/>
                  </a:lnTo>
                  <a:lnTo>
                    <a:pt x="1957328" y="4748"/>
                  </a:lnTo>
                  <a:lnTo>
                    <a:pt x="1883717" y="6801"/>
                  </a:lnTo>
                  <a:lnTo>
                    <a:pt x="1810924" y="9209"/>
                  </a:lnTo>
                  <a:lnTo>
                    <a:pt x="1738987" y="11964"/>
                  </a:lnTo>
                  <a:lnTo>
                    <a:pt x="1667944" y="15061"/>
                  </a:lnTo>
                  <a:lnTo>
                    <a:pt x="1597834" y="18495"/>
                  </a:lnTo>
                  <a:lnTo>
                    <a:pt x="1528695" y="22258"/>
                  </a:lnTo>
                  <a:lnTo>
                    <a:pt x="1460566" y="26346"/>
                  </a:lnTo>
                  <a:lnTo>
                    <a:pt x="1393485" y="30751"/>
                  </a:lnTo>
                  <a:lnTo>
                    <a:pt x="1327491" y="35469"/>
                  </a:lnTo>
                  <a:lnTo>
                    <a:pt x="1262621" y="40493"/>
                  </a:lnTo>
                  <a:lnTo>
                    <a:pt x="1198916" y="45816"/>
                  </a:lnTo>
                  <a:lnTo>
                    <a:pt x="1136412" y="51434"/>
                  </a:lnTo>
                  <a:lnTo>
                    <a:pt x="1075149" y="57341"/>
                  </a:lnTo>
                  <a:lnTo>
                    <a:pt x="1015165" y="63529"/>
                  </a:lnTo>
                  <a:lnTo>
                    <a:pt x="956498" y="69994"/>
                  </a:lnTo>
                  <a:lnTo>
                    <a:pt x="899188" y="76729"/>
                  </a:lnTo>
                  <a:lnTo>
                    <a:pt x="843272" y="83728"/>
                  </a:lnTo>
                  <a:lnTo>
                    <a:pt x="788789" y="90985"/>
                  </a:lnTo>
                  <a:lnTo>
                    <a:pt x="735777" y="98495"/>
                  </a:lnTo>
                  <a:lnTo>
                    <a:pt x="684276" y="106251"/>
                  </a:lnTo>
                  <a:lnTo>
                    <a:pt x="634322" y="114247"/>
                  </a:lnTo>
                  <a:lnTo>
                    <a:pt x="585956" y="122478"/>
                  </a:lnTo>
                  <a:lnTo>
                    <a:pt x="539214" y="130937"/>
                  </a:lnTo>
                  <a:lnTo>
                    <a:pt x="494137" y="139618"/>
                  </a:lnTo>
                  <a:lnTo>
                    <a:pt x="450762" y="148516"/>
                  </a:lnTo>
                  <a:lnTo>
                    <a:pt x="409128" y="157625"/>
                  </a:lnTo>
                  <a:lnTo>
                    <a:pt x="369273" y="166937"/>
                  </a:lnTo>
                  <a:lnTo>
                    <a:pt x="331236" y="176449"/>
                  </a:lnTo>
                  <a:lnTo>
                    <a:pt x="260768" y="196043"/>
                  </a:lnTo>
                  <a:lnTo>
                    <a:pt x="198033" y="216359"/>
                  </a:lnTo>
                  <a:lnTo>
                    <a:pt x="143339" y="237349"/>
                  </a:lnTo>
                  <a:lnTo>
                    <a:pt x="96993" y="258966"/>
                  </a:lnTo>
                  <a:lnTo>
                    <a:pt x="59303" y="281162"/>
                  </a:lnTo>
                  <a:lnTo>
                    <a:pt x="19672" y="315435"/>
                  </a:lnTo>
                  <a:lnTo>
                    <a:pt x="1248" y="350741"/>
                  </a:lnTo>
                  <a:lnTo>
                    <a:pt x="0" y="362712"/>
                  </a:lnTo>
                  <a:lnTo>
                    <a:pt x="1248" y="374682"/>
                  </a:lnTo>
                  <a:lnTo>
                    <a:pt x="19672" y="409988"/>
                  </a:lnTo>
                  <a:lnTo>
                    <a:pt x="59303" y="444261"/>
                  </a:lnTo>
                  <a:lnTo>
                    <a:pt x="96993" y="466457"/>
                  </a:lnTo>
                  <a:lnTo>
                    <a:pt x="143339" y="488074"/>
                  </a:lnTo>
                  <a:lnTo>
                    <a:pt x="198033" y="509064"/>
                  </a:lnTo>
                  <a:lnTo>
                    <a:pt x="260768" y="529380"/>
                  </a:lnTo>
                  <a:lnTo>
                    <a:pt x="331236" y="548974"/>
                  </a:lnTo>
                  <a:lnTo>
                    <a:pt x="369273" y="558486"/>
                  </a:lnTo>
                  <a:lnTo>
                    <a:pt x="409128" y="567798"/>
                  </a:lnTo>
                  <a:lnTo>
                    <a:pt x="450762" y="576907"/>
                  </a:lnTo>
                  <a:lnTo>
                    <a:pt x="494137" y="585805"/>
                  </a:lnTo>
                  <a:lnTo>
                    <a:pt x="539214" y="594486"/>
                  </a:lnTo>
                  <a:lnTo>
                    <a:pt x="585956" y="602945"/>
                  </a:lnTo>
                  <a:lnTo>
                    <a:pt x="634322" y="611176"/>
                  </a:lnTo>
                  <a:lnTo>
                    <a:pt x="684276" y="619172"/>
                  </a:lnTo>
                  <a:lnTo>
                    <a:pt x="735777" y="626928"/>
                  </a:lnTo>
                  <a:lnTo>
                    <a:pt x="788789" y="634438"/>
                  </a:lnTo>
                  <a:lnTo>
                    <a:pt x="843272" y="641695"/>
                  </a:lnTo>
                  <a:lnTo>
                    <a:pt x="899188" y="648694"/>
                  </a:lnTo>
                  <a:lnTo>
                    <a:pt x="956498" y="655429"/>
                  </a:lnTo>
                  <a:lnTo>
                    <a:pt x="1015165" y="661894"/>
                  </a:lnTo>
                  <a:lnTo>
                    <a:pt x="1075149" y="668082"/>
                  </a:lnTo>
                  <a:lnTo>
                    <a:pt x="1136412" y="673989"/>
                  </a:lnTo>
                  <a:lnTo>
                    <a:pt x="1198916" y="679607"/>
                  </a:lnTo>
                  <a:lnTo>
                    <a:pt x="1262621" y="684930"/>
                  </a:lnTo>
                  <a:lnTo>
                    <a:pt x="1327491" y="689954"/>
                  </a:lnTo>
                  <a:lnTo>
                    <a:pt x="1393485" y="694672"/>
                  </a:lnTo>
                  <a:lnTo>
                    <a:pt x="1460566" y="699077"/>
                  </a:lnTo>
                  <a:lnTo>
                    <a:pt x="1528695" y="703165"/>
                  </a:lnTo>
                  <a:lnTo>
                    <a:pt x="1597834" y="706928"/>
                  </a:lnTo>
                  <a:lnTo>
                    <a:pt x="1667944" y="710362"/>
                  </a:lnTo>
                  <a:lnTo>
                    <a:pt x="1738987" y="713459"/>
                  </a:lnTo>
                  <a:lnTo>
                    <a:pt x="1810924" y="716214"/>
                  </a:lnTo>
                  <a:lnTo>
                    <a:pt x="1883717" y="718622"/>
                  </a:lnTo>
                  <a:lnTo>
                    <a:pt x="1957328" y="720675"/>
                  </a:lnTo>
                  <a:lnTo>
                    <a:pt x="2031717" y="722369"/>
                  </a:lnTo>
                  <a:lnTo>
                    <a:pt x="2106846" y="723696"/>
                  </a:lnTo>
                  <a:lnTo>
                    <a:pt x="2182677" y="724652"/>
                  </a:lnTo>
                  <a:lnTo>
                    <a:pt x="2259172" y="725230"/>
                  </a:lnTo>
                  <a:lnTo>
                    <a:pt x="2336292" y="725424"/>
                  </a:lnTo>
                  <a:lnTo>
                    <a:pt x="2413411" y="725230"/>
                  </a:lnTo>
                  <a:lnTo>
                    <a:pt x="2489906" y="724652"/>
                  </a:lnTo>
                  <a:lnTo>
                    <a:pt x="2565737" y="723696"/>
                  </a:lnTo>
                  <a:lnTo>
                    <a:pt x="2640866" y="722369"/>
                  </a:lnTo>
                  <a:lnTo>
                    <a:pt x="2715255" y="720675"/>
                  </a:lnTo>
                  <a:lnTo>
                    <a:pt x="2788866" y="718622"/>
                  </a:lnTo>
                  <a:lnTo>
                    <a:pt x="2861659" y="716214"/>
                  </a:lnTo>
                  <a:lnTo>
                    <a:pt x="2933596" y="713459"/>
                  </a:lnTo>
                  <a:lnTo>
                    <a:pt x="3004639" y="710362"/>
                  </a:lnTo>
                  <a:lnTo>
                    <a:pt x="3074749" y="706928"/>
                  </a:lnTo>
                  <a:lnTo>
                    <a:pt x="3143888" y="703165"/>
                  </a:lnTo>
                  <a:lnTo>
                    <a:pt x="3212017" y="699077"/>
                  </a:lnTo>
                  <a:lnTo>
                    <a:pt x="3279098" y="694672"/>
                  </a:lnTo>
                  <a:lnTo>
                    <a:pt x="3345092" y="689954"/>
                  </a:lnTo>
                  <a:lnTo>
                    <a:pt x="3409962" y="684930"/>
                  </a:lnTo>
                  <a:lnTo>
                    <a:pt x="3473667" y="679607"/>
                  </a:lnTo>
                  <a:lnTo>
                    <a:pt x="3536171" y="673989"/>
                  </a:lnTo>
                  <a:lnTo>
                    <a:pt x="3597434" y="668082"/>
                  </a:lnTo>
                  <a:lnTo>
                    <a:pt x="3657418" y="661894"/>
                  </a:lnTo>
                  <a:lnTo>
                    <a:pt x="3716085" y="655429"/>
                  </a:lnTo>
                  <a:lnTo>
                    <a:pt x="3773395" y="648694"/>
                  </a:lnTo>
                  <a:lnTo>
                    <a:pt x="3829311" y="641695"/>
                  </a:lnTo>
                  <a:lnTo>
                    <a:pt x="3883794" y="634438"/>
                  </a:lnTo>
                  <a:lnTo>
                    <a:pt x="3936806" y="626928"/>
                  </a:lnTo>
                  <a:lnTo>
                    <a:pt x="3988307" y="619172"/>
                  </a:lnTo>
                  <a:lnTo>
                    <a:pt x="4038261" y="611176"/>
                  </a:lnTo>
                  <a:lnTo>
                    <a:pt x="4086627" y="602945"/>
                  </a:lnTo>
                  <a:lnTo>
                    <a:pt x="4133369" y="594486"/>
                  </a:lnTo>
                  <a:lnTo>
                    <a:pt x="4178446" y="585805"/>
                  </a:lnTo>
                  <a:lnTo>
                    <a:pt x="4221821" y="576907"/>
                  </a:lnTo>
                  <a:lnTo>
                    <a:pt x="4263455" y="567798"/>
                  </a:lnTo>
                  <a:lnTo>
                    <a:pt x="4303310" y="558486"/>
                  </a:lnTo>
                  <a:lnTo>
                    <a:pt x="4341347" y="548974"/>
                  </a:lnTo>
                  <a:lnTo>
                    <a:pt x="4411815" y="529380"/>
                  </a:lnTo>
                  <a:lnTo>
                    <a:pt x="4474550" y="509064"/>
                  </a:lnTo>
                  <a:lnTo>
                    <a:pt x="4529244" y="488074"/>
                  </a:lnTo>
                  <a:lnTo>
                    <a:pt x="4575590" y="466457"/>
                  </a:lnTo>
                  <a:lnTo>
                    <a:pt x="4613280" y="444261"/>
                  </a:lnTo>
                  <a:lnTo>
                    <a:pt x="4652911" y="409988"/>
                  </a:lnTo>
                  <a:lnTo>
                    <a:pt x="4671335" y="374682"/>
                  </a:lnTo>
                  <a:lnTo>
                    <a:pt x="4672583" y="362712"/>
                  </a:lnTo>
                  <a:lnTo>
                    <a:pt x="4671335" y="350741"/>
                  </a:lnTo>
                  <a:lnTo>
                    <a:pt x="4652911" y="315435"/>
                  </a:lnTo>
                  <a:lnTo>
                    <a:pt x="4613280" y="281162"/>
                  </a:lnTo>
                  <a:lnTo>
                    <a:pt x="4575590" y="258966"/>
                  </a:lnTo>
                  <a:lnTo>
                    <a:pt x="4529244" y="237349"/>
                  </a:lnTo>
                  <a:lnTo>
                    <a:pt x="4474550" y="216359"/>
                  </a:lnTo>
                  <a:lnTo>
                    <a:pt x="4411815" y="196043"/>
                  </a:lnTo>
                  <a:lnTo>
                    <a:pt x="4341347" y="176449"/>
                  </a:lnTo>
                  <a:lnTo>
                    <a:pt x="4303310" y="166937"/>
                  </a:lnTo>
                  <a:lnTo>
                    <a:pt x="4263455" y="157625"/>
                  </a:lnTo>
                  <a:lnTo>
                    <a:pt x="4221821" y="148516"/>
                  </a:lnTo>
                  <a:lnTo>
                    <a:pt x="4178446" y="139618"/>
                  </a:lnTo>
                  <a:lnTo>
                    <a:pt x="4133369" y="130937"/>
                  </a:lnTo>
                  <a:lnTo>
                    <a:pt x="4086627" y="122478"/>
                  </a:lnTo>
                  <a:lnTo>
                    <a:pt x="4038261" y="114247"/>
                  </a:lnTo>
                  <a:lnTo>
                    <a:pt x="3988308" y="106251"/>
                  </a:lnTo>
                  <a:lnTo>
                    <a:pt x="3936806" y="98495"/>
                  </a:lnTo>
                  <a:lnTo>
                    <a:pt x="3883794" y="90985"/>
                  </a:lnTo>
                  <a:lnTo>
                    <a:pt x="3829311" y="83728"/>
                  </a:lnTo>
                  <a:lnTo>
                    <a:pt x="3773395" y="76729"/>
                  </a:lnTo>
                  <a:lnTo>
                    <a:pt x="3716085" y="69994"/>
                  </a:lnTo>
                  <a:lnTo>
                    <a:pt x="3657418" y="63529"/>
                  </a:lnTo>
                  <a:lnTo>
                    <a:pt x="3597434" y="57341"/>
                  </a:lnTo>
                  <a:lnTo>
                    <a:pt x="3536171" y="51434"/>
                  </a:lnTo>
                  <a:lnTo>
                    <a:pt x="3473667" y="45816"/>
                  </a:lnTo>
                  <a:lnTo>
                    <a:pt x="3409962" y="40493"/>
                  </a:lnTo>
                  <a:lnTo>
                    <a:pt x="3345092" y="35469"/>
                  </a:lnTo>
                  <a:lnTo>
                    <a:pt x="3279098" y="30751"/>
                  </a:lnTo>
                  <a:lnTo>
                    <a:pt x="3212017" y="26346"/>
                  </a:lnTo>
                  <a:lnTo>
                    <a:pt x="3143888" y="22258"/>
                  </a:lnTo>
                  <a:lnTo>
                    <a:pt x="3074749" y="18495"/>
                  </a:lnTo>
                  <a:lnTo>
                    <a:pt x="3004639" y="15061"/>
                  </a:lnTo>
                  <a:lnTo>
                    <a:pt x="2933596" y="11964"/>
                  </a:lnTo>
                  <a:lnTo>
                    <a:pt x="2861659" y="9209"/>
                  </a:lnTo>
                  <a:lnTo>
                    <a:pt x="2788866" y="6801"/>
                  </a:lnTo>
                  <a:lnTo>
                    <a:pt x="2715255" y="4748"/>
                  </a:lnTo>
                  <a:lnTo>
                    <a:pt x="2640866" y="3054"/>
                  </a:lnTo>
                  <a:lnTo>
                    <a:pt x="2565737" y="1727"/>
                  </a:lnTo>
                  <a:lnTo>
                    <a:pt x="2489906" y="771"/>
                  </a:lnTo>
                  <a:lnTo>
                    <a:pt x="2413411" y="193"/>
                  </a:lnTo>
                  <a:lnTo>
                    <a:pt x="2336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867" y="1929383"/>
              <a:ext cx="4672965" cy="725805"/>
            </a:xfrm>
            <a:custGeom>
              <a:avLst/>
              <a:gdLst/>
              <a:ahLst/>
              <a:cxnLst/>
              <a:rect l="l" t="t" r="r" b="b"/>
              <a:pathLst>
                <a:path w="4672965" h="725805">
                  <a:moveTo>
                    <a:pt x="0" y="362712"/>
                  </a:moveTo>
                  <a:lnTo>
                    <a:pt x="19672" y="315435"/>
                  </a:lnTo>
                  <a:lnTo>
                    <a:pt x="59303" y="281162"/>
                  </a:lnTo>
                  <a:lnTo>
                    <a:pt x="96993" y="258966"/>
                  </a:lnTo>
                  <a:lnTo>
                    <a:pt x="143339" y="237349"/>
                  </a:lnTo>
                  <a:lnTo>
                    <a:pt x="198033" y="216359"/>
                  </a:lnTo>
                  <a:lnTo>
                    <a:pt x="260768" y="196043"/>
                  </a:lnTo>
                  <a:lnTo>
                    <a:pt x="331236" y="176449"/>
                  </a:lnTo>
                  <a:lnTo>
                    <a:pt x="369273" y="166937"/>
                  </a:lnTo>
                  <a:lnTo>
                    <a:pt x="409128" y="157625"/>
                  </a:lnTo>
                  <a:lnTo>
                    <a:pt x="450762" y="148516"/>
                  </a:lnTo>
                  <a:lnTo>
                    <a:pt x="494137" y="139618"/>
                  </a:lnTo>
                  <a:lnTo>
                    <a:pt x="539214" y="130937"/>
                  </a:lnTo>
                  <a:lnTo>
                    <a:pt x="585956" y="122478"/>
                  </a:lnTo>
                  <a:lnTo>
                    <a:pt x="634322" y="114247"/>
                  </a:lnTo>
                  <a:lnTo>
                    <a:pt x="684276" y="106251"/>
                  </a:lnTo>
                  <a:lnTo>
                    <a:pt x="735777" y="98495"/>
                  </a:lnTo>
                  <a:lnTo>
                    <a:pt x="788789" y="90985"/>
                  </a:lnTo>
                  <a:lnTo>
                    <a:pt x="843272" y="83728"/>
                  </a:lnTo>
                  <a:lnTo>
                    <a:pt x="899188" y="76729"/>
                  </a:lnTo>
                  <a:lnTo>
                    <a:pt x="956498" y="69994"/>
                  </a:lnTo>
                  <a:lnTo>
                    <a:pt x="1015165" y="63529"/>
                  </a:lnTo>
                  <a:lnTo>
                    <a:pt x="1075149" y="57341"/>
                  </a:lnTo>
                  <a:lnTo>
                    <a:pt x="1136412" y="51434"/>
                  </a:lnTo>
                  <a:lnTo>
                    <a:pt x="1198916" y="45816"/>
                  </a:lnTo>
                  <a:lnTo>
                    <a:pt x="1262621" y="40493"/>
                  </a:lnTo>
                  <a:lnTo>
                    <a:pt x="1327491" y="35469"/>
                  </a:lnTo>
                  <a:lnTo>
                    <a:pt x="1393485" y="30751"/>
                  </a:lnTo>
                  <a:lnTo>
                    <a:pt x="1460566" y="26346"/>
                  </a:lnTo>
                  <a:lnTo>
                    <a:pt x="1528695" y="22258"/>
                  </a:lnTo>
                  <a:lnTo>
                    <a:pt x="1597834" y="18495"/>
                  </a:lnTo>
                  <a:lnTo>
                    <a:pt x="1667944" y="15061"/>
                  </a:lnTo>
                  <a:lnTo>
                    <a:pt x="1738987" y="11964"/>
                  </a:lnTo>
                  <a:lnTo>
                    <a:pt x="1810924" y="9209"/>
                  </a:lnTo>
                  <a:lnTo>
                    <a:pt x="1883717" y="6801"/>
                  </a:lnTo>
                  <a:lnTo>
                    <a:pt x="1957328" y="4748"/>
                  </a:lnTo>
                  <a:lnTo>
                    <a:pt x="2031717" y="3054"/>
                  </a:lnTo>
                  <a:lnTo>
                    <a:pt x="2106846" y="1727"/>
                  </a:lnTo>
                  <a:lnTo>
                    <a:pt x="2182677" y="771"/>
                  </a:lnTo>
                  <a:lnTo>
                    <a:pt x="2259172" y="193"/>
                  </a:lnTo>
                  <a:lnTo>
                    <a:pt x="2336292" y="0"/>
                  </a:lnTo>
                  <a:lnTo>
                    <a:pt x="2413411" y="193"/>
                  </a:lnTo>
                  <a:lnTo>
                    <a:pt x="2489906" y="771"/>
                  </a:lnTo>
                  <a:lnTo>
                    <a:pt x="2565737" y="1727"/>
                  </a:lnTo>
                  <a:lnTo>
                    <a:pt x="2640866" y="3054"/>
                  </a:lnTo>
                  <a:lnTo>
                    <a:pt x="2715255" y="4748"/>
                  </a:lnTo>
                  <a:lnTo>
                    <a:pt x="2788866" y="6801"/>
                  </a:lnTo>
                  <a:lnTo>
                    <a:pt x="2861659" y="9209"/>
                  </a:lnTo>
                  <a:lnTo>
                    <a:pt x="2933596" y="11964"/>
                  </a:lnTo>
                  <a:lnTo>
                    <a:pt x="3004639" y="15061"/>
                  </a:lnTo>
                  <a:lnTo>
                    <a:pt x="3074749" y="18495"/>
                  </a:lnTo>
                  <a:lnTo>
                    <a:pt x="3143888" y="22258"/>
                  </a:lnTo>
                  <a:lnTo>
                    <a:pt x="3212017" y="26346"/>
                  </a:lnTo>
                  <a:lnTo>
                    <a:pt x="3279098" y="30751"/>
                  </a:lnTo>
                  <a:lnTo>
                    <a:pt x="3345092" y="35469"/>
                  </a:lnTo>
                  <a:lnTo>
                    <a:pt x="3409962" y="40493"/>
                  </a:lnTo>
                  <a:lnTo>
                    <a:pt x="3473667" y="45816"/>
                  </a:lnTo>
                  <a:lnTo>
                    <a:pt x="3536171" y="51434"/>
                  </a:lnTo>
                  <a:lnTo>
                    <a:pt x="3597434" y="57341"/>
                  </a:lnTo>
                  <a:lnTo>
                    <a:pt x="3657418" y="63529"/>
                  </a:lnTo>
                  <a:lnTo>
                    <a:pt x="3716085" y="69994"/>
                  </a:lnTo>
                  <a:lnTo>
                    <a:pt x="3773395" y="76729"/>
                  </a:lnTo>
                  <a:lnTo>
                    <a:pt x="3829311" y="83728"/>
                  </a:lnTo>
                  <a:lnTo>
                    <a:pt x="3883794" y="90985"/>
                  </a:lnTo>
                  <a:lnTo>
                    <a:pt x="3936806" y="98495"/>
                  </a:lnTo>
                  <a:lnTo>
                    <a:pt x="3988308" y="106251"/>
                  </a:lnTo>
                  <a:lnTo>
                    <a:pt x="4038261" y="114247"/>
                  </a:lnTo>
                  <a:lnTo>
                    <a:pt x="4086627" y="122478"/>
                  </a:lnTo>
                  <a:lnTo>
                    <a:pt x="4133369" y="130937"/>
                  </a:lnTo>
                  <a:lnTo>
                    <a:pt x="4178446" y="139618"/>
                  </a:lnTo>
                  <a:lnTo>
                    <a:pt x="4221821" y="148516"/>
                  </a:lnTo>
                  <a:lnTo>
                    <a:pt x="4263455" y="157625"/>
                  </a:lnTo>
                  <a:lnTo>
                    <a:pt x="4303310" y="166937"/>
                  </a:lnTo>
                  <a:lnTo>
                    <a:pt x="4341347" y="176449"/>
                  </a:lnTo>
                  <a:lnTo>
                    <a:pt x="4411815" y="196043"/>
                  </a:lnTo>
                  <a:lnTo>
                    <a:pt x="4474550" y="216359"/>
                  </a:lnTo>
                  <a:lnTo>
                    <a:pt x="4529244" y="237349"/>
                  </a:lnTo>
                  <a:lnTo>
                    <a:pt x="4575590" y="258966"/>
                  </a:lnTo>
                  <a:lnTo>
                    <a:pt x="4613280" y="281162"/>
                  </a:lnTo>
                  <a:lnTo>
                    <a:pt x="4652911" y="315435"/>
                  </a:lnTo>
                  <a:lnTo>
                    <a:pt x="4671335" y="350741"/>
                  </a:lnTo>
                  <a:lnTo>
                    <a:pt x="4672583" y="362712"/>
                  </a:lnTo>
                  <a:lnTo>
                    <a:pt x="4671335" y="374682"/>
                  </a:lnTo>
                  <a:lnTo>
                    <a:pt x="4652911" y="409988"/>
                  </a:lnTo>
                  <a:lnTo>
                    <a:pt x="4613280" y="444261"/>
                  </a:lnTo>
                  <a:lnTo>
                    <a:pt x="4575590" y="466457"/>
                  </a:lnTo>
                  <a:lnTo>
                    <a:pt x="4529244" y="488074"/>
                  </a:lnTo>
                  <a:lnTo>
                    <a:pt x="4474550" y="509064"/>
                  </a:lnTo>
                  <a:lnTo>
                    <a:pt x="4411815" y="529380"/>
                  </a:lnTo>
                  <a:lnTo>
                    <a:pt x="4341347" y="548974"/>
                  </a:lnTo>
                  <a:lnTo>
                    <a:pt x="4303310" y="558486"/>
                  </a:lnTo>
                  <a:lnTo>
                    <a:pt x="4263455" y="567798"/>
                  </a:lnTo>
                  <a:lnTo>
                    <a:pt x="4221821" y="576907"/>
                  </a:lnTo>
                  <a:lnTo>
                    <a:pt x="4178446" y="585805"/>
                  </a:lnTo>
                  <a:lnTo>
                    <a:pt x="4133369" y="594486"/>
                  </a:lnTo>
                  <a:lnTo>
                    <a:pt x="4086627" y="602945"/>
                  </a:lnTo>
                  <a:lnTo>
                    <a:pt x="4038261" y="611176"/>
                  </a:lnTo>
                  <a:lnTo>
                    <a:pt x="3988307" y="619172"/>
                  </a:lnTo>
                  <a:lnTo>
                    <a:pt x="3936806" y="626928"/>
                  </a:lnTo>
                  <a:lnTo>
                    <a:pt x="3883794" y="634438"/>
                  </a:lnTo>
                  <a:lnTo>
                    <a:pt x="3829311" y="641695"/>
                  </a:lnTo>
                  <a:lnTo>
                    <a:pt x="3773395" y="648694"/>
                  </a:lnTo>
                  <a:lnTo>
                    <a:pt x="3716085" y="655429"/>
                  </a:lnTo>
                  <a:lnTo>
                    <a:pt x="3657418" y="661894"/>
                  </a:lnTo>
                  <a:lnTo>
                    <a:pt x="3597434" y="668082"/>
                  </a:lnTo>
                  <a:lnTo>
                    <a:pt x="3536171" y="673989"/>
                  </a:lnTo>
                  <a:lnTo>
                    <a:pt x="3473667" y="679607"/>
                  </a:lnTo>
                  <a:lnTo>
                    <a:pt x="3409962" y="684930"/>
                  </a:lnTo>
                  <a:lnTo>
                    <a:pt x="3345092" y="689954"/>
                  </a:lnTo>
                  <a:lnTo>
                    <a:pt x="3279098" y="694672"/>
                  </a:lnTo>
                  <a:lnTo>
                    <a:pt x="3212017" y="699077"/>
                  </a:lnTo>
                  <a:lnTo>
                    <a:pt x="3143888" y="703165"/>
                  </a:lnTo>
                  <a:lnTo>
                    <a:pt x="3074749" y="706928"/>
                  </a:lnTo>
                  <a:lnTo>
                    <a:pt x="3004639" y="710362"/>
                  </a:lnTo>
                  <a:lnTo>
                    <a:pt x="2933596" y="713459"/>
                  </a:lnTo>
                  <a:lnTo>
                    <a:pt x="2861659" y="716214"/>
                  </a:lnTo>
                  <a:lnTo>
                    <a:pt x="2788866" y="718622"/>
                  </a:lnTo>
                  <a:lnTo>
                    <a:pt x="2715255" y="720675"/>
                  </a:lnTo>
                  <a:lnTo>
                    <a:pt x="2640866" y="722369"/>
                  </a:lnTo>
                  <a:lnTo>
                    <a:pt x="2565737" y="723696"/>
                  </a:lnTo>
                  <a:lnTo>
                    <a:pt x="2489906" y="724652"/>
                  </a:lnTo>
                  <a:lnTo>
                    <a:pt x="2413411" y="725230"/>
                  </a:lnTo>
                  <a:lnTo>
                    <a:pt x="2336292" y="725424"/>
                  </a:lnTo>
                  <a:lnTo>
                    <a:pt x="2259172" y="725230"/>
                  </a:lnTo>
                  <a:lnTo>
                    <a:pt x="2182677" y="724652"/>
                  </a:lnTo>
                  <a:lnTo>
                    <a:pt x="2106846" y="723696"/>
                  </a:lnTo>
                  <a:lnTo>
                    <a:pt x="2031717" y="722369"/>
                  </a:lnTo>
                  <a:lnTo>
                    <a:pt x="1957328" y="720675"/>
                  </a:lnTo>
                  <a:lnTo>
                    <a:pt x="1883717" y="718622"/>
                  </a:lnTo>
                  <a:lnTo>
                    <a:pt x="1810924" y="716214"/>
                  </a:lnTo>
                  <a:lnTo>
                    <a:pt x="1738987" y="713459"/>
                  </a:lnTo>
                  <a:lnTo>
                    <a:pt x="1667944" y="710362"/>
                  </a:lnTo>
                  <a:lnTo>
                    <a:pt x="1597834" y="706928"/>
                  </a:lnTo>
                  <a:lnTo>
                    <a:pt x="1528695" y="703165"/>
                  </a:lnTo>
                  <a:lnTo>
                    <a:pt x="1460566" y="699077"/>
                  </a:lnTo>
                  <a:lnTo>
                    <a:pt x="1393485" y="694672"/>
                  </a:lnTo>
                  <a:lnTo>
                    <a:pt x="1327491" y="689954"/>
                  </a:lnTo>
                  <a:lnTo>
                    <a:pt x="1262621" y="684930"/>
                  </a:lnTo>
                  <a:lnTo>
                    <a:pt x="1198916" y="679607"/>
                  </a:lnTo>
                  <a:lnTo>
                    <a:pt x="1136412" y="673989"/>
                  </a:lnTo>
                  <a:lnTo>
                    <a:pt x="1075149" y="668082"/>
                  </a:lnTo>
                  <a:lnTo>
                    <a:pt x="1015165" y="661894"/>
                  </a:lnTo>
                  <a:lnTo>
                    <a:pt x="956498" y="655429"/>
                  </a:lnTo>
                  <a:lnTo>
                    <a:pt x="899188" y="648694"/>
                  </a:lnTo>
                  <a:lnTo>
                    <a:pt x="843272" y="641695"/>
                  </a:lnTo>
                  <a:lnTo>
                    <a:pt x="788789" y="634438"/>
                  </a:lnTo>
                  <a:lnTo>
                    <a:pt x="735777" y="626928"/>
                  </a:lnTo>
                  <a:lnTo>
                    <a:pt x="684276" y="619172"/>
                  </a:lnTo>
                  <a:lnTo>
                    <a:pt x="634322" y="611176"/>
                  </a:lnTo>
                  <a:lnTo>
                    <a:pt x="585956" y="602945"/>
                  </a:lnTo>
                  <a:lnTo>
                    <a:pt x="539214" y="594486"/>
                  </a:lnTo>
                  <a:lnTo>
                    <a:pt x="494137" y="585805"/>
                  </a:lnTo>
                  <a:lnTo>
                    <a:pt x="450762" y="576907"/>
                  </a:lnTo>
                  <a:lnTo>
                    <a:pt x="409128" y="567798"/>
                  </a:lnTo>
                  <a:lnTo>
                    <a:pt x="369273" y="558486"/>
                  </a:lnTo>
                  <a:lnTo>
                    <a:pt x="331236" y="548974"/>
                  </a:lnTo>
                  <a:lnTo>
                    <a:pt x="260768" y="529380"/>
                  </a:lnTo>
                  <a:lnTo>
                    <a:pt x="198033" y="509064"/>
                  </a:lnTo>
                  <a:lnTo>
                    <a:pt x="143339" y="488074"/>
                  </a:lnTo>
                  <a:lnTo>
                    <a:pt x="96993" y="466457"/>
                  </a:lnTo>
                  <a:lnTo>
                    <a:pt x="59303" y="444261"/>
                  </a:lnTo>
                  <a:lnTo>
                    <a:pt x="19672" y="409988"/>
                  </a:lnTo>
                  <a:lnTo>
                    <a:pt x="1248" y="374682"/>
                  </a:lnTo>
                  <a:lnTo>
                    <a:pt x="0" y="3627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7341" y="2048281"/>
            <a:ext cx="384810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60" dirty="0">
                <a:solidFill>
                  <a:srgbClr val="660066"/>
                </a:solidFill>
                <a:latin typeface="Arial Black"/>
                <a:cs typeface="Arial Black"/>
              </a:rPr>
              <a:t>Comment</a:t>
            </a:r>
            <a:r>
              <a:rPr sz="2500" i="1" spc="-14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660066"/>
                </a:solidFill>
                <a:latin typeface="Arial Black"/>
                <a:cs typeface="Arial Black"/>
              </a:rPr>
              <a:t>la</a:t>
            </a:r>
            <a:r>
              <a:rPr sz="2500" i="1" spc="-14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2500" i="1" spc="-45" dirty="0">
                <a:solidFill>
                  <a:srgbClr val="660066"/>
                </a:solidFill>
                <a:latin typeface="Arial Black"/>
                <a:cs typeface="Arial Black"/>
              </a:rPr>
              <a:t>construire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45580" y="1885188"/>
            <a:ext cx="4681855" cy="734695"/>
            <a:chOff x="6545580" y="1885188"/>
            <a:chExt cx="4681855" cy="734695"/>
          </a:xfrm>
        </p:grpSpPr>
        <p:sp>
          <p:nvSpPr>
            <p:cNvPr id="11" name="object 11"/>
            <p:cNvSpPr/>
            <p:nvPr/>
          </p:nvSpPr>
          <p:spPr>
            <a:xfrm>
              <a:off x="6550152" y="1889760"/>
              <a:ext cx="4672965" cy="725805"/>
            </a:xfrm>
            <a:custGeom>
              <a:avLst/>
              <a:gdLst/>
              <a:ahLst/>
              <a:cxnLst/>
              <a:rect l="l" t="t" r="r" b="b"/>
              <a:pathLst>
                <a:path w="4672965" h="725805">
                  <a:moveTo>
                    <a:pt x="2336292" y="0"/>
                  </a:moveTo>
                  <a:lnTo>
                    <a:pt x="2259172" y="193"/>
                  </a:lnTo>
                  <a:lnTo>
                    <a:pt x="2182677" y="771"/>
                  </a:lnTo>
                  <a:lnTo>
                    <a:pt x="2106846" y="1727"/>
                  </a:lnTo>
                  <a:lnTo>
                    <a:pt x="2031717" y="3054"/>
                  </a:lnTo>
                  <a:lnTo>
                    <a:pt x="1957328" y="4748"/>
                  </a:lnTo>
                  <a:lnTo>
                    <a:pt x="1883717" y="6801"/>
                  </a:lnTo>
                  <a:lnTo>
                    <a:pt x="1810924" y="9209"/>
                  </a:lnTo>
                  <a:lnTo>
                    <a:pt x="1738987" y="11964"/>
                  </a:lnTo>
                  <a:lnTo>
                    <a:pt x="1667944" y="15061"/>
                  </a:lnTo>
                  <a:lnTo>
                    <a:pt x="1597834" y="18495"/>
                  </a:lnTo>
                  <a:lnTo>
                    <a:pt x="1528695" y="22258"/>
                  </a:lnTo>
                  <a:lnTo>
                    <a:pt x="1460566" y="26346"/>
                  </a:lnTo>
                  <a:lnTo>
                    <a:pt x="1393485" y="30751"/>
                  </a:lnTo>
                  <a:lnTo>
                    <a:pt x="1327491" y="35469"/>
                  </a:lnTo>
                  <a:lnTo>
                    <a:pt x="1262621" y="40493"/>
                  </a:lnTo>
                  <a:lnTo>
                    <a:pt x="1198916" y="45816"/>
                  </a:lnTo>
                  <a:lnTo>
                    <a:pt x="1136412" y="51434"/>
                  </a:lnTo>
                  <a:lnTo>
                    <a:pt x="1075149" y="57341"/>
                  </a:lnTo>
                  <a:lnTo>
                    <a:pt x="1015165" y="63529"/>
                  </a:lnTo>
                  <a:lnTo>
                    <a:pt x="956498" y="69994"/>
                  </a:lnTo>
                  <a:lnTo>
                    <a:pt x="899188" y="76729"/>
                  </a:lnTo>
                  <a:lnTo>
                    <a:pt x="843272" y="83728"/>
                  </a:lnTo>
                  <a:lnTo>
                    <a:pt x="788789" y="90985"/>
                  </a:lnTo>
                  <a:lnTo>
                    <a:pt x="735777" y="98495"/>
                  </a:lnTo>
                  <a:lnTo>
                    <a:pt x="684276" y="106251"/>
                  </a:lnTo>
                  <a:lnTo>
                    <a:pt x="634322" y="114247"/>
                  </a:lnTo>
                  <a:lnTo>
                    <a:pt x="585956" y="122478"/>
                  </a:lnTo>
                  <a:lnTo>
                    <a:pt x="539214" y="130937"/>
                  </a:lnTo>
                  <a:lnTo>
                    <a:pt x="494137" y="139618"/>
                  </a:lnTo>
                  <a:lnTo>
                    <a:pt x="450762" y="148516"/>
                  </a:lnTo>
                  <a:lnTo>
                    <a:pt x="409128" y="157625"/>
                  </a:lnTo>
                  <a:lnTo>
                    <a:pt x="369273" y="166937"/>
                  </a:lnTo>
                  <a:lnTo>
                    <a:pt x="331236" y="176449"/>
                  </a:lnTo>
                  <a:lnTo>
                    <a:pt x="260768" y="196043"/>
                  </a:lnTo>
                  <a:lnTo>
                    <a:pt x="198033" y="216359"/>
                  </a:lnTo>
                  <a:lnTo>
                    <a:pt x="143339" y="237349"/>
                  </a:lnTo>
                  <a:lnTo>
                    <a:pt x="96993" y="258966"/>
                  </a:lnTo>
                  <a:lnTo>
                    <a:pt x="59303" y="281162"/>
                  </a:lnTo>
                  <a:lnTo>
                    <a:pt x="19672" y="315435"/>
                  </a:lnTo>
                  <a:lnTo>
                    <a:pt x="1248" y="350741"/>
                  </a:lnTo>
                  <a:lnTo>
                    <a:pt x="0" y="362712"/>
                  </a:lnTo>
                  <a:lnTo>
                    <a:pt x="1248" y="374682"/>
                  </a:lnTo>
                  <a:lnTo>
                    <a:pt x="19672" y="409988"/>
                  </a:lnTo>
                  <a:lnTo>
                    <a:pt x="59303" y="444261"/>
                  </a:lnTo>
                  <a:lnTo>
                    <a:pt x="96993" y="466457"/>
                  </a:lnTo>
                  <a:lnTo>
                    <a:pt x="143339" y="488074"/>
                  </a:lnTo>
                  <a:lnTo>
                    <a:pt x="198033" y="509064"/>
                  </a:lnTo>
                  <a:lnTo>
                    <a:pt x="260768" y="529380"/>
                  </a:lnTo>
                  <a:lnTo>
                    <a:pt x="331236" y="548974"/>
                  </a:lnTo>
                  <a:lnTo>
                    <a:pt x="369273" y="558486"/>
                  </a:lnTo>
                  <a:lnTo>
                    <a:pt x="409128" y="567798"/>
                  </a:lnTo>
                  <a:lnTo>
                    <a:pt x="450762" y="576907"/>
                  </a:lnTo>
                  <a:lnTo>
                    <a:pt x="494137" y="585805"/>
                  </a:lnTo>
                  <a:lnTo>
                    <a:pt x="539214" y="594486"/>
                  </a:lnTo>
                  <a:lnTo>
                    <a:pt x="585956" y="602945"/>
                  </a:lnTo>
                  <a:lnTo>
                    <a:pt x="634322" y="611176"/>
                  </a:lnTo>
                  <a:lnTo>
                    <a:pt x="684275" y="619172"/>
                  </a:lnTo>
                  <a:lnTo>
                    <a:pt x="735777" y="626928"/>
                  </a:lnTo>
                  <a:lnTo>
                    <a:pt x="788789" y="634438"/>
                  </a:lnTo>
                  <a:lnTo>
                    <a:pt x="843272" y="641695"/>
                  </a:lnTo>
                  <a:lnTo>
                    <a:pt x="899188" y="648694"/>
                  </a:lnTo>
                  <a:lnTo>
                    <a:pt x="956498" y="655429"/>
                  </a:lnTo>
                  <a:lnTo>
                    <a:pt x="1015165" y="661894"/>
                  </a:lnTo>
                  <a:lnTo>
                    <a:pt x="1075149" y="668082"/>
                  </a:lnTo>
                  <a:lnTo>
                    <a:pt x="1136412" y="673989"/>
                  </a:lnTo>
                  <a:lnTo>
                    <a:pt x="1198916" y="679607"/>
                  </a:lnTo>
                  <a:lnTo>
                    <a:pt x="1262621" y="684930"/>
                  </a:lnTo>
                  <a:lnTo>
                    <a:pt x="1327491" y="689954"/>
                  </a:lnTo>
                  <a:lnTo>
                    <a:pt x="1393485" y="694672"/>
                  </a:lnTo>
                  <a:lnTo>
                    <a:pt x="1460566" y="699077"/>
                  </a:lnTo>
                  <a:lnTo>
                    <a:pt x="1528695" y="703165"/>
                  </a:lnTo>
                  <a:lnTo>
                    <a:pt x="1597834" y="706928"/>
                  </a:lnTo>
                  <a:lnTo>
                    <a:pt x="1667944" y="710362"/>
                  </a:lnTo>
                  <a:lnTo>
                    <a:pt x="1738987" y="713459"/>
                  </a:lnTo>
                  <a:lnTo>
                    <a:pt x="1810924" y="716214"/>
                  </a:lnTo>
                  <a:lnTo>
                    <a:pt x="1883717" y="718622"/>
                  </a:lnTo>
                  <a:lnTo>
                    <a:pt x="1957328" y="720675"/>
                  </a:lnTo>
                  <a:lnTo>
                    <a:pt x="2031717" y="722369"/>
                  </a:lnTo>
                  <a:lnTo>
                    <a:pt x="2106846" y="723696"/>
                  </a:lnTo>
                  <a:lnTo>
                    <a:pt x="2182677" y="724652"/>
                  </a:lnTo>
                  <a:lnTo>
                    <a:pt x="2259172" y="725230"/>
                  </a:lnTo>
                  <a:lnTo>
                    <a:pt x="2336292" y="725424"/>
                  </a:lnTo>
                  <a:lnTo>
                    <a:pt x="2413411" y="725230"/>
                  </a:lnTo>
                  <a:lnTo>
                    <a:pt x="2489906" y="724652"/>
                  </a:lnTo>
                  <a:lnTo>
                    <a:pt x="2565737" y="723696"/>
                  </a:lnTo>
                  <a:lnTo>
                    <a:pt x="2640866" y="722369"/>
                  </a:lnTo>
                  <a:lnTo>
                    <a:pt x="2715255" y="720675"/>
                  </a:lnTo>
                  <a:lnTo>
                    <a:pt x="2788866" y="718622"/>
                  </a:lnTo>
                  <a:lnTo>
                    <a:pt x="2861659" y="716214"/>
                  </a:lnTo>
                  <a:lnTo>
                    <a:pt x="2933596" y="713459"/>
                  </a:lnTo>
                  <a:lnTo>
                    <a:pt x="3004639" y="710362"/>
                  </a:lnTo>
                  <a:lnTo>
                    <a:pt x="3074749" y="706928"/>
                  </a:lnTo>
                  <a:lnTo>
                    <a:pt x="3143888" y="703165"/>
                  </a:lnTo>
                  <a:lnTo>
                    <a:pt x="3212017" y="699077"/>
                  </a:lnTo>
                  <a:lnTo>
                    <a:pt x="3279098" y="694672"/>
                  </a:lnTo>
                  <a:lnTo>
                    <a:pt x="3345092" y="689954"/>
                  </a:lnTo>
                  <a:lnTo>
                    <a:pt x="3409962" y="684930"/>
                  </a:lnTo>
                  <a:lnTo>
                    <a:pt x="3473667" y="679607"/>
                  </a:lnTo>
                  <a:lnTo>
                    <a:pt x="3536171" y="673989"/>
                  </a:lnTo>
                  <a:lnTo>
                    <a:pt x="3597434" y="668082"/>
                  </a:lnTo>
                  <a:lnTo>
                    <a:pt x="3657418" y="661894"/>
                  </a:lnTo>
                  <a:lnTo>
                    <a:pt x="3716085" y="655429"/>
                  </a:lnTo>
                  <a:lnTo>
                    <a:pt x="3773395" y="648694"/>
                  </a:lnTo>
                  <a:lnTo>
                    <a:pt x="3829311" y="641695"/>
                  </a:lnTo>
                  <a:lnTo>
                    <a:pt x="3883794" y="634438"/>
                  </a:lnTo>
                  <a:lnTo>
                    <a:pt x="3936806" y="626928"/>
                  </a:lnTo>
                  <a:lnTo>
                    <a:pt x="3988308" y="619172"/>
                  </a:lnTo>
                  <a:lnTo>
                    <a:pt x="4038261" y="611176"/>
                  </a:lnTo>
                  <a:lnTo>
                    <a:pt x="4086627" y="602945"/>
                  </a:lnTo>
                  <a:lnTo>
                    <a:pt x="4133369" y="594486"/>
                  </a:lnTo>
                  <a:lnTo>
                    <a:pt x="4178446" y="585805"/>
                  </a:lnTo>
                  <a:lnTo>
                    <a:pt x="4221821" y="576907"/>
                  </a:lnTo>
                  <a:lnTo>
                    <a:pt x="4263455" y="567798"/>
                  </a:lnTo>
                  <a:lnTo>
                    <a:pt x="4303310" y="558486"/>
                  </a:lnTo>
                  <a:lnTo>
                    <a:pt x="4341347" y="548974"/>
                  </a:lnTo>
                  <a:lnTo>
                    <a:pt x="4411815" y="529380"/>
                  </a:lnTo>
                  <a:lnTo>
                    <a:pt x="4474550" y="509064"/>
                  </a:lnTo>
                  <a:lnTo>
                    <a:pt x="4529244" y="488074"/>
                  </a:lnTo>
                  <a:lnTo>
                    <a:pt x="4575590" y="466457"/>
                  </a:lnTo>
                  <a:lnTo>
                    <a:pt x="4613280" y="444261"/>
                  </a:lnTo>
                  <a:lnTo>
                    <a:pt x="4652911" y="409988"/>
                  </a:lnTo>
                  <a:lnTo>
                    <a:pt x="4671335" y="374682"/>
                  </a:lnTo>
                  <a:lnTo>
                    <a:pt x="4672583" y="362712"/>
                  </a:lnTo>
                  <a:lnTo>
                    <a:pt x="4671335" y="350741"/>
                  </a:lnTo>
                  <a:lnTo>
                    <a:pt x="4652911" y="315435"/>
                  </a:lnTo>
                  <a:lnTo>
                    <a:pt x="4613280" y="281162"/>
                  </a:lnTo>
                  <a:lnTo>
                    <a:pt x="4575590" y="258966"/>
                  </a:lnTo>
                  <a:lnTo>
                    <a:pt x="4529244" y="237349"/>
                  </a:lnTo>
                  <a:lnTo>
                    <a:pt x="4474550" y="216359"/>
                  </a:lnTo>
                  <a:lnTo>
                    <a:pt x="4411815" y="196043"/>
                  </a:lnTo>
                  <a:lnTo>
                    <a:pt x="4341347" y="176449"/>
                  </a:lnTo>
                  <a:lnTo>
                    <a:pt x="4303310" y="166937"/>
                  </a:lnTo>
                  <a:lnTo>
                    <a:pt x="4263455" y="157625"/>
                  </a:lnTo>
                  <a:lnTo>
                    <a:pt x="4221821" y="148516"/>
                  </a:lnTo>
                  <a:lnTo>
                    <a:pt x="4178446" y="139618"/>
                  </a:lnTo>
                  <a:lnTo>
                    <a:pt x="4133369" y="130937"/>
                  </a:lnTo>
                  <a:lnTo>
                    <a:pt x="4086627" y="122478"/>
                  </a:lnTo>
                  <a:lnTo>
                    <a:pt x="4038261" y="114247"/>
                  </a:lnTo>
                  <a:lnTo>
                    <a:pt x="3988308" y="106251"/>
                  </a:lnTo>
                  <a:lnTo>
                    <a:pt x="3936806" y="98495"/>
                  </a:lnTo>
                  <a:lnTo>
                    <a:pt x="3883794" y="90985"/>
                  </a:lnTo>
                  <a:lnTo>
                    <a:pt x="3829311" y="83728"/>
                  </a:lnTo>
                  <a:lnTo>
                    <a:pt x="3773395" y="76729"/>
                  </a:lnTo>
                  <a:lnTo>
                    <a:pt x="3716085" y="69994"/>
                  </a:lnTo>
                  <a:lnTo>
                    <a:pt x="3657418" y="63529"/>
                  </a:lnTo>
                  <a:lnTo>
                    <a:pt x="3597434" y="57341"/>
                  </a:lnTo>
                  <a:lnTo>
                    <a:pt x="3536171" y="51434"/>
                  </a:lnTo>
                  <a:lnTo>
                    <a:pt x="3473667" y="45816"/>
                  </a:lnTo>
                  <a:lnTo>
                    <a:pt x="3409962" y="40493"/>
                  </a:lnTo>
                  <a:lnTo>
                    <a:pt x="3345092" y="35469"/>
                  </a:lnTo>
                  <a:lnTo>
                    <a:pt x="3279098" y="30751"/>
                  </a:lnTo>
                  <a:lnTo>
                    <a:pt x="3212017" y="26346"/>
                  </a:lnTo>
                  <a:lnTo>
                    <a:pt x="3143888" y="22258"/>
                  </a:lnTo>
                  <a:lnTo>
                    <a:pt x="3074749" y="18495"/>
                  </a:lnTo>
                  <a:lnTo>
                    <a:pt x="3004639" y="15061"/>
                  </a:lnTo>
                  <a:lnTo>
                    <a:pt x="2933596" y="11964"/>
                  </a:lnTo>
                  <a:lnTo>
                    <a:pt x="2861659" y="9209"/>
                  </a:lnTo>
                  <a:lnTo>
                    <a:pt x="2788866" y="6801"/>
                  </a:lnTo>
                  <a:lnTo>
                    <a:pt x="2715255" y="4748"/>
                  </a:lnTo>
                  <a:lnTo>
                    <a:pt x="2640866" y="3054"/>
                  </a:lnTo>
                  <a:lnTo>
                    <a:pt x="2565737" y="1727"/>
                  </a:lnTo>
                  <a:lnTo>
                    <a:pt x="2489906" y="771"/>
                  </a:lnTo>
                  <a:lnTo>
                    <a:pt x="2413411" y="193"/>
                  </a:lnTo>
                  <a:lnTo>
                    <a:pt x="2336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50152" y="1889760"/>
              <a:ext cx="4672965" cy="725805"/>
            </a:xfrm>
            <a:custGeom>
              <a:avLst/>
              <a:gdLst/>
              <a:ahLst/>
              <a:cxnLst/>
              <a:rect l="l" t="t" r="r" b="b"/>
              <a:pathLst>
                <a:path w="4672965" h="725805">
                  <a:moveTo>
                    <a:pt x="0" y="362712"/>
                  </a:moveTo>
                  <a:lnTo>
                    <a:pt x="19672" y="315435"/>
                  </a:lnTo>
                  <a:lnTo>
                    <a:pt x="59303" y="281162"/>
                  </a:lnTo>
                  <a:lnTo>
                    <a:pt x="96993" y="258966"/>
                  </a:lnTo>
                  <a:lnTo>
                    <a:pt x="143339" y="237349"/>
                  </a:lnTo>
                  <a:lnTo>
                    <a:pt x="198033" y="216359"/>
                  </a:lnTo>
                  <a:lnTo>
                    <a:pt x="260768" y="196043"/>
                  </a:lnTo>
                  <a:lnTo>
                    <a:pt x="331236" y="176449"/>
                  </a:lnTo>
                  <a:lnTo>
                    <a:pt x="369273" y="166937"/>
                  </a:lnTo>
                  <a:lnTo>
                    <a:pt x="409128" y="157625"/>
                  </a:lnTo>
                  <a:lnTo>
                    <a:pt x="450762" y="148516"/>
                  </a:lnTo>
                  <a:lnTo>
                    <a:pt x="494137" y="139618"/>
                  </a:lnTo>
                  <a:lnTo>
                    <a:pt x="539214" y="130937"/>
                  </a:lnTo>
                  <a:lnTo>
                    <a:pt x="585956" y="122478"/>
                  </a:lnTo>
                  <a:lnTo>
                    <a:pt x="634322" y="114247"/>
                  </a:lnTo>
                  <a:lnTo>
                    <a:pt x="684276" y="106251"/>
                  </a:lnTo>
                  <a:lnTo>
                    <a:pt x="735777" y="98495"/>
                  </a:lnTo>
                  <a:lnTo>
                    <a:pt x="788789" y="90985"/>
                  </a:lnTo>
                  <a:lnTo>
                    <a:pt x="843272" y="83728"/>
                  </a:lnTo>
                  <a:lnTo>
                    <a:pt x="899188" y="76729"/>
                  </a:lnTo>
                  <a:lnTo>
                    <a:pt x="956498" y="69994"/>
                  </a:lnTo>
                  <a:lnTo>
                    <a:pt x="1015165" y="63529"/>
                  </a:lnTo>
                  <a:lnTo>
                    <a:pt x="1075149" y="57341"/>
                  </a:lnTo>
                  <a:lnTo>
                    <a:pt x="1136412" y="51434"/>
                  </a:lnTo>
                  <a:lnTo>
                    <a:pt x="1198916" y="45816"/>
                  </a:lnTo>
                  <a:lnTo>
                    <a:pt x="1262621" y="40493"/>
                  </a:lnTo>
                  <a:lnTo>
                    <a:pt x="1327491" y="35469"/>
                  </a:lnTo>
                  <a:lnTo>
                    <a:pt x="1393485" y="30751"/>
                  </a:lnTo>
                  <a:lnTo>
                    <a:pt x="1460566" y="26346"/>
                  </a:lnTo>
                  <a:lnTo>
                    <a:pt x="1528695" y="22258"/>
                  </a:lnTo>
                  <a:lnTo>
                    <a:pt x="1597834" y="18495"/>
                  </a:lnTo>
                  <a:lnTo>
                    <a:pt x="1667944" y="15061"/>
                  </a:lnTo>
                  <a:lnTo>
                    <a:pt x="1738987" y="11964"/>
                  </a:lnTo>
                  <a:lnTo>
                    <a:pt x="1810924" y="9209"/>
                  </a:lnTo>
                  <a:lnTo>
                    <a:pt x="1883717" y="6801"/>
                  </a:lnTo>
                  <a:lnTo>
                    <a:pt x="1957328" y="4748"/>
                  </a:lnTo>
                  <a:lnTo>
                    <a:pt x="2031717" y="3054"/>
                  </a:lnTo>
                  <a:lnTo>
                    <a:pt x="2106846" y="1727"/>
                  </a:lnTo>
                  <a:lnTo>
                    <a:pt x="2182677" y="771"/>
                  </a:lnTo>
                  <a:lnTo>
                    <a:pt x="2259172" y="193"/>
                  </a:lnTo>
                  <a:lnTo>
                    <a:pt x="2336292" y="0"/>
                  </a:lnTo>
                  <a:lnTo>
                    <a:pt x="2413411" y="193"/>
                  </a:lnTo>
                  <a:lnTo>
                    <a:pt x="2489906" y="771"/>
                  </a:lnTo>
                  <a:lnTo>
                    <a:pt x="2565737" y="1727"/>
                  </a:lnTo>
                  <a:lnTo>
                    <a:pt x="2640866" y="3054"/>
                  </a:lnTo>
                  <a:lnTo>
                    <a:pt x="2715255" y="4748"/>
                  </a:lnTo>
                  <a:lnTo>
                    <a:pt x="2788866" y="6801"/>
                  </a:lnTo>
                  <a:lnTo>
                    <a:pt x="2861659" y="9209"/>
                  </a:lnTo>
                  <a:lnTo>
                    <a:pt x="2933596" y="11964"/>
                  </a:lnTo>
                  <a:lnTo>
                    <a:pt x="3004639" y="15061"/>
                  </a:lnTo>
                  <a:lnTo>
                    <a:pt x="3074749" y="18495"/>
                  </a:lnTo>
                  <a:lnTo>
                    <a:pt x="3143888" y="22258"/>
                  </a:lnTo>
                  <a:lnTo>
                    <a:pt x="3212017" y="26346"/>
                  </a:lnTo>
                  <a:lnTo>
                    <a:pt x="3279098" y="30751"/>
                  </a:lnTo>
                  <a:lnTo>
                    <a:pt x="3345092" y="35469"/>
                  </a:lnTo>
                  <a:lnTo>
                    <a:pt x="3409962" y="40493"/>
                  </a:lnTo>
                  <a:lnTo>
                    <a:pt x="3473667" y="45816"/>
                  </a:lnTo>
                  <a:lnTo>
                    <a:pt x="3536171" y="51434"/>
                  </a:lnTo>
                  <a:lnTo>
                    <a:pt x="3597434" y="57341"/>
                  </a:lnTo>
                  <a:lnTo>
                    <a:pt x="3657418" y="63529"/>
                  </a:lnTo>
                  <a:lnTo>
                    <a:pt x="3716085" y="69994"/>
                  </a:lnTo>
                  <a:lnTo>
                    <a:pt x="3773395" y="76729"/>
                  </a:lnTo>
                  <a:lnTo>
                    <a:pt x="3829311" y="83728"/>
                  </a:lnTo>
                  <a:lnTo>
                    <a:pt x="3883794" y="90985"/>
                  </a:lnTo>
                  <a:lnTo>
                    <a:pt x="3936806" y="98495"/>
                  </a:lnTo>
                  <a:lnTo>
                    <a:pt x="3988308" y="106251"/>
                  </a:lnTo>
                  <a:lnTo>
                    <a:pt x="4038261" y="114247"/>
                  </a:lnTo>
                  <a:lnTo>
                    <a:pt x="4086627" y="122478"/>
                  </a:lnTo>
                  <a:lnTo>
                    <a:pt x="4133369" y="130937"/>
                  </a:lnTo>
                  <a:lnTo>
                    <a:pt x="4178446" y="139618"/>
                  </a:lnTo>
                  <a:lnTo>
                    <a:pt x="4221821" y="148516"/>
                  </a:lnTo>
                  <a:lnTo>
                    <a:pt x="4263455" y="157625"/>
                  </a:lnTo>
                  <a:lnTo>
                    <a:pt x="4303310" y="166937"/>
                  </a:lnTo>
                  <a:lnTo>
                    <a:pt x="4341347" y="176449"/>
                  </a:lnTo>
                  <a:lnTo>
                    <a:pt x="4411815" y="196043"/>
                  </a:lnTo>
                  <a:lnTo>
                    <a:pt x="4474550" y="216359"/>
                  </a:lnTo>
                  <a:lnTo>
                    <a:pt x="4529244" y="237349"/>
                  </a:lnTo>
                  <a:lnTo>
                    <a:pt x="4575590" y="258966"/>
                  </a:lnTo>
                  <a:lnTo>
                    <a:pt x="4613280" y="281162"/>
                  </a:lnTo>
                  <a:lnTo>
                    <a:pt x="4652911" y="315435"/>
                  </a:lnTo>
                  <a:lnTo>
                    <a:pt x="4671335" y="350741"/>
                  </a:lnTo>
                  <a:lnTo>
                    <a:pt x="4672583" y="362712"/>
                  </a:lnTo>
                  <a:lnTo>
                    <a:pt x="4671335" y="374682"/>
                  </a:lnTo>
                  <a:lnTo>
                    <a:pt x="4652911" y="409988"/>
                  </a:lnTo>
                  <a:lnTo>
                    <a:pt x="4613280" y="444261"/>
                  </a:lnTo>
                  <a:lnTo>
                    <a:pt x="4575590" y="466457"/>
                  </a:lnTo>
                  <a:lnTo>
                    <a:pt x="4529244" y="488074"/>
                  </a:lnTo>
                  <a:lnTo>
                    <a:pt x="4474550" y="509064"/>
                  </a:lnTo>
                  <a:lnTo>
                    <a:pt x="4411815" y="529380"/>
                  </a:lnTo>
                  <a:lnTo>
                    <a:pt x="4341347" y="548974"/>
                  </a:lnTo>
                  <a:lnTo>
                    <a:pt x="4303310" y="558486"/>
                  </a:lnTo>
                  <a:lnTo>
                    <a:pt x="4263455" y="567798"/>
                  </a:lnTo>
                  <a:lnTo>
                    <a:pt x="4221821" y="576907"/>
                  </a:lnTo>
                  <a:lnTo>
                    <a:pt x="4178446" y="585805"/>
                  </a:lnTo>
                  <a:lnTo>
                    <a:pt x="4133369" y="594486"/>
                  </a:lnTo>
                  <a:lnTo>
                    <a:pt x="4086627" y="602945"/>
                  </a:lnTo>
                  <a:lnTo>
                    <a:pt x="4038261" y="611176"/>
                  </a:lnTo>
                  <a:lnTo>
                    <a:pt x="3988308" y="619172"/>
                  </a:lnTo>
                  <a:lnTo>
                    <a:pt x="3936806" y="626928"/>
                  </a:lnTo>
                  <a:lnTo>
                    <a:pt x="3883794" y="634438"/>
                  </a:lnTo>
                  <a:lnTo>
                    <a:pt x="3829311" y="641695"/>
                  </a:lnTo>
                  <a:lnTo>
                    <a:pt x="3773395" y="648694"/>
                  </a:lnTo>
                  <a:lnTo>
                    <a:pt x="3716085" y="655429"/>
                  </a:lnTo>
                  <a:lnTo>
                    <a:pt x="3657418" y="661894"/>
                  </a:lnTo>
                  <a:lnTo>
                    <a:pt x="3597434" y="668082"/>
                  </a:lnTo>
                  <a:lnTo>
                    <a:pt x="3536171" y="673989"/>
                  </a:lnTo>
                  <a:lnTo>
                    <a:pt x="3473667" y="679607"/>
                  </a:lnTo>
                  <a:lnTo>
                    <a:pt x="3409962" y="684930"/>
                  </a:lnTo>
                  <a:lnTo>
                    <a:pt x="3345092" y="689954"/>
                  </a:lnTo>
                  <a:lnTo>
                    <a:pt x="3279098" y="694672"/>
                  </a:lnTo>
                  <a:lnTo>
                    <a:pt x="3212017" y="699077"/>
                  </a:lnTo>
                  <a:lnTo>
                    <a:pt x="3143888" y="703165"/>
                  </a:lnTo>
                  <a:lnTo>
                    <a:pt x="3074749" y="706928"/>
                  </a:lnTo>
                  <a:lnTo>
                    <a:pt x="3004639" y="710362"/>
                  </a:lnTo>
                  <a:lnTo>
                    <a:pt x="2933596" y="713459"/>
                  </a:lnTo>
                  <a:lnTo>
                    <a:pt x="2861659" y="716214"/>
                  </a:lnTo>
                  <a:lnTo>
                    <a:pt x="2788866" y="718622"/>
                  </a:lnTo>
                  <a:lnTo>
                    <a:pt x="2715255" y="720675"/>
                  </a:lnTo>
                  <a:lnTo>
                    <a:pt x="2640866" y="722369"/>
                  </a:lnTo>
                  <a:lnTo>
                    <a:pt x="2565737" y="723696"/>
                  </a:lnTo>
                  <a:lnTo>
                    <a:pt x="2489906" y="724652"/>
                  </a:lnTo>
                  <a:lnTo>
                    <a:pt x="2413411" y="725230"/>
                  </a:lnTo>
                  <a:lnTo>
                    <a:pt x="2336292" y="725424"/>
                  </a:lnTo>
                  <a:lnTo>
                    <a:pt x="2259172" y="725230"/>
                  </a:lnTo>
                  <a:lnTo>
                    <a:pt x="2182677" y="724652"/>
                  </a:lnTo>
                  <a:lnTo>
                    <a:pt x="2106846" y="723696"/>
                  </a:lnTo>
                  <a:lnTo>
                    <a:pt x="2031717" y="722369"/>
                  </a:lnTo>
                  <a:lnTo>
                    <a:pt x="1957328" y="720675"/>
                  </a:lnTo>
                  <a:lnTo>
                    <a:pt x="1883717" y="718622"/>
                  </a:lnTo>
                  <a:lnTo>
                    <a:pt x="1810924" y="716214"/>
                  </a:lnTo>
                  <a:lnTo>
                    <a:pt x="1738987" y="713459"/>
                  </a:lnTo>
                  <a:lnTo>
                    <a:pt x="1667944" y="710362"/>
                  </a:lnTo>
                  <a:lnTo>
                    <a:pt x="1597834" y="706928"/>
                  </a:lnTo>
                  <a:lnTo>
                    <a:pt x="1528695" y="703165"/>
                  </a:lnTo>
                  <a:lnTo>
                    <a:pt x="1460566" y="699077"/>
                  </a:lnTo>
                  <a:lnTo>
                    <a:pt x="1393485" y="694672"/>
                  </a:lnTo>
                  <a:lnTo>
                    <a:pt x="1327491" y="689954"/>
                  </a:lnTo>
                  <a:lnTo>
                    <a:pt x="1262621" y="684930"/>
                  </a:lnTo>
                  <a:lnTo>
                    <a:pt x="1198916" y="679607"/>
                  </a:lnTo>
                  <a:lnTo>
                    <a:pt x="1136412" y="673989"/>
                  </a:lnTo>
                  <a:lnTo>
                    <a:pt x="1075149" y="668082"/>
                  </a:lnTo>
                  <a:lnTo>
                    <a:pt x="1015165" y="661894"/>
                  </a:lnTo>
                  <a:lnTo>
                    <a:pt x="956498" y="655429"/>
                  </a:lnTo>
                  <a:lnTo>
                    <a:pt x="899188" y="648694"/>
                  </a:lnTo>
                  <a:lnTo>
                    <a:pt x="843272" y="641695"/>
                  </a:lnTo>
                  <a:lnTo>
                    <a:pt x="788789" y="634438"/>
                  </a:lnTo>
                  <a:lnTo>
                    <a:pt x="735777" y="626928"/>
                  </a:lnTo>
                  <a:lnTo>
                    <a:pt x="684275" y="619172"/>
                  </a:lnTo>
                  <a:lnTo>
                    <a:pt x="634322" y="611176"/>
                  </a:lnTo>
                  <a:lnTo>
                    <a:pt x="585956" y="602945"/>
                  </a:lnTo>
                  <a:lnTo>
                    <a:pt x="539214" y="594486"/>
                  </a:lnTo>
                  <a:lnTo>
                    <a:pt x="494137" y="585805"/>
                  </a:lnTo>
                  <a:lnTo>
                    <a:pt x="450762" y="576907"/>
                  </a:lnTo>
                  <a:lnTo>
                    <a:pt x="409128" y="567798"/>
                  </a:lnTo>
                  <a:lnTo>
                    <a:pt x="369273" y="558486"/>
                  </a:lnTo>
                  <a:lnTo>
                    <a:pt x="331236" y="548974"/>
                  </a:lnTo>
                  <a:lnTo>
                    <a:pt x="260768" y="529380"/>
                  </a:lnTo>
                  <a:lnTo>
                    <a:pt x="198033" y="509064"/>
                  </a:lnTo>
                  <a:lnTo>
                    <a:pt x="143339" y="488074"/>
                  </a:lnTo>
                  <a:lnTo>
                    <a:pt x="96993" y="466457"/>
                  </a:lnTo>
                  <a:lnTo>
                    <a:pt x="59303" y="444261"/>
                  </a:lnTo>
                  <a:lnTo>
                    <a:pt x="19672" y="409988"/>
                  </a:lnTo>
                  <a:lnTo>
                    <a:pt x="1248" y="374682"/>
                  </a:lnTo>
                  <a:lnTo>
                    <a:pt x="0" y="3627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745730" y="2036784"/>
            <a:ext cx="241173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20" dirty="0">
                <a:solidFill>
                  <a:srgbClr val="660066"/>
                </a:solidFill>
                <a:latin typeface="Arial Black"/>
                <a:cs typeface="Arial Black"/>
              </a:rPr>
              <a:t>Les</a:t>
            </a:r>
            <a:r>
              <a:rPr sz="2500" i="1" spc="-18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2500" i="1" spc="-55" dirty="0">
                <a:solidFill>
                  <a:srgbClr val="660066"/>
                </a:solidFill>
                <a:latin typeface="Arial Black"/>
                <a:cs typeface="Arial Black"/>
              </a:rPr>
              <a:t>impératifs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93920" y="5971032"/>
            <a:ext cx="769620" cy="681355"/>
            <a:chOff x="4693920" y="5971032"/>
            <a:chExt cx="769620" cy="68135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6874" y="5983986"/>
              <a:ext cx="743712" cy="6553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06874" y="5983986"/>
              <a:ext cx="744220" cy="655320"/>
            </a:xfrm>
            <a:custGeom>
              <a:avLst/>
              <a:gdLst/>
              <a:ahLst/>
              <a:cxnLst/>
              <a:rect l="l" t="t" r="r" b="b"/>
              <a:pathLst>
                <a:path w="744220" h="655320">
                  <a:moveTo>
                    <a:pt x="0" y="327659"/>
                  </a:moveTo>
                  <a:lnTo>
                    <a:pt x="3394" y="283198"/>
                  </a:lnTo>
                  <a:lnTo>
                    <a:pt x="13283" y="240554"/>
                  </a:lnTo>
                  <a:lnTo>
                    <a:pt x="29223" y="200119"/>
                  </a:lnTo>
                  <a:lnTo>
                    <a:pt x="50771" y="162283"/>
                  </a:lnTo>
                  <a:lnTo>
                    <a:pt x="77484" y="127436"/>
                  </a:lnTo>
                  <a:lnTo>
                    <a:pt x="108918" y="95969"/>
                  </a:lnTo>
                  <a:lnTo>
                    <a:pt x="144630" y="68271"/>
                  </a:lnTo>
                  <a:lnTo>
                    <a:pt x="184178" y="44735"/>
                  </a:lnTo>
                  <a:lnTo>
                    <a:pt x="227117" y="25749"/>
                  </a:lnTo>
                  <a:lnTo>
                    <a:pt x="273005" y="11704"/>
                  </a:lnTo>
                  <a:lnTo>
                    <a:pt x="321399" y="2991"/>
                  </a:lnTo>
                  <a:lnTo>
                    <a:pt x="371855" y="0"/>
                  </a:lnTo>
                  <a:lnTo>
                    <a:pt x="422312" y="2991"/>
                  </a:lnTo>
                  <a:lnTo>
                    <a:pt x="470706" y="11704"/>
                  </a:lnTo>
                  <a:lnTo>
                    <a:pt x="516594" y="25749"/>
                  </a:lnTo>
                  <a:lnTo>
                    <a:pt x="559533" y="44735"/>
                  </a:lnTo>
                  <a:lnTo>
                    <a:pt x="599081" y="68271"/>
                  </a:lnTo>
                  <a:lnTo>
                    <a:pt x="634793" y="95969"/>
                  </a:lnTo>
                  <a:lnTo>
                    <a:pt x="666227" y="127436"/>
                  </a:lnTo>
                  <a:lnTo>
                    <a:pt x="692940" y="162283"/>
                  </a:lnTo>
                  <a:lnTo>
                    <a:pt x="714488" y="200119"/>
                  </a:lnTo>
                  <a:lnTo>
                    <a:pt x="730428" y="240554"/>
                  </a:lnTo>
                  <a:lnTo>
                    <a:pt x="740317" y="283198"/>
                  </a:lnTo>
                  <a:lnTo>
                    <a:pt x="743712" y="327659"/>
                  </a:lnTo>
                  <a:lnTo>
                    <a:pt x="740317" y="372121"/>
                  </a:lnTo>
                  <a:lnTo>
                    <a:pt x="730428" y="414765"/>
                  </a:lnTo>
                  <a:lnTo>
                    <a:pt x="714488" y="455200"/>
                  </a:lnTo>
                  <a:lnTo>
                    <a:pt x="692940" y="493036"/>
                  </a:lnTo>
                  <a:lnTo>
                    <a:pt x="666227" y="527883"/>
                  </a:lnTo>
                  <a:lnTo>
                    <a:pt x="634793" y="559350"/>
                  </a:lnTo>
                  <a:lnTo>
                    <a:pt x="599081" y="587048"/>
                  </a:lnTo>
                  <a:lnTo>
                    <a:pt x="559533" y="610584"/>
                  </a:lnTo>
                  <a:lnTo>
                    <a:pt x="516594" y="629570"/>
                  </a:lnTo>
                  <a:lnTo>
                    <a:pt x="470706" y="643615"/>
                  </a:lnTo>
                  <a:lnTo>
                    <a:pt x="422312" y="652328"/>
                  </a:lnTo>
                  <a:lnTo>
                    <a:pt x="371855" y="655319"/>
                  </a:lnTo>
                  <a:lnTo>
                    <a:pt x="321399" y="652328"/>
                  </a:lnTo>
                  <a:lnTo>
                    <a:pt x="273005" y="643615"/>
                  </a:lnTo>
                  <a:lnTo>
                    <a:pt x="227117" y="629570"/>
                  </a:lnTo>
                  <a:lnTo>
                    <a:pt x="184178" y="610584"/>
                  </a:lnTo>
                  <a:lnTo>
                    <a:pt x="144630" y="587048"/>
                  </a:lnTo>
                  <a:lnTo>
                    <a:pt x="108918" y="559350"/>
                  </a:lnTo>
                  <a:lnTo>
                    <a:pt x="77484" y="527883"/>
                  </a:lnTo>
                  <a:lnTo>
                    <a:pt x="50771" y="493036"/>
                  </a:lnTo>
                  <a:lnTo>
                    <a:pt x="29223" y="455200"/>
                  </a:lnTo>
                  <a:lnTo>
                    <a:pt x="13283" y="414765"/>
                  </a:lnTo>
                  <a:lnTo>
                    <a:pt x="3394" y="372121"/>
                  </a:lnTo>
                  <a:lnTo>
                    <a:pt x="0" y="32765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32045" y="6074155"/>
            <a:ext cx="291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888888"/>
                </a:solidFill>
              </a:rPr>
              <a:t>39</a:t>
            </a:fld>
            <a:endParaRPr spc="-25" dirty="0">
              <a:solidFill>
                <a:srgbClr val="888888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1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167" y="1356105"/>
            <a:ext cx="11592560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Je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prétends pas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tout connaître</a:t>
            </a:r>
            <a:r>
              <a:rPr sz="1800" b="1" spc="4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sur le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football,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loin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25" dirty="0">
                <a:latin typeface="Arial"/>
                <a:cs typeface="Arial"/>
              </a:rPr>
              <a:t>là…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Dans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référentiel,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voudrai simplement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vous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faire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partager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mes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idées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j’ai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vision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football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(nous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avons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tous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idées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différentes 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455" dirty="0">
                <a:latin typeface="Arial"/>
                <a:cs typeface="Arial"/>
              </a:rPr>
              <a:t>culture,
notre</a:t>
            </a:r>
            <a:r>
              <a:rPr sz="1800" b="1" dirty="0">
                <a:latin typeface="Arial"/>
                <a:cs typeface="Arial"/>
              </a:rPr>
              <a:t> parcours,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notre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histoire….),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l’expérience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j’ai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pu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acquérir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depuis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nombreuses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années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suivant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l’évolution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pratique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du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football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 sa</a:t>
            </a:r>
            <a:r>
              <a:rPr sz="1800" b="1" spc="-10" dirty="0">
                <a:latin typeface="Arial"/>
                <a:cs typeface="Arial"/>
              </a:rPr>
              <a:t> formation,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ma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passion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recherche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«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excellence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»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s’adaptant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années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après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années.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182495" algn="l"/>
              </a:tabLst>
            </a:pPr>
            <a:r>
              <a:rPr sz="1800" b="1" dirty="0">
                <a:latin typeface="Arial"/>
                <a:cs typeface="Arial"/>
              </a:rPr>
              <a:t>Dans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référentiel</a:t>
            </a:r>
            <a:r>
              <a:rPr sz="1800" b="1" dirty="0">
                <a:latin typeface="Arial"/>
                <a:cs typeface="Arial"/>
              </a:rPr>
              <a:t>	je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vous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propose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conseils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mise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place,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fonctionnement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l’organisation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séances dans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école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football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catégorie.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 marR="64135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Les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caractéristiques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chacune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catégories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sont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détaillées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d’un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point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vue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morphologique </a:t>
            </a:r>
            <a:r>
              <a:rPr sz="1800" b="1" spc="-835" dirty="0">
                <a:latin typeface="Arial"/>
                <a:cs typeface="Arial"/>
              </a:rPr>
              <a:t>et
psychologique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but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permettre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à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l’éducateur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mieux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connaître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l’enfant</a:t>
            </a:r>
            <a:r>
              <a:rPr sz="1800" b="1" spc="4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qui</a:t>
            </a:r>
            <a:r>
              <a:rPr sz="1800" b="1" spc="-10" dirty="0">
                <a:latin typeface="Arial"/>
                <a:cs typeface="Arial"/>
              </a:rPr>
              <a:t> pourra </a:t>
            </a:r>
            <a:r>
              <a:rPr sz="1800" b="1" dirty="0">
                <a:latin typeface="Arial"/>
                <a:cs typeface="Arial"/>
              </a:rPr>
              <a:t>ainsi
optimiser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apprentissage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football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167" y="5746191"/>
            <a:ext cx="10944225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Enfin</a:t>
            </a:r>
            <a:r>
              <a:rPr sz="1800" b="1" spc="-2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la</a:t>
            </a:r>
            <a:r>
              <a:rPr sz="1800" b="1" spc="-2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partie</a:t>
            </a:r>
            <a:r>
              <a:rPr sz="1800" b="1" spc="-1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principale</a:t>
            </a:r>
            <a:r>
              <a:rPr sz="1800" b="1" spc="-3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ce</a:t>
            </a:r>
            <a:r>
              <a:rPr sz="1800" b="1" spc="-2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référentiel présente</a:t>
            </a:r>
            <a:r>
              <a:rPr sz="1800" b="1" spc="-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des</a:t>
            </a:r>
            <a:r>
              <a:rPr sz="1800" b="1" spc="-1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plans</a:t>
            </a:r>
            <a:r>
              <a:rPr sz="1800" b="1" spc="-2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d’entraînements</a:t>
            </a:r>
            <a:r>
              <a:rPr sz="1800" b="1" spc="-1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annuels</a:t>
            </a:r>
            <a:r>
              <a:rPr sz="1800" b="1" spc="-2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par</a:t>
            </a:r>
            <a:r>
              <a:rPr sz="1800" b="1" spc="-1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spc="-500" dirty="0">
                <a:solidFill>
                  <a:srgbClr val="660033"/>
                </a:solidFill>
                <a:latin typeface="Arial"/>
                <a:cs typeface="Arial"/>
              </a:rPr>
              <a:t>catégorie,
l’évolution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 du</a:t>
            </a:r>
            <a:r>
              <a:rPr sz="1800" b="1" spc="-3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travail</a:t>
            </a:r>
            <a:r>
              <a:rPr sz="1800" b="1" spc="1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pédagogique,</a:t>
            </a:r>
            <a:r>
              <a:rPr sz="1800" b="1" spc="-4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des</a:t>
            </a:r>
            <a:r>
              <a:rPr sz="1800" b="1" spc="-2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tests</a:t>
            </a:r>
            <a:r>
              <a:rPr sz="1800" b="1" spc="-2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d’évaluation</a:t>
            </a:r>
            <a:r>
              <a:rPr sz="1800" b="1" spc="1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et</a:t>
            </a:r>
            <a:r>
              <a:rPr sz="1800" b="1" spc="-2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des</a:t>
            </a:r>
            <a:r>
              <a:rPr sz="1800" b="1" spc="-2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exemples</a:t>
            </a:r>
            <a:r>
              <a:rPr sz="1800" b="1" spc="-1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séances</a:t>
            </a:r>
            <a:r>
              <a:rPr sz="1800" b="1" spc="-10" dirty="0">
                <a:solidFill>
                  <a:srgbClr val="660033"/>
                </a:solidFill>
                <a:latin typeface="Arial"/>
                <a:cs typeface="Arial"/>
              </a:rPr>
              <a:t> adaptées.</a:t>
            </a:r>
            <a:endParaRPr sz="1800">
              <a:latin typeface="Arial"/>
              <a:cs typeface="Arial"/>
            </a:endParaRPr>
          </a:p>
          <a:p>
            <a:pPr marL="709295">
              <a:lnSpc>
                <a:spcPct val="100000"/>
              </a:lnSpc>
              <a:spcBef>
                <a:spcPts val="104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10/06/2020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563880"/>
            <a:ext cx="11615928" cy="5836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1272" y="563880"/>
            <a:ext cx="11616055" cy="5842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160"/>
              </a:spcBef>
            </a:pPr>
            <a:r>
              <a:rPr sz="3200" spc="-10" dirty="0">
                <a:solidFill>
                  <a:srgbClr val="FFFFFF"/>
                </a:solidFill>
                <a:latin typeface="Arial Black"/>
                <a:cs typeface="Arial Black"/>
              </a:rPr>
              <a:t>IMPORTANT</a:t>
            </a:r>
            <a:r>
              <a:rPr sz="32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3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Rien</a:t>
            </a:r>
            <a:r>
              <a:rPr sz="32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sz="32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imposé</a:t>
            </a:r>
            <a:r>
              <a:rPr sz="32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tout</a:t>
            </a:r>
            <a:r>
              <a:rPr sz="32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sz="3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proposé</a:t>
            </a:r>
            <a:r>
              <a:rPr sz="32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 Black"/>
                <a:cs typeface="Arial Black"/>
              </a:rPr>
              <a:t>(EE)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00896" y="116095"/>
            <a:ext cx="330898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i="1" u="sng" spc="-3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Football</a:t>
            </a:r>
            <a:r>
              <a:rPr sz="1050" i="1" u="sng" spc="-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050" i="1" u="sng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à</a:t>
            </a:r>
            <a:r>
              <a:rPr sz="1050" i="1" u="sng" spc="-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050" i="1" u="sng" spc="-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effectif</a:t>
            </a:r>
            <a:r>
              <a:rPr sz="1050" i="1" u="sng" spc="-1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050" i="1" u="sng" spc="-4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réduit</a:t>
            </a:r>
            <a:r>
              <a:rPr sz="1050" i="1" spc="-55" dirty="0">
                <a:latin typeface="Arial Black"/>
                <a:cs typeface="Arial Black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4959" y="5926835"/>
            <a:ext cx="769620" cy="681355"/>
            <a:chOff x="5394959" y="5926835"/>
            <a:chExt cx="769620" cy="681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7913" y="5939789"/>
              <a:ext cx="743712" cy="6553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07913" y="5939789"/>
              <a:ext cx="744220" cy="655320"/>
            </a:xfrm>
            <a:custGeom>
              <a:avLst/>
              <a:gdLst/>
              <a:ahLst/>
              <a:cxnLst/>
              <a:rect l="l" t="t" r="r" b="b"/>
              <a:pathLst>
                <a:path w="744220" h="655320">
                  <a:moveTo>
                    <a:pt x="0" y="327660"/>
                  </a:moveTo>
                  <a:lnTo>
                    <a:pt x="3394" y="283198"/>
                  </a:lnTo>
                  <a:lnTo>
                    <a:pt x="13283" y="240554"/>
                  </a:lnTo>
                  <a:lnTo>
                    <a:pt x="29223" y="200119"/>
                  </a:lnTo>
                  <a:lnTo>
                    <a:pt x="50771" y="162283"/>
                  </a:lnTo>
                  <a:lnTo>
                    <a:pt x="77484" y="127436"/>
                  </a:lnTo>
                  <a:lnTo>
                    <a:pt x="108918" y="95969"/>
                  </a:lnTo>
                  <a:lnTo>
                    <a:pt x="144630" y="68271"/>
                  </a:lnTo>
                  <a:lnTo>
                    <a:pt x="184178" y="44735"/>
                  </a:lnTo>
                  <a:lnTo>
                    <a:pt x="227117" y="25749"/>
                  </a:lnTo>
                  <a:lnTo>
                    <a:pt x="273005" y="11704"/>
                  </a:lnTo>
                  <a:lnTo>
                    <a:pt x="321399" y="2991"/>
                  </a:lnTo>
                  <a:lnTo>
                    <a:pt x="371856" y="0"/>
                  </a:lnTo>
                  <a:lnTo>
                    <a:pt x="422312" y="2991"/>
                  </a:lnTo>
                  <a:lnTo>
                    <a:pt x="470706" y="11704"/>
                  </a:lnTo>
                  <a:lnTo>
                    <a:pt x="516594" y="25749"/>
                  </a:lnTo>
                  <a:lnTo>
                    <a:pt x="559533" y="44735"/>
                  </a:lnTo>
                  <a:lnTo>
                    <a:pt x="599081" y="68271"/>
                  </a:lnTo>
                  <a:lnTo>
                    <a:pt x="634793" y="95969"/>
                  </a:lnTo>
                  <a:lnTo>
                    <a:pt x="666227" y="127436"/>
                  </a:lnTo>
                  <a:lnTo>
                    <a:pt x="692940" y="162283"/>
                  </a:lnTo>
                  <a:lnTo>
                    <a:pt x="714488" y="200119"/>
                  </a:lnTo>
                  <a:lnTo>
                    <a:pt x="730428" y="240554"/>
                  </a:lnTo>
                  <a:lnTo>
                    <a:pt x="740317" y="283198"/>
                  </a:lnTo>
                  <a:lnTo>
                    <a:pt x="743712" y="327660"/>
                  </a:lnTo>
                  <a:lnTo>
                    <a:pt x="740317" y="372121"/>
                  </a:lnTo>
                  <a:lnTo>
                    <a:pt x="730428" y="414765"/>
                  </a:lnTo>
                  <a:lnTo>
                    <a:pt x="714488" y="455200"/>
                  </a:lnTo>
                  <a:lnTo>
                    <a:pt x="692940" y="493036"/>
                  </a:lnTo>
                  <a:lnTo>
                    <a:pt x="666227" y="527883"/>
                  </a:lnTo>
                  <a:lnTo>
                    <a:pt x="634793" y="559350"/>
                  </a:lnTo>
                  <a:lnTo>
                    <a:pt x="599081" y="587048"/>
                  </a:lnTo>
                  <a:lnTo>
                    <a:pt x="559533" y="610584"/>
                  </a:lnTo>
                  <a:lnTo>
                    <a:pt x="516594" y="629570"/>
                  </a:lnTo>
                  <a:lnTo>
                    <a:pt x="470706" y="643615"/>
                  </a:lnTo>
                  <a:lnTo>
                    <a:pt x="422312" y="652328"/>
                  </a:lnTo>
                  <a:lnTo>
                    <a:pt x="371856" y="655320"/>
                  </a:lnTo>
                  <a:lnTo>
                    <a:pt x="321399" y="652328"/>
                  </a:lnTo>
                  <a:lnTo>
                    <a:pt x="273005" y="643615"/>
                  </a:lnTo>
                  <a:lnTo>
                    <a:pt x="227117" y="629570"/>
                  </a:lnTo>
                  <a:lnTo>
                    <a:pt x="184178" y="610584"/>
                  </a:lnTo>
                  <a:lnTo>
                    <a:pt x="144630" y="587048"/>
                  </a:lnTo>
                  <a:lnTo>
                    <a:pt x="108918" y="559350"/>
                  </a:lnTo>
                  <a:lnTo>
                    <a:pt x="77484" y="527883"/>
                  </a:lnTo>
                  <a:lnTo>
                    <a:pt x="50771" y="493036"/>
                  </a:lnTo>
                  <a:lnTo>
                    <a:pt x="29223" y="455200"/>
                  </a:lnTo>
                  <a:lnTo>
                    <a:pt x="13283" y="414765"/>
                  </a:lnTo>
                  <a:lnTo>
                    <a:pt x="3394" y="372121"/>
                  </a:lnTo>
                  <a:lnTo>
                    <a:pt x="0" y="32766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33973" y="6029655"/>
            <a:ext cx="291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8431" y="1077467"/>
            <a:ext cx="10744200" cy="4582795"/>
            <a:chOff x="408431" y="1077467"/>
            <a:chExt cx="10744200" cy="458279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433" y="1093469"/>
              <a:ext cx="10712196" cy="45506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4433" y="1093469"/>
              <a:ext cx="10712450" cy="4551045"/>
            </a:xfrm>
            <a:custGeom>
              <a:avLst/>
              <a:gdLst/>
              <a:ahLst/>
              <a:cxnLst/>
              <a:rect l="l" t="t" r="r" b="b"/>
              <a:pathLst>
                <a:path w="10712450" h="4551045">
                  <a:moveTo>
                    <a:pt x="0" y="758443"/>
                  </a:moveTo>
                  <a:lnTo>
                    <a:pt x="1492" y="710482"/>
                  </a:lnTo>
                  <a:lnTo>
                    <a:pt x="5909" y="663312"/>
                  </a:lnTo>
                  <a:lnTo>
                    <a:pt x="13163" y="617024"/>
                  </a:lnTo>
                  <a:lnTo>
                    <a:pt x="23163" y="571705"/>
                  </a:lnTo>
                  <a:lnTo>
                    <a:pt x="35823" y="527445"/>
                  </a:lnTo>
                  <a:lnTo>
                    <a:pt x="51052" y="484334"/>
                  </a:lnTo>
                  <a:lnTo>
                    <a:pt x="68762" y="442459"/>
                  </a:lnTo>
                  <a:lnTo>
                    <a:pt x="88865" y="401909"/>
                  </a:lnTo>
                  <a:lnTo>
                    <a:pt x="111270" y="362774"/>
                  </a:lnTo>
                  <a:lnTo>
                    <a:pt x="135890" y="325142"/>
                  </a:lnTo>
                  <a:lnTo>
                    <a:pt x="162635" y="289102"/>
                  </a:lnTo>
                  <a:lnTo>
                    <a:pt x="191417" y="254743"/>
                  </a:lnTo>
                  <a:lnTo>
                    <a:pt x="222146" y="222154"/>
                  </a:lnTo>
                  <a:lnTo>
                    <a:pt x="254735" y="191424"/>
                  </a:lnTo>
                  <a:lnTo>
                    <a:pt x="289094" y="162642"/>
                  </a:lnTo>
                  <a:lnTo>
                    <a:pt x="325134" y="135896"/>
                  </a:lnTo>
                  <a:lnTo>
                    <a:pt x="362766" y="111275"/>
                  </a:lnTo>
                  <a:lnTo>
                    <a:pt x="401902" y="88869"/>
                  </a:lnTo>
                  <a:lnTo>
                    <a:pt x="442453" y="68766"/>
                  </a:lnTo>
                  <a:lnTo>
                    <a:pt x="484329" y="51055"/>
                  </a:lnTo>
                  <a:lnTo>
                    <a:pt x="527443" y="35825"/>
                  </a:lnTo>
                  <a:lnTo>
                    <a:pt x="571704" y="23165"/>
                  </a:lnTo>
                  <a:lnTo>
                    <a:pt x="617025" y="13163"/>
                  </a:lnTo>
                  <a:lnTo>
                    <a:pt x="663317" y="5909"/>
                  </a:lnTo>
                  <a:lnTo>
                    <a:pt x="710490" y="1492"/>
                  </a:lnTo>
                  <a:lnTo>
                    <a:pt x="758456" y="0"/>
                  </a:lnTo>
                  <a:lnTo>
                    <a:pt x="9953752" y="0"/>
                  </a:lnTo>
                  <a:lnTo>
                    <a:pt x="10001713" y="1492"/>
                  </a:lnTo>
                  <a:lnTo>
                    <a:pt x="10048883" y="5909"/>
                  </a:lnTo>
                  <a:lnTo>
                    <a:pt x="10095171" y="13163"/>
                  </a:lnTo>
                  <a:lnTo>
                    <a:pt x="10140490" y="23165"/>
                  </a:lnTo>
                  <a:lnTo>
                    <a:pt x="10184750" y="35825"/>
                  </a:lnTo>
                  <a:lnTo>
                    <a:pt x="10227861" y="51055"/>
                  </a:lnTo>
                  <a:lnTo>
                    <a:pt x="10269736" y="68766"/>
                  </a:lnTo>
                  <a:lnTo>
                    <a:pt x="10310286" y="88869"/>
                  </a:lnTo>
                  <a:lnTo>
                    <a:pt x="10349421" y="111275"/>
                  </a:lnTo>
                  <a:lnTo>
                    <a:pt x="10387053" y="135896"/>
                  </a:lnTo>
                  <a:lnTo>
                    <a:pt x="10423093" y="162642"/>
                  </a:lnTo>
                  <a:lnTo>
                    <a:pt x="10457452" y="191424"/>
                  </a:lnTo>
                  <a:lnTo>
                    <a:pt x="10490041" y="222154"/>
                  </a:lnTo>
                  <a:lnTo>
                    <a:pt x="10520771" y="254743"/>
                  </a:lnTo>
                  <a:lnTo>
                    <a:pt x="10549553" y="289102"/>
                  </a:lnTo>
                  <a:lnTo>
                    <a:pt x="10576299" y="325142"/>
                  </a:lnTo>
                  <a:lnTo>
                    <a:pt x="10600920" y="362774"/>
                  </a:lnTo>
                  <a:lnTo>
                    <a:pt x="10623326" y="401909"/>
                  </a:lnTo>
                  <a:lnTo>
                    <a:pt x="10643429" y="442459"/>
                  </a:lnTo>
                  <a:lnTo>
                    <a:pt x="10661140" y="484334"/>
                  </a:lnTo>
                  <a:lnTo>
                    <a:pt x="10676370" y="527445"/>
                  </a:lnTo>
                  <a:lnTo>
                    <a:pt x="10689030" y="571705"/>
                  </a:lnTo>
                  <a:lnTo>
                    <a:pt x="10699032" y="617024"/>
                  </a:lnTo>
                  <a:lnTo>
                    <a:pt x="10706286" y="663312"/>
                  </a:lnTo>
                  <a:lnTo>
                    <a:pt x="10710703" y="710482"/>
                  </a:lnTo>
                  <a:lnTo>
                    <a:pt x="10712196" y="758443"/>
                  </a:lnTo>
                  <a:lnTo>
                    <a:pt x="10712196" y="3792219"/>
                  </a:lnTo>
                  <a:lnTo>
                    <a:pt x="10710703" y="3840181"/>
                  </a:lnTo>
                  <a:lnTo>
                    <a:pt x="10706286" y="3887351"/>
                  </a:lnTo>
                  <a:lnTo>
                    <a:pt x="10699032" y="3933639"/>
                  </a:lnTo>
                  <a:lnTo>
                    <a:pt x="10689030" y="3978958"/>
                  </a:lnTo>
                  <a:lnTo>
                    <a:pt x="10676370" y="4023218"/>
                  </a:lnTo>
                  <a:lnTo>
                    <a:pt x="10661140" y="4066329"/>
                  </a:lnTo>
                  <a:lnTo>
                    <a:pt x="10643429" y="4108204"/>
                  </a:lnTo>
                  <a:lnTo>
                    <a:pt x="10623326" y="4148754"/>
                  </a:lnTo>
                  <a:lnTo>
                    <a:pt x="10600920" y="4187889"/>
                  </a:lnTo>
                  <a:lnTo>
                    <a:pt x="10576299" y="4225521"/>
                  </a:lnTo>
                  <a:lnTo>
                    <a:pt x="10549553" y="4261561"/>
                  </a:lnTo>
                  <a:lnTo>
                    <a:pt x="10520771" y="4295920"/>
                  </a:lnTo>
                  <a:lnTo>
                    <a:pt x="10490041" y="4328509"/>
                  </a:lnTo>
                  <a:lnTo>
                    <a:pt x="10457452" y="4359239"/>
                  </a:lnTo>
                  <a:lnTo>
                    <a:pt x="10423093" y="4388021"/>
                  </a:lnTo>
                  <a:lnTo>
                    <a:pt x="10387053" y="4414767"/>
                  </a:lnTo>
                  <a:lnTo>
                    <a:pt x="10349421" y="4439388"/>
                  </a:lnTo>
                  <a:lnTo>
                    <a:pt x="10310286" y="4461794"/>
                  </a:lnTo>
                  <a:lnTo>
                    <a:pt x="10269736" y="4481897"/>
                  </a:lnTo>
                  <a:lnTo>
                    <a:pt x="10227861" y="4499608"/>
                  </a:lnTo>
                  <a:lnTo>
                    <a:pt x="10184750" y="4514838"/>
                  </a:lnTo>
                  <a:lnTo>
                    <a:pt x="10140490" y="4527498"/>
                  </a:lnTo>
                  <a:lnTo>
                    <a:pt x="10095171" y="4537500"/>
                  </a:lnTo>
                  <a:lnTo>
                    <a:pt x="10048883" y="4544754"/>
                  </a:lnTo>
                  <a:lnTo>
                    <a:pt x="10001713" y="4549171"/>
                  </a:lnTo>
                  <a:lnTo>
                    <a:pt x="9953752" y="4550664"/>
                  </a:lnTo>
                  <a:lnTo>
                    <a:pt x="758456" y="4550664"/>
                  </a:lnTo>
                  <a:lnTo>
                    <a:pt x="710490" y="4549171"/>
                  </a:lnTo>
                  <a:lnTo>
                    <a:pt x="663317" y="4544754"/>
                  </a:lnTo>
                  <a:lnTo>
                    <a:pt x="617025" y="4537500"/>
                  </a:lnTo>
                  <a:lnTo>
                    <a:pt x="571704" y="4527498"/>
                  </a:lnTo>
                  <a:lnTo>
                    <a:pt x="527443" y="4514838"/>
                  </a:lnTo>
                  <a:lnTo>
                    <a:pt x="484329" y="4499608"/>
                  </a:lnTo>
                  <a:lnTo>
                    <a:pt x="442453" y="4481897"/>
                  </a:lnTo>
                  <a:lnTo>
                    <a:pt x="401902" y="4461794"/>
                  </a:lnTo>
                  <a:lnTo>
                    <a:pt x="362766" y="4439388"/>
                  </a:lnTo>
                  <a:lnTo>
                    <a:pt x="325134" y="4414767"/>
                  </a:lnTo>
                  <a:lnTo>
                    <a:pt x="289094" y="4388021"/>
                  </a:lnTo>
                  <a:lnTo>
                    <a:pt x="254735" y="4359239"/>
                  </a:lnTo>
                  <a:lnTo>
                    <a:pt x="222146" y="4328509"/>
                  </a:lnTo>
                  <a:lnTo>
                    <a:pt x="191417" y="4295920"/>
                  </a:lnTo>
                  <a:lnTo>
                    <a:pt x="162635" y="4261561"/>
                  </a:lnTo>
                  <a:lnTo>
                    <a:pt x="135890" y="4225521"/>
                  </a:lnTo>
                  <a:lnTo>
                    <a:pt x="111270" y="4187889"/>
                  </a:lnTo>
                  <a:lnTo>
                    <a:pt x="88865" y="4148754"/>
                  </a:lnTo>
                  <a:lnTo>
                    <a:pt x="68762" y="4108204"/>
                  </a:lnTo>
                  <a:lnTo>
                    <a:pt x="51052" y="4066329"/>
                  </a:lnTo>
                  <a:lnTo>
                    <a:pt x="35823" y="4023218"/>
                  </a:lnTo>
                  <a:lnTo>
                    <a:pt x="23163" y="3978958"/>
                  </a:lnTo>
                  <a:lnTo>
                    <a:pt x="13163" y="3933639"/>
                  </a:lnTo>
                  <a:lnTo>
                    <a:pt x="5909" y="3887351"/>
                  </a:lnTo>
                  <a:lnTo>
                    <a:pt x="1492" y="3840181"/>
                  </a:lnTo>
                  <a:lnTo>
                    <a:pt x="0" y="3792219"/>
                  </a:lnTo>
                  <a:lnTo>
                    <a:pt x="0" y="758443"/>
                  </a:lnTo>
                  <a:close/>
                </a:path>
              </a:pathLst>
            </a:custGeom>
            <a:ln w="3200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28648" y="1302258"/>
            <a:ext cx="8522335" cy="388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Arial Black"/>
                <a:cs typeface="Arial Black"/>
              </a:rPr>
              <a:t>- 8</a:t>
            </a:r>
            <a:r>
              <a:rPr sz="54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5400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5400">
              <a:latin typeface="Arial Black"/>
              <a:cs typeface="Arial Black"/>
            </a:endParaRPr>
          </a:p>
          <a:p>
            <a:pPr algn="ctr">
              <a:lnSpc>
                <a:spcPts val="6330"/>
              </a:lnSpc>
              <a:spcBef>
                <a:spcPts val="6480"/>
              </a:spcBef>
            </a:pPr>
            <a:r>
              <a:rPr sz="5400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54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FF"/>
                </a:solidFill>
                <a:latin typeface="Arial Black"/>
                <a:cs typeface="Arial Black"/>
              </a:rPr>
              <a:t>AXES</a:t>
            </a:r>
            <a:r>
              <a:rPr sz="54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54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5400" spc="-70" dirty="0">
                <a:solidFill>
                  <a:srgbClr val="FFFFFF"/>
                </a:solidFill>
                <a:latin typeface="Arial Black"/>
                <a:cs typeface="Arial Black"/>
              </a:rPr>
              <a:t>TRAVAIL</a:t>
            </a:r>
            <a:endParaRPr sz="5400">
              <a:latin typeface="Arial Black"/>
              <a:cs typeface="Arial Black"/>
            </a:endParaRPr>
          </a:p>
          <a:p>
            <a:pPr algn="ctr">
              <a:lnSpc>
                <a:spcPts val="6620"/>
              </a:lnSpc>
            </a:pPr>
            <a:r>
              <a:rPr sz="5700" i="1" spc="-11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5700" i="1" spc="-3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5700" i="1" spc="-295" dirty="0">
                <a:solidFill>
                  <a:srgbClr val="FFFFFF"/>
                </a:solidFill>
                <a:latin typeface="Arial Black"/>
                <a:cs typeface="Arial Black"/>
              </a:rPr>
              <a:t>U7</a:t>
            </a:r>
            <a:endParaRPr sz="5700">
              <a:latin typeface="Arial Black"/>
              <a:cs typeface="Arial Black"/>
            </a:endParaRPr>
          </a:p>
          <a:p>
            <a:pPr algn="ctr">
              <a:lnSpc>
                <a:spcPts val="4490"/>
              </a:lnSpc>
            </a:pPr>
            <a:r>
              <a:rPr sz="3800" i="1" spc="-120" dirty="0">
                <a:solidFill>
                  <a:srgbClr val="FFFFFF"/>
                </a:solidFill>
                <a:latin typeface="Arial Black"/>
                <a:cs typeface="Arial Black"/>
              </a:rPr>
              <a:t>(principes</a:t>
            </a:r>
            <a:r>
              <a:rPr sz="3800" i="1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i="1" spc="-10" dirty="0">
                <a:solidFill>
                  <a:srgbClr val="FFFFFF"/>
                </a:solidFill>
                <a:latin typeface="Arial Black"/>
                <a:cs typeface="Arial Black"/>
              </a:rPr>
              <a:t>directeurs)</a:t>
            </a:r>
            <a:endParaRPr sz="3800">
              <a:latin typeface="Arial Black"/>
              <a:cs typeface="Arial Black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70947" y="4457700"/>
            <a:ext cx="2147316" cy="2168652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888888"/>
                </a:solidFill>
              </a:rPr>
              <a:t>40</a:t>
            </a:fld>
            <a:endParaRPr spc="-25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0" y="481076"/>
            <a:ext cx="11273028" cy="45720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462026"/>
          <a:ext cx="11272520" cy="5859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9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1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643255" algn="l"/>
                        </a:tabLst>
                      </a:pPr>
                      <a:r>
                        <a:rPr sz="2400" spc="-25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LA</a:t>
                      </a:r>
                      <a:r>
                        <a:rPr sz="240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	SEANCE</a:t>
                      </a:r>
                      <a:r>
                        <a:rPr sz="2400" spc="-25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0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EN</a:t>
                      </a:r>
                      <a:r>
                        <a:rPr sz="2400" spc="-5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U6/U7</a:t>
                      </a:r>
                      <a:endParaRPr sz="240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PARTIE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solidFill>
                            <a:srgbClr val="110182"/>
                          </a:solidFill>
                          <a:latin typeface="Arial Black"/>
                          <a:cs typeface="Arial Black"/>
                        </a:rPr>
                        <a:t>DUREE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85F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PROCEDES</a:t>
                      </a:r>
                      <a:r>
                        <a:rPr sz="1800" spc="-4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D’ENTRAINEMENT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596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OBJECTIFS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44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1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69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110182"/>
                          </a:solidFill>
                          <a:latin typeface="Arial Black"/>
                          <a:cs typeface="Arial Black"/>
                        </a:rPr>
                        <a:t>10’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69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85F8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Jeux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repérer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partenaire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596D2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1631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Reconnaître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partenaire.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Atteindre
la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cible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malgré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adversaire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
s’aidant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d’un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partenaire.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44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2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110182"/>
                          </a:solidFill>
                          <a:latin typeface="Arial Black"/>
                          <a:cs typeface="Arial Black"/>
                        </a:rPr>
                        <a:t>10’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85F8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Jeux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repérer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l’adversaire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596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Reconnaître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l’adversaire.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Accéder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but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malgré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l’opposition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44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25" dirty="0">
                          <a:solidFill>
                            <a:srgbClr val="110182"/>
                          </a:solidFill>
                          <a:latin typeface="Arial Black"/>
                          <a:cs typeface="Arial Black"/>
                        </a:rPr>
                        <a:t>5’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Hydratation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3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110182"/>
                          </a:solidFill>
                          <a:latin typeface="Arial Black"/>
                          <a:cs typeface="Arial Black"/>
                        </a:rPr>
                        <a:t>10’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85F8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Jeux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repérer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cible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596D2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Reconnaître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cible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attaquer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à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défendre.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Acquérir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sens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jeu.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44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4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solidFill>
                            <a:srgbClr val="110182"/>
                          </a:solidFill>
                          <a:latin typeface="Arial Black"/>
                          <a:cs typeface="Arial Black"/>
                        </a:rPr>
                        <a:t>10’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85F8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Jeux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développer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motricité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596D2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Développement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moteur.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Tourner,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30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sauter,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s’équilibrer,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latéraliser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44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25" dirty="0">
                          <a:solidFill>
                            <a:srgbClr val="110182"/>
                          </a:solidFill>
                          <a:latin typeface="Arial Black"/>
                          <a:cs typeface="Arial Black"/>
                        </a:rPr>
                        <a:t>5’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Hydratation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5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25" dirty="0">
                          <a:solidFill>
                            <a:srgbClr val="110182"/>
                          </a:solidFill>
                          <a:latin typeface="Arial Black"/>
                          <a:cs typeface="Arial Black"/>
                        </a:rPr>
                        <a:t>10’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85F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Match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596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Jouer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!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44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25" dirty="0">
                          <a:solidFill>
                            <a:srgbClr val="110182"/>
                          </a:solidFill>
                          <a:latin typeface="Arial Black"/>
                          <a:cs typeface="Arial Black"/>
                        </a:rPr>
                        <a:t>5’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Bilan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la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séance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888888"/>
                </a:solidFill>
              </a:rPr>
              <a:t>41</a:t>
            </a:fld>
            <a:endParaRPr spc="-25" dirty="0">
              <a:solidFill>
                <a:srgbClr val="888888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527" y="611123"/>
            <a:ext cx="11313160" cy="5200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1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0"/>
              </a:spcBef>
            </a:pPr>
            <a:r>
              <a:rPr sz="2800" spc="-30" dirty="0">
                <a:latin typeface="Arial Black"/>
                <a:cs typeface="Arial Black"/>
              </a:rPr>
              <a:t>PROGRAMMATION</a:t>
            </a:r>
            <a:r>
              <a:rPr sz="2800" spc="-4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DES</a:t>
            </a:r>
            <a:r>
              <a:rPr sz="2800" spc="-8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5</a:t>
            </a:r>
            <a:r>
              <a:rPr sz="2800" spc="-10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PERIODES</a:t>
            </a:r>
            <a:r>
              <a:rPr sz="2800" spc="-5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SUR</a:t>
            </a:r>
            <a:r>
              <a:rPr sz="2800" spc="-8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LA</a:t>
            </a:r>
            <a:r>
              <a:rPr sz="2800" spc="-9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SAISON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5196" y="1406588"/>
            <a:ext cx="2301875" cy="823594"/>
            <a:chOff x="175196" y="1406588"/>
            <a:chExt cx="2301875" cy="82359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214" y="1419605"/>
              <a:ext cx="2275332" cy="7970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4" y="1419605"/>
              <a:ext cx="2275840" cy="797560"/>
            </a:xfrm>
            <a:custGeom>
              <a:avLst/>
              <a:gdLst/>
              <a:ahLst/>
              <a:cxnLst/>
              <a:rect l="l" t="t" r="r" b="b"/>
              <a:pathLst>
                <a:path w="2275840" h="797560">
                  <a:moveTo>
                    <a:pt x="0" y="132842"/>
                  </a:moveTo>
                  <a:lnTo>
                    <a:pt x="6772" y="90838"/>
                  </a:lnTo>
                  <a:lnTo>
                    <a:pt x="25630" y="54370"/>
                  </a:lnTo>
                  <a:lnTo>
                    <a:pt x="54386" y="25619"/>
                  </a:lnTo>
                  <a:lnTo>
                    <a:pt x="90853" y="6768"/>
                  </a:lnTo>
                  <a:lnTo>
                    <a:pt x="132842" y="0"/>
                  </a:lnTo>
                  <a:lnTo>
                    <a:pt x="2142490" y="0"/>
                  </a:lnTo>
                  <a:lnTo>
                    <a:pt x="2184493" y="6768"/>
                  </a:lnTo>
                  <a:lnTo>
                    <a:pt x="2220961" y="25619"/>
                  </a:lnTo>
                  <a:lnTo>
                    <a:pt x="2249712" y="54370"/>
                  </a:lnTo>
                  <a:lnTo>
                    <a:pt x="2268563" y="90838"/>
                  </a:lnTo>
                  <a:lnTo>
                    <a:pt x="2275332" y="132842"/>
                  </a:lnTo>
                  <a:lnTo>
                    <a:pt x="2275332" y="664210"/>
                  </a:lnTo>
                  <a:lnTo>
                    <a:pt x="2268563" y="706213"/>
                  </a:lnTo>
                  <a:lnTo>
                    <a:pt x="2249712" y="742681"/>
                  </a:lnTo>
                  <a:lnTo>
                    <a:pt x="2220961" y="771432"/>
                  </a:lnTo>
                  <a:lnTo>
                    <a:pt x="2184493" y="790283"/>
                  </a:lnTo>
                  <a:lnTo>
                    <a:pt x="2142490" y="797052"/>
                  </a:lnTo>
                  <a:lnTo>
                    <a:pt x="132842" y="797052"/>
                  </a:lnTo>
                  <a:lnTo>
                    <a:pt x="90853" y="790283"/>
                  </a:lnTo>
                  <a:lnTo>
                    <a:pt x="54386" y="771432"/>
                  </a:lnTo>
                  <a:lnTo>
                    <a:pt x="25630" y="742681"/>
                  </a:lnTo>
                  <a:lnTo>
                    <a:pt x="6772" y="706213"/>
                  </a:lnTo>
                  <a:lnTo>
                    <a:pt x="0" y="664210"/>
                  </a:lnTo>
                  <a:lnTo>
                    <a:pt x="0" y="13284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2463" y="1517396"/>
            <a:ext cx="2044064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Période</a:t>
            </a:r>
            <a:r>
              <a:rPr sz="1800" spc="-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00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Sept à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 toussaint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3837" y="2406205"/>
            <a:ext cx="2201545" cy="820419"/>
            <a:chOff x="223837" y="2406205"/>
            <a:chExt cx="2201545" cy="820419"/>
          </a:xfrm>
        </p:grpSpPr>
        <p:sp>
          <p:nvSpPr>
            <p:cNvPr id="11" name="object 11"/>
            <p:cNvSpPr/>
            <p:nvPr/>
          </p:nvSpPr>
          <p:spPr>
            <a:xfrm>
              <a:off x="228600" y="2410967"/>
              <a:ext cx="2192020" cy="810895"/>
            </a:xfrm>
            <a:custGeom>
              <a:avLst/>
              <a:gdLst/>
              <a:ahLst/>
              <a:cxnLst/>
              <a:rect l="l" t="t" r="r" b="b"/>
              <a:pathLst>
                <a:path w="2192020" h="810894">
                  <a:moveTo>
                    <a:pt x="2056383" y="0"/>
                  </a:moveTo>
                  <a:lnTo>
                    <a:pt x="135128" y="0"/>
                  </a:lnTo>
                  <a:lnTo>
                    <a:pt x="92418" y="6884"/>
                  </a:lnTo>
                  <a:lnTo>
                    <a:pt x="55324" y="26058"/>
                  </a:lnTo>
                  <a:lnTo>
                    <a:pt x="26072" y="55302"/>
                  </a:lnTo>
                  <a:lnTo>
                    <a:pt x="6889" y="92399"/>
                  </a:lnTo>
                  <a:lnTo>
                    <a:pt x="0" y="135128"/>
                  </a:lnTo>
                  <a:lnTo>
                    <a:pt x="0" y="675640"/>
                  </a:lnTo>
                  <a:lnTo>
                    <a:pt x="6889" y="718368"/>
                  </a:lnTo>
                  <a:lnTo>
                    <a:pt x="26072" y="755465"/>
                  </a:lnTo>
                  <a:lnTo>
                    <a:pt x="55324" y="784709"/>
                  </a:lnTo>
                  <a:lnTo>
                    <a:pt x="92418" y="803883"/>
                  </a:lnTo>
                  <a:lnTo>
                    <a:pt x="135128" y="810768"/>
                  </a:lnTo>
                  <a:lnTo>
                    <a:pt x="2056383" y="810768"/>
                  </a:lnTo>
                  <a:lnTo>
                    <a:pt x="2099112" y="803883"/>
                  </a:lnTo>
                  <a:lnTo>
                    <a:pt x="2136209" y="784709"/>
                  </a:lnTo>
                  <a:lnTo>
                    <a:pt x="2165453" y="755465"/>
                  </a:lnTo>
                  <a:lnTo>
                    <a:pt x="2184627" y="718368"/>
                  </a:lnTo>
                  <a:lnTo>
                    <a:pt x="2191512" y="675640"/>
                  </a:lnTo>
                  <a:lnTo>
                    <a:pt x="2191512" y="135128"/>
                  </a:lnTo>
                  <a:lnTo>
                    <a:pt x="2184627" y="92399"/>
                  </a:lnTo>
                  <a:lnTo>
                    <a:pt x="2165453" y="55302"/>
                  </a:lnTo>
                  <a:lnTo>
                    <a:pt x="2136209" y="26058"/>
                  </a:lnTo>
                  <a:lnTo>
                    <a:pt x="2099112" y="6884"/>
                  </a:lnTo>
                  <a:lnTo>
                    <a:pt x="2056383" y="0"/>
                  </a:lnTo>
                  <a:close/>
                </a:path>
              </a:pathLst>
            </a:custGeom>
            <a:solidFill>
              <a:srgbClr val="759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600" y="2410967"/>
              <a:ext cx="2192020" cy="810895"/>
            </a:xfrm>
            <a:custGeom>
              <a:avLst/>
              <a:gdLst/>
              <a:ahLst/>
              <a:cxnLst/>
              <a:rect l="l" t="t" r="r" b="b"/>
              <a:pathLst>
                <a:path w="2192020" h="810894">
                  <a:moveTo>
                    <a:pt x="0" y="135128"/>
                  </a:moveTo>
                  <a:lnTo>
                    <a:pt x="6889" y="92399"/>
                  </a:lnTo>
                  <a:lnTo>
                    <a:pt x="26072" y="55302"/>
                  </a:lnTo>
                  <a:lnTo>
                    <a:pt x="55324" y="26058"/>
                  </a:lnTo>
                  <a:lnTo>
                    <a:pt x="92418" y="6884"/>
                  </a:lnTo>
                  <a:lnTo>
                    <a:pt x="135128" y="0"/>
                  </a:lnTo>
                  <a:lnTo>
                    <a:pt x="2056383" y="0"/>
                  </a:lnTo>
                  <a:lnTo>
                    <a:pt x="2099112" y="6884"/>
                  </a:lnTo>
                  <a:lnTo>
                    <a:pt x="2136209" y="26058"/>
                  </a:lnTo>
                  <a:lnTo>
                    <a:pt x="2165453" y="55302"/>
                  </a:lnTo>
                  <a:lnTo>
                    <a:pt x="2184627" y="92399"/>
                  </a:lnTo>
                  <a:lnTo>
                    <a:pt x="2191512" y="135128"/>
                  </a:lnTo>
                  <a:lnTo>
                    <a:pt x="2191512" y="675640"/>
                  </a:lnTo>
                  <a:lnTo>
                    <a:pt x="2184627" y="718368"/>
                  </a:lnTo>
                  <a:lnTo>
                    <a:pt x="2165453" y="755465"/>
                  </a:lnTo>
                  <a:lnTo>
                    <a:pt x="2136209" y="784709"/>
                  </a:lnTo>
                  <a:lnTo>
                    <a:pt x="2099112" y="803883"/>
                  </a:lnTo>
                  <a:lnTo>
                    <a:pt x="2056383" y="810768"/>
                  </a:lnTo>
                  <a:lnTo>
                    <a:pt x="135128" y="810768"/>
                  </a:lnTo>
                  <a:lnTo>
                    <a:pt x="92418" y="803883"/>
                  </a:lnTo>
                  <a:lnTo>
                    <a:pt x="55324" y="784709"/>
                  </a:lnTo>
                  <a:lnTo>
                    <a:pt x="26072" y="755465"/>
                  </a:lnTo>
                  <a:lnTo>
                    <a:pt x="6889" y="718368"/>
                  </a:lnTo>
                  <a:lnTo>
                    <a:pt x="0" y="675640"/>
                  </a:lnTo>
                  <a:lnTo>
                    <a:pt x="0" y="1351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9448" y="2448509"/>
            <a:ext cx="18288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découverte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2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cible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80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Les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déménageurs</a:t>
            </a:r>
            <a:r>
              <a:rPr sz="1400" b="1" i="1" spc="-50" dirty="0">
                <a:latin typeface="Arial"/>
                <a:cs typeface="Arial"/>
              </a:rPr>
              <a:t> 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57081" y="2401633"/>
            <a:ext cx="2318385" cy="819150"/>
            <a:chOff x="2557081" y="2401633"/>
            <a:chExt cx="2318385" cy="819150"/>
          </a:xfrm>
        </p:grpSpPr>
        <p:sp>
          <p:nvSpPr>
            <p:cNvPr id="15" name="object 15"/>
            <p:cNvSpPr/>
            <p:nvPr/>
          </p:nvSpPr>
          <p:spPr>
            <a:xfrm>
              <a:off x="2561844" y="2406395"/>
              <a:ext cx="2308860" cy="809625"/>
            </a:xfrm>
            <a:custGeom>
              <a:avLst/>
              <a:gdLst/>
              <a:ahLst/>
              <a:cxnLst/>
              <a:rect l="l" t="t" r="r" b="b"/>
              <a:pathLst>
                <a:path w="2308860" h="809625">
                  <a:moveTo>
                    <a:pt x="2173985" y="0"/>
                  </a:moveTo>
                  <a:lnTo>
                    <a:pt x="134874" y="0"/>
                  </a:lnTo>
                  <a:lnTo>
                    <a:pt x="92220" y="6870"/>
                  </a:lnTo>
                  <a:lnTo>
                    <a:pt x="55193" y="26005"/>
                  </a:lnTo>
                  <a:lnTo>
                    <a:pt x="26005" y="55193"/>
                  </a:lnTo>
                  <a:lnTo>
                    <a:pt x="6870" y="92220"/>
                  </a:lnTo>
                  <a:lnTo>
                    <a:pt x="0" y="134874"/>
                  </a:lnTo>
                  <a:lnTo>
                    <a:pt x="0" y="674369"/>
                  </a:lnTo>
                  <a:lnTo>
                    <a:pt x="6870" y="717023"/>
                  </a:lnTo>
                  <a:lnTo>
                    <a:pt x="26005" y="754050"/>
                  </a:lnTo>
                  <a:lnTo>
                    <a:pt x="55193" y="783238"/>
                  </a:lnTo>
                  <a:lnTo>
                    <a:pt x="92220" y="802373"/>
                  </a:lnTo>
                  <a:lnTo>
                    <a:pt x="134874" y="809243"/>
                  </a:lnTo>
                  <a:lnTo>
                    <a:pt x="2173985" y="809243"/>
                  </a:lnTo>
                  <a:lnTo>
                    <a:pt x="2216639" y="802373"/>
                  </a:lnTo>
                  <a:lnTo>
                    <a:pt x="2253666" y="783238"/>
                  </a:lnTo>
                  <a:lnTo>
                    <a:pt x="2282854" y="754050"/>
                  </a:lnTo>
                  <a:lnTo>
                    <a:pt x="2301989" y="717023"/>
                  </a:lnTo>
                  <a:lnTo>
                    <a:pt x="2308860" y="674369"/>
                  </a:lnTo>
                  <a:lnTo>
                    <a:pt x="2308860" y="134874"/>
                  </a:lnTo>
                  <a:lnTo>
                    <a:pt x="2301989" y="92220"/>
                  </a:lnTo>
                  <a:lnTo>
                    <a:pt x="2282854" y="55193"/>
                  </a:lnTo>
                  <a:lnTo>
                    <a:pt x="2253666" y="26005"/>
                  </a:lnTo>
                  <a:lnTo>
                    <a:pt x="2216639" y="6870"/>
                  </a:lnTo>
                  <a:lnTo>
                    <a:pt x="2173985" y="0"/>
                  </a:lnTo>
                  <a:close/>
                </a:path>
              </a:pathLst>
            </a:custGeom>
            <a:solidFill>
              <a:srgbClr val="759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61844" y="2406395"/>
              <a:ext cx="2308860" cy="809625"/>
            </a:xfrm>
            <a:custGeom>
              <a:avLst/>
              <a:gdLst/>
              <a:ahLst/>
              <a:cxnLst/>
              <a:rect l="l" t="t" r="r" b="b"/>
              <a:pathLst>
                <a:path w="2308860" h="809625">
                  <a:moveTo>
                    <a:pt x="0" y="134874"/>
                  </a:moveTo>
                  <a:lnTo>
                    <a:pt x="6870" y="92220"/>
                  </a:lnTo>
                  <a:lnTo>
                    <a:pt x="26005" y="55193"/>
                  </a:lnTo>
                  <a:lnTo>
                    <a:pt x="55193" y="26005"/>
                  </a:lnTo>
                  <a:lnTo>
                    <a:pt x="92220" y="6870"/>
                  </a:lnTo>
                  <a:lnTo>
                    <a:pt x="134874" y="0"/>
                  </a:lnTo>
                  <a:lnTo>
                    <a:pt x="2173985" y="0"/>
                  </a:lnTo>
                  <a:lnTo>
                    <a:pt x="2216639" y="6870"/>
                  </a:lnTo>
                  <a:lnTo>
                    <a:pt x="2253666" y="26005"/>
                  </a:lnTo>
                  <a:lnTo>
                    <a:pt x="2282854" y="55193"/>
                  </a:lnTo>
                  <a:lnTo>
                    <a:pt x="2301989" y="92220"/>
                  </a:lnTo>
                  <a:lnTo>
                    <a:pt x="2308860" y="134874"/>
                  </a:lnTo>
                  <a:lnTo>
                    <a:pt x="2308860" y="674369"/>
                  </a:lnTo>
                  <a:lnTo>
                    <a:pt x="2301989" y="717023"/>
                  </a:lnTo>
                  <a:lnTo>
                    <a:pt x="2282854" y="754050"/>
                  </a:lnTo>
                  <a:lnTo>
                    <a:pt x="2253666" y="783238"/>
                  </a:lnTo>
                  <a:lnTo>
                    <a:pt x="2216639" y="802373"/>
                  </a:lnTo>
                  <a:lnTo>
                    <a:pt x="2173985" y="809243"/>
                  </a:lnTo>
                  <a:lnTo>
                    <a:pt x="134874" y="809243"/>
                  </a:lnTo>
                  <a:lnTo>
                    <a:pt x="92220" y="802373"/>
                  </a:lnTo>
                  <a:lnTo>
                    <a:pt x="55193" y="783238"/>
                  </a:lnTo>
                  <a:lnTo>
                    <a:pt x="26005" y="754050"/>
                  </a:lnTo>
                  <a:lnTo>
                    <a:pt x="6870" y="717023"/>
                  </a:lnTo>
                  <a:lnTo>
                    <a:pt x="0" y="674369"/>
                  </a:lnTo>
                  <a:lnTo>
                    <a:pt x="0" y="1348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33470" y="2444242"/>
            <a:ext cx="113855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 marR="41910" indent="-79375">
              <a:lnSpc>
                <a:spcPct val="100000"/>
              </a:lnSpc>
              <a:spcBef>
                <a:spcPts val="95"/>
              </a:spcBef>
            </a:pPr>
            <a:r>
              <a:rPr sz="1600" b="1" spc="-280" dirty="0">
                <a:latin typeface="Arial"/>
                <a:cs typeface="Arial"/>
              </a:rPr>
              <a:t>découverte
de</a:t>
            </a:r>
            <a:r>
              <a:rPr sz="1600" b="1" dirty="0">
                <a:latin typeface="Arial"/>
                <a:cs typeface="Arial"/>
              </a:rPr>
              <a:t> la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cible</a:t>
            </a:r>
            <a:endParaRPr sz="1600">
              <a:latin typeface="Arial"/>
              <a:cs typeface="Arial"/>
            </a:endParaRPr>
          </a:p>
          <a:p>
            <a:pPr marL="40005">
              <a:lnSpc>
                <a:spcPts val="1675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l’épervier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44440" y="2401823"/>
            <a:ext cx="2235835" cy="818515"/>
            <a:chOff x="5044440" y="2401823"/>
            <a:chExt cx="2235835" cy="818515"/>
          </a:xfrm>
        </p:grpSpPr>
        <p:sp>
          <p:nvSpPr>
            <p:cNvPr id="19" name="object 19"/>
            <p:cNvSpPr/>
            <p:nvPr/>
          </p:nvSpPr>
          <p:spPr>
            <a:xfrm>
              <a:off x="5049012" y="2406395"/>
              <a:ext cx="2226945" cy="809625"/>
            </a:xfrm>
            <a:custGeom>
              <a:avLst/>
              <a:gdLst/>
              <a:ahLst/>
              <a:cxnLst/>
              <a:rect l="l" t="t" r="r" b="b"/>
              <a:pathLst>
                <a:path w="2226945" h="809625">
                  <a:moveTo>
                    <a:pt x="2091689" y="0"/>
                  </a:moveTo>
                  <a:lnTo>
                    <a:pt x="134874" y="0"/>
                  </a:lnTo>
                  <a:lnTo>
                    <a:pt x="92220" y="6870"/>
                  </a:lnTo>
                  <a:lnTo>
                    <a:pt x="55193" y="26005"/>
                  </a:lnTo>
                  <a:lnTo>
                    <a:pt x="26005" y="55193"/>
                  </a:lnTo>
                  <a:lnTo>
                    <a:pt x="6870" y="92220"/>
                  </a:lnTo>
                  <a:lnTo>
                    <a:pt x="0" y="134874"/>
                  </a:lnTo>
                  <a:lnTo>
                    <a:pt x="0" y="674369"/>
                  </a:lnTo>
                  <a:lnTo>
                    <a:pt x="6870" y="717023"/>
                  </a:lnTo>
                  <a:lnTo>
                    <a:pt x="26005" y="754050"/>
                  </a:lnTo>
                  <a:lnTo>
                    <a:pt x="55193" y="783238"/>
                  </a:lnTo>
                  <a:lnTo>
                    <a:pt x="92220" y="802373"/>
                  </a:lnTo>
                  <a:lnTo>
                    <a:pt x="134874" y="809243"/>
                  </a:lnTo>
                  <a:lnTo>
                    <a:pt x="2091689" y="809243"/>
                  </a:lnTo>
                  <a:lnTo>
                    <a:pt x="2134343" y="802373"/>
                  </a:lnTo>
                  <a:lnTo>
                    <a:pt x="2171370" y="783238"/>
                  </a:lnTo>
                  <a:lnTo>
                    <a:pt x="2200558" y="754050"/>
                  </a:lnTo>
                  <a:lnTo>
                    <a:pt x="2219693" y="717023"/>
                  </a:lnTo>
                  <a:lnTo>
                    <a:pt x="2226564" y="674369"/>
                  </a:lnTo>
                  <a:lnTo>
                    <a:pt x="2226564" y="134874"/>
                  </a:lnTo>
                  <a:lnTo>
                    <a:pt x="2219693" y="92220"/>
                  </a:lnTo>
                  <a:lnTo>
                    <a:pt x="2200558" y="55193"/>
                  </a:lnTo>
                  <a:lnTo>
                    <a:pt x="2171370" y="26005"/>
                  </a:lnTo>
                  <a:lnTo>
                    <a:pt x="2134343" y="6870"/>
                  </a:lnTo>
                  <a:lnTo>
                    <a:pt x="2091689" y="0"/>
                  </a:lnTo>
                  <a:close/>
                </a:path>
              </a:pathLst>
            </a:custGeom>
            <a:solidFill>
              <a:srgbClr val="759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49012" y="2406395"/>
              <a:ext cx="2226945" cy="809625"/>
            </a:xfrm>
            <a:custGeom>
              <a:avLst/>
              <a:gdLst/>
              <a:ahLst/>
              <a:cxnLst/>
              <a:rect l="l" t="t" r="r" b="b"/>
              <a:pathLst>
                <a:path w="2226945" h="809625">
                  <a:moveTo>
                    <a:pt x="0" y="134874"/>
                  </a:moveTo>
                  <a:lnTo>
                    <a:pt x="6870" y="92220"/>
                  </a:lnTo>
                  <a:lnTo>
                    <a:pt x="26005" y="55193"/>
                  </a:lnTo>
                  <a:lnTo>
                    <a:pt x="55193" y="26005"/>
                  </a:lnTo>
                  <a:lnTo>
                    <a:pt x="92220" y="6870"/>
                  </a:lnTo>
                  <a:lnTo>
                    <a:pt x="134874" y="0"/>
                  </a:lnTo>
                  <a:lnTo>
                    <a:pt x="2091689" y="0"/>
                  </a:lnTo>
                  <a:lnTo>
                    <a:pt x="2134343" y="6870"/>
                  </a:lnTo>
                  <a:lnTo>
                    <a:pt x="2171370" y="26005"/>
                  </a:lnTo>
                  <a:lnTo>
                    <a:pt x="2200558" y="55193"/>
                  </a:lnTo>
                  <a:lnTo>
                    <a:pt x="2219693" y="92220"/>
                  </a:lnTo>
                  <a:lnTo>
                    <a:pt x="2226564" y="134874"/>
                  </a:lnTo>
                  <a:lnTo>
                    <a:pt x="2226564" y="674369"/>
                  </a:lnTo>
                  <a:lnTo>
                    <a:pt x="2219693" y="717023"/>
                  </a:lnTo>
                  <a:lnTo>
                    <a:pt x="2200558" y="754050"/>
                  </a:lnTo>
                  <a:lnTo>
                    <a:pt x="2171370" y="783238"/>
                  </a:lnTo>
                  <a:lnTo>
                    <a:pt x="2134343" y="802373"/>
                  </a:lnTo>
                  <a:lnTo>
                    <a:pt x="2091689" y="809243"/>
                  </a:lnTo>
                  <a:lnTo>
                    <a:pt x="134874" y="809243"/>
                  </a:lnTo>
                  <a:lnTo>
                    <a:pt x="92220" y="802373"/>
                  </a:lnTo>
                  <a:lnTo>
                    <a:pt x="55193" y="783238"/>
                  </a:lnTo>
                  <a:lnTo>
                    <a:pt x="26005" y="754050"/>
                  </a:lnTo>
                  <a:lnTo>
                    <a:pt x="6870" y="717023"/>
                  </a:lnTo>
                  <a:lnTo>
                    <a:pt x="0" y="674369"/>
                  </a:lnTo>
                  <a:lnTo>
                    <a:pt x="0" y="1348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45073" y="2444242"/>
            <a:ext cx="123634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marR="104139" indent="-78105">
              <a:lnSpc>
                <a:spcPct val="100000"/>
              </a:lnSpc>
              <a:spcBef>
                <a:spcPts val="95"/>
              </a:spcBef>
            </a:pPr>
            <a:r>
              <a:rPr sz="1600" b="1" spc="-280" dirty="0">
                <a:latin typeface="Arial"/>
                <a:cs typeface="Arial"/>
              </a:rPr>
              <a:t>découverte
de</a:t>
            </a:r>
            <a:r>
              <a:rPr sz="1600" b="1" dirty="0">
                <a:latin typeface="Arial"/>
                <a:cs typeface="Arial"/>
              </a:rPr>
              <a:t> la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cible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10" dirty="0">
                <a:latin typeface="Arial"/>
                <a:cs typeface="Arial"/>
              </a:rPr>
              <a:t> 1-2-</a:t>
            </a:r>
            <a:r>
              <a:rPr sz="1400" b="1" i="1" dirty="0">
                <a:latin typeface="Arial"/>
                <a:cs typeface="Arial"/>
              </a:rPr>
              <a:t>3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soleil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779507" y="2388107"/>
            <a:ext cx="2188845" cy="818515"/>
            <a:chOff x="9779507" y="2388107"/>
            <a:chExt cx="2188845" cy="818515"/>
          </a:xfrm>
        </p:grpSpPr>
        <p:sp>
          <p:nvSpPr>
            <p:cNvPr id="23" name="object 23"/>
            <p:cNvSpPr/>
            <p:nvPr/>
          </p:nvSpPr>
          <p:spPr>
            <a:xfrm>
              <a:off x="9784079" y="2392679"/>
              <a:ext cx="2179320" cy="809625"/>
            </a:xfrm>
            <a:custGeom>
              <a:avLst/>
              <a:gdLst/>
              <a:ahLst/>
              <a:cxnLst/>
              <a:rect l="l" t="t" r="r" b="b"/>
              <a:pathLst>
                <a:path w="2179320" h="809625">
                  <a:moveTo>
                    <a:pt x="2044446" y="0"/>
                  </a:moveTo>
                  <a:lnTo>
                    <a:pt x="134874" y="0"/>
                  </a:lnTo>
                  <a:lnTo>
                    <a:pt x="92220" y="6870"/>
                  </a:lnTo>
                  <a:lnTo>
                    <a:pt x="55193" y="26005"/>
                  </a:lnTo>
                  <a:lnTo>
                    <a:pt x="26005" y="55193"/>
                  </a:lnTo>
                  <a:lnTo>
                    <a:pt x="6870" y="92220"/>
                  </a:lnTo>
                  <a:lnTo>
                    <a:pt x="0" y="134874"/>
                  </a:lnTo>
                  <a:lnTo>
                    <a:pt x="0" y="674370"/>
                  </a:lnTo>
                  <a:lnTo>
                    <a:pt x="6870" y="717023"/>
                  </a:lnTo>
                  <a:lnTo>
                    <a:pt x="26005" y="754050"/>
                  </a:lnTo>
                  <a:lnTo>
                    <a:pt x="55193" y="783238"/>
                  </a:lnTo>
                  <a:lnTo>
                    <a:pt x="92220" y="802373"/>
                  </a:lnTo>
                  <a:lnTo>
                    <a:pt x="134874" y="809244"/>
                  </a:lnTo>
                  <a:lnTo>
                    <a:pt x="2044446" y="809244"/>
                  </a:lnTo>
                  <a:lnTo>
                    <a:pt x="2087099" y="802373"/>
                  </a:lnTo>
                  <a:lnTo>
                    <a:pt x="2124126" y="783238"/>
                  </a:lnTo>
                  <a:lnTo>
                    <a:pt x="2153314" y="754050"/>
                  </a:lnTo>
                  <a:lnTo>
                    <a:pt x="2172449" y="717023"/>
                  </a:lnTo>
                  <a:lnTo>
                    <a:pt x="2179320" y="674370"/>
                  </a:lnTo>
                  <a:lnTo>
                    <a:pt x="2179320" y="134874"/>
                  </a:lnTo>
                  <a:lnTo>
                    <a:pt x="2172449" y="92220"/>
                  </a:lnTo>
                  <a:lnTo>
                    <a:pt x="2153314" y="55193"/>
                  </a:lnTo>
                  <a:lnTo>
                    <a:pt x="2124126" y="26005"/>
                  </a:lnTo>
                  <a:lnTo>
                    <a:pt x="2087099" y="6870"/>
                  </a:lnTo>
                  <a:lnTo>
                    <a:pt x="2044446" y="0"/>
                  </a:lnTo>
                  <a:close/>
                </a:path>
              </a:pathLst>
            </a:custGeom>
            <a:solidFill>
              <a:srgbClr val="759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84079" y="2392679"/>
              <a:ext cx="2179320" cy="809625"/>
            </a:xfrm>
            <a:custGeom>
              <a:avLst/>
              <a:gdLst/>
              <a:ahLst/>
              <a:cxnLst/>
              <a:rect l="l" t="t" r="r" b="b"/>
              <a:pathLst>
                <a:path w="2179320" h="809625">
                  <a:moveTo>
                    <a:pt x="0" y="134874"/>
                  </a:moveTo>
                  <a:lnTo>
                    <a:pt x="6870" y="92220"/>
                  </a:lnTo>
                  <a:lnTo>
                    <a:pt x="26005" y="55193"/>
                  </a:lnTo>
                  <a:lnTo>
                    <a:pt x="55193" y="26005"/>
                  </a:lnTo>
                  <a:lnTo>
                    <a:pt x="92220" y="6870"/>
                  </a:lnTo>
                  <a:lnTo>
                    <a:pt x="134874" y="0"/>
                  </a:lnTo>
                  <a:lnTo>
                    <a:pt x="2044446" y="0"/>
                  </a:lnTo>
                  <a:lnTo>
                    <a:pt x="2087099" y="6870"/>
                  </a:lnTo>
                  <a:lnTo>
                    <a:pt x="2124126" y="26005"/>
                  </a:lnTo>
                  <a:lnTo>
                    <a:pt x="2153314" y="55193"/>
                  </a:lnTo>
                  <a:lnTo>
                    <a:pt x="2172449" y="92220"/>
                  </a:lnTo>
                  <a:lnTo>
                    <a:pt x="2179320" y="134874"/>
                  </a:lnTo>
                  <a:lnTo>
                    <a:pt x="2179320" y="674370"/>
                  </a:lnTo>
                  <a:lnTo>
                    <a:pt x="2172449" y="717023"/>
                  </a:lnTo>
                  <a:lnTo>
                    <a:pt x="2153314" y="754050"/>
                  </a:lnTo>
                  <a:lnTo>
                    <a:pt x="2124126" y="783238"/>
                  </a:lnTo>
                  <a:lnTo>
                    <a:pt x="2087099" y="802373"/>
                  </a:lnTo>
                  <a:lnTo>
                    <a:pt x="2044446" y="809244"/>
                  </a:lnTo>
                  <a:lnTo>
                    <a:pt x="134874" y="809244"/>
                  </a:lnTo>
                  <a:lnTo>
                    <a:pt x="92220" y="802373"/>
                  </a:lnTo>
                  <a:lnTo>
                    <a:pt x="55193" y="783238"/>
                  </a:lnTo>
                  <a:lnTo>
                    <a:pt x="26005" y="754050"/>
                  </a:lnTo>
                  <a:lnTo>
                    <a:pt x="6870" y="717023"/>
                  </a:lnTo>
                  <a:lnTo>
                    <a:pt x="0" y="674370"/>
                  </a:lnTo>
                  <a:lnTo>
                    <a:pt x="0" y="1348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261472" y="2430017"/>
            <a:ext cx="1226820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99060" indent="-78105">
              <a:lnSpc>
                <a:spcPct val="100000"/>
              </a:lnSpc>
              <a:spcBef>
                <a:spcPts val="95"/>
              </a:spcBef>
            </a:pPr>
            <a:r>
              <a:rPr sz="1600" b="1" spc="-280" dirty="0">
                <a:latin typeface="Arial"/>
                <a:cs typeface="Arial"/>
              </a:rPr>
              <a:t>découverte
de</a:t>
            </a:r>
            <a:r>
              <a:rPr sz="1600" b="1" dirty="0">
                <a:latin typeface="Arial"/>
                <a:cs typeface="Arial"/>
              </a:rPr>
              <a:t> la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cible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les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4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coins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2877" y="3466909"/>
            <a:ext cx="2272665" cy="819150"/>
            <a:chOff x="162877" y="3466909"/>
            <a:chExt cx="2272665" cy="819150"/>
          </a:xfrm>
        </p:grpSpPr>
        <p:sp>
          <p:nvSpPr>
            <p:cNvPr id="27" name="object 27"/>
            <p:cNvSpPr/>
            <p:nvPr/>
          </p:nvSpPr>
          <p:spPr>
            <a:xfrm>
              <a:off x="167639" y="3471671"/>
              <a:ext cx="2263140" cy="809625"/>
            </a:xfrm>
            <a:custGeom>
              <a:avLst/>
              <a:gdLst/>
              <a:ahLst/>
              <a:cxnLst/>
              <a:rect l="l" t="t" r="r" b="b"/>
              <a:pathLst>
                <a:path w="2263140" h="809625">
                  <a:moveTo>
                    <a:pt x="2128266" y="0"/>
                  </a:moveTo>
                  <a:lnTo>
                    <a:pt x="134874" y="0"/>
                  </a:lnTo>
                  <a:lnTo>
                    <a:pt x="92244" y="6870"/>
                  </a:lnTo>
                  <a:lnTo>
                    <a:pt x="55220" y="26005"/>
                  </a:lnTo>
                  <a:lnTo>
                    <a:pt x="26023" y="55193"/>
                  </a:lnTo>
                  <a:lnTo>
                    <a:pt x="6876" y="92220"/>
                  </a:lnTo>
                  <a:lnTo>
                    <a:pt x="0" y="134874"/>
                  </a:lnTo>
                  <a:lnTo>
                    <a:pt x="0" y="674369"/>
                  </a:lnTo>
                  <a:lnTo>
                    <a:pt x="6876" y="717023"/>
                  </a:lnTo>
                  <a:lnTo>
                    <a:pt x="26023" y="754050"/>
                  </a:lnTo>
                  <a:lnTo>
                    <a:pt x="55220" y="783238"/>
                  </a:lnTo>
                  <a:lnTo>
                    <a:pt x="92244" y="802373"/>
                  </a:lnTo>
                  <a:lnTo>
                    <a:pt x="134874" y="809244"/>
                  </a:lnTo>
                  <a:lnTo>
                    <a:pt x="2128266" y="809244"/>
                  </a:lnTo>
                  <a:lnTo>
                    <a:pt x="2170919" y="802373"/>
                  </a:lnTo>
                  <a:lnTo>
                    <a:pt x="2207946" y="783238"/>
                  </a:lnTo>
                  <a:lnTo>
                    <a:pt x="2237134" y="754050"/>
                  </a:lnTo>
                  <a:lnTo>
                    <a:pt x="2256269" y="717023"/>
                  </a:lnTo>
                  <a:lnTo>
                    <a:pt x="2263140" y="674369"/>
                  </a:lnTo>
                  <a:lnTo>
                    <a:pt x="2263140" y="134874"/>
                  </a:lnTo>
                  <a:lnTo>
                    <a:pt x="2256269" y="92220"/>
                  </a:lnTo>
                  <a:lnTo>
                    <a:pt x="2237134" y="55193"/>
                  </a:lnTo>
                  <a:lnTo>
                    <a:pt x="2207946" y="26005"/>
                  </a:lnTo>
                  <a:lnTo>
                    <a:pt x="2170919" y="6870"/>
                  </a:lnTo>
                  <a:lnTo>
                    <a:pt x="212826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7639" y="3471671"/>
              <a:ext cx="2263140" cy="809625"/>
            </a:xfrm>
            <a:custGeom>
              <a:avLst/>
              <a:gdLst/>
              <a:ahLst/>
              <a:cxnLst/>
              <a:rect l="l" t="t" r="r" b="b"/>
              <a:pathLst>
                <a:path w="2263140" h="809625">
                  <a:moveTo>
                    <a:pt x="0" y="134874"/>
                  </a:moveTo>
                  <a:lnTo>
                    <a:pt x="6876" y="92220"/>
                  </a:lnTo>
                  <a:lnTo>
                    <a:pt x="26023" y="55193"/>
                  </a:lnTo>
                  <a:lnTo>
                    <a:pt x="55220" y="26005"/>
                  </a:lnTo>
                  <a:lnTo>
                    <a:pt x="92244" y="6870"/>
                  </a:lnTo>
                  <a:lnTo>
                    <a:pt x="134874" y="0"/>
                  </a:lnTo>
                  <a:lnTo>
                    <a:pt x="2128266" y="0"/>
                  </a:lnTo>
                  <a:lnTo>
                    <a:pt x="2170919" y="6870"/>
                  </a:lnTo>
                  <a:lnTo>
                    <a:pt x="2207946" y="26005"/>
                  </a:lnTo>
                  <a:lnTo>
                    <a:pt x="2237134" y="55193"/>
                  </a:lnTo>
                  <a:lnTo>
                    <a:pt x="2256269" y="92220"/>
                  </a:lnTo>
                  <a:lnTo>
                    <a:pt x="2263140" y="134874"/>
                  </a:lnTo>
                  <a:lnTo>
                    <a:pt x="2263140" y="674369"/>
                  </a:lnTo>
                  <a:lnTo>
                    <a:pt x="2256269" y="717023"/>
                  </a:lnTo>
                  <a:lnTo>
                    <a:pt x="2237134" y="754050"/>
                  </a:lnTo>
                  <a:lnTo>
                    <a:pt x="2207946" y="783238"/>
                  </a:lnTo>
                  <a:lnTo>
                    <a:pt x="2170919" y="802373"/>
                  </a:lnTo>
                  <a:lnTo>
                    <a:pt x="2128266" y="809244"/>
                  </a:lnTo>
                  <a:lnTo>
                    <a:pt x="134874" y="809244"/>
                  </a:lnTo>
                  <a:lnTo>
                    <a:pt x="92244" y="802373"/>
                  </a:lnTo>
                  <a:lnTo>
                    <a:pt x="55220" y="783238"/>
                  </a:lnTo>
                  <a:lnTo>
                    <a:pt x="26023" y="754050"/>
                  </a:lnTo>
                  <a:lnTo>
                    <a:pt x="6876" y="717023"/>
                  </a:lnTo>
                  <a:lnTo>
                    <a:pt x="0" y="674369"/>
                  </a:lnTo>
                  <a:lnTo>
                    <a:pt x="0" y="13487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77697" y="3509213"/>
            <a:ext cx="14427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découverte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2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l’adversaire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ts val="1680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bateau</a:t>
            </a:r>
            <a:r>
              <a:rPr sz="1400" b="1" i="1" spc="-5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Pirate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67449" y="4550473"/>
            <a:ext cx="2271395" cy="819150"/>
            <a:chOff x="167449" y="4550473"/>
            <a:chExt cx="2271395" cy="819150"/>
          </a:xfrm>
        </p:grpSpPr>
        <p:sp>
          <p:nvSpPr>
            <p:cNvPr id="31" name="object 31"/>
            <p:cNvSpPr/>
            <p:nvPr/>
          </p:nvSpPr>
          <p:spPr>
            <a:xfrm>
              <a:off x="172212" y="4555235"/>
              <a:ext cx="2261870" cy="809625"/>
            </a:xfrm>
            <a:custGeom>
              <a:avLst/>
              <a:gdLst/>
              <a:ahLst/>
              <a:cxnLst/>
              <a:rect l="l" t="t" r="r" b="b"/>
              <a:pathLst>
                <a:path w="2261870" h="809625">
                  <a:moveTo>
                    <a:pt x="2126742" y="0"/>
                  </a:moveTo>
                  <a:lnTo>
                    <a:pt x="134874" y="0"/>
                  </a:lnTo>
                  <a:lnTo>
                    <a:pt x="92244" y="6870"/>
                  </a:lnTo>
                  <a:lnTo>
                    <a:pt x="55220" y="26005"/>
                  </a:lnTo>
                  <a:lnTo>
                    <a:pt x="26023" y="55193"/>
                  </a:lnTo>
                  <a:lnTo>
                    <a:pt x="6876" y="92220"/>
                  </a:lnTo>
                  <a:lnTo>
                    <a:pt x="0" y="134874"/>
                  </a:lnTo>
                  <a:lnTo>
                    <a:pt x="0" y="674369"/>
                  </a:lnTo>
                  <a:lnTo>
                    <a:pt x="6876" y="717023"/>
                  </a:lnTo>
                  <a:lnTo>
                    <a:pt x="26023" y="754050"/>
                  </a:lnTo>
                  <a:lnTo>
                    <a:pt x="55220" y="783238"/>
                  </a:lnTo>
                  <a:lnTo>
                    <a:pt x="92244" y="802373"/>
                  </a:lnTo>
                  <a:lnTo>
                    <a:pt x="134874" y="809244"/>
                  </a:lnTo>
                  <a:lnTo>
                    <a:pt x="2126742" y="809244"/>
                  </a:lnTo>
                  <a:lnTo>
                    <a:pt x="2169395" y="802373"/>
                  </a:lnTo>
                  <a:lnTo>
                    <a:pt x="2206422" y="783238"/>
                  </a:lnTo>
                  <a:lnTo>
                    <a:pt x="2235610" y="754050"/>
                  </a:lnTo>
                  <a:lnTo>
                    <a:pt x="2254745" y="717023"/>
                  </a:lnTo>
                  <a:lnTo>
                    <a:pt x="2261616" y="674369"/>
                  </a:lnTo>
                  <a:lnTo>
                    <a:pt x="2261616" y="134874"/>
                  </a:lnTo>
                  <a:lnTo>
                    <a:pt x="2254745" y="92220"/>
                  </a:lnTo>
                  <a:lnTo>
                    <a:pt x="2235610" y="55193"/>
                  </a:lnTo>
                  <a:lnTo>
                    <a:pt x="2206422" y="26005"/>
                  </a:lnTo>
                  <a:lnTo>
                    <a:pt x="2169395" y="6870"/>
                  </a:lnTo>
                  <a:lnTo>
                    <a:pt x="212674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2212" y="4555235"/>
              <a:ext cx="2261870" cy="809625"/>
            </a:xfrm>
            <a:custGeom>
              <a:avLst/>
              <a:gdLst/>
              <a:ahLst/>
              <a:cxnLst/>
              <a:rect l="l" t="t" r="r" b="b"/>
              <a:pathLst>
                <a:path w="2261870" h="809625">
                  <a:moveTo>
                    <a:pt x="0" y="134874"/>
                  </a:moveTo>
                  <a:lnTo>
                    <a:pt x="6876" y="92220"/>
                  </a:lnTo>
                  <a:lnTo>
                    <a:pt x="26023" y="55193"/>
                  </a:lnTo>
                  <a:lnTo>
                    <a:pt x="55220" y="26005"/>
                  </a:lnTo>
                  <a:lnTo>
                    <a:pt x="92244" y="6870"/>
                  </a:lnTo>
                  <a:lnTo>
                    <a:pt x="134874" y="0"/>
                  </a:lnTo>
                  <a:lnTo>
                    <a:pt x="2126742" y="0"/>
                  </a:lnTo>
                  <a:lnTo>
                    <a:pt x="2169395" y="6870"/>
                  </a:lnTo>
                  <a:lnTo>
                    <a:pt x="2206422" y="26005"/>
                  </a:lnTo>
                  <a:lnTo>
                    <a:pt x="2235610" y="55193"/>
                  </a:lnTo>
                  <a:lnTo>
                    <a:pt x="2254745" y="92220"/>
                  </a:lnTo>
                  <a:lnTo>
                    <a:pt x="2261616" y="134874"/>
                  </a:lnTo>
                  <a:lnTo>
                    <a:pt x="2261616" y="674369"/>
                  </a:lnTo>
                  <a:lnTo>
                    <a:pt x="2254745" y="717023"/>
                  </a:lnTo>
                  <a:lnTo>
                    <a:pt x="2235610" y="754050"/>
                  </a:lnTo>
                  <a:lnTo>
                    <a:pt x="2206422" y="783238"/>
                  </a:lnTo>
                  <a:lnTo>
                    <a:pt x="2169395" y="802373"/>
                  </a:lnTo>
                  <a:lnTo>
                    <a:pt x="2126742" y="809244"/>
                  </a:lnTo>
                  <a:lnTo>
                    <a:pt x="134874" y="809244"/>
                  </a:lnTo>
                  <a:lnTo>
                    <a:pt x="92244" y="802373"/>
                  </a:lnTo>
                  <a:lnTo>
                    <a:pt x="55220" y="783238"/>
                  </a:lnTo>
                  <a:lnTo>
                    <a:pt x="26023" y="754050"/>
                  </a:lnTo>
                  <a:lnTo>
                    <a:pt x="6876" y="717023"/>
                  </a:lnTo>
                  <a:lnTo>
                    <a:pt x="0" y="674369"/>
                  </a:lnTo>
                  <a:lnTo>
                    <a:pt x="0" y="13487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60705" y="4592573"/>
            <a:ext cx="208470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Développement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20"/>
              </a:lnSpc>
            </a:pPr>
            <a:r>
              <a:rPr sz="1600" b="1" spc="-10" dirty="0">
                <a:latin typeface="Arial"/>
                <a:cs typeface="Arial"/>
              </a:rPr>
              <a:t>moteur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la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traversée</a:t>
            </a:r>
            <a:r>
              <a:rPr sz="1400" b="1" i="1" spc="-5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magique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557208" y="1411160"/>
            <a:ext cx="2326005" cy="835660"/>
            <a:chOff x="2557208" y="1411160"/>
            <a:chExt cx="2326005" cy="835660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0225" y="1424177"/>
              <a:ext cx="2299716" cy="80924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570225" y="1424177"/>
              <a:ext cx="2299970" cy="809625"/>
            </a:xfrm>
            <a:custGeom>
              <a:avLst/>
              <a:gdLst/>
              <a:ahLst/>
              <a:cxnLst/>
              <a:rect l="l" t="t" r="r" b="b"/>
              <a:pathLst>
                <a:path w="2299970" h="809625">
                  <a:moveTo>
                    <a:pt x="0" y="134874"/>
                  </a:moveTo>
                  <a:lnTo>
                    <a:pt x="6870" y="92220"/>
                  </a:lnTo>
                  <a:lnTo>
                    <a:pt x="26005" y="55193"/>
                  </a:lnTo>
                  <a:lnTo>
                    <a:pt x="55193" y="26005"/>
                  </a:lnTo>
                  <a:lnTo>
                    <a:pt x="92220" y="6870"/>
                  </a:lnTo>
                  <a:lnTo>
                    <a:pt x="134874" y="0"/>
                  </a:lnTo>
                  <a:lnTo>
                    <a:pt x="2164841" y="0"/>
                  </a:lnTo>
                  <a:lnTo>
                    <a:pt x="2207495" y="6870"/>
                  </a:lnTo>
                  <a:lnTo>
                    <a:pt x="2244522" y="26005"/>
                  </a:lnTo>
                  <a:lnTo>
                    <a:pt x="2273710" y="55193"/>
                  </a:lnTo>
                  <a:lnTo>
                    <a:pt x="2292845" y="92220"/>
                  </a:lnTo>
                  <a:lnTo>
                    <a:pt x="2299716" y="134874"/>
                  </a:lnTo>
                  <a:lnTo>
                    <a:pt x="2299716" y="674370"/>
                  </a:lnTo>
                  <a:lnTo>
                    <a:pt x="2292845" y="717023"/>
                  </a:lnTo>
                  <a:lnTo>
                    <a:pt x="2273710" y="754050"/>
                  </a:lnTo>
                  <a:lnTo>
                    <a:pt x="2244522" y="783238"/>
                  </a:lnTo>
                  <a:lnTo>
                    <a:pt x="2207495" y="802373"/>
                  </a:lnTo>
                  <a:lnTo>
                    <a:pt x="2164841" y="809244"/>
                  </a:lnTo>
                  <a:lnTo>
                    <a:pt x="134874" y="809244"/>
                  </a:lnTo>
                  <a:lnTo>
                    <a:pt x="92220" y="802373"/>
                  </a:lnTo>
                  <a:lnTo>
                    <a:pt x="55193" y="783238"/>
                  </a:lnTo>
                  <a:lnTo>
                    <a:pt x="26005" y="754050"/>
                  </a:lnTo>
                  <a:lnTo>
                    <a:pt x="6870" y="717023"/>
                  </a:lnTo>
                  <a:lnTo>
                    <a:pt x="0" y="674370"/>
                  </a:lnTo>
                  <a:lnTo>
                    <a:pt x="0" y="134874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115436" y="1527809"/>
            <a:ext cx="1206500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Période</a:t>
            </a:r>
            <a:r>
              <a:rPr sz="1800" spc="-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00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  <a:p>
            <a:pPr marL="52069">
              <a:lnSpc>
                <a:spcPct val="100000"/>
              </a:lnSpc>
              <a:spcBef>
                <a:spcPts val="60"/>
              </a:spcBef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Nov</a:t>
            </a:r>
            <a:r>
              <a:rPr sz="1800" b="1" spc="45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00"/>
                </a:solidFill>
                <a:latin typeface="Arial"/>
                <a:cs typeface="Arial"/>
              </a:rPr>
              <a:t>Déc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63177" y="3483673"/>
            <a:ext cx="2318385" cy="819150"/>
            <a:chOff x="2563177" y="3483673"/>
            <a:chExt cx="2318385" cy="819150"/>
          </a:xfrm>
        </p:grpSpPr>
        <p:sp>
          <p:nvSpPr>
            <p:cNvPr id="39" name="object 39"/>
            <p:cNvSpPr/>
            <p:nvPr/>
          </p:nvSpPr>
          <p:spPr>
            <a:xfrm>
              <a:off x="2567939" y="3488435"/>
              <a:ext cx="2308860" cy="809625"/>
            </a:xfrm>
            <a:custGeom>
              <a:avLst/>
              <a:gdLst/>
              <a:ahLst/>
              <a:cxnLst/>
              <a:rect l="l" t="t" r="r" b="b"/>
              <a:pathLst>
                <a:path w="2308860" h="809625">
                  <a:moveTo>
                    <a:pt x="2173986" y="0"/>
                  </a:moveTo>
                  <a:lnTo>
                    <a:pt x="134874" y="0"/>
                  </a:lnTo>
                  <a:lnTo>
                    <a:pt x="92220" y="6870"/>
                  </a:lnTo>
                  <a:lnTo>
                    <a:pt x="55193" y="26005"/>
                  </a:lnTo>
                  <a:lnTo>
                    <a:pt x="26005" y="55193"/>
                  </a:lnTo>
                  <a:lnTo>
                    <a:pt x="6870" y="92220"/>
                  </a:lnTo>
                  <a:lnTo>
                    <a:pt x="0" y="134874"/>
                  </a:lnTo>
                  <a:lnTo>
                    <a:pt x="0" y="674369"/>
                  </a:lnTo>
                  <a:lnTo>
                    <a:pt x="6870" y="717023"/>
                  </a:lnTo>
                  <a:lnTo>
                    <a:pt x="26005" y="754050"/>
                  </a:lnTo>
                  <a:lnTo>
                    <a:pt x="55193" y="783238"/>
                  </a:lnTo>
                  <a:lnTo>
                    <a:pt x="92220" y="802373"/>
                  </a:lnTo>
                  <a:lnTo>
                    <a:pt x="134874" y="809244"/>
                  </a:lnTo>
                  <a:lnTo>
                    <a:pt x="2173986" y="809244"/>
                  </a:lnTo>
                  <a:lnTo>
                    <a:pt x="2216639" y="802373"/>
                  </a:lnTo>
                  <a:lnTo>
                    <a:pt x="2253666" y="783238"/>
                  </a:lnTo>
                  <a:lnTo>
                    <a:pt x="2282854" y="754050"/>
                  </a:lnTo>
                  <a:lnTo>
                    <a:pt x="2301989" y="717023"/>
                  </a:lnTo>
                  <a:lnTo>
                    <a:pt x="2308860" y="674369"/>
                  </a:lnTo>
                  <a:lnTo>
                    <a:pt x="2308860" y="134874"/>
                  </a:lnTo>
                  <a:lnTo>
                    <a:pt x="2301989" y="92220"/>
                  </a:lnTo>
                  <a:lnTo>
                    <a:pt x="2282854" y="55193"/>
                  </a:lnTo>
                  <a:lnTo>
                    <a:pt x="2253666" y="26005"/>
                  </a:lnTo>
                  <a:lnTo>
                    <a:pt x="2216639" y="6870"/>
                  </a:lnTo>
                  <a:lnTo>
                    <a:pt x="217398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67939" y="3488435"/>
              <a:ext cx="2308860" cy="809625"/>
            </a:xfrm>
            <a:custGeom>
              <a:avLst/>
              <a:gdLst/>
              <a:ahLst/>
              <a:cxnLst/>
              <a:rect l="l" t="t" r="r" b="b"/>
              <a:pathLst>
                <a:path w="2308860" h="809625">
                  <a:moveTo>
                    <a:pt x="0" y="134874"/>
                  </a:moveTo>
                  <a:lnTo>
                    <a:pt x="6870" y="92220"/>
                  </a:lnTo>
                  <a:lnTo>
                    <a:pt x="26005" y="55193"/>
                  </a:lnTo>
                  <a:lnTo>
                    <a:pt x="55193" y="26005"/>
                  </a:lnTo>
                  <a:lnTo>
                    <a:pt x="92220" y="6870"/>
                  </a:lnTo>
                  <a:lnTo>
                    <a:pt x="134874" y="0"/>
                  </a:lnTo>
                  <a:lnTo>
                    <a:pt x="2173986" y="0"/>
                  </a:lnTo>
                  <a:lnTo>
                    <a:pt x="2216639" y="6870"/>
                  </a:lnTo>
                  <a:lnTo>
                    <a:pt x="2253666" y="26005"/>
                  </a:lnTo>
                  <a:lnTo>
                    <a:pt x="2282854" y="55193"/>
                  </a:lnTo>
                  <a:lnTo>
                    <a:pt x="2301989" y="92220"/>
                  </a:lnTo>
                  <a:lnTo>
                    <a:pt x="2308860" y="134874"/>
                  </a:lnTo>
                  <a:lnTo>
                    <a:pt x="2308860" y="674369"/>
                  </a:lnTo>
                  <a:lnTo>
                    <a:pt x="2301989" y="717023"/>
                  </a:lnTo>
                  <a:lnTo>
                    <a:pt x="2282854" y="754050"/>
                  </a:lnTo>
                  <a:lnTo>
                    <a:pt x="2253666" y="783238"/>
                  </a:lnTo>
                  <a:lnTo>
                    <a:pt x="2216639" y="802373"/>
                  </a:lnTo>
                  <a:lnTo>
                    <a:pt x="2173986" y="809244"/>
                  </a:lnTo>
                  <a:lnTo>
                    <a:pt x="134874" y="809244"/>
                  </a:lnTo>
                  <a:lnTo>
                    <a:pt x="92220" y="802373"/>
                  </a:lnTo>
                  <a:lnTo>
                    <a:pt x="55193" y="783238"/>
                  </a:lnTo>
                  <a:lnTo>
                    <a:pt x="26005" y="754050"/>
                  </a:lnTo>
                  <a:lnTo>
                    <a:pt x="6870" y="717023"/>
                  </a:lnTo>
                  <a:lnTo>
                    <a:pt x="0" y="674369"/>
                  </a:lnTo>
                  <a:lnTo>
                    <a:pt x="0" y="13487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790825" y="3525088"/>
            <a:ext cx="186563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78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découverte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2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l’adversaire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80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la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queue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du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diable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558605" y="4541329"/>
            <a:ext cx="2318385" cy="820419"/>
            <a:chOff x="2558605" y="4541329"/>
            <a:chExt cx="2318385" cy="820419"/>
          </a:xfrm>
        </p:grpSpPr>
        <p:sp>
          <p:nvSpPr>
            <p:cNvPr id="43" name="object 43"/>
            <p:cNvSpPr/>
            <p:nvPr/>
          </p:nvSpPr>
          <p:spPr>
            <a:xfrm>
              <a:off x="2563367" y="4546091"/>
              <a:ext cx="2308860" cy="810895"/>
            </a:xfrm>
            <a:custGeom>
              <a:avLst/>
              <a:gdLst/>
              <a:ahLst/>
              <a:cxnLst/>
              <a:rect l="l" t="t" r="r" b="b"/>
              <a:pathLst>
                <a:path w="2308860" h="810895">
                  <a:moveTo>
                    <a:pt x="2173732" y="0"/>
                  </a:moveTo>
                  <a:lnTo>
                    <a:pt x="135127" y="0"/>
                  </a:lnTo>
                  <a:lnTo>
                    <a:pt x="92399" y="6884"/>
                  </a:lnTo>
                  <a:lnTo>
                    <a:pt x="55302" y="26058"/>
                  </a:lnTo>
                  <a:lnTo>
                    <a:pt x="26058" y="55302"/>
                  </a:lnTo>
                  <a:lnTo>
                    <a:pt x="6884" y="92399"/>
                  </a:lnTo>
                  <a:lnTo>
                    <a:pt x="0" y="135127"/>
                  </a:lnTo>
                  <a:lnTo>
                    <a:pt x="0" y="675639"/>
                  </a:lnTo>
                  <a:lnTo>
                    <a:pt x="6884" y="718368"/>
                  </a:lnTo>
                  <a:lnTo>
                    <a:pt x="26058" y="755465"/>
                  </a:lnTo>
                  <a:lnTo>
                    <a:pt x="55302" y="784709"/>
                  </a:lnTo>
                  <a:lnTo>
                    <a:pt x="92399" y="803883"/>
                  </a:lnTo>
                  <a:lnTo>
                    <a:pt x="135127" y="810767"/>
                  </a:lnTo>
                  <a:lnTo>
                    <a:pt x="2173732" y="810767"/>
                  </a:lnTo>
                  <a:lnTo>
                    <a:pt x="2216460" y="803883"/>
                  </a:lnTo>
                  <a:lnTo>
                    <a:pt x="2253557" y="784709"/>
                  </a:lnTo>
                  <a:lnTo>
                    <a:pt x="2282801" y="755465"/>
                  </a:lnTo>
                  <a:lnTo>
                    <a:pt x="2301975" y="718368"/>
                  </a:lnTo>
                  <a:lnTo>
                    <a:pt x="2308860" y="675639"/>
                  </a:lnTo>
                  <a:lnTo>
                    <a:pt x="2308860" y="135127"/>
                  </a:lnTo>
                  <a:lnTo>
                    <a:pt x="2301975" y="92399"/>
                  </a:lnTo>
                  <a:lnTo>
                    <a:pt x="2282801" y="55302"/>
                  </a:lnTo>
                  <a:lnTo>
                    <a:pt x="2253557" y="26058"/>
                  </a:lnTo>
                  <a:lnTo>
                    <a:pt x="2216460" y="6884"/>
                  </a:lnTo>
                  <a:lnTo>
                    <a:pt x="2173732" y="0"/>
                  </a:lnTo>
                  <a:close/>
                </a:path>
              </a:pathLst>
            </a:custGeom>
            <a:solidFill>
              <a:srgbClr val="40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63367" y="4546091"/>
              <a:ext cx="2308860" cy="810895"/>
            </a:xfrm>
            <a:custGeom>
              <a:avLst/>
              <a:gdLst/>
              <a:ahLst/>
              <a:cxnLst/>
              <a:rect l="l" t="t" r="r" b="b"/>
              <a:pathLst>
                <a:path w="2308860" h="810895">
                  <a:moveTo>
                    <a:pt x="0" y="135127"/>
                  </a:moveTo>
                  <a:lnTo>
                    <a:pt x="6884" y="92399"/>
                  </a:lnTo>
                  <a:lnTo>
                    <a:pt x="26058" y="55302"/>
                  </a:lnTo>
                  <a:lnTo>
                    <a:pt x="55302" y="26058"/>
                  </a:lnTo>
                  <a:lnTo>
                    <a:pt x="92399" y="6884"/>
                  </a:lnTo>
                  <a:lnTo>
                    <a:pt x="135127" y="0"/>
                  </a:lnTo>
                  <a:lnTo>
                    <a:pt x="2173732" y="0"/>
                  </a:lnTo>
                  <a:lnTo>
                    <a:pt x="2216460" y="6884"/>
                  </a:lnTo>
                  <a:lnTo>
                    <a:pt x="2253557" y="26058"/>
                  </a:lnTo>
                  <a:lnTo>
                    <a:pt x="2282801" y="55302"/>
                  </a:lnTo>
                  <a:lnTo>
                    <a:pt x="2301975" y="92399"/>
                  </a:lnTo>
                  <a:lnTo>
                    <a:pt x="2308860" y="135127"/>
                  </a:lnTo>
                  <a:lnTo>
                    <a:pt x="2308860" y="675639"/>
                  </a:lnTo>
                  <a:lnTo>
                    <a:pt x="2301975" y="718368"/>
                  </a:lnTo>
                  <a:lnTo>
                    <a:pt x="2282801" y="755465"/>
                  </a:lnTo>
                  <a:lnTo>
                    <a:pt x="2253557" y="784709"/>
                  </a:lnTo>
                  <a:lnTo>
                    <a:pt x="2216460" y="803883"/>
                  </a:lnTo>
                  <a:lnTo>
                    <a:pt x="2173732" y="810767"/>
                  </a:lnTo>
                  <a:lnTo>
                    <a:pt x="135127" y="810767"/>
                  </a:lnTo>
                  <a:lnTo>
                    <a:pt x="92399" y="803883"/>
                  </a:lnTo>
                  <a:lnTo>
                    <a:pt x="55302" y="784709"/>
                  </a:lnTo>
                  <a:lnTo>
                    <a:pt x="26058" y="755465"/>
                  </a:lnTo>
                  <a:lnTo>
                    <a:pt x="6884" y="718368"/>
                  </a:lnTo>
                  <a:lnTo>
                    <a:pt x="0" y="675639"/>
                  </a:lnTo>
                  <a:lnTo>
                    <a:pt x="0" y="1351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099942" y="4584572"/>
            <a:ext cx="1231900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latin typeface="Arial"/>
                <a:cs typeface="Arial"/>
              </a:rPr>
              <a:t>Reconnaître
le </a:t>
            </a:r>
            <a:r>
              <a:rPr sz="1600" b="1" spc="-10" dirty="0">
                <a:latin typeface="Arial"/>
                <a:cs typeface="Arial"/>
              </a:rPr>
              <a:t>partenaire</a:t>
            </a:r>
            <a:endParaRPr sz="1600">
              <a:latin typeface="Arial"/>
              <a:cs typeface="Arial"/>
            </a:endParaRPr>
          </a:p>
          <a:p>
            <a:pPr marL="85725">
              <a:lnSpc>
                <a:spcPts val="1675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Stop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Ball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563177" y="5609653"/>
            <a:ext cx="2318385" cy="820419"/>
            <a:chOff x="2563177" y="5609653"/>
            <a:chExt cx="2318385" cy="820419"/>
          </a:xfrm>
        </p:grpSpPr>
        <p:sp>
          <p:nvSpPr>
            <p:cNvPr id="47" name="object 47"/>
            <p:cNvSpPr/>
            <p:nvPr/>
          </p:nvSpPr>
          <p:spPr>
            <a:xfrm>
              <a:off x="2567939" y="5614415"/>
              <a:ext cx="2308860" cy="810895"/>
            </a:xfrm>
            <a:custGeom>
              <a:avLst/>
              <a:gdLst/>
              <a:ahLst/>
              <a:cxnLst/>
              <a:rect l="l" t="t" r="r" b="b"/>
              <a:pathLst>
                <a:path w="2308860" h="810895">
                  <a:moveTo>
                    <a:pt x="2173732" y="0"/>
                  </a:moveTo>
                  <a:lnTo>
                    <a:pt x="135128" y="0"/>
                  </a:lnTo>
                  <a:lnTo>
                    <a:pt x="92399" y="6889"/>
                  </a:lnTo>
                  <a:lnTo>
                    <a:pt x="55302" y="26072"/>
                  </a:lnTo>
                  <a:lnTo>
                    <a:pt x="26058" y="55324"/>
                  </a:lnTo>
                  <a:lnTo>
                    <a:pt x="6884" y="92418"/>
                  </a:lnTo>
                  <a:lnTo>
                    <a:pt x="0" y="135128"/>
                  </a:lnTo>
                  <a:lnTo>
                    <a:pt x="0" y="675640"/>
                  </a:lnTo>
                  <a:lnTo>
                    <a:pt x="6884" y="718349"/>
                  </a:lnTo>
                  <a:lnTo>
                    <a:pt x="26058" y="755443"/>
                  </a:lnTo>
                  <a:lnTo>
                    <a:pt x="55302" y="784695"/>
                  </a:lnTo>
                  <a:lnTo>
                    <a:pt x="92399" y="803878"/>
                  </a:lnTo>
                  <a:lnTo>
                    <a:pt x="135128" y="810768"/>
                  </a:lnTo>
                  <a:lnTo>
                    <a:pt x="2173732" y="810768"/>
                  </a:lnTo>
                  <a:lnTo>
                    <a:pt x="2216460" y="803878"/>
                  </a:lnTo>
                  <a:lnTo>
                    <a:pt x="2253557" y="784695"/>
                  </a:lnTo>
                  <a:lnTo>
                    <a:pt x="2282801" y="755443"/>
                  </a:lnTo>
                  <a:lnTo>
                    <a:pt x="2301975" y="718349"/>
                  </a:lnTo>
                  <a:lnTo>
                    <a:pt x="2308860" y="675640"/>
                  </a:lnTo>
                  <a:lnTo>
                    <a:pt x="2308860" y="135128"/>
                  </a:lnTo>
                  <a:lnTo>
                    <a:pt x="2301975" y="92418"/>
                  </a:lnTo>
                  <a:lnTo>
                    <a:pt x="2282801" y="55324"/>
                  </a:lnTo>
                  <a:lnTo>
                    <a:pt x="2253557" y="26072"/>
                  </a:lnTo>
                  <a:lnTo>
                    <a:pt x="2216460" y="6889"/>
                  </a:lnTo>
                  <a:lnTo>
                    <a:pt x="21737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67939" y="5614415"/>
              <a:ext cx="2308860" cy="810895"/>
            </a:xfrm>
            <a:custGeom>
              <a:avLst/>
              <a:gdLst/>
              <a:ahLst/>
              <a:cxnLst/>
              <a:rect l="l" t="t" r="r" b="b"/>
              <a:pathLst>
                <a:path w="2308860" h="810895">
                  <a:moveTo>
                    <a:pt x="0" y="135128"/>
                  </a:moveTo>
                  <a:lnTo>
                    <a:pt x="6884" y="92418"/>
                  </a:lnTo>
                  <a:lnTo>
                    <a:pt x="26058" y="55324"/>
                  </a:lnTo>
                  <a:lnTo>
                    <a:pt x="55302" y="26072"/>
                  </a:lnTo>
                  <a:lnTo>
                    <a:pt x="92399" y="6889"/>
                  </a:lnTo>
                  <a:lnTo>
                    <a:pt x="135128" y="0"/>
                  </a:lnTo>
                  <a:lnTo>
                    <a:pt x="2173732" y="0"/>
                  </a:lnTo>
                  <a:lnTo>
                    <a:pt x="2216460" y="6889"/>
                  </a:lnTo>
                  <a:lnTo>
                    <a:pt x="2253557" y="26072"/>
                  </a:lnTo>
                  <a:lnTo>
                    <a:pt x="2282801" y="55324"/>
                  </a:lnTo>
                  <a:lnTo>
                    <a:pt x="2301975" y="92418"/>
                  </a:lnTo>
                  <a:lnTo>
                    <a:pt x="2308860" y="135128"/>
                  </a:lnTo>
                  <a:lnTo>
                    <a:pt x="2308860" y="675640"/>
                  </a:lnTo>
                  <a:lnTo>
                    <a:pt x="2301975" y="718349"/>
                  </a:lnTo>
                  <a:lnTo>
                    <a:pt x="2282801" y="755443"/>
                  </a:lnTo>
                  <a:lnTo>
                    <a:pt x="2253557" y="784695"/>
                  </a:lnTo>
                  <a:lnTo>
                    <a:pt x="2216460" y="803878"/>
                  </a:lnTo>
                  <a:lnTo>
                    <a:pt x="2173732" y="810768"/>
                  </a:lnTo>
                  <a:lnTo>
                    <a:pt x="135128" y="810768"/>
                  </a:lnTo>
                  <a:lnTo>
                    <a:pt x="92399" y="803878"/>
                  </a:lnTo>
                  <a:lnTo>
                    <a:pt x="55302" y="784695"/>
                  </a:lnTo>
                  <a:lnTo>
                    <a:pt x="26058" y="755443"/>
                  </a:lnTo>
                  <a:lnTo>
                    <a:pt x="6884" y="718349"/>
                  </a:lnTo>
                  <a:lnTo>
                    <a:pt x="0" y="675640"/>
                  </a:lnTo>
                  <a:lnTo>
                    <a:pt x="0" y="1351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958464" y="5653227"/>
            <a:ext cx="1530350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360" dirty="0">
                <a:latin typeface="Arial"/>
                <a:cs typeface="Arial"/>
              </a:rPr>
              <a:t>Développement
Moteur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75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Va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et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Vient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984940" y="1427924"/>
            <a:ext cx="2326005" cy="833755"/>
            <a:chOff x="4984940" y="1427924"/>
            <a:chExt cx="2326005" cy="833755"/>
          </a:xfrm>
        </p:grpSpPr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7958" y="1440941"/>
              <a:ext cx="2299716" cy="80772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997958" y="1440941"/>
              <a:ext cx="2299970" cy="807720"/>
            </a:xfrm>
            <a:custGeom>
              <a:avLst/>
              <a:gdLst/>
              <a:ahLst/>
              <a:cxnLst/>
              <a:rect l="l" t="t" r="r" b="b"/>
              <a:pathLst>
                <a:path w="2299970" h="807719">
                  <a:moveTo>
                    <a:pt x="0" y="134620"/>
                  </a:moveTo>
                  <a:lnTo>
                    <a:pt x="6868" y="92090"/>
                  </a:lnTo>
                  <a:lnTo>
                    <a:pt x="25989" y="55138"/>
                  </a:lnTo>
                  <a:lnTo>
                    <a:pt x="55138" y="25989"/>
                  </a:lnTo>
                  <a:lnTo>
                    <a:pt x="92090" y="6868"/>
                  </a:lnTo>
                  <a:lnTo>
                    <a:pt x="134619" y="0"/>
                  </a:lnTo>
                  <a:lnTo>
                    <a:pt x="2165095" y="0"/>
                  </a:lnTo>
                  <a:lnTo>
                    <a:pt x="2207625" y="6868"/>
                  </a:lnTo>
                  <a:lnTo>
                    <a:pt x="2244577" y="25989"/>
                  </a:lnTo>
                  <a:lnTo>
                    <a:pt x="2273726" y="55138"/>
                  </a:lnTo>
                  <a:lnTo>
                    <a:pt x="2292847" y="92090"/>
                  </a:lnTo>
                  <a:lnTo>
                    <a:pt x="2299716" y="134620"/>
                  </a:lnTo>
                  <a:lnTo>
                    <a:pt x="2299716" y="673100"/>
                  </a:lnTo>
                  <a:lnTo>
                    <a:pt x="2292847" y="715629"/>
                  </a:lnTo>
                  <a:lnTo>
                    <a:pt x="2273726" y="752581"/>
                  </a:lnTo>
                  <a:lnTo>
                    <a:pt x="2244577" y="781730"/>
                  </a:lnTo>
                  <a:lnTo>
                    <a:pt x="2207625" y="800851"/>
                  </a:lnTo>
                  <a:lnTo>
                    <a:pt x="2165095" y="807720"/>
                  </a:lnTo>
                  <a:lnTo>
                    <a:pt x="134619" y="807720"/>
                  </a:lnTo>
                  <a:lnTo>
                    <a:pt x="92090" y="800851"/>
                  </a:lnTo>
                  <a:lnTo>
                    <a:pt x="55138" y="781730"/>
                  </a:lnTo>
                  <a:lnTo>
                    <a:pt x="25989" y="752581"/>
                  </a:lnTo>
                  <a:lnTo>
                    <a:pt x="6868" y="715629"/>
                  </a:lnTo>
                  <a:lnTo>
                    <a:pt x="0" y="673100"/>
                  </a:lnTo>
                  <a:lnTo>
                    <a:pt x="0" y="13462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543169" y="1543558"/>
            <a:ext cx="1206500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Période</a:t>
            </a:r>
            <a:r>
              <a:rPr sz="1800" spc="-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00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  <a:p>
            <a:pPr marL="85725">
              <a:lnSpc>
                <a:spcPct val="100000"/>
              </a:lnSpc>
              <a:spcBef>
                <a:spcPts val="60"/>
              </a:spcBef>
              <a:tabLst>
                <a:tab pos="605790" algn="l"/>
              </a:tabLst>
            </a:pPr>
            <a:r>
              <a:rPr sz="1800" b="1" spc="-25" dirty="0">
                <a:solidFill>
                  <a:srgbClr val="FFFF00"/>
                </a:solidFill>
                <a:latin typeface="Arial"/>
                <a:cs typeface="Arial"/>
              </a:rPr>
              <a:t>Jan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	/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00"/>
                </a:solidFill>
                <a:latin typeface="Arial"/>
                <a:cs typeface="Arial"/>
              </a:rPr>
              <a:t>Fev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052059" y="3430523"/>
            <a:ext cx="2212975" cy="818515"/>
            <a:chOff x="5052059" y="3430523"/>
            <a:chExt cx="2212975" cy="818515"/>
          </a:xfrm>
        </p:grpSpPr>
        <p:sp>
          <p:nvSpPr>
            <p:cNvPr id="55" name="object 55"/>
            <p:cNvSpPr/>
            <p:nvPr/>
          </p:nvSpPr>
          <p:spPr>
            <a:xfrm>
              <a:off x="5056631" y="3435095"/>
              <a:ext cx="2204085" cy="809625"/>
            </a:xfrm>
            <a:custGeom>
              <a:avLst/>
              <a:gdLst/>
              <a:ahLst/>
              <a:cxnLst/>
              <a:rect l="l" t="t" r="r" b="b"/>
              <a:pathLst>
                <a:path w="2204084" h="809625">
                  <a:moveTo>
                    <a:pt x="2068829" y="0"/>
                  </a:moveTo>
                  <a:lnTo>
                    <a:pt x="134873" y="0"/>
                  </a:lnTo>
                  <a:lnTo>
                    <a:pt x="92220" y="6870"/>
                  </a:lnTo>
                  <a:lnTo>
                    <a:pt x="55193" y="26005"/>
                  </a:lnTo>
                  <a:lnTo>
                    <a:pt x="26005" y="55193"/>
                  </a:lnTo>
                  <a:lnTo>
                    <a:pt x="6870" y="92220"/>
                  </a:lnTo>
                  <a:lnTo>
                    <a:pt x="0" y="134874"/>
                  </a:lnTo>
                  <a:lnTo>
                    <a:pt x="0" y="674369"/>
                  </a:lnTo>
                  <a:lnTo>
                    <a:pt x="6870" y="717023"/>
                  </a:lnTo>
                  <a:lnTo>
                    <a:pt x="26005" y="754050"/>
                  </a:lnTo>
                  <a:lnTo>
                    <a:pt x="55193" y="783238"/>
                  </a:lnTo>
                  <a:lnTo>
                    <a:pt x="92220" y="802373"/>
                  </a:lnTo>
                  <a:lnTo>
                    <a:pt x="134873" y="809243"/>
                  </a:lnTo>
                  <a:lnTo>
                    <a:pt x="2068829" y="809243"/>
                  </a:lnTo>
                  <a:lnTo>
                    <a:pt x="2111483" y="802373"/>
                  </a:lnTo>
                  <a:lnTo>
                    <a:pt x="2148510" y="783238"/>
                  </a:lnTo>
                  <a:lnTo>
                    <a:pt x="2177698" y="754050"/>
                  </a:lnTo>
                  <a:lnTo>
                    <a:pt x="2196833" y="717023"/>
                  </a:lnTo>
                  <a:lnTo>
                    <a:pt x="2203703" y="674369"/>
                  </a:lnTo>
                  <a:lnTo>
                    <a:pt x="2203703" y="134874"/>
                  </a:lnTo>
                  <a:lnTo>
                    <a:pt x="2196833" y="92220"/>
                  </a:lnTo>
                  <a:lnTo>
                    <a:pt x="2177698" y="55193"/>
                  </a:lnTo>
                  <a:lnTo>
                    <a:pt x="2148510" y="26005"/>
                  </a:lnTo>
                  <a:lnTo>
                    <a:pt x="2111483" y="6870"/>
                  </a:lnTo>
                  <a:lnTo>
                    <a:pt x="206882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56631" y="3435095"/>
              <a:ext cx="2204085" cy="809625"/>
            </a:xfrm>
            <a:custGeom>
              <a:avLst/>
              <a:gdLst/>
              <a:ahLst/>
              <a:cxnLst/>
              <a:rect l="l" t="t" r="r" b="b"/>
              <a:pathLst>
                <a:path w="2204084" h="809625">
                  <a:moveTo>
                    <a:pt x="0" y="134874"/>
                  </a:moveTo>
                  <a:lnTo>
                    <a:pt x="6870" y="92220"/>
                  </a:lnTo>
                  <a:lnTo>
                    <a:pt x="26005" y="55193"/>
                  </a:lnTo>
                  <a:lnTo>
                    <a:pt x="55193" y="26005"/>
                  </a:lnTo>
                  <a:lnTo>
                    <a:pt x="92220" y="6870"/>
                  </a:lnTo>
                  <a:lnTo>
                    <a:pt x="134873" y="0"/>
                  </a:lnTo>
                  <a:lnTo>
                    <a:pt x="2068829" y="0"/>
                  </a:lnTo>
                  <a:lnTo>
                    <a:pt x="2111483" y="6870"/>
                  </a:lnTo>
                  <a:lnTo>
                    <a:pt x="2148510" y="26005"/>
                  </a:lnTo>
                  <a:lnTo>
                    <a:pt x="2177698" y="55193"/>
                  </a:lnTo>
                  <a:lnTo>
                    <a:pt x="2196833" y="92220"/>
                  </a:lnTo>
                  <a:lnTo>
                    <a:pt x="2203703" y="134874"/>
                  </a:lnTo>
                  <a:lnTo>
                    <a:pt x="2203703" y="674369"/>
                  </a:lnTo>
                  <a:lnTo>
                    <a:pt x="2196833" y="717023"/>
                  </a:lnTo>
                  <a:lnTo>
                    <a:pt x="2177698" y="754050"/>
                  </a:lnTo>
                  <a:lnTo>
                    <a:pt x="2148510" y="783238"/>
                  </a:lnTo>
                  <a:lnTo>
                    <a:pt x="2111483" y="802373"/>
                  </a:lnTo>
                  <a:lnTo>
                    <a:pt x="2068829" y="809243"/>
                  </a:lnTo>
                  <a:lnTo>
                    <a:pt x="134873" y="809243"/>
                  </a:lnTo>
                  <a:lnTo>
                    <a:pt x="92220" y="802373"/>
                  </a:lnTo>
                  <a:lnTo>
                    <a:pt x="55193" y="783238"/>
                  </a:lnTo>
                  <a:lnTo>
                    <a:pt x="26005" y="754050"/>
                  </a:lnTo>
                  <a:lnTo>
                    <a:pt x="6870" y="717023"/>
                  </a:lnTo>
                  <a:lnTo>
                    <a:pt x="0" y="674369"/>
                  </a:lnTo>
                  <a:lnTo>
                    <a:pt x="0" y="13487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072888" y="3473322"/>
            <a:ext cx="2171700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6555" marR="369570" indent="138430">
              <a:lnSpc>
                <a:spcPct val="100000"/>
              </a:lnSpc>
              <a:spcBef>
                <a:spcPts val="95"/>
              </a:spcBef>
            </a:pPr>
            <a:r>
              <a:rPr sz="1600" b="1" spc="-160" dirty="0">
                <a:latin typeface="Arial"/>
                <a:cs typeface="Arial"/>
              </a:rPr>
              <a:t>découverte
de </a:t>
            </a:r>
            <a:r>
              <a:rPr sz="1600" b="1" spc="-10" dirty="0">
                <a:latin typeface="Arial"/>
                <a:cs typeface="Arial"/>
              </a:rPr>
              <a:t>l’adversaire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Défendre</a:t>
            </a:r>
            <a:r>
              <a:rPr sz="1400" b="1" i="1" spc="-5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son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château</a:t>
            </a:r>
            <a:r>
              <a:rPr sz="1400" b="1" i="1" spc="-55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029200" y="4536947"/>
            <a:ext cx="2247900" cy="818515"/>
            <a:chOff x="5029200" y="4536947"/>
            <a:chExt cx="2247900" cy="818515"/>
          </a:xfrm>
        </p:grpSpPr>
        <p:sp>
          <p:nvSpPr>
            <p:cNvPr id="59" name="object 59"/>
            <p:cNvSpPr/>
            <p:nvPr/>
          </p:nvSpPr>
          <p:spPr>
            <a:xfrm>
              <a:off x="5033772" y="4541519"/>
              <a:ext cx="2239010" cy="809625"/>
            </a:xfrm>
            <a:custGeom>
              <a:avLst/>
              <a:gdLst/>
              <a:ahLst/>
              <a:cxnLst/>
              <a:rect l="l" t="t" r="r" b="b"/>
              <a:pathLst>
                <a:path w="2239009" h="809625">
                  <a:moveTo>
                    <a:pt x="2103881" y="0"/>
                  </a:moveTo>
                  <a:lnTo>
                    <a:pt x="134874" y="0"/>
                  </a:lnTo>
                  <a:lnTo>
                    <a:pt x="92220" y="6870"/>
                  </a:lnTo>
                  <a:lnTo>
                    <a:pt x="55193" y="26005"/>
                  </a:lnTo>
                  <a:lnTo>
                    <a:pt x="26005" y="55193"/>
                  </a:lnTo>
                  <a:lnTo>
                    <a:pt x="6870" y="92220"/>
                  </a:lnTo>
                  <a:lnTo>
                    <a:pt x="0" y="134873"/>
                  </a:lnTo>
                  <a:lnTo>
                    <a:pt x="0" y="674369"/>
                  </a:lnTo>
                  <a:lnTo>
                    <a:pt x="6870" y="717023"/>
                  </a:lnTo>
                  <a:lnTo>
                    <a:pt x="26005" y="754050"/>
                  </a:lnTo>
                  <a:lnTo>
                    <a:pt x="55193" y="783238"/>
                  </a:lnTo>
                  <a:lnTo>
                    <a:pt x="92220" y="802373"/>
                  </a:lnTo>
                  <a:lnTo>
                    <a:pt x="134874" y="809243"/>
                  </a:lnTo>
                  <a:lnTo>
                    <a:pt x="2103881" y="809243"/>
                  </a:lnTo>
                  <a:lnTo>
                    <a:pt x="2146535" y="802373"/>
                  </a:lnTo>
                  <a:lnTo>
                    <a:pt x="2183562" y="783238"/>
                  </a:lnTo>
                  <a:lnTo>
                    <a:pt x="2212750" y="754050"/>
                  </a:lnTo>
                  <a:lnTo>
                    <a:pt x="2231885" y="717023"/>
                  </a:lnTo>
                  <a:lnTo>
                    <a:pt x="2238755" y="674369"/>
                  </a:lnTo>
                  <a:lnTo>
                    <a:pt x="2238755" y="134873"/>
                  </a:lnTo>
                  <a:lnTo>
                    <a:pt x="2231885" y="92220"/>
                  </a:lnTo>
                  <a:lnTo>
                    <a:pt x="2212750" y="55193"/>
                  </a:lnTo>
                  <a:lnTo>
                    <a:pt x="2183562" y="26005"/>
                  </a:lnTo>
                  <a:lnTo>
                    <a:pt x="2146535" y="6870"/>
                  </a:lnTo>
                  <a:lnTo>
                    <a:pt x="2103881" y="0"/>
                  </a:lnTo>
                  <a:close/>
                </a:path>
              </a:pathLst>
            </a:custGeom>
            <a:solidFill>
              <a:srgbClr val="759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33772" y="4541519"/>
              <a:ext cx="2239010" cy="809625"/>
            </a:xfrm>
            <a:custGeom>
              <a:avLst/>
              <a:gdLst/>
              <a:ahLst/>
              <a:cxnLst/>
              <a:rect l="l" t="t" r="r" b="b"/>
              <a:pathLst>
                <a:path w="2239009" h="809625">
                  <a:moveTo>
                    <a:pt x="0" y="134873"/>
                  </a:moveTo>
                  <a:lnTo>
                    <a:pt x="6870" y="92220"/>
                  </a:lnTo>
                  <a:lnTo>
                    <a:pt x="26005" y="55193"/>
                  </a:lnTo>
                  <a:lnTo>
                    <a:pt x="55193" y="26005"/>
                  </a:lnTo>
                  <a:lnTo>
                    <a:pt x="92220" y="6870"/>
                  </a:lnTo>
                  <a:lnTo>
                    <a:pt x="134874" y="0"/>
                  </a:lnTo>
                  <a:lnTo>
                    <a:pt x="2103881" y="0"/>
                  </a:lnTo>
                  <a:lnTo>
                    <a:pt x="2146535" y="6870"/>
                  </a:lnTo>
                  <a:lnTo>
                    <a:pt x="2183562" y="26005"/>
                  </a:lnTo>
                  <a:lnTo>
                    <a:pt x="2212750" y="55193"/>
                  </a:lnTo>
                  <a:lnTo>
                    <a:pt x="2231885" y="92220"/>
                  </a:lnTo>
                  <a:lnTo>
                    <a:pt x="2238755" y="134873"/>
                  </a:lnTo>
                  <a:lnTo>
                    <a:pt x="2238755" y="674369"/>
                  </a:lnTo>
                  <a:lnTo>
                    <a:pt x="2231885" y="717023"/>
                  </a:lnTo>
                  <a:lnTo>
                    <a:pt x="2212750" y="754050"/>
                  </a:lnTo>
                  <a:lnTo>
                    <a:pt x="2183562" y="783238"/>
                  </a:lnTo>
                  <a:lnTo>
                    <a:pt x="2146535" y="802373"/>
                  </a:lnTo>
                  <a:lnTo>
                    <a:pt x="2103881" y="809243"/>
                  </a:lnTo>
                  <a:lnTo>
                    <a:pt x="134874" y="809243"/>
                  </a:lnTo>
                  <a:lnTo>
                    <a:pt x="92220" y="802373"/>
                  </a:lnTo>
                  <a:lnTo>
                    <a:pt x="55193" y="783238"/>
                  </a:lnTo>
                  <a:lnTo>
                    <a:pt x="26005" y="754050"/>
                  </a:lnTo>
                  <a:lnTo>
                    <a:pt x="6870" y="717023"/>
                  </a:lnTo>
                  <a:lnTo>
                    <a:pt x="0" y="674369"/>
                  </a:lnTo>
                  <a:lnTo>
                    <a:pt x="0" y="13487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570601" y="4580001"/>
            <a:ext cx="111823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 marR="21590" indent="-79375">
              <a:lnSpc>
                <a:spcPct val="100000"/>
              </a:lnSpc>
              <a:spcBef>
                <a:spcPts val="95"/>
              </a:spcBef>
            </a:pPr>
            <a:r>
              <a:rPr sz="1600" b="1" spc="-280" dirty="0">
                <a:latin typeface="Arial"/>
                <a:cs typeface="Arial"/>
              </a:rPr>
              <a:t>découverte
de</a:t>
            </a:r>
            <a:r>
              <a:rPr sz="1600" b="1" dirty="0">
                <a:latin typeface="Arial"/>
                <a:cs typeface="Arial"/>
              </a:rPr>
              <a:t> la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cible</a:t>
            </a:r>
            <a:endParaRPr sz="1600">
              <a:latin typeface="Arial"/>
              <a:cs typeface="Arial"/>
            </a:endParaRPr>
          </a:p>
          <a:p>
            <a:pPr marL="60960">
              <a:lnSpc>
                <a:spcPts val="1675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multi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but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041201" y="5591365"/>
            <a:ext cx="2262505" cy="819150"/>
            <a:chOff x="5041201" y="5591365"/>
            <a:chExt cx="2262505" cy="819150"/>
          </a:xfrm>
        </p:grpSpPr>
        <p:sp>
          <p:nvSpPr>
            <p:cNvPr id="63" name="object 63"/>
            <p:cNvSpPr/>
            <p:nvPr/>
          </p:nvSpPr>
          <p:spPr>
            <a:xfrm>
              <a:off x="5045964" y="5596128"/>
              <a:ext cx="2252980" cy="809625"/>
            </a:xfrm>
            <a:custGeom>
              <a:avLst/>
              <a:gdLst/>
              <a:ahLst/>
              <a:cxnLst/>
              <a:rect l="l" t="t" r="r" b="b"/>
              <a:pathLst>
                <a:path w="2252979" h="809625">
                  <a:moveTo>
                    <a:pt x="2117597" y="0"/>
                  </a:moveTo>
                  <a:lnTo>
                    <a:pt x="134874" y="0"/>
                  </a:lnTo>
                  <a:lnTo>
                    <a:pt x="92220" y="6876"/>
                  </a:lnTo>
                  <a:lnTo>
                    <a:pt x="55193" y="26023"/>
                  </a:lnTo>
                  <a:lnTo>
                    <a:pt x="26005" y="55220"/>
                  </a:lnTo>
                  <a:lnTo>
                    <a:pt x="6870" y="92244"/>
                  </a:lnTo>
                  <a:lnTo>
                    <a:pt x="0" y="134874"/>
                  </a:lnTo>
                  <a:lnTo>
                    <a:pt x="0" y="674370"/>
                  </a:lnTo>
                  <a:lnTo>
                    <a:pt x="6870" y="716999"/>
                  </a:lnTo>
                  <a:lnTo>
                    <a:pt x="26005" y="754023"/>
                  </a:lnTo>
                  <a:lnTo>
                    <a:pt x="55193" y="783220"/>
                  </a:lnTo>
                  <a:lnTo>
                    <a:pt x="92220" y="802367"/>
                  </a:lnTo>
                  <a:lnTo>
                    <a:pt x="134874" y="809244"/>
                  </a:lnTo>
                  <a:lnTo>
                    <a:pt x="2117597" y="809244"/>
                  </a:lnTo>
                  <a:lnTo>
                    <a:pt x="2160251" y="802367"/>
                  </a:lnTo>
                  <a:lnTo>
                    <a:pt x="2197278" y="783220"/>
                  </a:lnTo>
                  <a:lnTo>
                    <a:pt x="2226466" y="754023"/>
                  </a:lnTo>
                  <a:lnTo>
                    <a:pt x="2245601" y="716999"/>
                  </a:lnTo>
                  <a:lnTo>
                    <a:pt x="2252471" y="674370"/>
                  </a:lnTo>
                  <a:lnTo>
                    <a:pt x="2252471" y="134874"/>
                  </a:lnTo>
                  <a:lnTo>
                    <a:pt x="2245601" y="92244"/>
                  </a:lnTo>
                  <a:lnTo>
                    <a:pt x="2226466" y="55220"/>
                  </a:lnTo>
                  <a:lnTo>
                    <a:pt x="2197278" y="26023"/>
                  </a:lnTo>
                  <a:lnTo>
                    <a:pt x="2160251" y="6876"/>
                  </a:lnTo>
                  <a:lnTo>
                    <a:pt x="211759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045964" y="5596128"/>
              <a:ext cx="2252980" cy="809625"/>
            </a:xfrm>
            <a:custGeom>
              <a:avLst/>
              <a:gdLst/>
              <a:ahLst/>
              <a:cxnLst/>
              <a:rect l="l" t="t" r="r" b="b"/>
              <a:pathLst>
                <a:path w="2252979" h="809625">
                  <a:moveTo>
                    <a:pt x="0" y="134874"/>
                  </a:moveTo>
                  <a:lnTo>
                    <a:pt x="6870" y="92244"/>
                  </a:lnTo>
                  <a:lnTo>
                    <a:pt x="26005" y="55220"/>
                  </a:lnTo>
                  <a:lnTo>
                    <a:pt x="55193" y="26023"/>
                  </a:lnTo>
                  <a:lnTo>
                    <a:pt x="92220" y="6876"/>
                  </a:lnTo>
                  <a:lnTo>
                    <a:pt x="134874" y="0"/>
                  </a:lnTo>
                  <a:lnTo>
                    <a:pt x="2117597" y="0"/>
                  </a:lnTo>
                  <a:lnTo>
                    <a:pt x="2160251" y="6876"/>
                  </a:lnTo>
                  <a:lnTo>
                    <a:pt x="2197278" y="26023"/>
                  </a:lnTo>
                  <a:lnTo>
                    <a:pt x="2226466" y="55220"/>
                  </a:lnTo>
                  <a:lnTo>
                    <a:pt x="2245601" y="92244"/>
                  </a:lnTo>
                  <a:lnTo>
                    <a:pt x="2252471" y="134874"/>
                  </a:lnTo>
                  <a:lnTo>
                    <a:pt x="2252471" y="674370"/>
                  </a:lnTo>
                  <a:lnTo>
                    <a:pt x="2245601" y="716999"/>
                  </a:lnTo>
                  <a:lnTo>
                    <a:pt x="2226466" y="754023"/>
                  </a:lnTo>
                  <a:lnTo>
                    <a:pt x="2197278" y="783220"/>
                  </a:lnTo>
                  <a:lnTo>
                    <a:pt x="2160251" y="802367"/>
                  </a:lnTo>
                  <a:lnTo>
                    <a:pt x="2117597" y="809244"/>
                  </a:lnTo>
                  <a:lnTo>
                    <a:pt x="134874" y="809244"/>
                  </a:lnTo>
                  <a:lnTo>
                    <a:pt x="92220" y="802367"/>
                  </a:lnTo>
                  <a:lnTo>
                    <a:pt x="55193" y="783220"/>
                  </a:lnTo>
                  <a:lnTo>
                    <a:pt x="26005" y="754023"/>
                  </a:lnTo>
                  <a:lnTo>
                    <a:pt x="6870" y="716999"/>
                  </a:lnTo>
                  <a:lnTo>
                    <a:pt x="0" y="674370"/>
                  </a:lnTo>
                  <a:lnTo>
                    <a:pt x="0" y="1348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366765" y="5634329"/>
            <a:ext cx="161099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515" marR="44450" indent="-384175">
              <a:lnSpc>
                <a:spcPct val="100000"/>
              </a:lnSpc>
              <a:spcBef>
                <a:spcPts val="95"/>
              </a:spcBef>
            </a:pPr>
            <a:r>
              <a:rPr sz="1600" b="1" spc="-360" dirty="0">
                <a:latin typeface="Arial"/>
                <a:cs typeface="Arial"/>
              </a:rPr>
              <a:t>Développement
Moteur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La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locomotive</a:t>
            </a:r>
            <a:r>
              <a:rPr sz="1400" b="1" i="1" spc="-65" dirty="0">
                <a:latin typeface="Arial"/>
                <a:cs typeface="Arial"/>
              </a:rPr>
              <a:t> </a:t>
            </a:r>
            <a:r>
              <a:rPr sz="1400" b="1" i="1" spc="-25" dirty="0">
                <a:latin typeface="Arial"/>
                <a:cs typeface="Arial"/>
              </a:rPr>
              <a:t>»v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7435405" y="2401633"/>
            <a:ext cx="2165985" cy="819150"/>
            <a:chOff x="7435405" y="2401633"/>
            <a:chExt cx="2165985" cy="819150"/>
          </a:xfrm>
        </p:grpSpPr>
        <p:sp>
          <p:nvSpPr>
            <p:cNvPr id="67" name="object 67"/>
            <p:cNvSpPr/>
            <p:nvPr/>
          </p:nvSpPr>
          <p:spPr>
            <a:xfrm>
              <a:off x="7440168" y="2406395"/>
              <a:ext cx="2156460" cy="809625"/>
            </a:xfrm>
            <a:custGeom>
              <a:avLst/>
              <a:gdLst/>
              <a:ahLst/>
              <a:cxnLst/>
              <a:rect l="l" t="t" r="r" b="b"/>
              <a:pathLst>
                <a:path w="2156459" h="809625">
                  <a:moveTo>
                    <a:pt x="2021585" y="0"/>
                  </a:moveTo>
                  <a:lnTo>
                    <a:pt x="134874" y="0"/>
                  </a:lnTo>
                  <a:lnTo>
                    <a:pt x="92220" y="6870"/>
                  </a:lnTo>
                  <a:lnTo>
                    <a:pt x="55193" y="26005"/>
                  </a:lnTo>
                  <a:lnTo>
                    <a:pt x="26005" y="55193"/>
                  </a:lnTo>
                  <a:lnTo>
                    <a:pt x="6870" y="92220"/>
                  </a:lnTo>
                  <a:lnTo>
                    <a:pt x="0" y="134874"/>
                  </a:lnTo>
                  <a:lnTo>
                    <a:pt x="0" y="674369"/>
                  </a:lnTo>
                  <a:lnTo>
                    <a:pt x="6870" y="717023"/>
                  </a:lnTo>
                  <a:lnTo>
                    <a:pt x="26005" y="754050"/>
                  </a:lnTo>
                  <a:lnTo>
                    <a:pt x="55193" y="783238"/>
                  </a:lnTo>
                  <a:lnTo>
                    <a:pt x="92220" y="802373"/>
                  </a:lnTo>
                  <a:lnTo>
                    <a:pt x="134874" y="809243"/>
                  </a:lnTo>
                  <a:lnTo>
                    <a:pt x="2021585" y="809243"/>
                  </a:lnTo>
                  <a:lnTo>
                    <a:pt x="2064239" y="802373"/>
                  </a:lnTo>
                  <a:lnTo>
                    <a:pt x="2101266" y="783238"/>
                  </a:lnTo>
                  <a:lnTo>
                    <a:pt x="2130454" y="754050"/>
                  </a:lnTo>
                  <a:lnTo>
                    <a:pt x="2149589" y="717023"/>
                  </a:lnTo>
                  <a:lnTo>
                    <a:pt x="2156459" y="674369"/>
                  </a:lnTo>
                  <a:lnTo>
                    <a:pt x="2156459" y="134874"/>
                  </a:lnTo>
                  <a:lnTo>
                    <a:pt x="2149589" y="92220"/>
                  </a:lnTo>
                  <a:lnTo>
                    <a:pt x="2130454" y="55193"/>
                  </a:lnTo>
                  <a:lnTo>
                    <a:pt x="2101266" y="26005"/>
                  </a:lnTo>
                  <a:lnTo>
                    <a:pt x="2064239" y="6870"/>
                  </a:lnTo>
                  <a:lnTo>
                    <a:pt x="2021585" y="0"/>
                  </a:lnTo>
                  <a:close/>
                </a:path>
              </a:pathLst>
            </a:custGeom>
            <a:solidFill>
              <a:srgbClr val="40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440168" y="2406395"/>
              <a:ext cx="2156460" cy="809625"/>
            </a:xfrm>
            <a:custGeom>
              <a:avLst/>
              <a:gdLst/>
              <a:ahLst/>
              <a:cxnLst/>
              <a:rect l="l" t="t" r="r" b="b"/>
              <a:pathLst>
                <a:path w="2156459" h="809625">
                  <a:moveTo>
                    <a:pt x="0" y="134874"/>
                  </a:moveTo>
                  <a:lnTo>
                    <a:pt x="6870" y="92220"/>
                  </a:lnTo>
                  <a:lnTo>
                    <a:pt x="26005" y="55193"/>
                  </a:lnTo>
                  <a:lnTo>
                    <a:pt x="55193" y="26005"/>
                  </a:lnTo>
                  <a:lnTo>
                    <a:pt x="92220" y="6870"/>
                  </a:lnTo>
                  <a:lnTo>
                    <a:pt x="134874" y="0"/>
                  </a:lnTo>
                  <a:lnTo>
                    <a:pt x="2021585" y="0"/>
                  </a:lnTo>
                  <a:lnTo>
                    <a:pt x="2064239" y="6870"/>
                  </a:lnTo>
                  <a:lnTo>
                    <a:pt x="2101266" y="26005"/>
                  </a:lnTo>
                  <a:lnTo>
                    <a:pt x="2130454" y="55193"/>
                  </a:lnTo>
                  <a:lnTo>
                    <a:pt x="2149589" y="92220"/>
                  </a:lnTo>
                  <a:lnTo>
                    <a:pt x="2156459" y="134874"/>
                  </a:lnTo>
                  <a:lnTo>
                    <a:pt x="2156459" y="674369"/>
                  </a:lnTo>
                  <a:lnTo>
                    <a:pt x="2149589" y="717023"/>
                  </a:lnTo>
                  <a:lnTo>
                    <a:pt x="2130454" y="754050"/>
                  </a:lnTo>
                  <a:lnTo>
                    <a:pt x="2101266" y="783238"/>
                  </a:lnTo>
                  <a:lnTo>
                    <a:pt x="2064239" y="802373"/>
                  </a:lnTo>
                  <a:lnTo>
                    <a:pt x="2021585" y="809243"/>
                  </a:lnTo>
                  <a:lnTo>
                    <a:pt x="134874" y="809243"/>
                  </a:lnTo>
                  <a:lnTo>
                    <a:pt x="92220" y="802373"/>
                  </a:lnTo>
                  <a:lnTo>
                    <a:pt x="55193" y="783238"/>
                  </a:lnTo>
                  <a:lnTo>
                    <a:pt x="26005" y="754050"/>
                  </a:lnTo>
                  <a:lnTo>
                    <a:pt x="6870" y="717023"/>
                  </a:lnTo>
                  <a:lnTo>
                    <a:pt x="0" y="674369"/>
                  </a:lnTo>
                  <a:lnTo>
                    <a:pt x="0" y="1348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7841742" y="2444242"/>
            <a:ext cx="1355090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755" marR="67945" indent="19685">
              <a:lnSpc>
                <a:spcPct val="100000"/>
              </a:lnSpc>
              <a:spcBef>
                <a:spcPts val="95"/>
              </a:spcBef>
            </a:pPr>
            <a:r>
              <a:rPr sz="1600" b="1" spc="-210" dirty="0">
                <a:latin typeface="Arial"/>
                <a:cs typeface="Arial"/>
              </a:rPr>
              <a:t>Reconnaître
le </a:t>
            </a:r>
            <a:r>
              <a:rPr sz="1600" b="1" spc="-10" dirty="0">
                <a:latin typeface="Arial"/>
                <a:cs typeface="Arial"/>
              </a:rPr>
              <a:t>partenaire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le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4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contre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4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458456" y="3427476"/>
            <a:ext cx="2120265" cy="818515"/>
            <a:chOff x="7458456" y="3427476"/>
            <a:chExt cx="2120265" cy="818515"/>
          </a:xfrm>
        </p:grpSpPr>
        <p:sp>
          <p:nvSpPr>
            <p:cNvPr id="71" name="object 71"/>
            <p:cNvSpPr/>
            <p:nvPr/>
          </p:nvSpPr>
          <p:spPr>
            <a:xfrm>
              <a:off x="7463028" y="3432048"/>
              <a:ext cx="2110740" cy="809625"/>
            </a:xfrm>
            <a:custGeom>
              <a:avLst/>
              <a:gdLst/>
              <a:ahLst/>
              <a:cxnLst/>
              <a:rect l="l" t="t" r="r" b="b"/>
              <a:pathLst>
                <a:path w="2110740" h="809625">
                  <a:moveTo>
                    <a:pt x="1975866" y="0"/>
                  </a:moveTo>
                  <a:lnTo>
                    <a:pt x="134874" y="0"/>
                  </a:lnTo>
                  <a:lnTo>
                    <a:pt x="92220" y="6870"/>
                  </a:lnTo>
                  <a:lnTo>
                    <a:pt x="55193" y="26005"/>
                  </a:lnTo>
                  <a:lnTo>
                    <a:pt x="26005" y="55193"/>
                  </a:lnTo>
                  <a:lnTo>
                    <a:pt x="6870" y="92220"/>
                  </a:lnTo>
                  <a:lnTo>
                    <a:pt x="0" y="134874"/>
                  </a:lnTo>
                  <a:lnTo>
                    <a:pt x="0" y="674369"/>
                  </a:lnTo>
                  <a:lnTo>
                    <a:pt x="6870" y="717023"/>
                  </a:lnTo>
                  <a:lnTo>
                    <a:pt x="26005" y="754050"/>
                  </a:lnTo>
                  <a:lnTo>
                    <a:pt x="55193" y="783238"/>
                  </a:lnTo>
                  <a:lnTo>
                    <a:pt x="92220" y="802373"/>
                  </a:lnTo>
                  <a:lnTo>
                    <a:pt x="134874" y="809244"/>
                  </a:lnTo>
                  <a:lnTo>
                    <a:pt x="1975866" y="809244"/>
                  </a:lnTo>
                  <a:lnTo>
                    <a:pt x="2018519" y="802373"/>
                  </a:lnTo>
                  <a:lnTo>
                    <a:pt x="2055546" y="783238"/>
                  </a:lnTo>
                  <a:lnTo>
                    <a:pt x="2084734" y="754050"/>
                  </a:lnTo>
                  <a:lnTo>
                    <a:pt x="2103869" y="717023"/>
                  </a:lnTo>
                  <a:lnTo>
                    <a:pt x="2110740" y="674369"/>
                  </a:lnTo>
                  <a:lnTo>
                    <a:pt x="2110740" y="134874"/>
                  </a:lnTo>
                  <a:lnTo>
                    <a:pt x="2103869" y="92220"/>
                  </a:lnTo>
                  <a:lnTo>
                    <a:pt x="2084734" y="55193"/>
                  </a:lnTo>
                  <a:lnTo>
                    <a:pt x="2055546" y="26005"/>
                  </a:lnTo>
                  <a:lnTo>
                    <a:pt x="2018519" y="6870"/>
                  </a:lnTo>
                  <a:lnTo>
                    <a:pt x="197586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463028" y="3432048"/>
              <a:ext cx="2110740" cy="809625"/>
            </a:xfrm>
            <a:custGeom>
              <a:avLst/>
              <a:gdLst/>
              <a:ahLst/>
              <a:cxnLst/>
              <a:rect l="l" t="t" r="r" b="b"/>
              <a:pathLst>
                <a:path w="2110740" h="809625">
                  <a:moveTo>
                    <a:pt x="0" y="134874"/>
                  </a:moveTo>
                  <a:lnTo>
                    <a:pt x="6870" y="92220"/>
                  </a:lnTo>
                  <a:lnTo>
                    <a:pt x="26005" y="55193"/>
                  </a:lnTo>
                  <a:lnTo>
                    <a:pt x="55193" y="26005"/>
                  </a:lnTo>
                  <a:lnTo>
                    <a:pt x="92220" y="6870"/>
                  </a:lnTo>
                  <a:lnTo>
                    <a:pt x="134874" y="0"/>
                  </a:lnTo>
                  <a:lnTo>
                    <a:pt x="1975866" y="0"/>
                  </a:lnTo>
                  <a:lnTo>
                    <a:pt x="2018519" y="6870"/>
                  </a:lnTo>
                  <a:lnTo>
                    <a:pt x="2055546" y="26005"/>
                  </a:lnTo>
                  <a:lnTo>
                    <a:pt x="2084734" y="55193"/>
                  </a:lnTo>
                  <a:lnTo>
                    <a:pt x="2103869" y="92220"/>
                  </a:lnTo>
                  <a:lnTo>
                    <a:pt x="2110740" y="134874"/>
                  </a:lnTo>
                  <a:lnTo>
                    <a:pt x="2110740" y="674369"/>
                  </a:lnTo>
                  <a:lnTo>
                    <a:pt x="2103869" y="717023"/>
                  </a:lnTo>
                  <a:lnTo>
                    <a:pt x="2084734" y="754050"/>
                  </a:lnTo>
                  <a:lnTo>
                    <a:pt x="2055546" y="783238"/>
                  </a:lnTo>
                  <a:lnTo>
                    <a:pt x="2018519" y="802373"/>
                  </a:lnTo>
                  <a:lnTo>
                    <a:pt x="1975866" y="809244"/>
                  </a:lnTo>
                  <a:lnTo>
                    <a:pt x="134874" y="809244"/>
                  </a:lnTo>
                  <a:lnTo>
                    <a:pt x="92220" y="802373"/>
                  </a:lnTo>
                  <a:lnTo>
                    <a:pt x="55193" y="783238"/>
                  </a:lnTo>
                  <a:lnTo>
                    <a:pt x="26005" y="754050"/>
                  </a:lnTo>
                  <a:lnTo>
                    <a:pt x="6870" y="717023"/>
                  </a:lnTo>
                  <a:lnTo>
                    <a:pt x="0" y="674369"/>
                  </a:lnTo>
                  <a:lnTo>
                    <a:pt x="0" y="1348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7754239" y="3469894"/>
            <a:ext cx="1530350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8145" marR="5080" indent="-386080">
              <a:lnSpc>
                <a:spcPct val="100000"/>
              </a:lnSpc>
              <a:spcBef>
                <a:spcPts val="95"/>
              </a:spcBef>
            </a:pPr>
            <a:r>
              <a:rPr sz="1600" b="1" spc="-360" dirty="0">
                <a:latin typeface="Arial"/>
                <a:cs typeface="Arial"/>
              </a:rPr>
              <a:t>Développement
Moteur</a:t>
            </a:r>
            <a:endParaRPr sz="1600">
              <a:latin typeface="Arial"/>
              <a:cs typeface="Arial"/>
            </a:endParaRPr>
          </a:p>
          <a:p>
            <a:pPr marL="109855">
              <a:lnSpc>
                <a:spcPts val="1675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Le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Magicien</a:t>
            </a:r>
            <a:r>
              <a:rPr sz="1400" b="1" i="1" spc="-60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7380668" y="1444688"/>
            <a:ext cx="2242185" cy="833755"/>
            <a:chOff x="7380668" y="1444688"/>
            <a:chExt cx="2242185" cy="833755"/>
          </a:xfrm>
        </p:grpSpPr>
        <p:pic>
          <p:nvPicPr>
            <p:cNvPr id="75" name="object 7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3686" y="1457705"/>
              <a:ext cx="2215896" cy="80772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393686" y="1457705"/>
              <a:ext cx="2216150" cy="807720"/>
            </a:xfrm>
            <a:custGeom>
              <a:avLst/>
              <a:gdLst/>
              <a:ahLst/>
              <a:cxnLst/>
              <a:rect l="l" t="t" r="r" b="b"/>
              <a:pathLst>
                <a:path w="2216150" h="807719">
                  <a:moveTo>
                    <a:pt x="0" y="134620"/>
                  </a:moveTo>
                  <a:lnTo>
                    <a:pt x="6868" y="92090"/>
                  </a:lnTo>
                  <a:lnTo>
                    <a:pt x="25989" y="55138"/>
                  </a:lnTo>
                  <a:lnTo>
                    <a:pt x="55138" y="25989"/>
                  </a:lnTo>
                  <a:lnTo>
                    <a:pt x="92090" y="6868"/>
                  </a:lnTo>
                  <a:lnTo>
                    <a:pt x="134620" y="0"/>
                  </a:lnTo>
                  <a:lnTo>
                    <a:pt x="2081276" y="0"/>
                  </a:lnTo>
                  <a:lnTo>
                    <a:pt x="2123805" y="6868"/>
                  </a:lnTo>
                  <a:lnTo>
                    <a:pt x="2160757" y="25989"/>
                  </a:lnTo>
                  <a:lnTo>
                    <a:pt x="2189906" y="55138"/>
                  </a:lnTo>
                  <a:lnTo>
                    <a:pt x="2209027" y="92090"/>
                  </a:lnTo>
                  <a:lnTo>
                    <a:pt x="2215896" y="134620"/>
                  </a:lnTo>
                  <a:lnTo>
                    <a:pt x="2215896" y="673100"/>
                  </a:lnTo>
                  <a:lnTo>
                    <a:pt x="2209027" y="715629"/>
                  </a:lnTo>
                  <a:lnTo>
                    <a:pt x="2189906" y="752581"/>
                  </a:lnTo>
                  <a:lnTo>
                    <a:pt x="2160757" y="781730"/>
                  </a:lnTo>
                  <a:lnTo>
                    <a:pt x="2123805" y="800851"/>
                  </a:lnTo>
                  <a:lnTo>
                    <a:pt x="2081276" y="807720"/>
                  </a:lnTo>
                  <a:lnTo>
                    <a:pt x="134620" y="807720"/>
                  </a:lnTo>
                  <a:lnTo>
                    <a:pt x="92090" y="800851"/>
                  </a:lnTo>
                  <a:lnTo>
                    <a:pt x="55138" y="781730"/>
                  </a:lnTo>
                  <a:lnTo>
                    <a:pt x="25989" y="752581"/>
                  </a:lnTo>
                  <a:lnTo>
                    <a:pt x="6868" y="715629"/>
                  </a:lnTo>
                  <a:lnTo>
                    <a:pt x="0" y="673100"/>
                  </a:lnTo>
                  <a:lnTo>
                    <a:pt x="0" y="13462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7884032" y="1560957"/>
            <a:ext cx="1233170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Période</a:t>
            </a:r>
            <a:r>
              <a:rPr sz="1800" spc="-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00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Mars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18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00"/>
                </a:solidFill>
                <a:latin typeface="Arial"/>
                <a:cs typeface="Arial"/>
              </a:rPr>
              <a:t>Avril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9730676" y="1449260"/>
            <a:ext cx="2242185" cy="835660"/>
            <a:chOff x="9730676" y="1449260"/>
            <a:chExt cx="2242185" cy="835660"/>
          </a:xfrm>
        </p:grpSpPr>
        <p:pic>
          <p:nvPicPr>
            <p:cNvPr id="79" name="object 7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43694" y="1462277"/>
              <a:ext cx="2215896" cy="80924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9743694" y="1462277"/>
              <a:ext cx="2216150" cy="809625"/>
            </a:xfrm>
            <a:custGeom>
              <a:avLst/>
              <a:gdLst/>
              <a:ahLst/>
              <a:cxnLst/>
              <a:rect l="l" t="t" r="r" b="b"/>
              <a:pathLst>
                <a:path w="2216150" h="809625">
                  <a:moveTo>
                    <a:pt x="0" y="134874"/>
                  </a:moveTo>
                  <a:lnTo>
                    <a:pt x="6870" y="92220"/>
                  </a:lnTo>
                  <a:lnTo>
                    <a:pt x="26005" y="55193"/>
                  </a:lnTo>
                  <a:lnTo>
                    <a:pt x="55193" y="26005"/>
                  </a:lnTo>
                  <a:lnTo>
                    <a:pt x="92220" y="6870"/>
                  </a:lnTo>
                  <a:lnTo>
                    <a:pt x="134874" y="0"/>
                  </a:lnTo>
                  <a:lnTo>
                    <a:pt x="2081022" y="0"/>
                  </a:lnTo>
                  <a:lnTo>
                    <a:pt x="2123675" y="6870"/>
                  </a:lnTo>
                  <a:lnTo>
                    <a:pt x="2160702" y="26005"/>
                  </a:lnTo>
                  <a:lnTo>
                    <a:pt x="2189890" y="55193"/>
                  </a:lnTo>
                  <a:lnTo>
                    <a:pt x="2209025" y="92220"/>
                  </a:lnTo>
                  <a:lnTo>
                    <a:pt x="2215896" y="134874"/>
                  </a:lnTo>
                  <a:lnTo>
                    <a:pt x="2215896" y="674370"/>
                  </a:lnTo>
                  <a:lnTo>
                    <a:pt x="2209025" y="717023"/>
                  </a:lnTo>
                  <a:lnTo>
                    <a:pt x="2189890" y="754050"/>
                  </a:lnTo>
                  <a:lnTo>
                    <a:pt x="2160702" y="783238"/>
                  </a:lnTo>
                  <a:lnTo>
                    <a:pt x="2123675" y="802373"/>
                  </a:lnTo>
                  <a:lnTo>
                    <a:pt x="2081022" y="809244"/>
                  </a:lnTo>
                  <a:lnTo>
                    <a:pt x="134874" y="809244"/>
                  </a:lnTo>
                  <a:lnTo>
                    <a:pt x="92220" y="802373"/>
                  </a:lnTo>
                  <a:lnTo>
                    <a:pt x="55193" y="783238"/>
                  </a:lnTo>
                  <a:lnTo>
                    <a:pt x="26005" y="754050"/>
                  </a:lnTo>
                  <a:lnTo>
                    <a:pt x="6870" y="717023"/>
                  </a:lnTo>
                  <a:lnTo>
                    <a:pt x="0" y="674370"/>
                  </a:lnTo>
                  <a:lnTo>
                    <a:pt x="0" y="134874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0247503" y="1565909"/>
            <a:ext cx="1206500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Période</a:t>
            </a:r>
            <a:r>
              <a:rPr sz="1800" spc="-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00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  <a:p>
            <a:pPr marL="82550">
              <a:lnSpc>
                <a:spcPct val="100000"/>
              </a:lnSpc>
              <a:spcBef>
                <a:spcPts val="60"/>
              </a:spcBef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Mai /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00"/>
                </a:solidFill>
                <a:latin typeface="Arial"/>
                <a:cs typeface="Arial"/>
              </a:rPr>
              <a:t>Juin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9814559" y="3412235"/>
            <a:ext cx="2212975" cy="818515"/>
            <a:chOff x="9814559" y="3412235"/>
            <a:chExt cx="2212975" cy="818515"/>
          </a:xfrm>
        </p:grpSpPr>
        <p:sp>
          <p:nvSpPr>
            <p:cNvPr id="83" name="object 83"/>
            <p:cNvSpPr/>
            <p:nvPr/>
          </p:nvSpPr>
          <p:spPr>
            <a:xfrm>
              <a:off x="9819131" y="3416807"/>
              <a:ext cx="2204085" cy="809625"/>
            </a:xfrm>
            <a:custGeom>
              <a:avLst/>
              <a:gdLst/>
              <a:ahLst/>
              <a:cxnLst/>
              <a:rect l="l" t="t" r="r" b="b"/>
              <a:pathLst>
                <a:path w="2204084" h="809625">
                  <a:moveTo>
                    <a:pt x="2068829" y="0"/>
                  </a:moveTo>
                  <a:lnTo>
                    <a:pt x="134874" y="0"/>
                  </a:lnTo>
                  <a:lnTo>
                    <a:pt x="92220" y="6870"/>
                  </a:lnTo>
                  <a:lnTo>
                    <a:pt x="55193" y="26005"/>
                  </a:lnTo>
                  <a:lnTo>
                    <a:pt x="26005" y="55193"/>
                  </a:lnTo>
                  <a:lnTo>
                    <a:pt x="6870" y="92220"/>
                  </a:lnTo>
                  <a:lnTo>
                    <a:pt x="0" y="134874"/>
                  </a:lnTo>
                  <a:lnTo>
                    <a:pt x="0" y="674369"/>
                  </a:lnTo>
                  <a:lnTo>
                    <a:pt x="6870" y="717023"/>
                  </a:lnTo>
                  <a:lnTo>
                    <a:pt x="26005" y="754050"/>
                  </a:lnTo>
                  <a:lnTo>
                    <a:pt x="55193" y="783238"/>
                  </a:lnTo>
                  <a:lnTo>
                    <a:pt x="92220" y="802373"/>
                  </a:lnTo>
                  <a:lnTo>
                    <a:pt x="134874" y="809243"/>
                  </a:lnTo>
                  <a:lnTo>
                    <a:pt x="2068829" y="809243"/>
                  </a:lnTo>
                  <a:lnTo>
                    <a:pt x="2111483" y="802373"/>
                  </a:lnTo>
                  <a:lnTo>
                    <a:pt x="2148510" y="783238"/>
                  </a:lnTo>
                  <a:lnTo>
                    <a:pt x="2177698" y="754050"/>
                  </a:lnTo>
                  <a:lnTo>
                    <a:pt x="2196833" y="717023"/>
                  </a:lnTo>
                  <a:lnTo>
                    <a:pt x="2203704" y="674369"/>
                  </a:lnTo>
                  <a:lnTo>
                    <a:pt x="2203704" y="134874"/>
                  </a:lnTo>
                  <a:lnTo>
                    <a:pt x="2196833" y="92220"/>
                  </a:lnTo>
                  <a:lnTo>
                    <a:pt x="2177698" y="55193"/>
                  </a:lnTo>
                  <a:lnTo>
                    <a:pt x="2148510" y="26005"/>
                  </a:lnTo>
                  <a:lnTo>
                    <a:pt x="2111483" y="6870"/>
                  </a:lnTo>
                  <a:lnTo>
                    <a:pt x="206882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819131" y="3416807"/>
              <a:ext cx="2204085" cy="809625"/>
            </a:xfrm>
            <a:custGeom>
              <a:avLst/>
              <a:gdLst/>
              <a:ahLst/>
              <a:cxnLst/>
              <a:rect l="l" t="t" r="r" b="b"/>
              <a:pathLst>
                <a:path w="2204084" h="809625">
                  <a:moveTo>
                    <a:pt x="0" y="134874"/>
                  </a:moveTo>
                  <a:lnTo>
                    <a:pt x="6870" y="92220"/>
                  </a:lnTo>
                  <a:lnTo>
                    <a:pt x="26005" y="55193"/>
                  </a:lnTo>
                  <a:lnTo>
                    <a:pt x="55193" y="26005"/>
                  </a:lnTo>
                  <a:lnTo>
                    <a:pt x="92220" y="6870"/>
                  </a:lnTo>
                  <a:lnTo>
                    <a:pt x="134874" y="0"/>
                  </a:lnTo>
                  <a:lnTo>
                    <a:pt x="2068829" y="0"/>
                  </a:lnTo>
                  <a:lnTo>
                    <a:pt x="2111483" y="6870"/>
                  </a:lnTo>
                  <a:lnTo>
                    <a:pt x="2148510" y="26005"/>
                  </a:lnTo>
                  <a:lnTo>
                    <a:pt x="2177698" y="55193"/>
                  </a:lnTo>
                  <a:lnTo>
                    <a:pt x="2196833" y="92220"/>
                  </a:lnTo>
                  <a:lnTo>
                    <a:pt x="2203704" y="134874"/>
                  </a:lnTo>
                  <a:lnTo>
                    <a:pt x="2203704" y="674369"/>
                  </a:lnTo>
                  <a:lnTo>
                    <a:pt x="2196833" y="717023"/>
                  </a:lnTo>
                  <a:lnTo>
                    <a:pt x="2177698" y="754050"/>
                  </a:lnTo>
                  <a:lnTo>
                    <a:pt x="2148510" y="783238"/>
                  </a:lnTo>
                  <a:lnTo>
                    <a:pt x="2111483" y="802373"/>
                  </a:lnTo>
                  <a:lnTo>
                    <a:pt x="2068829" y="809243"/>
                  </a:lnTo>
                  <a:lnTo>
                    <a:pt x="134874" y="809243"/>
                  </a:lnTo>
                  <a:lnTo>
                    <a:pt x="92220" y="802373"/>
                  </a:lnTo>
                  <a:lnTo>
                    <a:pt x="55193" y="783238"/>
                  </a:lnTo>
                  <a:lnTo>
                    <a:pt x="26005" y="754050"/>
                  </a:lnTo>
                  <a:lnTo>
                    <a:pt x="6870" y="717023"/>
                  </a:lnTo>
                  <a:lnTo>
                    <a:pt x="0" y="674369"/>
                  </a:lnTo>
                  <a:lnTo>
                    <a:pt x="0" y="1348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9791827" y="3454146"/>
            <a:ext cx="2261870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1005" marR="415290" indent="138430">
              <a:lnSpc>
                <a:spcPct val="100000"/>
              </a:lnSpc>
              <a:spcBef>
                <a:spcPts val="95"/>
              </a:spcBef>
            </a:pPr>
            <a:r>
              <a:rPr sz="1600" b="1" spc="-160" dirty="0">
                <a:latin typeface="Arial"/>
                <a:cs typeface="Arial"/>
              </a:rPr>
              <a:t>découverte
de </a:t>
            </a:r>
            <a:r>
              <a:rPr sz="1600" b="1" spc="-10" dirty="0">
                <a:latin typeface="Arial"/>
                <a:cs typeface="Arial"/>
              </a:rPr>
              <a:t>l’adversaire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minuit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dans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la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bergerie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9831323" y="4507991"/>
            <a:ext cx="2199640" cy="820419"/>
            <a:chOff x="9831323" y="4507991"/>
            <a:chExt cx="2199640" cy="820419"/>
          </a:xfrm>
        </p:grpSpPr>
        <p:sp>
          <p:nvSpPr>
            <p:cNvPr id="87" name="object 87"/>
            <p:cNvSpPr/>
            <p:nvPr/>
          </p:nvSpPr>
          <p:spPr>
            <a:xfrm>
              <a:off x="9835895" y="4512563"/>
              <a:ext cx="2190115" cy="810895"/>
            </a:xfrm>
            <a:custGeom>
              <a:avLst/>
              <a:gdLst/>
              <a:ahLst/>
              <a:cxnLst/>
              <a:rect l="l" t="t" r="r" b="b"/>
              <a:pathLst>
                <a:path w="2190115" h="810895">
                  <a:moveTo>
                    <a:pt x="2054859" y="0"/>
                  </a:moveTo>
                  <a:lnTo>
                    <a:pt x="135127" y="0"/>
                  </a:lnTo>
                  <a:lnTo>
                    <a:pt x="92399" y="6884"/>
                  </a:lnTo>
                  <a:lnTo>
                    <a:pt x="55302" y="26058"/>
                  </a:lnTo>
                  <a:lnTo>
                    <a:pt x="26058" y="55302"/>
                  </a:lnTo>
                  <a:lnTo>
                    <a:pt x="6884" y="92399"/>
                  </a:lnTo>
                  <a:lnTo>
                    <a:pt x="0" y="135128"/>
                  </a:lnTo>
                  <a:lnTo>
                    <a:pt x="0" y="675640"/>
                  </a:lnTo>
                  <a:lnTo>
                    <a:pt x="6884" y="718368"/>
                  </a:lnTo>
                  <a:lnTo>
                    <a:pt x="26058" y="755465"/>
                  </a:lnTo>
                  <a:lnTo>
                    <a:pt x="55302" y="784709"/>
                  </a:lnTo>
                  <a:lnTo>
                    <a:pt x="92399" y="803883"/>
                  </a:lnTo>
                  <a:lnTo>
                    <a:pt x="135127" y="810768"/>
                  </a:lnTo>
                  <a:lnTo>
                    <a:pt x="2054859" y="810768"/>
                  </a:lnTo>
                  <a:lnTo>
                    <a:pt x="2097588" y="803883"/>
                  </a:lnTo>
                  <a:lnTo>
                    <a:pt x="2134685" y="784709"/>
                  </a:lnTo>
                  <a:lnTo>
                    <a:pt x="2163929" y="755465"/>
                  </a:lnTo>
                  <a:lnTo>
                    <a:pt x="2183103" y="718368"/>
                  </a:lnTo>
                  <a:lnTo>
                    <a:pt x="2189987" y="675640"/>
                  </a:lnTo>
                  <a:lnTo>
                    <a:pt x="2189987" y="135128"/>
                  </a:lnTo>
                  <a:lnTo>
                    <a:pt x="2183103" y="92399"/>
                  </a:lnTo>
                  <a:lnTo>
                    <a:pt x="2163929" y="55302"/>
                  </a:lnTo>
                  <a:lnTo>
                    <a:pt x="2134685" y="26058"/>
                  </a:lnTo>
                  <a:lnTo>
                    <a:pt x="2097588" y="6884"/>
                  </a:lnTo>
                  <a:lnTo>
                    <a:pt x="2054859" y="0"/>
                  </a:lnTo>
                  <a:close/>
                </a:path>
              </a:pathLst>
            </a:custGeom>
            <a:solidFill>
              <a:srgbClr val="40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835895" y="4512563"/>
              <a:ext cx="2190115" cy="810895"/>
            </a:xfrm>
            <a:custGeom>
              <a:avLst/>
              <a:gdLst/>
              <a:ahLst/>
              <a:cxnLst/>
              <a:rect l="l" t="t" r="r" b="b"/>
              <a:pathLst>
                <a:path w="2190115" h="810895">
                  <a:moveTo>
                    <a:pt x="0" y="135128"/>
                  </a:moveTo>
                  <a:lnTo>
                    <a:pt x="6884" y="92399"/>
                  </a:lnTo>
                  <a:lnTo>
                    <a:pt x="26058" y="55302"/>
                  </a:lnTo>
                  <a:lnTo>
                    <a:pt x="55302" y="26058"/>
                  </a:lnTo>
                  <a:lnTo>
                    <a:pt x="92399" y="6884"/>
                  </a:lnTo>
                  <a:lnTo>
                    <a:pt x="135127" y="0"/>
                  </a:lnTo>
                  <a:lnTo>
                    <a:pt x="2054859" y="0"/>
                  </a:lnTo>
                  <a:lnTo>
                    <a:pt x="2097588" y="6884"/>
                  </a:lnTo>
                  <a:lnTo>
                    <a:pt x="2134685" y="26058"/>
                  </a:lnTo>
                  <a:lnTo>
                    <a:pt x="2163929" y="55302"/>
                  </a:lnTo>
                  <a:lnTo>
                    <a:pt x="2183103" y="92399"/>
                  </a:lnTo>
                  <a:lnTo>
                    <a:pt x="2189987" y="135128"/>
                  </a:lnTo>
                  <a:lnTo>
                    <a:pt x="2189987" y="675640"/>
                  </a:lnTo>
                  <a:lnTo>
                    <a:pt x="2183103" y="718368"/>
                  </a:lnTo>
                  <a:lnTo>
                    <a:pt x="2163929" y="755465"/>
                  </a:lnTo>
                  <a:lnTo>
                    <a:pt x="2134685" y="784709"/>
                  </a:lnTo>
                  <a:lnTo>
                    <a:pt x="2097588" y="803883"/>
                  </a:lnTo>
                  <a:lnTo>
                    <a:pt x="2054859" y="810768"/>
                  </a:lnTo>
                  <a:lnTo>
                    <a:pt x="135127" y="810768"/>
                  </a:lnTo>
                  <a:lnTo>
                    <a:pt x="92399" y="803883"/>
                  </a:lnTo>
                  <a:lnTo>
                    <a:pt x="55302" y="784709"/>
                  </a:lnTo>
                  <a:lnTo>
                    <a:pt x="26058" y="755465"/>
                  </a:lnTo>
                  <a:lnTo>
                    <a:pt x="6884" y="718368"/>
                  </a:lnTo>
                  <a:lnTo>
                    <a:pt x="0" y="675640"/>
                  </a:lnTo>
                  <a:lnTo>
                    <a:pt x="0" y="1351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10024109" y="4551426"/>
            <a:ext cx="181673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260" marR="299720" indent="3175" algn="ctr">
              <a:lnSpc>
                <a:spcPct val="100000"/>
              </a:lnSpc>
              <a:spcBef>
                <a:spcPts val="95"/>
              </a:spcBef>
            </a:pPr>
            <a:r>
              <a:rPr sz="1600" b="1" spc="-204" dirty="0">
                <a:latin typeface="Arial"/>
                <a:cs typeface="Arial"/>
              </a:rPr>
              <a:t>Reconnaître
le </a:t>
            </a:r>
            <a:r>
              <a:rPr sz="1600" b="1" spc="-10" dirty="0">
                <a:latin typeface="Arial"/>
                <a:cs typeface="Arial"/>
              </a:rPr>
              <a:t>partenaire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75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Balle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au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capitaine</a:t>
            </a:r>
            <a:r>
              <a:rPr sz="1400" b="1" i="1" spc="-60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9791700" y="5554979"/>
            <a:ext cx="2214880" cy="818515"/>
            <a:chOff x="9791700" y="5554979"/>
            <a:chExt cx="2214880" cy="818515"/>
          </a:xfrm>
        </p:grpSpPr>
        <p:sp>
          <p:nvSpPr>
            <p:cNvPr id="91" name="object 91"/>
            <p:cNvSpPr/>
            <p:nvPr/>
          </p:nvSpPr>
          <p:spPr>
            <a:xfrm>
              <a:off x="9796272" y="5559551"/>
              <a:ext cx="2205355" cy="809625"/>
            </a:xfrm>
            <a:custGeom>
              <a:avLst/>
              <a:gdLst/>
              <a:ahLst/>
              <a:cxnLst/>
              <a:rect l="l" t="t" r="r" b="b"/>
              <a:pathLst>
                <a:path w="2205354" h="809625">
                  <a:moveTo>
                    <a:pt x="2070353" y="0"/>
                  </a:moveTo>
                  <a:lnTo>
                    <a:pt x="134874" y="0"/>
                  </a:lnTo>
                  <a:lnTo>
                    <a:pt x="92220" y="6876"/>
                  </a:lnTo>
                  <a:lnTo>
                    <a:pt x="55193" y="26023"/>
                  </a:lnTo>
                  <a:lnTo>
                    <a:pt x="26005" y="55220"/>
                  </a:lnTo>
                  <a:lnTo>
                    <a:pt x="6870" y="92244"/>
                  </a:lnTo>
                  <a:lnTo>
                    <a:pt x="0" y="134874"/>
                  </a:lnTo>
                  <a:lnTo>
                    <a:pt x="0" y="674370"/>
                  </a:lnTo>
                  <a:lnTo>
                    <a:pt x="6870" y="716999"/>
                  </a:lnTo>
                  <a:lnTo>
                    <a:pt x="26005" y="754023"/>
                  </a:lnTo>
                  <a:lnTo>
                    <a:pt x="55193" y="783220"/>
                  </a:lnTo>
                  <a:lnTo>
                    <a:pt x="92220" y="802367"/>
                  </a:lnTo>
                  <a:lnTo>
                    <a:pt x="134874" y="809244"/>
                  </a:lnTo>
                  <a:lnTo>
                    <a:pt x="2070353" y="809244"/>
                  </a:lnTo>
                  <a:lnTo>
                    <a:pt x="2113007" y="802367"/>
                  </a:lnTo>
                  <a:lnTo>
                    <a:pt x="2150034" y="783220"/>
                  </a:lnTo>
                  <a:lnTo>
                    <a:pt x="2179222" y="754023"/>
                  </a:lnTo>
                  <a:lnTo>
                    <a:pt x="2198357" y="716999"/>
                  </a:lnTo>
                  <a:lnTo>
                    <a:pt x="2205228" y="674370"/>
                  </a:lnTo>
                  <a:lnTo>
                    <a:pt x="2205228" y="134874"/>
                  </a:lnTo>
                  <a:lnTo>
                    <a:pt x="2198357" y="92244"/>
                  </a:lnTo>
                  <a:lnTo>
                    <a:pt x="2179222" y="55220"/>
                  </a:lnTo>
                  <a:lnTo>
                    <a:pt x="2150034" y="26023"/>
                  </a:lnTo>
                  <a:lnTo>
                    <a:pt x="2113007" y="6876"/>
                  </a:lnTo>
                  <a:lnTo>
                    <a:pt x="207035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796272" y="5559551"/>
              <a:ext cx="2205355" cy="809625"/>
            </a:xfrm>
            <a:custGeom>
              <a:avLst/>
              <a:gdLst/>
              <a:ahLst/>
              <a:cxnLst/>
              <a:rect l="l" t="t" r="r" b="b"/>
              <a:pathLst>
                <a:path w="2205354" h="809625">
                  <a:moveTo>
                    <a:pt x="0" y="134874"/>
                  </a:moveTo>
                  <a:lnTo>
                    <a:pt x="6870" y="92244"/>
                  </a:lnTo>
                  <a:lnTo>
                    <a:pt x="26005" y="55220"/>
                  </a:lnTo>
                  <a:lnTo>
                    <a:pt x="55193" y="26023"/>
                  </a:lnTo>
                  <a:lnTo>
                    <a:pt x="92220" y="6876"/>
                  </a:lnTo>
                  <a:lnTo>
                    <a:pt x="134874" y="0"/>
                  </a:lnTo>
                  <a:lnTo>
                    <a:pt x="2070353" y="0"/>
                  </a:lnTo>
                  <a:lnTo>
                    <a:pt x="2113007" y="6876"/>
                  </a:lnTo>
                  <a:lnTo>
                    <a:pt x="2150034" y="26023"/>
                  </a:lnTo>
                  <a:lnTo>
                    <a:pt x="2179222" y="55220"/>
                  </a:lnTo>
                  <a:lnTo>
                    <a:pt x="2198357" y="92244"/>
                  </a:lnTo>
                  <a:lnTo>
                    <a:pt x="2205228" y="134874"/>
                  </a:lnTo>
                  <a:lnTo>
                    <a:pt x="2205228" y="674370"/>
                  </a:lnTo>
                  <a:lnTo>
                    <a:pt x="2198357" y="716999"/>
                  </a:lnTo>
                  <a:lnTo>
                    <a:pt x="2179222" y="754023"/>
                  </a:lnTo>
                  <a:lnTo>
                    <a:pt x="2150034" y="783220"/>
                  </a:lnTo>
                  <a:lnTo>
                    <a:pt x="2113007" y="802367"/>
                  </a:lnTo>
                  <a:lnTo>
                    <a:pt x="2070353" y="809244"/>
                  </a:lnTo>
                  <a:lnTo>
                    <a:pt x="134874" y="809244"/>
                  </a:lnTo>
                  <a:lnTo>
                    <a:pt x="92220" y="802367"/>
                  </a:lnTo>
                  <a:lnTo>
                    <a:pt x="55193" y="783220"/>
                  </a:lnTo>
                  <a:lnTo>
                    <a:pt x="26005" y="754023"/>
                  </a:lnTo>
                  <a:lnTo>
                    <a:pt x="6870" y="716999"/>
                  </a:lnTo>
                  <a:lnTo>
                    <a:pt x="0" y="674370"/>
                  </a:lnTo>
                  <a:lnTo>
                    <a:pt x="0" y="1348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0135361" y="5597753"/>
            <a:ext cx="1530350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240" marR="5080" indent="-384175">
              <a:lnSpc>
                <a:spcPct val="100000"/>
              </a:lnSpc>
              <a:spcBef>
                <a:spcPts val="95"/>
              </a:spcBef>
            </a:pPr>
            <a:r>
              <a:rPr sz="1600" b="1" spc="-360" dirty="0">
                <a:latin typeface="Arial"/>
                <a:cs typeface="Arial"/>
              </a:rPr>
              <a:t>Développement
Moteur</a:t>
            </a:r>
            <a:endParaRPr sz="1600">
              <a:latin typeface="Arial"/>
              <a:cs typeface="Arial"/>
            </a:endParaRPr>
          </a:p>
          <a:p>
            <a:pPr marL="88900">
              <a:lnSpc>
                <a:spcPts val="1675"/>
              </a:lnSpc>
            </a:pPr>
            <a:r>
              <a:rPr sz="1400" b="1" i="1" dirty="0">
                <a:latin typeface="Arial"/>
                <a:cs typeface="Arial"/>
              </a:rPr>
              <a:t>«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La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Pyramide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484882" y="1422653"/>
            <a:ext cx="7205980" cy="5125720"/>
          </a:xfrm>
          <a:custGeom>
            <a:avLst/>
            <a:gdLst/>
            <a:ahLst/>
            <a:cxnLst/>
            <a:rect l="l" t="t" r="r" b="b"/>
            <a:pathLst>
              <a:path w="7205980" h="5125720">
                <a:moveTo>
                  <a:pt x="24384" y="0"/>
                </a:moveTo>
                <a:lnTo>
                  <a:pt x="0" y="5018532"/>
                </a:lnTo>
              </a:path>
              <a:path w="7205980" h="5125720">
                <a:moveTo>
                  <a:pt x="2444496" y="24384"/>
                </a:moveTo>
                <a:lnTo>
                  <a:pt x="2458212" y="5055108"/>
                </a:lnTo>
              </a:path>
              <a:path w="7205980" h="5125720">
                <a:moveTo>
                  <a:pt x="4878324" y="41148"/>
                </a:moveTo>
                <a:lnTo>
                  <a:pt x="4892040" y="5071872"/>
                </a:lnTo>
              </a:path>
              <a:path w="7205980" h="5125720">
                <a:moveTo>
                  <a:pt x="7193280" y="94487"/>
                </a:moveTo>
                <a:lnTo>
                  <a:pt x="7205472" y="5125212"/>
                </a:lnTo>
              </a:path>
            </a:pathLst>
          </a:custGeom>
          <a:ln w="38100">
            <a:solidFill>
              <a:srgbClr val="110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1446256" y="6390389"/>
            <a:ext cx="180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latin typeface="Constantia"/>
                <a:cs typeface="Constantia"/>
              </a:rPr>
              <a:t>42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0828" y="6352438"/>
            <a:ext cx="172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onstantia"/>
                <a:cs typeface="Constantia"/>
              </a:rPr>
              <a:t>43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1623" y="845819"/>
            <a:ext cx="10686415" cy="4514215"/>
            <a:chOff x="801623" y="845819"/>
            <a:chExt cx="10686415" cy="4514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625" y="861821"/>
              <a:ext cx="10654284" cy="44820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7625" y="861821"/>
              <a:ext cx="10654665" cy="4482465"/>
            </a:xfrm>
            <a:custGeom>
              <a:avLst/>
              <a:gdLst/>
              <a:ahLst/>
              <a:cxnLst/>
              <a:rect l="l" t="t" r="r" b="b"/>
              <a:pathLst>
                <a:path w="10654665" h="4482465">
                  <a:moveTo>
                    <a:pt x="0" y="747013"/>
                  </a:moveTo>
                  <a:lnTo>
                    <a:pt x="1469" y="699765"/>
                  </a:lnTo>
                  <a:lnTo>
                    <a:pt x="5820" y="653298"/>
                  </a:lnTo>
                  <a:lnTo>
                    <a:pt x="12964" y="607701"/>
                  </a:lnTo>
                  <a:lnTo>
                    <a:pt x="22814" y="563060"/>
                  </a:lnTo>
                  <a:lnTo>
                    <a:pt x="35283" y="519463"/>
                  </a:lnTo>
                  <a:lnTo>
                    <a:pt x="50283" y="476998"/>
                  </a:lnTo>
                  <a:lnTo>
                    <a:pt x="67726" y="435752"/>
                  </a:lnTo>
                  <a:lnTo>
                    <a:pt x="87525" y="395813"/>
                  </a:lnTo>
                  <a:lnTo>
                    <a:pt x="109592" y="357267"/>
                  </a:lnTo>
                  <a:lnTo>
                    <a:pt x="133841" y="320203"/>
                  </a:lnTo>
                  <a:lnTo>
                    <a:pt x="160183" y="284707"/>
                  </a:lnTo>
                  <a:lnTo>
                    <a:pt x="188531" y="250868"/>
                  </a:lnTo>
                  <a:lnTo>
                    <a:pt x="218797" y="218773"/>
                  </a:lnTo>
                  <a:lnTo>
                    <a:pt x="250894" y="188509"/>
                  </a:lnTo>
                  <a:lnTo>
                    <a:pt x="284734" y="160163"/>
                  </a:lnTo>
                  <a:lnTo>
                    <a:pt x="320230" y="133824"/>
                  </a:lnTo>
                  <a:lnTo>
                    <a:pt x="357295" y="109577"/>
                  </a:lnTo>
                  <a:lnTo>
                    <a:pt x="395841" y="87512"/>
                  </a:lnTo>
                  <a:lnTo>
                    <a:pt x="435779" y="67716"/>
                  </a:lnTo>
                  <a:lnTo>
                    <a:pt x="477024" y="50275"/>
                  </a:lnTo>
                  <a:lnTo>
                    <a:pt x="519487" y="35277"/>
                  </a:lnTo>
                  <a:lnTo>
                    <a:pt x="563081" y="22810"/>
                  </a:lnTo>
                  <a:lnTo>
                    <a:pt x="607718" y="12962"/>
                  </a:lnTo>
                  <a:lnTo>
                    <a:pt x="653311" y="5819"/>
                  </a:lnTo>
                  <a:lnTo>
                    <a:pt x="699772" y="1469"/>
                  </a:lnTo>
                  <a:lnTo>
                    <a:pt x="747014" y="0"/>
                  </a:lnTo>
                  <a:lnTo>
                    <a:pt x="9907270" y="0"/>
                  </a:lnTo>
                  <a:lnTo>
                    <a:pt x="9954505" y="1469"/>
                  </a:lnTo>
                  <a:lnTo>
                    <a:pt x="10000960" y="5819"/>
                  </a:lnTo>
                  <a:lnTo>
                    <a:pt x="10046548" y="12962"/>
                  </a:lnTo>
                  <a:lnTo>
                    <a:pt x="10091181" y="22810"/>
                  </a:lnTo>
                  <a:lnTo>
                    <a:pt x="10134772" y="35277"/>
                  </a:lnTo>
                  <a:lnTo>
                    <a:pt x="10177233" y="50275"/>
                  </a:lnTo>
                  <a:lnTo>
                    <a:pt x="10218476" y="67716"/>
                  </a:lnTo>
                  <a:lnTo>
                    <a:pt x="10258414" y="87512"/>
                  </a:lnTo>
                  <a:lnTo>
                    <a:pt x="10296960" y="109577"/>
                  </a:lnTo>
                  <a:lnTo>
                    <a:pt x="10334025" y="133824"/>
                  </a:lnTo>
                  <a:lnTo>
                    <a:pt x="10369522" y="160163"/>
                  </a:lnTo>
                  <a:lnTo>
                    <a:pt x="10403364" y="188509"/>
                  </a:lnTo>
                  <a:lnTo>
                    <a:pt x="10435463" y="218773"/>
                  </a:lnTo>
                  <a:lnTo>
                    <a:pt x="10465731" y="250868"/>
                  </a:lnTo>
                  <a:lnTo>
                    <a:pt x="10494081" y="284707"/>
                  </a:lnTo>
                  <a:lnTo>
                    <a:pt x="10520425" y="320203"/>
                  </a:lnTo>
                  <a:lnTo>
                    <a:pt x="10544676" y="357267"/>
                  </a:lnTo>
                  <a:lnTo>
                    <a:pt x="10566746" y="395813"/>
                  </a:lnTo>
                  <a:lnTo>
                    <a:pt x="10586547" y="435752"/>
                  </a:lnTo>
                  <a:lnTo>
                    <a:pt x="10603993" y="476998"/>
                  </a:lnTo>
                  <a:lnTo>
                    <a:pt x="10618994" y="519463"/>
                  </a:lnTo>
                  <a:lnTo>
                    <a:pt x="10631465" y="563060"/>
                  </a:lnTo>
                  <a:lnTo>
                    <a:pt x="10641317" y="607701"/>
                  </a:lnTo>
                  <a:lnTo>
                    <a:pt x="10648462" y="653298"/>
                  </a:lnTo>
                  <a:lnTo>
                    <a:pt x="10652814" y="699765"/>
                  </a:lnTo>
                  <a:lnTo>
                    <a:pt x="10654284" y="747013"/>
                  </a:lnTo>
                  <a:lnTo>
                    <a:pt x="10654284" y="3735070"/>
                  </a:lnTo>
                  <a:lnTo>
                    <a:pt x="10652814" y="3782318"/>
                  </a:lnTo>
                  <a:lnTo>
                    <a:pt x="10648462" y="3828785"/>
                  </a:lnTo>
                  <a:lnTo>
                    <a:pt x="10641317" y="3874382"/>
                  </a:lnTo>
                  <a:lnTo>
                    <a:pt x="10631465" y="3919023"/>
                  </a:lnTo>
                  <a:lnTo>
                    <a:pt x="10618994" y="3962620"/>
                  </a:lnTo>
                  <a:lnTo>
                    <a:pt x="10603993" y="4005085"/>
                  </a:lnTo>
                  <a:lnTo>
                    <a:pt x="10586547" y="4046331"/>
                  </a:lnTo>
                  <a:lnTo>
                    <a:pt x="10566746" y="4086270"/>
                  </a:lnTo>
                  <a:lnTo>
                    <a:pt x="10544676" y="4124816"/>
                  </a:lnTo>
                  <a:lnTo>
                    <a:pt x="10520425" y="4161880"/>
                  </a:lnTo>
                  <a:lnTo>
                    <a:pt x="10494081" y="4197376"/>
                  </a:lnTo>
                  <a:lnTo>
                    <a:pt x="10465731" y="4231215"/>
                  </a:lnTo>
                  <a:lnTo>
                    <a:pt x="10435462" y="4263310"/>
                  </a:lnTo>
                  <a:lnTo>
                    <a:pt x="10403364" y="4293574"/>
                  </a:lnTo>
                  <a:lnTo>
                    <a:pt x="10369522" y="4321920"/>
                  </a:lnTo>
                  <a:lnTo>
                    <a:pt x="10334025" y="4348259"/>
                  </a:lnTo>
                  <a:lnTo>
                    <a:pt x="10296960" y="4372506"/>
                  </a:lnTo>
                  <a:lnTo>
                    <a:pt x="10258414" y="4394571"/>
                  </a:lnTo>
                  <a:lnTo>
                    <a:pt x="10218476" y="4414367"/>
                  </a:lnTo>
                  <a:lnTo>
                    <a:pt x="10177233" y="4431808"/>
                  </a:lnTo>
                  <a:lnTo>
                    <a:pt x="10134772" y="4446806"/>
                  </a:lnTo>
                  <a:lnTo>
                    <a:pt x="10091181" y="4459273"/>
                  </a:lnTo>
                  <a:lnTo>
                    <a:pt x="10046548" y="4469121"/>
                  </a:lnTo>
                  <a:lnTo>
                    <a:pt x="10000960" y="4476264"/>
                  </a:lnTo>
                  <a:lnTo>
                    <a:pt x="9954505" y="4480614"/>
                  </a:lnTo>
                  <a:lnTo>
                    <a:pt x="9907270" y="4482083"/>
                  </a:lnTo>
                  <a:lnTo>
                    <a:pt x="747014" y="4482083"/>
                  </a:lnTo>
                  <a:lnTo>
                    <a:pt x="699772" y="4480614"/>
                  </a:lnTo>
                  <a:lnTo>
                    <a:pt x="653311" y="4476264"/>
                  </a:lnTo>
                  <a:lnTo>
                    <a:pt x="607718" y="4469121"/>
                  </a:lnTo>
                  <a:lnTo>
                    <a:pt x="563081" y="4459273"/>
                  </a:lnTo>
                  <a:lnTo>
                    <a:pt x="519487" y="4446806"/>
                  </a:lnTo>
                  <a:lnTo>
                    <a:pt x="477024" y="4431808"/>
                  </a:lnTo>
                  <a:lnTo>
                    <a:pt x="435779" y="4414367"/>
                  </a:lnTo>
                  <a:lnTo>
                    <a:pt x="395841" y="4394571"/>
                  </a:lnTo>
                  <a:lnTo>
                    <a:pt x="357295" y="4372506"/>
                  </a:lnTo>
                  <a:lnTo>
                    <a:pt x="320230" y="4348259"/>
                  </a:lnTo>
                  <a:lnTo>
                    <a:pt x="284734" y="4321920"/>
                  </a:lnTo>
                  <a:lnTo>
                    <a:pt x="250894" y="4293574"/>
                  </a:lnTo>
                  <a:lnTo>
                    <a:pt x="218797" y="4263310"/>
                  </a:lnTo>
                  <a:lnTo>
                    <a:pt x="188531" y="4231215"/>
                  </a:lnTo>
                  <a:lnTo>
                    <a:pt x="160183" y="4197376"/>
                  </a:lnTo>
                  <a:lnTo>
                    <a:pt x="133841" y="4161880"/>
                  </a:lnTo>
                  <a:lnTo>
                    <a:pt x="109592" y="4124816"/>
                  </a:lnTo>
                  <a:lnTo>
                    <a:pt x="87525" y="4086270"/>
                  </a:lnTo>
                  <a:lnTo>
                    <a:pt x="67726" y="4046331"/>
                  </a:lnTo>
                  <a:lnTo>
                    <a:pt x="50283" y="4005085"/>
                  </a:lnTo>
                  <a:lnTo>
                    <a:pt x="35283" y="3962620"/>
                  </a:lnTo>
                  <a:lnTo>
                    <a:pt x="22814" y="3919023"/>
                  </a:lnTo>
                  <a:lnTo>
                    <a:pt x="12964" y="3874382"/>
                  </a:lnTo>
                  <a:lnTo>
                    <a:pt x="5820" y="3828785"/>
                  </a:lnTo>
                  <a:lnTo>
                    <a:pt x="1469" y="3782318"/>
                  </a:lnTo>
                  <a:lnTo>
                    <a:pt x="0" y="3735070"/>
                  </a:lnTo>
                  <a:lnTo>
                    <a:pt x="0" y="747013"/>
                  </a:lnTo>
                  <a:close/>
                </a:path>
              </a:pathLst>
            </a:custGeom>
            <a:ln w="3200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71342" y="896478"/>
            <a:ext cx="6370955" cy="43262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5895" algn="ctr">
              <a:lnSpc>
                <a:spcPct val="100000"/>
              </a:lnSpc>
              <a:spcBef>
                <a:spcPts val="11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200">
              <a:latin typeface="Arial Black"/>
              <a:cs typeface="Arial Black"/>
            </a:endParaRPr>
          </a:p>
          <a:p>
            <a:pPr marL="12700" marR="5080" algn="ctr">
              <a:lnSpc>
                <a:spcPts val="4800"/>
              </a:lnSpc>
              <a:spcBef>
                <a:spcPts val="4925"/>
              </a:spcBef>
            </a:pPr>
            <a:r>
              <a:rPr sz="4200" i="1" spc="-145" dirty="0">
                <a:solidFill>
                  <a:srgbClr val="FFFFFF"/>
                </a:solidFill>
                <a:latin typeface="Arial Black"/>
                <a:cs typeface="Arial Black"/>
              </a:rPr>
              <a:t>QUELQUES</a:t>
            </a:r>
            <a:r>
              <a:rPr sz="4200" i="1" spc="-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090" dirty="0">
                <a:solidFill>
                  <a:srgbClr val="FFFFFF"/>
                </a:solidFill>
                <a:latin typeface="Arial Black"/>
                <a:cs typeface="Arial Black"/>
              </a:rPr>
              <a:t>EXEMPLES
DE </a:t>
            </a:r>
            <a:r>
              <a:rPr sz="4200" i="1" spc="-30" dirty="0">
                <a:solidFill>
                  <a:srgbClr val="FFFFFF"/>
                </a:solidFill>
                <a:latin typeface="Arial Black"/>
                <a:cs typeface="Arial Black"/>
              </a:rPr>
              <a:t>SEANCES</a:t>
            </a:r>
            <a:endParaRPr sz="4200">
              <a:latin typeface="Arial Black"/>
              <a:cs typeface="Arial Black"/>
            </a:endParaRPr>
          </a:p>
          <a:p>
            <a:pPr algn="ctr">
              <a:lnSpc>
                <a:spcPts val="4680"/>
              </a:lnSpc>
            </a:pPr>
            <a:r>
              <a:rPr sz="4200" i="1" spc="-105" dirty="0">
                <a:solidFill>
                  <a:srgbClr val="FFFFFF"/>
                </a:solidFill>
                <a:latin typeface="Arial Black"/>
                <a:cs typeface="Arial Black"/>
              </a:rPr>
              <a:t>SUR</a:t>
            </a:r>
            <a:r>
              <a:rPr sz="4200" i="1" spc="-2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r>
              <a:rPr sz="4200" i="1" spc="-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35" dirty="0">
                <a:solidFill>
                  <a:srgbClr val="FFFFFF"/>
                </a:solidFill>
                <a:latin typeface="Arial Black"/>
                <a:cs typeface="Arial Black"/>
              </a:rPr>
              <a:t>PERIODES</a:t>
            </a:r>
            <a:endParaRPr sz="4200">
              <a:latin typeface="Arial Black"/>
              <a:cs typeface="Arial Black"/>
            </a:endParaRPr>
          </a:p>
          <a:p>
            <a:pPr marL="175260" algn="ctr">
              <a:lnSpc>
                <a:spcPct val="100000"/>
              </a:lnSpc>
              <a:spcBef>
                <a:spcPts val="4560"/>
              </a:spcBef>
            </a:pP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U6</a:t>
            </a:r>
            <a:r>
              <a:rPr sz="4200" i="1" spc="-2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sz="4200" i="1" spc="-1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35" dirty="0">
                <a:solidFill>
                  <a:srgbClr val="FFFFFF"/>
                </a:solidFill>
                <a:latin typeface="Arial Black"/>
                <a:cs typeface="Arial Black"/>
              </a:rPr>
              <a:t>U7</a:t>
            </a:r>
            <a:endParaRPr sz="42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94376" y="5971032"/>
            <a:ext cx="771525" cy="681355"/>
            <a:chOff x="5294376" y="5971032"/>
            <a:chExt cx="771525" cy="6813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7330" y="5983986"/>
              <a:ext cx="745236" cy="6553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07330" y="5983986"/>
              <a:ext cx="745490" cy="655320"/>
            </a:xfrm>
            <a:custGeom>
              <a:avLst/>
              <a:gdLst/>
              <a:ahLst/>
              <a:cxnLst/>
              <a:rect l="l" t="t" r="r" b="b"/>
              <a:pathLst>
                <a:path w="745489" h="655320">
                  <a:moveTo>
                    <a:pt x="0" y="327659"/>
                  </a:moveTo>
                  <a:lnTo>
                    <a:pt x="3402" y="283198"/>
                  </a:lnTo>
                  <a:lnTo>
                    <a:pt x="13313" y="240554"/>
                  </a:lnTo>
                  <a:lnTo>
                    <a:pt x="29289" y="200119"/>
                  </a:lnTo>
                  <a:lnTo>
                    <a:pt x="50884" y="162283"/>
                  </a:lnTo>
                  <a:lnTo>
                    <a:pt x="77655" y="127436"/>
                  </a:lnTo>
                  <a:lnTo>
                    <a:pt x="109156" y="95969"/>
                  </a:lnTo>
                  <a:lnTo>
                    <a:pt x="144944" y="68271"/>
                  </a:lnTo>
                  <a:lnTo>
                    <a:pt x="184573" y="44735"/>
                  </a:lnTo>
                  <a:lnTo>
                    <a:pt x="227599" y="25749"/>
                  </a:lnTo>
                  <a:lnTo>
                    <a:pt x="273579" y="11704"/>
                  </a:lnTo>
                  <a:lnTo>
                    <a:pt x="322066" y="2991"/>
                  </a:lnTo>
                  <a:lnTo>
                    <a:pt x="372618" y="0"/>
                  </a:lnTo>
                  <a:lnTo>
                    <a:pt x="423169" y="2991"/>
                  </a:lnTo>
                  <a:lnTo>
                    <a:pt x="471656" y="11704"/>
                  </a:lnTo>
                  <a:lnTo>
                    <a:pt x="517636" y="25749"/>
                  </a:lnTo>
                  <a:lnTo>
                    <a:pt x="560662" y="44735"/>
                  </a:lnTo>
                  <a:lnTo>
                    <a:pt x="600291" y="68271"/>
                  </a:lnTo>
                  <a:lnTo>
                    <a:pt x="636079" y="95969"/>
                  </a:lnTo>
                  <a:lnTo>
                    <a:pt x="667580" y="127436"/>
                  </a:lnTo>
                  <a:lnTo>
                    <a:pt x="694351" y="162283"/>
                  </a:lnTo>
                  <a:lnTo>
                    <a:pt x="715946" y="200119"/>
                  </a:lnTo>
                  <a:lnTo>
                    <a:pt x="731922" y="240554"/>
                  </a:lnTo>
                  <a:lnTo>
                    <a:pt x="741833" y="283198"/>
                  </a:lnTo>
                  <a:lnTo>
                    <a:pt x="745236" y="327659"/>
                  </a:lnTo>
                  <a:lnTo>
                    <a:pt x="741833" y="372121"/>
                  </a:lnTo>
                  <a:lnTo>
                    <a:pt x="731922" y="414765"/>
                  </a:lnTo>
                  <a:lnTo>
                    <a:pt x="715946" y="455200"/>
                  </a:lnTo>
                  <a:lnTo>
                    <a:pt x="694351" y="493036"/>
                  </a:lnTo>
                  <a:lnTo>
                    <a:pt x="667580" y="527883"/>
                  </a:lnTo>
                  <a:lnTo>
                    <a:pt x="636079" y="559350"/>
                  </a:lnTo>
                  <a:lnTo>
                    <a:pt x="600291" y="587048"/>
                  </a:lnTo>
                  <a:lnTo>
                    <a:pt x="560662" y="610584"/>
                  </a:lnTo>
                  <a:lnTo>
                    <a:pt x="517636" y="629570"/>
                  </a:lnTo>
                  <a:lnTo>
                    <a:pt x="471656" y="643615"/>
                  </a:lnTo>
                  <a:lnTo>
                    <a:pt x="423169" y="652328"/>
                  </a:lnTo>
                  <a:lnTo>
                    <a:pt x="372618" y="655319"/>
                  </a:lnTo>
                  <a:lnTo>
                    <a:pt x="322066" y="652328"/>
                  </a:lnTo>
                  <a:lnTo>
                    <a:pt x="273579" y="643615"/>
                  </a:lnTo>
                  <a:lnTo>
                    <a:pt x="227599" y="629570"/>
                  </a:lnTo>
                  <a:lnTo>
                    <a:pt x="184573" y="610584"/>
                  </a:lnTo>
                  <a:lnTo>
                    <a:pt x="144944" y="587048"/>
                  </a:lnTo>
                  <a:lnTo>
                    <a:pt x="109156" y="559350"/>
                  </a:lnTo>
                  <a:lnTo>
                    <a:pt x="77655" y="527883"/>
                  </a:lnTo>
                  <a:lnTo>
                    <a:pt x="50884" y="493036"/>
                  </a:lnTo>
                  <a:lnTo>
                    <a:pt x="29289" y="455200"/>
                  </a:lnTo>
                  <a:lnTo>
                    <a:pt x="13313" y="414765"/>
                  </a:lnTo>
                  <a:lnTo>
                    <a:pt x="3402" y="372121"/>
                  </a:lnTo>
                  <a:lnTo>
                    <a:pt x="0" y="327659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33771" y="6074155"/>
            <a:ext cx="291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473708"/>
            <a:ext cx="3954779" cy="394970"/>
            <a:chOff x="146304" y="1473708"/>
            <a:chExt cx="3954779" cy="394970"/>
          </a:xfrm>
        </p:grpSpPr>
        <p:sp>
          <p:nvSpPr>
            <p:cNvPr id="3" name="object 3"/>
            <p:cNvSpPr/>
            <p:nvPr/>
          </p:nvSpPr>
          <p:spPr>
            <a:xfrm>
              <a:off x="150876" y="1478280"/>
              <a:ext cx="3945890" cy="386080"/>
            </a:xfrm>
            <a:custGeom>
              <a:avLst/>
              <a:gdLst/>
              <a:ahLst/>
              <a:cxnLst/>
              <a:rect l="l" t="t" r="r" b="b"/>
              <a:pathLst>
                <a:path w="3945890" h="386080">
                  <a:moveTo>
                    <a:pt x="3881374" y="0"/>
                  </a:moveTo>
                  <a:lnTo>
                    <a:pt x="64262" y="0"/>
                  </a:lnTo>
                  <a:lnTo>
                    <a:pt x="39245" y="5058"/>
                  </a:lnTo>
                  <a:lnTo>
                    <a:pt x="18819" y="18843"/>
                  </a:lnTo>
                  <a:lnTo>
                    <a:pt x="5049" y="39272"/>
                  </a:lnTo>
                  <a:lnTo>
                    <a:pt x="0" y="64262"/>
                  </a:lnTo>
                  <a:lnTo>
                    <a:pt x="0" y="321310"/>
                  </a:lnTo>
                  <a:lnTo>
                    <a:pt x="5049" y="346299"/>
                  </a:lnTo>
                  <a:lnTo>
                    <a:pt x="18819" y="366728"/>
                  </a:lnTo>
                  <a:lnTo>
                    <a:pt x="39245" y="380513"/>
                  </a:lnTo>
                  <a:lnTo>
                    <a:pt x="64262" y="385572"/>
                  </a:lnTo>
                  <a:lnTo>
                    <a:pt x="3881374" y="385572"/>
                  </a:lnTo>
                  <a:lnTo>
                    <a:pt x="3906363" y="380513"/>
                  </a:lnTo>
                  <a:lnTo>
                    <a:pt x="3926792" y="366728"/>
                  </a:lnTo>
                  <a:lnTo>
                    <a:pt x="3940577" y="346299"/>
                  </a:lnTo>
                  <a:lnTo>
                    <a:pt x="3945636" y="321310"/>
                  </a:lnTo>
                  <a:lnTo>
                    <a:pt x="3945636" y="64262"/>
                  </a:lnTo>
                  <a:lnTo>
                    <a:pt x="3940577" y="39272"/>
                  </a:lnTo>
                  <a:lnTo>
                    <a:pt x="3926792" y="18843"/>
                  </a:lnTo>
                  <a:lnTo>
                    <a:pt x="3906363" y="5058"/>
                  </a:lnTo>
                  <a:lnTo>
                    <a:pt x="38813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876" y="1478280"/>
              <a:ext cx="3945890" cy="386080"/>
            </a:xfrm>
            <a:custGeom>
              <a:avLst/>
              <a:gdLst/>
              <a:ahLst/>
              <a:cxnLst/>
              <a:rect l="l" t="t" r="r" b="b"/>
              <a:pathLst>
                <a:path w="3945890" h="386080">
                  <a:moveTo>
                    <a:pt x="0" y="64262"/>
                  </a:moveTo>
                  <a:lnTo>
                    <a:pt x="5049" y="39272"/>
                  </a:lnTo>
                  <a:lnTo>
                    <a:pt x="18819" y="18843"/>
                  </a:lnTo>
                  <a:lnTo>
                    <a:pt x="39245" y="5058"/>
                  </a:lnTo>
                  <a:lnTo>
                    <a:pt x="64262" y="0"/>
                  </a:lnTo>
                  <a:lnTo>
                    <a:pt x="3881374" y="0"/>
                  </a:lnTo>
                  <a:lnTo>
                    <a:pt x="3906363" y="5058"/>
                  </a:lnTo>
                  <a:lnTo>
                    <a:pt x="3926792" y="18843"/>
                  </a:lnTo>
                  <a:lnTo>
                    <a:pt x="3940577" y="39272"/>
                  </a:lnTo>
                  <a:lnTo>
                    <a:pt x="3945636" y="64262"/>
                  </a:lnTo>
                  <a:lnTo>
                    <a:pt x="3945636" y="321310"/>
                  </a:lnTo>
                  <a:lnTo>
                    <a:pt x="3940577" y="346299"/>
                  </a:lnTo>
                  <a:lnTo>
                    <a:pt x="3926792" y="366728"/>
                  </a:lnTo>
                  <a:lnTo>
                    <a:pt x="3906363" y="380513"/>
                  </a:lnTo>
                  <a:lnTo>
                    <a:pt x="3881374" y="385572"/>
                  </a:lnTo>
                  <a:lnTo>
                    <a:pt x="64262" y="385572"/>
                  </a:lnTo>
                  <a:lnTo>
                    <a:pt x="39245" y="380513"/>
                  </a:lnTo>
                  <a:lnTo>
                    <a:pt x="18819" y="366728"/>
                  </a:lnTo>
                  <a:lnTo>
                    <a:pt x="5049" y="346299"/>
                  </a:lnTo>
                  <a:lnTo>
                    <a:pt x="0" y="321310"/>
                  </a:lnTo>
                  <a:lnTo>
                    <a:pt x="0" y="642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07697" y="659231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61820" y="1124733"/>
            <a:ext cx="3890645" cy="4069079"/>
            <a:chOff x="4261820" y="1124733"/>
            <a:chExt cx="3890645" cy="4069079"/>
          </a:xfrm>
        </p:grpSpPr>
        <p:sp>
          <p:nvSpPr>
            <p:cNvPr id="7" name="object 7"/>
            <p:cNvSpPr/>
            <p:nvPr/>
          </p:nvSpPr>
          <p:spPr>
            <a:xfrm>
              <a:off x="4269245" y="1128747"/>
              <a:ext cx="3876040" cy="4057015"/>
            </a:xfrm>
            <a:custGeom>
              <a:avLst/>
              <a:gdLst/>
              <a:ahLst/>
              <a:cxnLst/>
              <a:rect l="l" t="t" r="r" b="b"/>
              <a:pathLst>
                <a:path w="3876040" h="4057015">
                  <a:moveTo>
                    <a:pt x="3875620" y="0"/>
                  </a:moveTo>
                  <a:lnTo>
                    <a:pt x="0" y="0"/>
                  </a:lnTo>
                  <a:lnTo>
                    <a:pt x="0" y="4056992"/>
                  </a:lnTo>
                  <a:lnTo>
                    <a:pt x="3875620" y="4056992"/>
                  </a:lnTo>
                  <a:lnTo>
                    <a:pt x="3875620" y="0"/>
                  </a:lnTo>
                  <a:close/>
                </a:path>
              </a:pathLst>
            </a:custGeom>
            <a:solidFill>
              <a:srgbClr val="6EA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1820" y="1124733"/>
              <a:ext cx="3890645" cy="4069079"/>
            </a:xfrm>
            <a:custGeom>
              <a:avLst/>
              <a:gdLst/>
              <a:ahLst/>
              <a:cxnLst/>
              <a:rect l="l" t="t" r="r" b="b"/>
              <a:pathLst>
                <a:path w="3890645" h="4069079">
                  <a:moveTo>
                    <a:pt x="3886765" y="0"/>
                  </a:moveTo>
                  <a:lnTo>
                    <a:pt x="3775" y="0"/>
                  </a:lnTo>
                  <a:lnTo>
                    <a:pt x="0" y="3996"/>
                  </a:lnTo>
                  <a:lnTo>
                    <a:pt x="0" y="4061004"/>
                  </a:lnTo>
                  <a:lnTo>
                    <a:pt x="7424" y="4068897"/>
                  </a:lnTo>
                  <a:lnTo>
                    <a:pt x="3883132" y="4068897"/>
                  </a:lnTo>
                  <a:lnTo>
                    <a:pt x="3890524" y="4061004"/>
                  </a:lnTo>
                  <a:lnTo>
                    <a:pt x="14849" y="4061004"/>
                  </a:lnTo>
                  <a:lnTo>
                    <a:pt x="7424" y="4053111"/>
                  </a:lnTo>
                  <a:lnTo>
                    <a:pt x="14849" y="4053111"/>
                  </a:lnTo>
                  <a:lnTo>
                    <a:pt x="14849" y="11854"/>
                  </a:lnTo>
                  <a:lnTo>
                    <a:pt x="7424" y="11854"/>
                  </a:lnTo>
                  <a:lnTo>
                    <a:pt x="14849" y="3996"/>
                  </a:lnTo>
                  <a:lnTo>
                    <a:pt x="3890524" y="3996"/>
                  </a:lnTo>
                  <a:lnTo>
                    <a:pt x="3886765" y="0"/>
                  </a:lnTo>
                  <a:close/>
                </a:path>
                <a:path w="3890645" h="4069079">
                  <a:moveTo>
                    <a:pt x="14849" y="4053111"/>
                  </a:moveTo>
                  <a:lnTo>
                    <a:pt x="7424" y="4053111"/>
                  </a:lnTo>
                  <a:lnTo>
                    <a:pt x="14849" y="4061004"/>
                  </a:lnTo>
                  <a:lnTo>
                    <a:pt x="14849" y="4053111"/>
                  </a:lnTo>
                  <a:close/>
                </a:path>
                <a:path w="3890645" h="4069079">
                  <a:moveTo>
                    <a:pt x="3875615" y="4053111"/>
                  </a:moveTo>
                  <a:lnTo>
                    <a:pt x="14849" y="4053111"/>
                  </a:lnTo>
                  <a:lnTo>
                    <a:pt x="14849" y="4061004"/>
                  </a:lnTo>
                  <a:lnTo>
                    <a:pt x="3875615" y="4061004"/>
                  </a:lnTo>
                  <a:lnTo>
                    <a:pt x="3875615" y="4053111"/>
                  </a:lnTo>
                  <a:close/>
                </a:path>
                <a:path w="3890645" h="4069079">
                  <a:moveTo>
                    <a:pt x="3875615" y="3996"/>
                  </a:moveTo>
                  <a:lnTo>
                    <a:pt x="3875615" y="4061004"/>
                  </a:lnTo>
                  <a:lnTo>
                    <a:pt x="3883132" y="4053111"/>
                  </a:lnTo>
                  <a:lnTo>
                    <a:pt x="3890524" y="4053111"/>
                  </a:lnTo>
                  <a:lnTo>
                    <a:pt x="3890524" y="11854"/>
                  </a:lnTo>
                  <a:lnTo>
                    <a:pt x="3883132" y="11854"/>
                  </a:lnTo>
                  <a:lnTo>
                    <a:pt x="3875615" y="3996"/>
                  </a:lnTo>
                  <a:close/>
                </a:path>
                <a:path w="3890645" h="4069079">
                  <a:moveTo>
                    <a:pt x="3890524" y="4053111"/>
                  </a:moveTo>
                  <a:lnTo>
                    <a:pt x="3883132" y="4053111"/>
                  </a:lnTo>
                  <a:lnTo>
                    <a:pt x="3875615" y="4061004"/>
                  </a:lnTo>
                  <a:lnTo>
                    <a:pt x="3890524" y="4061004"/>
                  </a:lnTo>
                  <a:lnTo>
                    <a:pt x="3890524" y="4053111"/>
                  </a:lnTo>
                  <a:close/>
                </a:path>
                <a:path w="3890645" h="4069079">
                  <a:moveTo>
                    <a:pt x="14849" y="3996"/>
                  </a:moveTo>
                  <a:lnTo>
                    <a:pt x="7424" y="11854"/>
                  </a:lnTo>
                  <a:lnTo>
                    <a:pt x="14849" y="11854"/>
                  </a:lnTo>
                  <a:lnTo>
                    <a:pt x="14849" y="3996"/>
                  </a:lnTo>
                  <a:close/>
                </a:path>
                <a:path w="3890645" h="4069079">
                  <a:moveTo>
                    <a:pt x="3875615" y="3996"/>
                  </a:moveTo>
                  <a:lnTo>
                    <a:pt x="14849" y="3996"/>
                  </a:lnTo>
                  <a:lnTo>
                    <a:pt x="14849" y="11854"/>
                  </a:lnTo>
                  <a:lnTo>
                    <a:pt x="3875615" y="11854"/>
                  </a:lnTo>
                  <a:lnTo>
                    <a:pt x="3875615" y="3996"/>
                  </a:lnTo>
                  <a:close/>
                </a:path>
                <a:path w="3890645" h="4069079">
                  <a:moveTo>
                    <a:pt x="3890524" y="3996"/>
                  </a:moveTo>
                  <a:lnTo>
                    <a:pt x="3875615" y="3996"/>
                  </a:lnTo>
                  <a:lnTo>
                    <a:pt x="3883132" y="11854"/>
                  </a:lnTo>
                  <a:lnTo>
                    <a:pt x="3890524" y="11854"/>
                  </a:lnTo>
                  <a:lnTo>
                    <a:pt x="3890524" y="3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39369" y="1270756"/>
              <a:ext cx="920750" cy="631825"/>
            </a:xfrm>
            <a:custGeom>
              <a:avLst/>
              <a:gdLst/>
              <a:ahLst/>
              <a:cxnLst/>
              <a:rect l="l" t="t" r="r" b="b"/>
              <a:pathLst>
                <a:path w="920750" h="631825">
                  <a:moveTo>
                    <a:pt x="920649" y="0"/>
                  </a:moveTo>
                  <a:lnTo>
                    <a:pt x="0" y="0"/>
                  </a:lnTo>
                  <a:lnTo>
                    <a:pt x="0" y="631438"/>
                  </a:lnTo>
                  <a:lnTo>
                    <a:pt x="920649" y="631438"/>
                  </a:lnTo>
                  <a:lnTo>
                    <a:pt x="920649" y="0"/>
                  </a:lnTo>
                  <a:close/>
                </a:path>
              </a:pathLst>
            </a:custGeom>
            <a:solidFill>
              <a:srgbClr val="49B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31851" y="1262857"/>
              <a:ext cx="935990" cy="647700"/>
            </a:xfrm>
            <a:custGeom>
              <a:avLst/>
              <a:gdLst/>
              <a:ahLst/>
              <a:cxnLst/>
              <a:rect l="l" t="t" r="r" b="b"/>
              <a:pathLst>
                <a:path w="935990" h="647700">
                  <a:moveTo>
                    <a:pt x="928154" y="0"/>
                  </a:moveTo>
                  <a:lnTo>
                    <a:pt x="7517" y="0"/>
                  </a:lnTo>
                  <a:lnTo>
                    <a:pt x="0" y="7991"/>
                  </a:lnTo>
                  <a:lnTo>
                    <a:pt x="0" y="639336"/>
                  </a:lnTo>
                  <a:lnTo>
                    <a:pt x="7517" y="647328"/>
                  </a:lnTo>
                  <a:lnTo>
                    <a:pt x="928154" y="647328"/>
                  </a:lnTo>
                  <a:lnTo>
                    <a:pt x="935546" y="639336"/>
                  </a:lnTo>
                  <a:lnTo>
                    <a:pt x="14909" y="639336"/>
                  </a:lnTo>
                  <a:lnTo>
                    <a:pt x="7517" y="631478"/>
                  </a:lnTo>
                  <a:lnTo>
                    <a:pt x="14909" y="631478"/>
                  </a:lnTo>
                  <a:lnTo>
                    <a:pt x="14909" y="15850"/>
                  </a:lnTo>
                  <a:lnTo>
                    <a:pt x="7517" y="15850"/>
                  </a:lnTo>
                  <a:lnTo>
                    <a:pt x="14909" y="7991"/>
                  </a:lnTo>
                  <a:lnTo>
                    <a:pt x="935546" y="7991"/>
                  </a:lnTo>
                  <a:lnTo>
                    <a:pt x="928154" y="0"/>
                  </a:lnTo>
                  <a:close/>
                </a:path>
                <a:path w="935990" h="647700">
                  <a:moveTo>
                    <a:pt x="14909" y="631478"/>
                  </a:moveTo>
                  <a:lnTo>
                    <a:pt x="7517" y="631478"/>
                  </a:lnTo>
                  <a:lnTo>
                    <a:pt x="14909" y="639336"/>
                  </a:lnTo>
                  <a:lnTo>
                    <a:pt x="14909" y="631478"/>
                  </a:lnTo>
                  <a:close/>
                </a:path>
                <a:path w="935990" h="647700">
                  <a:moveTo>
                    <a:pt x="920762" y="631478"/>
                  </a:moveTo>
                  <a:lnTo>
                    <a:pt x="14909" y="631478"/>
                  </a:lnTo>
                  <a:lnTo>
                    <a:pt x="14909" y="639336"/>
                  </a:lnTo>
                  <a:lnTo>
                    <a:pt x="920762" y="639336"/>
                  </a:lnTo>
                  <a:lnTo>
                    <a:pt x="920762" y="631478"/>
                  </a:lnTo>
                  <a:close/>
                </a:path>
                <a:path w="935990" h="647700">
                  <a:moveTo>
                    <a:pt x="920762" y="7991"/>
                  </a:moveTo>
                  <a:lnTo>
                    <a:pt x="920762" y="639336"/>
                  </a:lnTo>
                  <a:lnTo>
                    <a:pt x="928154" y="631478"/>
                  </a:lnTo>
                  <a:lnTo>
                    <a:pt x="935546" y="631478"/>
                  </a:lnTo>
                  <a:lnTo>
                    <a:pt x="935546" y="15850"/>
                  </a:lnTo>
                  <a:lnTo>
                    <a:pt x="928154" y="15850"/>
                  </a:lnTo>
                  <a:lnTo>
                    <a:pt x="920762" y="7991"/>
                  </a:lnTo>
                  <a:close/>
                </a:path>
                <a:path w="935990" h="647700">
                  <a:moveTo>
                    <a:pt x="935546" y="631478"/>
                  </a:moveTo>
                  <a:lnTo>
                    <a:pt x="928154" y="631478"/>
                  </a:lnTo>
                  <a:lnTo>
                    <a:pt x="920762" y="639336"/>
                  </a:lnTo>
                  <a:lnTo>
                    <a:pt x="935546" y="639336"/>
                  </a:lnTo>
                  <a:lnTo>
                    <a:pt x="935546" y="631478"/>
                  </a:lnTo>
                  <a:close/>
                </a:path>
                <a:path w="935990" h="647700">
                  <a:moveTo>
                    <a:pt x="14909" y="7991"/>
                  </a:moveTo>
                  <a:lnTo>
                    <a:pt x="7517" y="15850"/>
                  </a:lnTo>
                  <a:lnTo>
                    <a:pt x="14909" y="15850"/>
                  </a:lnTo>
                  <a:lnTo>
                    <a:pt x="14909" y="7991"/>
                  </a:lnTo>
                  <a:close/>
                </a:path>
                <a:path w="935990" h="647700">
                  <a:moveTo>
                    <a:pt x="920762" y="7991"/>
                  </a:moveTo>
                  <a:lnTo>
                    <a:pt x="14909" y="7991"/>
                  </a:lnTo>
                  <a:lnTo>
                    <a:pt x="14909" y="15850"/>
                  </a:lnTo>
                  <a:lnTo>
                    <a:pt x="920762" y="15850"/>
                  </a:lnTo>
                  <a:lnTo>
                    <a:pt x="920762" y="7991"/>
                  </a:lnTo>
                  <a:close/>
                </a:path>
                <a:path w="935990" h="647700">
                  <a:moveTo>
                    <a:pt x="935546" y="7991"/>
                  </a:moveTo>
                  <a:lnTo>
                    <a:pt x="920762" y="7991"/>
                  </a:lnTo>
                  <a:lnTo>
                    <a:pt x="928154" y="15850"/>
                  </a:lnTo>
                  <a:lnTo>
                    <a:pt x="935546" y="15850"/>
                  </a:lnTo>
                  <a:lnTo>
                    <a:pt x="935546" y="79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83847" y="4506944"/>
              <a:ext cx="920750" cy="631825"/>
            </a:xfrm>
            <a:custGeom>
              <a:avLst/>
              <a:gdLst/>
              <a:ahLst/>
              <a:cxnLst/>
              <a:rect l="l" t="t" r="r" b="b"/>
              <a:pathLst>
                <a:path w="920750" h="631825">
                  <a:moveTo>
                    <a:pt x="920649" y="0"/>
                  </a:moveTo>
                  <a:lnTo>
                    <a:pt x="0" y="0"/>
                  </a:lnTo>
                  <a:lnTo>
                    <a:pt x="0" y="631438"/>
                  </a:lnTo>
                  <a:lnTo>
                    <a:pt x="920649" y="631438"/>
                  </a:lnTo>
                  <a:lnTo>
                    <a:pt x="920649" y="0"/>
                  </a:lnTo>
                  <a:close/>
                </a:path>
              </a:pathLst>
            </a:custGeom>
            <a:solidFill>
              <a:srgbClr val="EC1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76455" y="4499048"/>
              <a:ext cx="935990" cy="647700"/>
            </a:xfrm>
            <a:custGeom>
              <a:avLst/>
              <a:gdLst/>
              <a:ahLst/>
              <a:cxnLst/>
              <a:rect l="l" t="t" r="r" b="b"/>
              <a:pathLst>
                <a:path w="935990" h="647700">
                  <a:moveTo>
                    <a:pt x="928029" y="0"/>
                  </a:moveTo>
                  <a:lnTo>
                    <a:pt x="7392" y="0"/>
                  </a:lnTo>
                  <a:lnTo>
                    <a:pt x="0" y="7885"/>
                  </a:lnTo>
                  <a:lnTo>
                    <a:pt x="0" y="639332"/>
                  </a:lnTo>
                  <a:lnTo>
                    <a:pt x="7392" y="647226"/>
                  </a:lnTo>
                  <a:lnTo>
                    <a:pt x="928029" y="647226"/>
                  </a:lnTo>
                  <a:lnTo>
                    <a:pt x="935546" y="639332"/>
                  </a:lnTo>
                  <a:lnTo>
                    <a:pt x="14784" y="639332"/>
                  </a:lnTo>
                  <a:lnTo>
                    <a:pt x="7392" y="631439"/>
                  </a:lnTo>
                  <a:lnTo>
                    <a:pt x="14784" y="631439"/>
                  </a:lnTo>
                  <a:lnTo>
                    <a:pt x="14784" y="15783"/>
                  </a:lnTo>
                  <a:lnTo>
                    <a:pt x="7392" y="15783"/>
                  </a:lnTo>
                  <a:lnTo>
                    <a:pt x="14784" y="7885"/>
                  </a:lnTo>
                  <a:lnTo>
                    <a:pt x="935546" y="7885"/>
                  </a:lnTo>
                  <a:lnTo>
                    <a:pt x="928029" y="0"/>
                  </a:lnTo>
                  <a:close/>
                </a:path>
                <a:path w="935990" h="647700">
                  <a:moveTo>
                    <a:pt x="14784" y="631439"/>
                  </a:moveTo>
                  <a:lnTo>
                    <a:pt x="7392" y="631439"/>
                  </a:lnTo>
                  <a:lnTo>
                    <a:pt x="14784" y="639332"/>
                  </a:lnTo>
                  <a:lnTo>
                    <a:pt x="14784" y="631439"/>
                  </a:lnTo>
                  <a:close/>
                </a:path>
                <a:path w="935990" h="647700">
                  <a:moveTo>
                    <a:pt x="920636" y="631439"/>
                  </a:moveTo>
                  <a:lnTo>
                    <a:pt x="14784" y="631439"/>
                  </a:lnTo>
                  <a:lnTo>
                    <a:pt x="14784" y="639332"/>
                  </a:lnTo>
                  <a:lnTo>
                    <a:pt x="920636" y="639332"/>
                  </a:lnTo>
                  <a:lnTo>
                    <a:pt x="920636" y="631439"/>
                  </a:lnTo>
                  <a:close/>
                </a:path>
                <a:path w="935990" h="647700">
                  <a:moveTo>
                    <a:pt x="920636" y="7885"/>
                  </a:moveTo>
                  <a:lnTo>
                    <a:pt x="920636" y="639332"/>
                  </a:lnTo>
                  <a:lnTo>
                    <a:pt x="928029" y="631439"/>
                  </a:lnTo>
                  <a:lnTo>
                    <a:pt x="935546" y="631439"/>
                  </a:lnTo>
                  <a:lnTo>
                    <a:pt x="935546" y="15783"/>
                  </a:lnTo>
                  <a:lnTo>
                    <a:pt x="928029" y="15783"/>
                  </a:lnTo>
                  <a:lnTo>
                    <a:pt x="920636" y="7885"/>
                  </a:lnTo>
                  <a:close/>
                </a:path>
                <a:path w="935990" h="647700">
                  <a:moveTo>
                    <a:pt x="935546" y="631439"/>
                  </a:moveTo>
                  <a:lnTo>
                    <a:pt x="928029" y="631439"/>
                  </a:lnTo>
                  <a:lnTo>
                    <a:pt x="920636" y="639332"/>
                  </a:lnTo>
                  <a:lnTo>
                    <a:pt x="935546" y="639332"/>
                  </a:lnTo>
                  <a:lnTo>
                    <a:pt x="935546" y="631439"/>
                  </a:lnTo>
                  <a:close/>
                </a:path>
                <a:path w="935990" h="647700">
                  <a:moveTo>
                    <a:pt x="14784" y="7885"/>
                  </a:moveTo>
                  <a:lnTo>
                    <a:pt x="7392" y="15783"/>
                  </a:lnTo>
                  <a:lnTo>
                    <a:pt x="14784" y="15783"/>
                  </a:lnTo>
                  <a:lnTo>
                    <a:pt x="14784" y="7885"/>
                  </a:lnTo>
                  <a:close/>
                </a:path>
                <a:path w="935990" h="647700">
                  <a:moveTo>
                    <a:pt x="920636" y="7885"/>
                  </a:moveTo>
                  <a:lnTo>
                    <a:pt x="14784" y="7885"/>
                  </a:lnTo>
                  <a:lnTo>
                    <a:pt x="14784" y="15783"/>
                  </a:lnTo>
                  <a:lnTo>
                    <a:pt x="920636" y="15783"/>
                  </a:lnTo>
                  <a:lnTo>
                    <a:pt x="920636" y="7885"/>
                  </a:lnTo>
                  <a:close/>
                </a:path>
                <a:path w="935990" h="647700">
                  <a:moveTo>
                    <a:pt x="935546" y="7885"/>
                  </a:moveTo>
                  <a:lnTo>
                    <a:pt x="920636" y="7885"/>
                  </a:lnTo>
                  <a:lnTo>
                    <a:pt x="928029" y="15783"/>
                  </a:lnTo>
                  <a:lnTo>
                    <a:pt x="935546" y="15783"/>
                  </a:lnTo>
                  <a:lnTo>
                    <a:pt x="935546" y="78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6503" y="2142743"/>
              <a:ext cx="187452" cy="1828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0824" y="1417319"/>
              <a:ext cx="111251" cy="1219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4935" y="2142743"/>
              <a:ext cx="185927" cy="1828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7939" y="2142743"/>
              <a:ext cx="187452" cy="1828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5223" y="2142743"/>
              <a:ext cx="187451" cy="1828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9552" y="4190999"/>
              <a:ext cx="187452" cy="1844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3600" y="4203191"/>
              <a:ext cx="188975" cy="1828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3076" y="4203191"/>
              <a:ext cx="187451" cy="1828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2551" y="4203191"/>
              <a:ext cx="187451" cy="1828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03976" y="1569719"/>
              <a:ext cx="111251" cy="121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4955" y="1392935"/>
              <a:ext cx="111252" cy="1219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32804" y="1368551"/>
              <a:ext cx="111251" cy="1219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4204" y="1597151"/>
              <a:ext cx="111252" cy="1219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57188" y="1563623"/>
              <a:ext cx="109728" cy="1219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5623" y="4751831"/>
              <a:ext cx="111251" cy="12192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402323" y="4756403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4" h="113029">
                  <a:moveTo>
                    <a:pt x="51053" y="0"/>
                  </a:moveTo>
                  <a:lnTo>
                    <a:pt x="31182" y="4435"/>
                  </a:lnTo>
                  <a:lnTo>
                    <a:pt x="14954" y="16525"/>
                  </a:lnTo>
                  <a:lnTo>
                    <a:pt x="4012" y="34450"/>
                  </a:lnTo>
                  <a:lnTo>
                    <a:pt x="0" y="56388"/>
                  </a:lnTo>
                  <a:lnTo>
                    <a:pt x="4012" y="78325"/>
                  </a:lnTo>
                  <a:lnTo>
                    <a:pt x="14954" y="96250"/>
                  </a:lnTo>
                  <a:lnTo>
                    <a:pt x="31182" y="108340"/>
                  </a:lnTo>
                  <a:lnTo>
                    <a:pt x="51053" y="112776"/>
                  </a:lnTo>
                  <a:lnTo>
                    <a:pt x="70925" y="108340"/>
                  </a:lnTo>
                  <a:lnTo>
                    <a:pt x="87153" y="96250"/>
                  </a:lnTo>
                  <a:lnTo>
                    <a:pt x="98095" y="78325"/>
                  </a:lnTo>
                  <a:lnTo>
                    <a:pt x="102107" y="56388"/>
                  </a:lnTo>
                  <a:lnTo>
                    <a:pt x="98095" y="34450"/>
                  </a:lnTo>
                  <a:lnTo>
                    <a:pt x="87153" y="16525"/>
                  </a:lnTo>
                  <a:lnTo>
                    <a:pt x="70925" y="4435"/>
                  </a:lnTo>
                  <a:lnTo>
                    <a:pt x="51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02323" y="4756403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4" h="113029">
                  <a:moveTo>
                    <a:pt x="0" y="56388"/>
                  </a:moveTo>
                  <a:lnTo>
                    <a:pt x="4012" y="34450"/>
                  </a:lnTo>
                  <a:lnTo>
                    <a:pt x="14954" y="16525"/>
                  </a:lnTo>
                  <a:lnTo>
                    <a:pt x="31182" y="4435"/>
                  </a:lnTo>
                  <a:lnTo>
                    <a:pt x="51053" y="0"/>
                  </a:lnTo>
                  <a:lnTo>
                    <a:pt x="70925" y="4435"/>
                  </a:lnTo>
                  <a:lnTo>
                    <a:pt x="87153" y="16525"/>
                  </a:lnTo>
                  <a:lnTo>
                    <a:pt x="98095" y="34450"/>
                  </a:lnTo>
                  <a:lnTo>
                    <a:pt x="102107" y="56388"/>
                  </a:lnTo>
                  <a:lnTo>
                    <a:pt x="98095" y="78325"/>
                  </a:lnTo>
                  <a:lnTo>
                    <a:pt x="87153" y="96250"/>
                  </a:lnTo>
                  <a:lnTo>
                    <a:pt x="70925" y="108340"/>
                  </a:lnTo>
                  <a:lnTo>
                    <a:pt x="51053" y="112776"/>
                  </a:lnTo>
                  <a:lnTo>
                    <a:pt x="31182" y="108340"/>
                  </a:lnTo>
                  <a:lnTo>
                    <a:pt x="14954" y="96250"/>
                  </a:lnTo>
                  <a:lnTo>
                    <a:pt x="4012" y="78325"/>
                  </a:lnTo>
                  <a:lnTo>
                    <a:pt x="0" y="563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29883" y="4866131"/>
              <a:ext cx="109728" cy="1219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3555" y="4969763"/>
              <a:ext cx="111252" cy="1219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5623" y="4969763"/>
              <a:ext cx="111251" cy="12192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516623" y="4892040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4" h="113029">
                  <a:moveTo>
                    <a:pt x="51053" y="0"/>
                  </a:moveTo>
                  <a:lnTo>
                    <a:pt x="31182" y="4435"/>
                  </a:lnTo>
                  <a:lnTo>
                    <a:pt x="14954" y="16525"/>
                  </a:lnTo>
                  <a:lnTo>
                    <a:pt x="4012" y="34450"/>
                  </a:lnTo>
                  <a:lnTo>
                    <a:pt x="0" y="56387"/>
                  </a:lnTo>
                  <a:lnTo>
                    <a:pt x="4012" y="78325"/>
                  </a:lnTo>
                  <a:lnTo>
                    <a:pt x="14954" y="96250"/>
                  </a:lnTo>
                  <a:lnTo>
                    <a:pt x="31182" y="108340"/>
                  </a:lnTo>
                  <a:lnTo>
                    <a:pt x="51053" y="112776"/>
                  </a:lnTo>
                  <a:lnTo>
                    <a:pt x="70925" y="108340"/>
                  </a:lnTo>
                  <a:lnTo>
                    <a:pt x="87153" y="96250"/>
                  </a:lnTo>
                  <a:lnTo>
                    <a:pt x="98095" y="78325"/>
                  </a:lnTo>
                  <a:lnTo>
                    <a:pt x="102107" y="56387"/>
                  </a:lnTo>
                  <a:lnTo>
                    <a:pt x="98095" y="34450"/>
                  </a:lnTo>
                  <a:lnTo>
                    <a:pt x="87153" y="16525"/>
                  </a:lnTo>
                  <a:lnTo>
                    <a:pt x="70925" y="4435"/>
                  </a:lnTo>
                  <a:lnTo>
                    <a:pt x="51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16623" y="4892040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4" h="113029">
                  <a:moveTo>
                    <a:pt x="0" y="56387"/>
                  </a:moveTo>
                  <a:lnTo>
                    <a:pt x="4012" y="34450"/>
                  </a:lnTo>
                  <a:lnTo>
                    <a:pt x="14954" y="16525"/>
                  </a:lnTo>
                  <a:lnTo>
                    <a:pt x="31182" y="4435"/>
                  </a:lnTo>
                  <a:lnTo>
                    <a:pt x="51053" y="0"/>
                  </a:lnTo>
                  <a:lnTo>
                    <a:pt x="70925" y="4435"/>
                  </a:lnTo>
                  <a:lnTo>
                    <a:pt x="87153" y="16525"/>
                  </a:lnTo>
                  <a:lnTo>
                    <a:pt x="98095" y="34450"/>
                  </a:lnTo>
                  <a:lnTo>
                    <a:pt x="102107" y="56387"/>
                  </a:lnTo>
                  <a:lnTo>
                    <a:pt x="98095" y="78325"/>
                  </a:lnTo>
                  <a:lnTo>
                    <a:pt x="87153" y="96250"/>
                  </a:lnTo>
                  <a:lnTo>
                    <a:pt x="70925" y="108340"/>
                  </a:lnTo>
                  <a:lnTo>
                    <a:pt x="51053" y="112776"/>
                  </a:lnTo>
                  <a:lnTo>
                    <a:pt x="31182" y="108340"/>
                  </a:lnTo>
                  <a:lnTo>
                    <a:pt x="14954" y="96250"/>
                  </a:lnTo>
                  <a:lnTo>
                    <a:pt x="4012" y="78325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25694" y="2219220"/>
              <a:ext cx="1208405" cy="109855"/>
            </a:xfrm>
            <a:custGeom>
              <a:avLst/>
              <a:gdLst/>
              <a:ahLst/>
              <a:cxnLst/>
              <a:rect l="l" t="t" r="r" b="b"/>
              <a:pathLst>
                <a:path w="1208404" h="109855">
                  <a:moveTo>
                    <a:pt x="0" y="96624"/>
                  </a:moveTo>
                  <a:lnTo>
                    <a:pt x="32935" y="66041"/>
                  </a:lnTo>
                  <a:lnTo>
                    <a:pt x="69355" y="41162"/>
                  </a:lnTo>
                  <a:lnTo>
                    <a:pt x="108606" y="22053"/>
                  </a:lnTo>
                  <a:lnTo>
                    <a:pt x="150036" y="8779"/>
                  </a:lnTo>
                  <a:lnTo>
                    <a:pt x="192992" y="1406"/>
                  </a:lnTo>
                  <a:lnTo>
                    <a:pt x="236820" y="0"/>
                  </a:lnTo>
                  <a:lnTo>
                    <a:pt x="280867" y="4625"/>
                  </a:lnTo>
                  <a:lnTo>
                    <a:pt x="324481" y="15348"/>
                  </a:lnTo>
                  <a:lnTo>
                    <a:pt x="367009" y="32234"/>
                  </a:lnTo>
                  <a:lnTo>
                    <a:pt x="407796" y="55349"/>
                  </a:lnTo>
                </a:path>
                <a:path w="1208404" h="109855">
                  <a:moveTo>
                    <a:pt x="382777" y="109578"/>
                  </a:moveTo>
                  <a:lnTo>
                    <a:pt x="415682" y="79044"/>
                  </a:lnTo>
                  <a:lnTo>
                    <a:pt x="452086" y="54236"/>
                  </a:lnTo>
                  <a:lnTo>
                    <a:pt x="491335" y="35217"/>
                  </a:lnTo>
                  <a:lnTo>
                    <a:pt x="532776" y="22052"/>
                  </a:lnTo>
                  <a:lnTo>
                    <a:pt x="575754" y="14804"/>
                  </a:lnTo>
                  <a:lnTo>
                    <a:pt x="619616" y="13539"/>
                  </a:lnTo>
                  <a:lnTo>
                    <a:pt x="663709" y="18319"/>
                  </a:lnTo>
                  <a:lnTo>
                    <a:pt x="707377" y="29208"/>
                  </a:lnTo>
                  <a:lnTo>
                    <a:pt x="749969" y="46272"/>
                  </a:lnTo>
                  <a:lnTo>
                    <a:pt x="790828" y="69573"/>
                  </a:lnTo>
                </a:path>
                <a:path w="1208404" h="109855">
                  <a:moveTo>
                    <a:pt x="800353" y="98529"/>
                  </a:moveTo>
                  <a:lnTo>
                    <a:pt x="833224" y="67995"/>
                  </a:lnTo>
                  <a:lnTo>
                    <a:pt x="869600" y="43186"/>
                  </a:lnTo>
                  <a:lnTo>
                    <a:pt x="908828" y="24164"/>
                  </a:lnTo>
                  <a:lnTo>
                    <a:pt x="950252" y="10995"/>
                  </a:lnTo>
                  <a:lnTo>
                    <a:pt x="993219" y="3740"/>
                  </a:lnTo>
                  <a:lnTo>
                    <a:pt x="1037073" y="2462"/>
                  </a:lnTo>
                  <a:lnTo>
                    <a:pt x="1081161" y="7226"/>
                  </a:lnTo>
                  <a:lnTo>
                    <a:pt x="1124827" y="18094"/>
                  </a:lnTo>
                  <a:lnTo>
                    <a:pt x="1167418" y="35130"/>
                  </a:lnTo>
                  <a:lnTo>
                    <a:pt x="1208277" y="583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06794" y="2211254"/>
              <a:ext cx="408305" cy="97155"/>
            </a:xfrm>
            <a:custGeom>
              <a:avLst/>
              <a:gdLst/>
              <a:ahLst/>
              <a:cxnLst/>
              <a:rect l="l" t="t" r="r" b="b"/>
              <a:pathLst>
                <a:path w="408304" h="97155">
                  <a:moveTo>
                    <a:pt x="0" y="96716"/>
                  </a:moveTo>
                  <a:lnTo>
                    <a:pt x="32935" y="66098"/>
                  </a:lnTo>
                  <a:lnTo>
                    <a:pt x="69355" y="41192"/>
                  </a:lnTo>
                  <a:lnTo>
                    <a:pt x="108606" y="22064"/>
                  </a:lnTo>
                  <a:lnTo>
                    <a:pt x="150036" y="8779"/>
                  </a:lnTo>
                  <a:lnTo>
                    <a:pt x="192992" y="1402"/>
                  </a:lnTo>
                  <a:lnTo>
                    <a:pt x="236820" y="0"/>
                  </a:lnTo>
                  <a:lnTo>
                    <a:pt x="280867" y="4637"/>
                  </a:lnTo>
                  <a:lnTo>
                    <a:pt x="324481" y="15379"/>
                  </a:lnTo>
                  <a:lnTo>
                    <a:pt x="367009" y="32292"/>
                  </a:lnTo>
                  <a:lnTo>
                    <a:pt x="407797" y="5544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53633" y="4248277"/>
              <a:ext cx="410209" cy="75565"/>
            </a:xfrm>
            <a:custGeom>
              <a:avLst/>
              <a:gdLst/>
              <a:ahLst/>
              <a:cxnLst/>
              <a:rect l="l" t="t" r="r" b="b"/>
              <a:pathLst>
                <a:path w="410210" h="75564">
                  <a:moveTo>
                    <a:pt x="409955" y="254"/>
                  </a:moveTo>
                  <a:lnTo>
                    <a:pt x="374217" y="27373"/>
                  </a:lnTo>
                  <a:lnTo>
                    <a:pt x="335560" y="48459"/>
                  </a:lnTo>
                  <a:lnTo>
                    <a:pt x="294642" y="63511"/>
                  </a:lnTo>
                  <a:lnTo>
                    <a:pt x="252118" y="72530"/>
                  </a:lnTo>
                  <a:lnTo>
                    <a:pt x="208645" y="75517"/>
                  </a:lnTo>
                  <a:lnTo>
                    <a:pt x="164878" y="72473"/>
                  </a:lnTo>
                  <a:lnTo>
                    <a:pt x="121474" y="63398"/>
                  </a:lnTo>
                  <a:lnTo>
                    <a:pt x="79089" y="48294"/>
                  </a:lnTo>
                  <a:lnTo>
                    <a:pt x="38379" y="2716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23458" y="4251452"/>
              <a:ext cx="410209" cy="75565"/>
            </a:xfrm>
            <a:custGeom>
              <a:avLst/>
              <a:gdLst/>
              <a:ahLst/>
              <a:cxnLst/>
              <a:rect l="l" t="t" r="r" b="b"/>
              <a:pathLst>
                <a:path w="410210" h="75564">
                  <a:moveTo>
                    <a:pt x="409955" y="254"/>
                  </a:moveTo>
                  <a:lnTo>
                    <a:pt x="374247" y="27373"/>
                  </a:lnTo>
                  <a:lnTo>
                    <a:pt x="335609" y="48459"/>
                  </a:lnTo>
                  <a:lnTo>
                    <a:pt x="294698" y="63511"/>
                  </a:lnTo>
                  <a:lnTo>
                    <a:pt x="252173" y="72530"/>
                  </a:lnTo>
                  <a:lnTo>
                    <a:pt x="208692" y="75517"/>
                  </a:lnTo>
                  <a:lnTo>
                    <a:pt x="164915" y="72473"/>
                  </a:lnTo>
                  <a:lnTo>
                    <a:pt x="121498" y="63398"/>
                  </a:lnTo>
                  <a:lnTo>
                    <a:pt x="79101" y="48294"/>
                  </a:lnTo>
                  <a:lnTo>
                    <a:pt x="38382" y="2716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12458" y="4263008"/>
              <a:ext cx="786130" cy="88265"/>
            </a:xfrm>
            <a:custGeom>
              <a:avLst/>
              <a:gdLst/>
              <a:ahLst/>
              <a:cxnLst/>
              <a:rect l="l" t="t" r="r" b="b"/>
              <a:pathLst>
                <a:path w="786129" h="88264">
                  <a:moveTo>
                    <a:pt x="409447" y="0"/>
                  </a:moveTo>
                  <a:lnTo>
                    <a:pt x="373716" y="27127"/>
                  </a:lnTo>
                  <a:lnTo>
                    <a:pt x="335080" y="48233"/>
                  </a:lnTo>
                  <a:lnTo>
                    <a:pt x="294195" y="63318"/>
                  </a:lnTo>
                  <a:lnTo>
                    <a:pt x="251716" y="72381"/>
                  </a:lnTo>
                  <a:lnTo>
                    <a:pt x="208295" y="75422"/>
                  </a:lnTo>
                  <a:lnTo>
                    <a:pt x="164589" y="72438"/>
                  </a:lnTo>
                  <a:lnTo>
                    <a:pt x="121252" y="63431"/>
                  </a:lnTo>
                  <a:lnTo>
                    <a:pt x="78939" y="48398"/>
                  </a:lnTo>
                  <a:lnTo>
                    <a:pt x="38303" y="27339"/>
                  </a:lnTo>
                  <a:lnTo>
                    <a:pt x="0" y="254"/>
                  </a:lnTo>
                </a:path>
                <a:path w="786129" h="88264">
                  <a:moveTo>
                    <a:pt x="786130" y="12446"/>
                  </a:moveTo>
                  <a:lnTo>
                    <a:pt x="750421" y="39599"/>
                  </a:lnTo>
                  <a:lnTo>
                    <a:pt x="711783" y="60712"/>
                  </a:lnTo>
                  <a:lnTo>
                    <a:pt x="670872" y="75783"/>
                  </a:lnTo>
                  <a:lnTo>
                    <a:pt x="628347" y="84813"/>
                  </a:lnTo>
                  <a:lnTo>
                    <a:pt x="584866" y="87804"/>
                  </a:lnTo>
                  <a:lnTo>
                    <a:pt x="541089" y="84756"/>
                  </a:lnTo>
                  <a:lnTo>
                    <a:pt x="497672" y="75670"/>
                  </a:lnTo>
                  <a:lnTo>
                    <a:pt x="455275" y="60547"/>
                  </a:lnTo>
                  <a:lnTo>
                    <a:pt x="414556" y="39387"/>
                  </a:lnTo>
                  <a:lnTo>
                    <a:pt x="376173" y="121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217545" y="483207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29892" y="1526285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6115" y="1906523"/>
            <a:ext cx="3921760" cy="361315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708025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SEPTEMBRE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2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TOUSSAINT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3068" y="2321051"/>
            <a:ext cx="923925" cy="437515"/>
          </a:xfrm>
          <a:prstGeom prst="rect">
            <a:avLst/>
          </a:prstGeom>
          <a:solidFill>
            <a:srgbClr val="006FC0"/>
          </a:solidFill>
          <a:ln w="9143">
            <a:solidFill>
              <a:srgbClr val="0000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155575" marR="109220" indent="-40005">
              <a:lnSpc>
                <a:spcPct val="100000"/>
              </a:lnSpc>
              <a:spcBef>
                <a:spcPts val="585"/>
              </a:spcBef>
            </a:pPr>
            <a:r>
              <a:rPr sz="1000" b="1" spc="-175" dirty="0">
                <a:solidFill>
                  <a:srgbClr val="FFFFFF"/>
                </a:solidFill>
                <a:latin typeface="Arial"/>
                <a:cs typeface="Arial"/>
              </a:rPr>
              <a:t>Découverte
de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la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cible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46047" y="2321051"/>
            <a:ext cx="922019" cy="437515"/>
          </a:xfrm>
          <a:prstGeom prst="rect">
            <a:avLst/>
          </a:prstGeom>
          <a:solidFill>
            <a:srgbClr val="B4C6E7"/>
          </a:solidFill>
          <a:ln w="9144">
            <a:solidFill>
              <a:srgbClr val="0000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87325" marR="9525" indent="-105410">
              <a:lnSpc>
                <a:spcPct val="100000"/>
              </a:lnSpc>
              <a:spcBef>
                <a:spcPts val="710"/>
              </a:spcBef>
            </a:pPr>
            <a:r>
              <a:rPr sz="1000" spc="-10" dirty="0">
                <a:latin typeface="Arial"/>
                <a:cs typeface="Arial"/>
              </a:rPr>
              <a:t>Découverte </a:t>
            </a:r>
            <a:r>
              <a:rPr sz="1000" spc="-380" dirty="0">
                <a:latin typeface="Arial"/>
                <a:cs typeface="Arial"/>
              </a:rPr>
              <a:t>de
l’adversaire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10483" y="2331720"/>
            <a:ext cx="977265" cy="439420"/>
          </a:xfrm>
          <a:prstGeom prst="rect">
            <a:avLst/>
          </a:prstGeom>
          <a:solidFill>
            <a:srgbClr val="B4C6E7"/>
          </a:solidFill>
          <a:ln w="9144">
            <a:solidFill>
              <a:srgbClr val="0000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268605" marR="60325" indent="-245745">
              <a:lnSpc>
                <a:spcPct val="100000"/>
              </a:lnSpc>
              <a:spcBef>
                <a:spcPts val="710"/>
              </a:spcBef>
            </a:pPr>
            <a:r>
              <a:rPr sz="1000" spc="-215" dirty="0">
                <a:latin typeface="Arial"/>
                <a:cs typeface="Arial"/>
              </a:rPr>
              <a:t>Développement
moteur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7743" y="3044190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25m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4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x4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351519" y="1228344"/>
            <a:ext cx="3514725" cy="447040"/>
            <a:chOff x="8351519" y="1228344"/>
            <a:chExt cx="3514725" cy="447040"/>
          </a:xfrm>
        </p:grpSpPr>
        <p:sp>
          <p:nvSpPr>
            <p:cNvPr id="48" name="object 48"/>
            <p:cNvSpPr/>
            <p:nvPr/>
          </p:nvSpPr>
          <p:spPr>
            <a:xfrm>
              <a:off x="8356091" y="123291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8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56091" y="123291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8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9344406" y="1305559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356092" y="1723644"/>
            <a:ext cx="3514725" cy="31877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206375" algn="ctr">
              <a:lnSpc>
                <a:spcPct val="100000"/>
              </a:lnSpc>
              <a:spcBef>
                <a:spcPts val="470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93354" y="2070607"/>
            <a:ext cx="353758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Au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signal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l’éducateur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484" dirty="0">
                <a:latin typeface="Arial"/>
                <a:cs typeface="Arial"/>
              </a:rPr>
              <a:t>joueurs
doivent</a:t>
            </a:r>
            <a:r>
              <a:rPr sz="1600" b="1" dirty="0">
                <a:latin typeface="Arial"/>
                <a:cs typeface="Arial"/>
              </a:rPr>
              <a:t> aller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récupérer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ballons
dans</a:t>
            </a:r>
            <a:r>
              <a:rPr sz="1600" b="1" spc="200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maison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adverse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les
ramener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leur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maison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main.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293354" y="3289503"/>
            <a:ext cx="36169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d’un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temps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donné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(1’)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400" dirty="0">
                <a:latin typeface="Arial"/>
                <a:cs typeface="Arial"/>
              </a:rPr>
              <a:t>les
joueurs</a:t>
            </a:r>
            <a:r>
              <a:rPr sz="1600" b="1" dirty="0">
                <a:latin typeface="Arial"/>
                <a:cs typeface="Arial"/>
              </a:rPr>
              <a:t> s’immobilisent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65" dirty="0">
                <a:latin typeface="Arial"/>
                <a:cs typeface="Arial"/>
              </a:rPr>
              <a:t>l’éducateur
compte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nombre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dans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8314943" y="4378452"/>
            <a:ext cx="3514725" cy="327660"/>
            <a:chOff x="8314943" y="4378452"/>
            <a:chExt cx="3514725" cy="327660"/>
          </a:xfrm>
        </p:grpSpPr>
        <p:sp>
          <p:nvSpPr>
            <p:cNvPr id="55" name="object 55"/>
            <p:cNvSpPr/>
            <p:nvPr/>
          </p:nvSpPr>
          <p:spPr>
            <a:xfrm>
              <a:off x="8319515" y="4383024"/>
              <a:ext cx="3505200" cy="318770"/>
            </a:xfrm>
            <a:custGeom>
              <a:avLst/>
              <a:gdLst/>
              <a:ahLst/>
              <a:cxnLst/>
              <a:rect l="l" t="t" r="r" b="b"/>
              <a:pathLst>
                <a:path w="3505200" h="318770">
                  <a:moveTo>
                    <a:pt x="3505200" y="0"/>
                  </a:moveTo>
                  <a:lnTo>
                    <a:pt x="0" y="0"/>
                  </a:lnTo>
                  <a:lnTo>
                    <a:pt x="0" y="318515"/>
                  </a:lnTo>
                  <a:lnTo>
                    <a:pt x="3505200" y="318515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319515" y="4383024"/>
              <a:ext cx="3505200" cy="318770"/>
            </a:xfrm>
            <a:custGeom>
              <a:avLst/>
              <a:gdLst/>
              <a:ahLst/>
              <a:cxnLst/>
              <a:rect l="l" t="t" r="r" b="b"/>
              <a:pathLst>
                <a:path w="3505200" h="318770">
                  <a:moveTo>
                    <a:pt x="0" y="318515"/>
                  </a:moveTo>
                  <a:lnTo>
                    <a:pt x="3505200" y="318515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3185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293354" y="4021582"/>
            <a:ext cx="1965960" cy="614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chaque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maison.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7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3890" y="1091310"/>
            <a:ext cx="3394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déménageurs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33600" y="2331720"/>
            <a:ext cx="922019" cy="439420"/>
          </a:xfrm>
          <a:prstGeom prst="rect">
            <a:avLst/>
          </a:prstGeom>
          <a:solidFill>
            <a:srgbClr val="B4C6E7"/>
          </a:solidFill>
          <a:ln w="9144">
            <a:solidFill>
              <a:srgbClr val="000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67945" marR="102235" indent="10160">
              <a:lnSpc>
                <a:spcPct val="100000"/>
              </a:lnSpc>
              <a:spcBef>
                <a:spcPts val="525"/>
              </a:spcBef>
            </a:pPr>
            <a:r>
              <a:rPr sz="1000" spc="-140" dirty="0">
                <a:latin typeface="Arial"/>
                <a:cs typeface="Arial"/>
              </a:rPr>
              <a:t>Reconnaître
Le</a:t>
            </a:r>
            <a:r>
              <a:rPr sz="1000" spc="-10" dirty="0">
                <a:latin typeface="Arial"/>
                <a:cs typeface="Arial"/>
              </a:rPr>
              <a:t> partenaire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68973" y="5330761"/>
            <a:ext cx="11919585" cy="666750"/>
            <a:chOff x="168973" y="5330761"/>
            <a:chExt cx="11919585" cy="666750"/>
          </a:xfrm>
        </p:grpSpPr>
        <p:sp>
          <p:nvSpPr>
            <p:cNvPr id="64" name="object 64"/>
            <p:cNvSpPr/>
            <p:nvPr/>
          </p:nvSpPr>
          <p:spPr>
            <a:xfrm>
              <a:off x="173736" y="5335523"/>
              <a:ext cx="11910060" cy="326390"/>
            </a:xfrm>
            <a:custGeom>
              <a:avLst/>
              <a:gdLst/>
              <a:ahLst/>
              <a:cxnLst/>
              <a:rect l="l" t="t" r="r" b="b"/>
              <a:pathLst>
                <a:path w="11910060" h="326389">
                  <a:moveTo>
                    <a:pt x="11855704" y="0"/>
                  </a:moveTo>
                  <a:lnTo>
                    <a:pt x="54356" y="0"/>
                  </a:lnTo>
                  <a:lnTo>
                    <a:pt x="33197" y="4278"/>
                  </a:lnTo>
                  <a:lnTo>
                    <a:pt x="15919" y="15938"/>
                  </a:lnTo>
                  <a:lnTo>
                    <a:pt x="4271" y="33218"/>
                  </a:lnTo>
                  <a:lnTo>
                    <a:pt x="0" y="54356"/>
                  </a:lnTo>
                  <a:lnTo>
                    <a:pt x="0" y="271779"/>
                  </a:lnTo>
                  <a:lnTo>
                    <a:pt x="4271" y="292938"/>
                  </a:lnTo>
                  <a:lnTo>
                    <a:pt x="15919" y="310216"/>
                  </a:lnTo>
                  <a:lnTo>
                    <a:pt x="33197" y="321864"/>
                  </a:lnTo>
                  <a:lnTo>
                    <a:pt x="54356" y="326135"/>
                  </a:lnTo>
                  <a:lnTo>
                    <a:pt x="11855704" y="326135"/>
                  </a:lnTo>
                  <a:lnTo>
                    <a:pt x="11876841" y="321864"/>
                  </a:lnTo>
                  <a:lnTo>
                    <a:pt x="11894121" y="310216"/>
                  </a:lnTo>
                  <a:lnTo>
                    <a:pt x="11905781" y="292938"/>
                  </a:lnTo>
                  <a:lnTo>
                    <a:pt x="11910060" y="271779"/>
                  </a:lnTo>
                  <a:lnTo>
                    <a:pt x="11910060" y="54356"/>
                  </a:lnTo>
                  <a:lnTo>
                    <a:pt x="11905781" y="33218"/>
                  </a:lnTo>
                  <a:lnTo>
                    <a:pt x="11894121" y="15938"/>
                  </a:lnTo>
                  <a:lnTo>
                    <a:pt x="11876841" y="4278"/>
                  </a:lnTo>
                  <a:lnTo>
                    <a:pt x="11855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3736" y="5335523"/>
              <a:ext cx="11910060" cy="326390"/>
            </a:xfrm>
            <a:custGeom>
              <a:avLst/>
              <a:gdLst/>
              <a:ahLst/>
              <a:cxnLst/>
              <a:rect l="l" t="t" r="r" b="b"/>
              <a:pathLst>
                <a:path w="11910060" h="326389">
                  <a:moveTo>
                    <a:pt x="0" y="54356"/>
                  </a:moveTo>
                  <a:lnTo>
                    <a:pt x="4271" y="33218"/>
                  </a:lnTo>
                  <a:lnTo>
                    <a:pt x="15919" y="15938"/>
                  </a:lnTo>
                  <a:lnTo>
                    <a:pt x="33197" y="4278"/>
                  </a:lnTo>
                  <a:lnTo>
                    <a:pt x="54356" y="0"/>
                  </a:lnTo>
                  <a:lnTo>
                    <a:pt x="11855704" y="0"/>
                  </a:lnTo>
                  <a:lnTo>
                    <a:pt x="11876841" y="4278"/>
                  </a:lnTo>
                  <a:lnTo>
                    <a:pt x="11894121" y="15938"/>
                  </a:lnTo>
                  <a:lnTo>
                    <a:pt x="11905781" y="33218"/>
                  </a:lnTo>
                  <a:lnTo>
                    <a:pt x="11910060" y="54356"/>
                  </a:lnTo>
                  <a:lnTo>
                    <a:pt x="11910060" y="271779"/>
                  </a:lnTo>
                  <a:lnTo>
                    <a:pt x="11905781" y="292938"/>
                  </a:lnTo>
                  <a:lnTo>
                    <a:pt x="11894121" y="310216"/>
                  </a:lnTo>
                  <a:lnTo>
                    <a:pt x="11876841" y="321864"/>
                  </a:lnTo>
                  <a:lnTo>
                    <a:pt x="11855704" y="326135"/>
                  </a:lnTo>
                  <a:lnTo>
                    <a:pt x="54356" y="326135"/>
                  </a:lnTo>
                  <a:lnTo>
                    <a:pt x="33197" y="321864"/>
                  </a:lnTo>
                  <a:lnTo>
                    <a:pt x="15919" y="310216"/>
                  </a:lnTo>
                  <a:lnTo>
                    <a:pt x="4271" y="292938"/>
                  </a:lnTo>
                  <a:lnTo>
                    <a:pt x="0" y="271779"/>
                  </a:lnTo>
                  <a:lnTo>
                    <a:pt x="0" y="543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115043" y="5704331"/>
              <a:ext cx="2969260" cy="288290"/>
            </a:xfrm>
            <a:custGeom>
              <a:avLst/>
              <a:gdLst/>
              <a:ahLst/>
              <a:cxnLst/>
              <a:rect l="l" t="t" r="r" b="b"/>
              <a:pathLst>
                <a:path w="2969259" h="288289">
                  <a:moveTo>
                    <a:pt x="2920746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6"/>
                  </a:lnTo>
                  <a:lnTo>
                    <a:pt x="2920746" y="288036"/>
                  </a:lnTo>
                  <a:lnTo>
                    <a:pt x="2939444" y="284264"/>
                  </a:lnTo>
                  <a:lnTo>
                    <a:pt x="2954702" y="273977"/>
                  </a:lnTo>
                  <a:lnTo>
                    <a:pt x="2964983" y="258718"/>
                  </a:lnTo>
                  <a:lnTo>
                    <a:pt x="2968752" y="240030"/>
                  </a:lnTo>
                  <a:lnTo>
                    <a:pt x="2968752" y="48006"/>
                  </a:lnTo>
                  <a:lnTo>
                    <a:pt x="2964983" y="29317"/>
                  </a:lnTo>
                  <a:lnTo>
                    <a:pt x="2954702" y="14058"/>
                  </a:lnTo>
                  <a:lnTo>
                    <a:pt x="2939444" y="3771"/>
                  </a:lnTo>
                  <a:lnTo>
                    <a:pt x="29207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115043" y="5704331"/>
              <a:ext cx="2969260" cy="288290"/>
            </a:xfrm>
            <a:custGeom>
              <a:avLst/>
              <a:gdLst/>
              <a:ahLst/>
              <a:cxnLst/>
              <a:rect l="l" t="t" r="r" b="b"/>
              <a:pathLst>
                <a:path w="2969259" h="288289">
                  <a:moveTo>
                    <a:pt x="0" y="48006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2920746" y="0"/>
                  </a:lnTo>
                  <a:lnTo>
                    <a:pt x="2939444" y="3771"/>
                  </a:lnTo>
                  <a:lnTo>
                    <a:pt x="2954702" y="14058"/>
                  </a:lnTo>
                  <a:lnTo>
                    <a:pt x="2964983" y="29317"/>
                  </a:lnTo>
                  <a:lnTo>
                    <a:pt x="2968752" y="48006"/>
                  </a:lnTo>
                  <a:lnTo>
                    <a:pt x="2968752" y="240030"/>
                  </a:lnTo>
                  <a:lnTo>
                    <a:pt x="2964983" y="258718"/>
                  </a:lnTo>
                  <a:lnTo>
                    <a:pt x="2954702" y="273977"/>
                  </a:lnTo>
                  <a:lnTo>
                    <a:pt x="2939444" y="284264"/>
                  </a:lnTo>
                  <a:lnTo>
                    <a:pt x="2920746" y="288036"/>
                  </a:lnTo>
                  <a:lnTo>
                    <a:pt x="48005" y="288036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3736" y="5692139"/>
              <a:ext cx="2837815" cy="289560"/>
            </a:xfrm>
            <a:custGeom>
              <a:avLst/>
              <a:gdLst/>
              <a:ahLst/>
              <a:cxnLst/>
              <a:rect l="l" t="t" r="r" b="b"/>
              <a:pathLst>
                <a:path w="2837815" h="289560">
                  <a:moveTo>
                    <a:pt x="2789428" y="0"/>
                  </a:moveTo>
                  <a:lnTo>
                    <a:pt x="48260" y="0"/>
                  </a:lnTo>
                  <a:lnTo>
                    <a:pt x="29473" y="3791"/>
                  </a:lnTo>
                  <a:lnTo>
                    <a:pt x="14133" y="14133"/>
                  </a:lnTo>
                  <a:lnTo>
                    <a:pt x="3791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1" y="260086"/>
                  </a:lnTo>
                  <a:lnTo>
                    <a:pt x="14133" y="275426"/>
                  </a:lnTo>
                  <a:lnTo>
                    <a:pt x="29473" y="285768"/>
                  </a:lnTo>
                  <a:lnTo>
                    <a:pt x="48260" y="289560"/>
                  </a:lnTo>
                  <a:lnTo>
                    <a:pt x="2789428" y="289560"/>
                  </a:lnTo>
                  <a:lnTo>
                    <a:pt x="2808220" y="285768"/>
                  </a:lnTo>
                  <a:lnTo>
                    <a:pt x="2823559" y="275426"/>
                  </a:lnTo>
                  <a:lnTo>
                    <a:pt x="2833897" y="260086"/>
                  </a:lnTo>
                  <a:lnTo>
                    <a:pt x="2837688" y="241300"/>
                  </a:lnTo>
                  <a:lnTo>
                    <a:pt x="2837688" y="48260"/>
                  </a:lnTo>
                  <a:lnTo>
                    <a:pt x="2833897" y="29473"/>
                  </a:lnTo>
                  <a:lnTo>
                    <a:pt x="2823559" y="14133"/>
                  </a:lnTo>
                  <a:lnTo>
                    <a:pt x="2808220" y="3791"/>
                  </a:lnTo>
                  <a:lnTo>
                    <a:pt x="27894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3736" y="5692139"/>
              <a:ext cx="2837815" cy="289560"/>
            </a:xfrm>
            <a:custGeom>
              <a:avLst/>
              <a:gdLst/>
              <a:ahLst/>
              <a:cxnLst/>
              <a:rect l="l" t="t" r="r" b="b"/>
              <a:pathLst>
                <a:path w="2837815" h="289560">
                  <a:moveTo>
                    <a:pt x="0" y="48260"/>
                  </a:moveTo>
                  <a:lnTo>
                    <a:pt x="3791" y="29473"/>
                  </a:lnTo>
                  <a:lnTo>
                    <a:pt x="14133" y="14133"/>
                  </a:lnTo>
                  <a:lnTo>
                    <a:pt x="29473" y="3791"/>
                  </a:lnTo>
                  <a:lnTo>
                    <a:pt x="48260" y="0"/>
                  </a:lnTo>
                  <a:lnTo>
                    <a:pt x="2789428" y="0"/>
                  </a:lnTo>
                  <a:lnTo>
                    <a:pt x="2808220" y="3791"/>
                  </a:lnTo>
                  <a:lnTo>
                    <a:pt x="2823559" y="14133"/>
                  </a:lnTo>
                  <a:lnTo>
                    <a:pt x="2833897" y="29473"/>
                  </a:lnTo>
                  <a:lnTo>
                    <a:pt x="2837688" y="48260"/>
                  </a:lnTo>
                  <a:lnTo>
                    <a:pt x="2837688" y="241300"/>
                  </a:lnTo>
                  <a:lnTo>
                    <a:pt x="2833897" y="260086"/>
                  </a:lnTo>
                  <a:lnTo>
                    <a:pt x="2823559" y="275426"/>
                  </a:lnTo>
                  <a:lnTo>
                    <a:pt x="2808220" y="285768"/>
                  </a:lnTo>
                  <a:lnTo>
                    <a:pt x="2789428" y="289560"/>
                  </a:lnTo>
                  <a:lnTo>
                    <a:pt x="48260" y="289560"/>
                  </a:lnTo>
                  <a:lnTo>
                    <a:pt x="29473" y="285768"/>
                  </a:lnTo>
                  <a:lnTo>
                    <a:pt x="14133" y="275426"/>
                  </a:lnTo>
                  <a:lnTo>
                    <a:pt x="3791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89147" y="5692139"/>
              <a:ext cx="2882265" cy="289560"/>
            </a:xfrm>
            <a:custGeom>
              <a:avLst/>
              <a:gdLst/>
              <a:ahLst/>
              <a:cxnLst/>
              <a:rect l="l" t="t" r="r" b="b"/>
              <a:pathLst>
                <a:path w="2882265" h="289560">
                  <a:moveTo>
                    <a:pt x="2833624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60"/>
                  </a:lnTo>
                  <a:lnTo>
                    <a:pt x="2833624" y="289560"/>
                  </a:lnTo>
                  <a:lnTo>
                    <a:pt x="2852416" y="285768"/>
                  </a:lnTo>
                  <a:lnTo>
                    <a:pt x="2867755" y="275426"/>
                  </a:lnTo>
                  <a:lnTo>
                    <a:pt x="2878093" y="260086"/>
                  </a:lnTo>
                  <a:lnTo>
                    <a:pt x="2881884" y="241300"/>
                  </a:lnTo>
                  <a:lnTo>
                    <a:pt x="2881884" y="48260"/>
                  </a:lnTo>
                  <a:lnTo>
                    <a:pt x="2878093" y="29473"/>
                  </a:lnTo>
                  <a:lnTo>
                    <a:pt x="2867755" y="14133"/>
                  </a:lnTo>
                  <a:lnTo>
                    <a:pt x="2852416" y="3791"/>
                  </a:lnTo>
                  <a:lnTo>
                    <a:pt x="28336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089147" y="5692139"/>
              <a:ext cx="2882265" cy="289560"/>
            </a:xfrm>
            <a:custGeom>
              <a:avLst/>
              <a:gdLst/>
              <a:ahLst/>
              <a:cxnLst/>
              <a:rect l="l" t="t" r="r" b="b"/>
              <a:pathLst>
                <a:path w="2882265" h="289560">
                  <a:moveTo>
                    <a:pt x="0" y="48260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2833624" y="0"/>
                  </a:lnTo>
                  <a:lnTo>
                    <a:pt x="2852416" y="3791"/>
                  </a:lnTo>
                  <a:lnTo>
                    <a:pt x="2867755" y="14133"/>
                  </a:lnTo>
                  <a:lnTo>
                    <a:pt x="2878093" y="29473"/>
                  </a:lnTo>
                  <a:lnTo>
                    <a:pt x="2881884" y="48260"/>
                  </a:lnTo>
                  <a:lnTo>
                    <a:pt x="2881884" y="241300"/>
                  </a:lnTo>
                  <a:lnTo>
                    <a:pt x="2878093" y="260086"/>
                  </a:lnTo>
                  <a:lnTo>
                    <a:pt x="2867755" y="275426"/>
                  </a:lnTo>
                  <a:lnTo>
                    <a:pt x="2852416" y="285768"/>
                  </a:lnTo>
                  <a:lnTo>
                    <a:pt x="2833624" y="289560"/>
                  </a:lnTo>
                  <a:lnTo>
                    <a:pt x="48259" y="289560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59424" y="5704331"/>
              <a:ext cx="2969260" cy="288290"/>
            </a:xfrm>
            <a:custGeom>
              <a:avLst/>
              <a:gdLst/>
              <a:ahLst/>
              <a:cxnLst/>
              <a:rect l="l" t="t" r="r" b="b"/>
              <a:pathLst>
                <a:path w="2969259" h="288289">
                  <a:moveTo>
                    <a:pt x="2920746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6"/>
                  </a:lnTo>
                  <a:lnTo>
                    <a:pt x="2920746" y="288036"/>
                  </a:lnTo>
                  <a:lnTo>
                    <a:pt x="2939444" y="284264"/>
                  </a:lnTo>
                  <a:lnTo>
                    <a:pt x="2954702" y="273977"/>
                  </a:lnTo>
                  <a:lnTo>
                    <a:pt x="2964983" y="258718"/>
                  </a:lnTo>
                  <a:lnTo>
                    <a:pt x="2968752" y="240030"/>
                  </a:lnTo>
                  <a:lnTo>
                    <a:pt x="2968752" y="48006"/>
                  </a:lnTo>
                  <a:lnTo>
                    <a:pt x="2964983" y="29317"/>
                  </a:lnTo>
                  <a:lnTo>
                    <a:pt x="2954702" y="14058"/>
                  </a:lnTo>
                  <a:lnTo>
                    <a:pt x="2939444" y="3771"/>
                  </a:lnTo>
                  <a:lnTo>
                    <a:pt x="29207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59424" y="5704331"/>
              <a:ext cx="2969260" cy="288290"/>
            </a:xfrm>
            <a:custGeom>
              <a:avLst/>
              <a:gdLst/>
              <a:ahLst/>
              <a:cxnLst/>
              <a:rect l="l" t="t" r="r" b="b"/>
              <a:pathLst>
                <a:path w="2969259" h="288289">
                  <a:moveTo>
                    <a:pt x="0" y="48006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2920746" y="0"/>
                  </a:lnTo>
                  <a:lnTo>
                    <a:pt x="2939444" y="3771"/>
                  </a:lnTo>
                  <a:lnTo>
                    <a:pt x="2954702" y="14058"/>
                  </a:lnTo>
                  <a:lnTo>
                    <a:pt x="2964983" y="29317"/>
                  </a:lnTo>
                  <a:lnTo>
                    <a:pt x="2968752" y="48006"/>
                  </a:lnTo>
                  <a:lnTo>
                    <a:pt x="2968752" y="240030"/>
                  </a:lnTo>
                  <a:lnTo>
                    <a:pt x="2964983" y="258718"/>
                  </a:lnTo>
                  <a:lnTo>
                    <a:pt x="2954702" y="273977"/>
                  </a:lnTo>
                  <a:lnTo>
                    <a:pt x="2939444" y="284264"/>
                  </a:lnTo>
                  <a:lnTo>
                    <a:pt x="2920746" y="288036"/>
                  </a:lnTo>
                  <a:lnTo>
                    <a:pt x="48005" y="288036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86267" y="4704715"/>
            <a:ext cx="11885295" cy="95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 marR="14859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L’équipe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qui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ramené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plus</a:t>
            </a:r>
            <a:r>
              <a:rPr sz="1500" b="1" spc="-25" dirty="0">
                <a:latin typeface="Arial"/>
                <a:cs typeface="Arial"/>
              </a:rPr>
              <a:t> de</a:t>
            </a:r>
            <a:r>
              <a:rPr sz="1500" b="1" spc="400" dirty="0">
                <a:latin typeface="Arial"/>
                <a:cs typeface="Arial"/>
              </a:rPr>
              <a:t> </a:t>
            </a:r>
            <a:r>
              <a:rPr sz="1500" b="1" spc="-459" dirty="0">
                <a:latin typeface="Arial"/>
                <a:cs typeface="Arial"/>
              </a:rPr>
              <a:t>ballon
dans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sa maison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=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1 </a:t>
            </a:r>
            <a:r>
              <a:rPr sz="1500" b="1" spc="-20" dirty="0">
                <a:latin typeface="Arial"/>
                <a:cs typeface="Arial"/>
              </a:rPr>
              <a:t>point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"/>
              <a:cs typeface="Arial"/>
            </a:endParaRPr>
          </a:p>
          <a:p>
            <a:pPr marR="20891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85374" y="5711444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126640" y="5736742"/>
            <a:ext cx="29457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113881" y="5711444"/>
            <a:ext cx="2846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250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071020" y="5736742"/>
            <a:ext cx="29457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057905" y="5877305"/>
            <a:ext cx="6017260" cy="844550"/>
          </a:xfrm>
          <a:custGeom>
            <a:avLst/>
            <a:gdLst/>
            <a:ahLst/>
            <a:cxnLst/>
            <a:rect l="l" t="t" r="r" b="b"/>
            <a:pathLst>
              <a:path w="6017259" h="844550">
                <a:moveTo>
                  <a:pt x="0" y="0"/>
                </a:moveTo>
                <a:lnTo>
                  <a:pt x="0" y="844550"/>
                </a:lnTo>
              </a:path>
              <a:path w="6017259" h="844550">
                <a:moveTo>
                  <a:pt x="2958084" y="0"/>
                </a:moveTo>
                <a:lnTo>
                  <a:pt x="2958084" y="844550"/>
                </a:lnTo>
              </a:path>
              <a:path w="6017259" h="844550">
                <a:moveTo>
                  <a:pt x="6016752" y="0"/>
                </a:moveTo>
                <a:lnTo>
                  <a:pt x="6016752" y="844550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3136519" y="6025692"/>
            <a:ext cx="2593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323215" indent="-85725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ramène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ballon</a:t>
            </a:r>
            <a:r>
              <a:rPr sz="1200" b="1" spc="200" dirty="0">
                <a:latin typeface="Arial"/>
                <a:cs typeface="Arial"/>
              </a:rPr>
              <a:t> </a:t>
            </a:r>
            <a:r>
              <a:rPr sz="1200" b="1" spc="-565" dirty="0">
                <a:latin typeface="Arial"/>
                <a:cs typeface="Arial"/>
              </a:rPr>
              <a:t>en
cond</a:t>
            </a:r>
            <a:r>
              <a:rPr sz="1200" b="1" spc="-570" dirty="0">
                <a:latin typeface="Arial"/>
                <a:cs typeface="Arial"/>
              </a:rPr>
              <a:t>u</a:t>
            </a:r>
            <a:r>
              <a:rPr sz="1200" b="1" spc="-565" dirty="0">
                <a:latin typeface="Arial"/>
                <a:cs typeface="Arial"/>
              </a:rPr>
              <a:t>ite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</a:t>
            </a:r>
            <a:r>
              <a:rPr sz="1200" b="1" spc="-10" dirty="0">
                <a:latin typeface="Arial"/>
                <a:cs typeface="Arial"/>
              </a:rPr>
              <a:t>balle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Mettre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obstacles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terrain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34492" y="6027216"/>
            <a:ext cx="26123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 des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95" dirty="0">
                <a:latin typeface="Arial"/>
                <a:cs typeface="Arial"/>
              </a:rPr>
              <a:t>joueurs
par</a:t>
            </a:r>
            <a:r>
              <a:rPr sz="1200" b="1" dirty="0">
                <a:latin typeface="Arial"/>
                <a:cs typeface="Arial"/>
              </a:rPr>
              <a:t> équipes mais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agrandir</a:t>
            </a:r>
            <a:r>
              <a:rPr sz="1200" b="1" spc="-10" dirty="0">
                <a:latin typeface="Arial"/>
                <a:cs typeface="Arial"/>
              </a:rPr>
              <a:t> l’espace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139053" y="6027216"/>
            <a:ext cx="239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Orienter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085580" y="5998870"/>
            <a:ext cx="2894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Bien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points</a:t>
            </a:r>
            <a:endParaRPr sz="1200">
              <a:latin typeface="Arial"/>
              <a:cs typeface="Arial"/>
            </a:endParaRPr>
          </a:p>
          <a:p>
            <a:pPr marL="55244" marR="5080" indent="-4318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Que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arrêtent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bien </a:t>
            </a:r>
            <a:r>
              <a:rPr sz="1200" b="1" spc="-25" dirty="0">
                <a:latin typeface="Arial"/>
                <a:cs typeface="Arial"/>
              </a:rPr>
              <a:t>le</a:t>
            </a:r>
            <a:r>
              <a:rPr sz="1200" b="1" spc="400" dirty="0">
                <a:latin typeface="Arial"/>
                <a:cs typeface="Arial"/>
              </a:rPr>
              <a:t> </a:t>
            </a:r>
            <a:r>
              <a:rPr sz="1200" b="1" spc="-365" dirty="0">
                <a:latin typeface="Arial"/>
                <a:cs typeface="Arial"/>
              </a:rPr>
              <a:t>ballon
dans</a:t>
            </a:r>
            <a:r>
              <a:rPr sz="1200" b="1" dirty="0">
                <a:latin typeface="Arial"/>
                <a:cs typeface="Arial"/>
              </a:rPr>
              <a:t> leur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maison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085580" y="6547510"/>
            <a:ext cx="239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minute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maximum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manche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5522976" y="2490977"/>
            <a:ext cx="1419225" cy="1589405"/>
            <a:chOff x="5522976" y="2490977"/>
            <a:chExt cx="1419225" cy="1589405"/>
          </a:xfrm>
        </p:grpSpPr>
        <p:sp>
          <p:nvSpPr>
            <p:cNvPr id="86" name="object 86"/>
            <p:cNvSpPr/>
            <p:nvPr/>
          </p:nvSpPr>
          <p:spPr>
            <a:xfrm>
              <a:off x="5559552" y="2490977"/>
              <a:ext cx="1382395" cy="522605"/>
            </a:xfrm>
            <a:custGeom>
              <a:avLst/>
              <a:gdLst/>
              <a:ahLst/>
              <a:cxnLst/>
              <a:rect l="l" t="t" r="r" b="b"/>
              <a:pathLst>
                <a:path w="1382395" h="522605">
                  <a:moveTo>
                    <a:pt x="77724" y="444754"/>
                  </a:moveTo>
                  <a:lnTo>
                    <a:pt x="51816" y="444754"/>
                  </a:lnTo>
                  <a:lnTo>
                    <a:pt x="51816" y="33528"/>
                  </a:lnTo>
                  <a:lnTo>
                    <a:pt x="25908" y="33528"/>
                  </a:lnTo>
                  <a:lnTo>
                    <a:pt x="25908" y="444754"/>
                  </a:lnTo>
                  <a:lnTo>
                    <a:pt x="0" y="444754"/>
                  </a:lnTo>
                  <a:lnTo>
                    <a:pt x="38862" y="522478"/>
                  </a:lnTo>
                  <a:lnTo>
                    <a:pt x="71247" y="457708"/>
                  </a:lnTo>
                  <a:lnTo>
                    <a:pt x="77724" y="444754"/>
                  </a:lnTo>
                  <a:close/>
                </a:path>
                <a:path w="1382395" h="522605">
                  <a:moveTo>
                    <a:pt x="515112" y="429514"/>
                  </a:moveTo>
                  <a:lnTo>
                    <a:pt x="489204" y="429514"/>
                  </a:lnTo>
                  <a:lnTo>
                    <a:pt x="489204" y="18288"/>
                  </a:lnTo>
                  <a:lnTo>
                    <a:pt x="463296" y="18288"/>
                  </a:lnTo>
                  <a:lnTo>
                    <a:pt x="463296" y="429514"/>
                  </a:lnTo>
                  <a:lnTo>
                    <a:pt x="437388" y="429514"/>
                  </a:lnTo>
                  <a:lnTo>
                    <a:pt x="476250" y="507238"/>
                  </a:lnTo>
                  <a:lnTo>
                    <a:pt x="508622" y="442468"/>
                  </a:lnTo>
                  <a:lnTo>
                    <a:pt x="515112" y="429514"/>
                  </a:lnTo>
                  <a:close/>
                </a:path>
                <a:path w="1382395" h="522605">
                  <a:moveTo>
                    <a:pt x="996696" y="412750"/>
                  </a:moveTo>
                  <a:lnTo>
                    <a:pt x="970788" y="412750"/>
                  </a:lnTo>
                  <a:lnTo>
                    <a:pt x="970788" y="0"/>
                  </a:lnTo>
                  <a:lnTo>
                    <a:pt x="944867" y="0"/>
                  </a:lnTo>
                  <a:lnTo>
                    <a:pt x="944867" y="412750"/>
                  </a:lnTo>
                  <a:lnTo>
                    <a:pt x="918972" y="412750"/>
                  </a:lnTo>
                  <a:lnTo>
                    <a:pt x="957821" y="490474"/>
                  </a:lnTo>
                  <a:lnTo>
                    <a:pt x="990219" y="425704"/>
                  </a:lnTo>
                  <a:lnTo>
                    <a:pt x="996696" y="412750"/>
                  </a:lnTo>
                  <a:close/>
                </a:path>
                <a:path w="1382395" h="522605">
                  <a:moveTo>
                    <a:pt x="1382268" y="435610"/>
                  </a:moveTo>
                  <a:lnTo>
                    <a:pt x="1356360" y="435610"/>
                  </a:lnTo>
                  <a:lnTo>
                    <a:pt x="1356360" y="24384"/>
                  </a:lnTo>
                  <a:lnTo>
                    <a:pt x="1330452" y="24384"/>
                  </a:lnTo>
                  <a:lnTo>
                    <a:pt x="1330452" y="435610"/>
                  </a:lnTo>
                  <a:lnTo>
                    <a:pt x="1304544" y="435610"/>
                  </a:lnTo>
                  <a:lnTo>
                    <a:pt x="1343406" y="513334"/>
                  </a:lnTo>
                  <a:lnTo>
                    <a:pt x="1375791" y="448564"/>
                  </a:lnTo>
                  <a:lnTo>
                    <a:pt x="1382268" y="43561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522976" y="3580637"/>
              <a:ext cx="1339850" cy="499745"/>
            </a:xfrm>
            <a:custGeom>
              <a:avLst/>
              <a:gdLst/>
              <a:ahLst/>
              <a:cxnLst/>
              <a:rect l="l" t="t" r="r" b="b"/>
              <a:pathLst>
                <a:path w="1339850" h="499745">
                  <a:moveTo>
                    <a:pt x="77724" y="77724"/>
                  </a:moveTo>
                  <a:lnTo>
                    <a:pt x="71247" y="64770"/>
                  </a:lnTo>
                  <a:lnTo>
                    <a:pt x="38862" y="0"/>
                  </a:lnTo>
                  <a:lnTo>
                    <a:pt x="0" y="77724"/>
                  </a:lnTo>
                  <a:lnTo>
                    <a:pt x="25908" y="77724"/>
                  </a:lnTo>
                  <a:lnTo>
                    <a:pt x="25908" y="442849"/>
                  </a:lnTo>
                  <a:lnTo>
                    <a:pt x="51816" y="442849"/>
                  </a:lnTo>
                  <a:lnTo>
                    <a:pt x="51816" y="77724"/>
                  </a:lnTo>
                  <a:lnTo>
                    <a:pt x="77724" y="77724"/>
                  </a:lnTo>
                  <a:close/>
                </a:path>
                <a:path w="1339850" h="499745">
                  <a:moveTo>
                    <a:pt x="563880" y="77724"/>
                  </a:moveTo>
                  <a:lnTo>
                    <a:pt x="557403" y="64770"/>
                  </a:lnTo>
                  <a:lnTo>
                    <a:pt x="525018" y="0"/>
                  </a:lnTo>
                  <a:lnTo>
                    <a:pt x="486156" y="77724"/>
                  </a:lnTo>
                  <a:lnTo>
                    <a:pt x="512064" y="77724"/>
                  </a:lnTo>
                  <a:lnTo>
                    <a:pt x="512064" y="442849"/>
                  </a:lnTo>
                  <a:lnTo>
                    <a:pt x="537972" y="442849"/>
                  </a:lnTo>
                  <a:lnTo>
                    <a:pt x="537972" y="77724"/>
                  </a:lnTo>
                  <a:lnTo>
                    <a:pt x="563880" y="77724"/>
                  </a:lnTo>
                  <a:close/>
                </a:path>
                <a:path w="1339850" h="499745">
                  <a:moveTo>
                    <a:pt x="918972" y="77724"/>
                  </a:moveTo>
                  <a:lnTo>
                    <a:pt x="912495" y="64770"/>
                  </a:lnTo>
                  <a:lnTo>
                    <a:pt x="880110" y="0"/>
                  </a:lnTo>
                  <a:lnTo>
                    <a:pt x="841248" y="77724"/>
                  </a:lnTo>
                  <a:lnTo>
                    <a:pt x="867156" y="77724"/>
                  </a:lnTo>
                  <a:lnTo>
                    <a:pt x="867156" y="442849"/>
                  </a:lnTo>
                  <a:lnTo>
                    <a:pt x="893064" y="442849"/>
                  </a:lnTo>
                  <a:lnTo>
                    <a:pt x="893064" y="77724"/>
                  </a:lnTo>
                  <a:lnTo>
                    <a:pt x="918972" y="77724"/>
                  </a:lnTo>
                  <a:close/>
                </a:path>
                <a:path w="1339850" h="499745">
                  <a:moveTo>
                    <a:pt x="1339596" y="132588"/>
                  </a:moveTo>
                  <a:lnTo>
                    <a:pt x="1333119" y="119634"/>
                  </a:lnTo>
                  <a:lnTo>
                    <a:pt x="1300734" y="54864"/>
                  </a:lnTo>
                  <a:lnTo>
                    <a:pt x="1261872" y="132588"/>
                  </a:lnTo>
                  <a:lnTo>
                    <a:pt x="1287780" y="132588"/>
                  </a:lnTo>
                  <a:lnTo>
                    <a:pt x="1287780" y="499364"/>
                  </a:lnTo>
                  <a:lnTo>
                    <a:pt x="1313688" y="499364"/>
                  </a:lnTo>
                  <a:lnTo>
                    <a:pt x="1313688" y="132588"/>
                  </a:lnTo>
                  <a:lnTo>
                    <a:pt x="1339596" y="1325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89" name="object 8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533144"/>
            <a:ext cx="3954779" cy="466725"/>
            <a:chOff x="112776" y="1533144"/>
            <a:chExt cx="3954779" cy="466725"/>
          </a:xfrm>
        </p:grpSpPr>
        <p:sp>
          <p:nvSpPr>
            <p:cNvPr id="3" name="object 3"/>
            <p:cNvSpPr/>
            <p:nvPr/>
          </p:nvSpPr>
          <p:spPr>
            <a:xfrm>
              <a:off x="117348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8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17545" y="553057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72967" y="2444495"/>
            <a:ext cx="932815" cy="449580"/>
            <a:chOff x="3172967" y="2444495"/>
            <a:chExt cx="932815" cy="449580"/>
          </a:xfrm>
        </p:grpSpPr>
        <p:sp>
          <p:nvSpPr>
            <p:cNvPr id="7" name="object 7"/>
            <p:cNvSpPr/>
            <p:nvPr/>
          </p:nvSpPr>
          <p:spPr>
            <a:xfrm>
              <a:off x="3177539" y="2449067"/>
              <a:ext cx="923925" cy="440690"/>
            </a:xfrm>
            <a:custGeom>
              <a:avLst/>
              <a:gdLst/>
              <a:ahLst/>
              <a:cxnLst/>
              <a:rect l="l" t="t" r="r" b="b"/>
              <a:pathLst>
                <a:path w="923925" h="440689">
                  <a:moveTo>
                    <a:pt x="923543" y="0"/>
                  </a:moveTo>
                  <a:lnTo>
                    <a:pt x="0" y="0"/>
                  </a:lnTo>
                  <a:lnTo>
                    <a:pt x="0" y="440436"/>
                  </a:lnTo>
                  <a:lnTo>
                    <a:pt x="923543" y="440436"/>
                  </a:lnTo>
                  <a:lnTo>
                    <a:pt x="923543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77539" y="2449067"/>
              <a:ext cx="923925" cy="440690"/>
            </a:xfrm>
            <a:custGeom>
              <a:avLst/>
              <a:gdLst/>
              <a:ahLst/>
              <a:cxnLst/>
              <a:rect l="l" t="t" r="r" b="b"/>
              <a:pathLst>
                <a:path w="923925" h="440689">
                  <a:moveTo>
                    <a:pt x="0" y="440436"/>
                  </a:moveTo>
                  <a:lnTo>
                    <a:pt x="923543" y="440436"/>
                  </a:lnTo>
                  <a:lnTo>
                    <a:pt x="923543" y="0"/>
                  </a:lnTo>
                  <a:lnTo>
                    <a:pt x="0" y="0"/>
                  </a:lnTo>
                  <a:lnTo>
                    <a:pt x="0" y="4404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64079" y="2455164"/>
            <a:ext cx="931544" cy="448309"/>
            <a:chOff x="2164079" y="2455164"/>
            <a:chExt cx="931544" cy="448309"/>
          </a:xfrm>
        </p:grpSpPr>
        <p:sp>
          <p:nvSpPr>
            <p:cNvPr id="10" name="object 10"/>
            <p:cNvSpPr/>
            <p:nvPr/>
          </p:nvSpPr>
          <p:spPr>
            <a:xfrm>
              <a:off x="2168651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68651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176527" y="2455164"/>
            <a:ext cx="931544" cy="448309"/>
            <a:chOff x="1176527" y="2455164"/>
            <a:chExt cx="931544" cy="448309"/>
          </a:xfrm>
        </p:grpSpPr>
        <p:sp>
          <p:nvSpPr>
            <p:cNvPr id="13" name="object 13"/>
            <p:cNvSpPr/>
            <p:nvPr/>
          </p:nvSpPr>
          <p:spPr>
            <a:xfrm>
              <a:off x="1181099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1099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7217" y="3150489"/>
            <a:ext cx="27501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:30m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15m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4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x4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380476" y="1551432"/>
            <a:ext cx="3514725" cy="447040"/>
            <a:chOff x="8380476" y="1551432"/>
            <a:chExt cx="3514725" cy="447040"/>
          </a:xfrm>
        </p:grpSpPr>
        <p:sp>
          <p:nvSpPr>
            <p:cNvPr id="17" name="object 17"/>
            <p:cNvSpPr/>
            <p:nvPr/>
          </p:nvSpPr>
          <p:spPr>
            <a:xfrm>
              <a:off x="8385048" y="1556004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90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90"/>
                  </a:lnTo>
                  <a:lnTo>
                    <a:pt x="3505200" y="72898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85048" y="1556004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8"/>
                  </a:lnTo>
                  <a:lnTo>
                    <a:pt x="3505200" y="364490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90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377933" y="1624710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97240" y="2060448"/>
            <a:ext cx="3514725" cy="31750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50757" y="2437256"/>
            <a:ext cx="364553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27480" algn="l"/>
                <a:tab pos="3039110" algn="l"/>
              </a:tabLst>
            </a:pPr>
            <a:r>
              <a:rPr sz="1600" b="1" dirty="0">
                <a:latin typeface="Arial"/>
                <a:cs typeface="Arial"/>
              </a:rPr>
              <a:t>Au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signal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l’éducateur,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sans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360" dirty="0">
                <a:latin typeface="Arial"/>
                <a:cs typeface="Arial"/>
              </a:rPr>
              <a:t>ballon
les</a:t>
            </a:r>
            <a:r>
              <a:rPr sz="1600" b="1" spc="-10" dirty="0">
                <a:latin typeface="Arial"/>
                <a:cs typeface="Arial"/>
              </a:rPr>
              <a:t> joueurs</a:t>
            </a:r>
            <a:r>
              <a:rPr sz="1600" b="1" dirty="0">
                <a:latin typeface="Arial"/>
                <a:cs typeface="Arial"/>
              </a:rPr>
              <a:t>	(les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pirates)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345" dirty="0">
                <a:latin typeface="Arial"/>
                <a:cs typeface="Arial"/>
              </a:rPr>
              <a:t>doivent
passer</a:t>
            </a:r>
            <a:r>
              <a:rPr sz="1600" b="1" dirty="0">
                <a:latin typeface="Arial"/>
                <a:cs typeface="Arial"/>
              </a:rPr>
              <a:t> dans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portes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(bateau)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730250">
              <a:lnSpc>
                <a:spcPct val="100000"/>
              </a:lnSpc>
              <a:tabLst>
                <a:tab pos="1550670" algn="l"/>
              </a:tabLst>
            </a:pP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joueurs</a:t>
            </a:r>
            <a:r>
              <a:rPr sz="1600" b="1" dirty="0">
                <a:latin typeface="Arial"/>
                <a:cs typeface="Arial"/>
              </a:rPr>
              <a:t>	doivent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les</a:t>
            </a:r>
            <a:r>
              <a:rPr sz="1600" b="1" spc="400" dirty="0">
                <a:latin typeface="Arial"/>
                <a:cs typeface="Arial"/>
              </a:rPr>
              <a:t> </a:t>
            </a:r>
            <a:r>
              <a:rPr sz="1600" b="1" spc="-850" dirty="0">
                <a:latin typeface="Arial"/>
                <a:cs typeface="Arial"/>
              </a:rPr>
              <a:t>en
empêcher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touchant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97240" y="4166615"/>
            <a:ext cx="3505200" cy="32004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62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88857" y="4565142"/>
            <a:ext cx="324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point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passer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porte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3890" y="1100556"/>
            <a:ext cx="2750820" cy="79692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2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Bateau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Pirate</a:t>
            </a:r>
            <a:endParaRPr sz="1600">
              <a:latin typeface="Arial Black"/>
              <a:cs typeface="Arial Black"/>
            </a:endParaRPr>
          </a:p>
          <a:p>
            <a:pPr marL="749300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154686" y="2043683"/>
          <a:ext cx="3910329" cy="884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505">
                <a:tc gridSpan="2">
                  <a:txBody>
                    <a:bodyPr/>
                    <a:lstStyle/>
                    <a:p>
                      <a:pPr marL="628650" marR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SEPTEMBRE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à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TOUSSAINT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marL="167640" marR="154305" indent="-4000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spc="-175" dirty="0">
                          <a:latin typeface="Arial"/>
                          <a:cs typeface="Arial"/>
                        </a:rPr>
                        <a:t>Découverte
de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la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cible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065"/>
                        </a:lnSpc>
                        <a:spcBef>
                          <a:spcPts val="1210"/>
                        </a:spcBef>
                        <a:tabLst>
                          <a:tab pos="1169035" algn="l"/>
                          <a:tab pos="2078989" algn="l"/>
                        </a:tabLst>
                      </a:pPr>
                      <a:r>
                        <a:rPr sz="1500" b="1" spc="-15" baseline="13888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Découverte</a:t>
                      </a:r>
                      <a:r>
                        <a:rPr sz="1500" b="1" spc="22" baseline="13888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37" baseline="13888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500" b="1" baseline="13888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500" spc="-15" baseline="8333" dirty="0">
                          <a:latin typeface="Arial"/>
                          <a:cs typeface="Arial"/>
                        </a:rPr>
                        <a:t>Reconnaître</a:t>
                      </a:r>
                      <a:r>
                        <a:rPr sz="1500" baseline="8333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Développement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4470" marR="12065">
                        <a:lnSpc>
                          <a:spcPts val="1065"/>
                        </a:lnSpc>
                        <a:tabLst>
                          <a:tab pos="1158240" algn="l"/>
                          <a:tab pos="2339340" algn="l"/>
                        </a:tabLst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l’adversaire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500" baseline="-555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500" spc="-30" baseline="-55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baseline="-5555" dirty="0">
                          <a:latin typeface="Arial"/>
                          <a:cs typeface="Arial"/>
                        </a:rPr>
                        <a:t>partenaire</a:t>
                      </a:r>
                      <a:r>
                        <a:rPr sz="1500" baseline="-5555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500" spc="-15" baseline="-13888" dirty="0">
                          <a:latin typeface="Arial"/>
                          <a:cs typeface="Arial"/>
                        </a:rPr>
                        <a:t>moteur</a:t>
                      </a:r>
                      <a:endParaRPr sz="1500" baseline="-13888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9" name="object 29"/>
          <p:cNvGrpSpPr/>
          <p:nvPr/>
        </p:nvGrpSpPr>
        <p:grpSpPr>
          <a:xfrm>
            <a:off x="9502140" y="2624264"/>
            <a:ext cx="187960" cy="410209"/>
            <a:chOff x="9502140" y="2624264"/>
            <a:chExt cx="187960" cy="410209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2140" y="2708147"/>
              <a:ext cx="187452" cy="18440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538029" y="2638551"/>
              <a:ext cx="95250" cy="381635"/>
            </a:xfrm>
            <a:custGeom>
              <a:avLst/>
              <a:gdLst/>
              <a:ahLst/>
              <a:cxnLst/>
              <a:rect l="l" t="t" r="r" b="b"/>
              <a:pathLst>
                <a:path w="95250" h="381635">
                  <a:moveTo>
                    <a:pt x="63043" y="381508"/>
                  </a:moveTo>
                  <a:lnTo>
                    <a:pt x="35337" y="349777"/>
                  </a:lnTo>
                  <a:lnTo>
                    <a:pt x="15656" y="312874"/>
                  </a:lnTo>
                  <a:lnTo>
                    <a:pt x="3908" y="271874"/>
                  </a:lnTo>
                  <a:lnTo>
                    <a:pt x="0" y="227850"/>
                  </a:lnTo>
                  <a:lnTo>
                    <a:pt x="3837" y="181879"/>
                  </a:lnTo>
                  <a:lnTo>
                    <a:pt x="15329" y="135033"/>
                  </a:lnTo>
                  <a:lnTo>
                    <a:pt x="34380" y="88389"/>
                  </a:lnTo>
                  <a:lnTo>
                    <a:pt x="60900" y="43019"/>
                  </a:lnTo>
                  <a:lnTo>
                    <a:pt x="9479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9622535" y="3350005"/>
            <a:ext cx="187960" cy="432434"/>
            <a:chOff x="9622535" y="3350005"/>
            <a:chExt cx="187960" cy="432434"/>
          </a:xfrm>
        </p:grpSpPr>
        <p:sp>
          <p:nvSpPr>
            <p:cNvPr id="33" name="object 33"/>
            <p:cNvSpPr/>
            <p:nvPr/>
          </p:nvSpPr>
          <p:spPr>
            <a:xfrm>
              <a:off x="9642318" y="3362705"/>
              <a:ext cx="106045" cy="407034"/>
            </a:xfrm>
            <a:custGeom>
              <a:avLst/>
              <a:gdLst/>
              <a:ahLst/>
              <a:cxnLst/>
              <a:rect l="l" t="t" r="r" b="b"/>
              <a:pathLst>
                <a:path w="106045" h="407035">
                  <a:moveTo>
                    <a:pt x="105439" y="406527"/>
                  </a:moveTo>
                  <a:lnTo>
                    <a:pt x="73606" y="374772"/>
                  </a:lnTo>
                  <a:lnTo>
                    <a:pt x="47357" y="339303"/>
                  </a:lnTo>
                  <a:lnTo>
                    <a:pt x="26782" y="300770"/>
                  </a:lnTo>
                  <a:lnTo>
                    <a:pt x="11971" y="259826"/>
                  </a:lnTo>
                  <a:lnTo>
                    <a:pt x="3013" y="217122"/>
                  </a:lnTo>
                  <a:lnTo>
                    <a:pt x="0" y="173309"/>
                  </a:lnTo>
                  <a:lnTo>
                    <a:pt x="3019" y="129038"/>
                  </a:lnTo>
                  <a:lnTo>
                    <a:pt x="12162" y="84962"/>
                  </a:lnTo>
                  <a:lnTo>
                    <a:pt x="27518" y="41732"/>
                  </a:lnTo>
                  <a:lnTo>
                    <a:pt x="4917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2535" y="3459479"/>
              <a:ext cx="187452" cy="18135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1224259" y="2958083"/>
            <a:ext cx="134620" cy="260985"/>
            <a:chOff x="11224259" y="2958083"/>
            <a:chExt cx="134620" cy="260985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28831" y="2962655"/>
              <a:ext cx="124968" cy="25146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1228831" y="2962655"/>
              <a:ext cx="125095" cy="251460"/>
            </a:xfrm>
            <a:custGeom>
              <a:avLst/>
              <a:gdLst/>
              <a:ahLst/>
              <a:cxnLst/>
              <a:rect l="l" t="t" r="r" b="b"/>
              <a:pathLst>
                <a:path w="125095" h="251460">
                  <a:moveTo>
                    <a:pt x="0" y="125730"/>
                  </a:moveTo>
                  <a:lnTo>
                    <a:pt x="4905" y="76777"/>
                  </a:lnTo>
                  <a:lnTo>
                    <a:pt x="18288" y="36814"/>
                  </a:lnTo>
                  <a:lnTo>
                    <a:pt x="38147" y="9876"/>
                  </a:lnTo>
                  <a:lnTo>
                    <a:pt x="62484" y="0"/>
                  </a:lnTo>
                  <a:lnTo>
                    <a:pt x="86820" y="9876"/>
                  </a:lnTo>
                  <a:lnTo>
                    <a:pt x="106680" y="36814"/>
                  </a:lnTo>
                  <a:lnTo>
                    <a:pt x="120062" y="76777"/>
                  </a:lnTo>
                  <a:lnTo>
                    <a:pt x="124968" y="125730"/>
                  </a:lnTo>
                  <a:lnTo>
                    <a:pt x="120062" y="174682"/>
                  </a:lnTo>
                  <a:lnTo>
                    <a:pt x="106679" y="214645"/>
                  </a:lnTo>
                  <a:lnTo>
                    <a:pt x="86820" y="241583"/>
                  </a:lnTo>
                  <a:lnTo>
                    <a:pt x="62484" y="251460"/>
                  </a:lnTo>
                  <a:lnTo>
                    <a:pt x="38147" y="241583"/>
                  </a:lnTo>
                  <a:lnTo>
                    <a:pt x="18288" y="214645"/>
                  </a:lnTo>
                  <a:lnTo>
                    <a:pt x="4905" y="174682"/>
                  </a:lnTo>
                  <a:lnTo>
                    <a:pt x="0" y="12573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8973" y="5146357"/>
            <a:ext cx="11919585" cy="678815"/>
            <a:chOff x="168973" y="5146357"/>
            <a:chExt cx="11919585" cy="678815"/>
          </a:xfrm>
        </p:grpSpPr>
        <p:sp>
          <p:nvSpPr>
            <p:cNvPr id="39" name="object 39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11855958" y="0"/>
                  </a:moveTo>
                  <a:lnTo>
                    <a:pt x="54102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2" y="324611"/>
                  </a:lnTo>
                  <a:lnTo>
                    <a:pt x="11855958" y="324611"/>
                  </a:lnTo>
                  <a:lnTo>
                    <a:pt x="11877002" y="320355"/>
                  </a:lnTo>
                  <a:lnTo>
                    <a:pt x="11894200" y="308752"/>
                  </a:lnTo>
                  <a:lnTo>
                    <a:pt x="11905803" y="291554"/>
                  </a:lnTo>
                  <a:lnTo>
                    <a:pt x="11910060" y="270509"/>
                  </a:lnTo>
                  <a:lnTo>
                    <a:pt x="11910060" y="54101"/>
                  </a:lnTo>
                  <a:lnTo>
                    <a:pt x="11905803" y="33057"/>
                  </a:lnTo>
                  <a:lnTo>
                    <a:pt x="11894200" y="15859"/>
                  </a:lnTo>
                  <a:lnTo>
                    <a:pt x="11877002" y="4256"/>
                  </a:lnTo>
                  <a:lnTo>
                    <a:pt x="1185595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2" y="0"/>
                  </a:lnTo>
                  <a:lnTo>
                    <a:pt x="11855958" y="0"/>
                  </a:lnTo>
                  <a:lnTo>
                    <a:pt x="11877002" y="4256"/>
                  </a:lnTo>
                  <a:lnTo>
                    <a:pt x="11894200" y="15859"/>
                  </a:lnTo>
                  <a:lnTo>
                    <a:pt x="11905803" y="33057"/>
                  </a:lnTo>
                  <a:lnTo>
                    <a:pt x="11910060" y="54101"/>
                  </a:lnTo>
                  <a:lnTo>
                    <a:pt x="11910060" y="270509"/>
                  </a:lnTo>
                  <a:lnTo>
                    <a:pt x="11905803" y="291554"/>
                  </a:lnTo>
                  <a:lnTo>
                    <a:pt x="11894200" y="308752"/>
                  </a:lnTo>
                  <a:lnTo>
                    <a:pt x="11877002" y="320355"/>
                  </a:lnTo>
                  <a:lnTo>
                    <a:pt x="11855958" y="324611"/>
                  </a:lnTo>
                  <a:lnTo>
                    <a:pt x="54102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192523" y="1551432"/>
            <a:ext cx="4028440" cy="3327400"/>
            <a:chOff x="4192523" y="1551432"/>
            <a:chExt cx="4028440" cy="3327400"/>
          </a:xfrm>
        </p:grpSpPr>
        <p:sp>
          <p:nvSpPr>
            <p:cNvPr id="50" name="object 50"/>
            <p:cNvSpPr/>
            <p:nvPr/>
          </p:nvSpPr>
          <p:spPr>
            <a:xfrm>
              <a:off x="4197095" y="1556004"/>
              <a:ext cx="4018915" cy="3317875"/>
            </a:xfrm>
            <a:custGeom>
              <a:avLst/>
              <a:gdLst/>
              <a:ahLst/>
              <a:cxnLst/>
              <a:rect l="l" t="t" r="r" b="b"/>
              <a:pathLst>
                <a:path w="4018915" h="3317875">
                  <a:moveTo>
                    <a:pt x="4018788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4018788" y="3317748"/>
                  </a:lnTo>
                  <a:lnTo>
                    <a:pt x="401878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97095" y="1556004"/>
              <a:ext cx="4018915" cy="3317875"/>
            </a:xfrm>
            <a:custGeom>
              <a:avLst/>
              <a:gdLst/>
              <a:ahLst/>
              <a:cxnLst/>
              <a:rect l="l" t="t" r="r" b="b"/>
              <a:pathLst>
                <a:path w="4018915" h="3317875">
                  <a:moveTo>
                    <a:pt x="0" y="3317748"/>
                  </a:moveTo>
                  <a:lnTo>
                    <a:pt x="4018788" y="3317748"/>
                  </a:lnTo>
                  <a:lnTo>
                    <a:pt x="4018788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19243" y="3491483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59"/>
                  </a:lnTo>
                  <a:lnTo>
                    <a:pt x="172211" y="251459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19243" y="3491483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59"/>
                  </a:moveTo>
                  <a:lnTo>
                    <a:pt x="86105" y="0"/>
                  </a:lnTo>
                  <a:lnTo>
                    <a:pt x="172211" y="251459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19243" y="2756916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60"/>
                  </a:lnTo>
                  <a:lnTo>
                    <a:pt x="172211" y="251460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19243" y="2756916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60"/>
                  </a:moveTo>
                  <a:lnTo>
                    <a:pt x="86105" y="0"/>
                  </a:lnTo>
                  <a:lnTo>
                    <a:pt x="172211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711439" y="3491483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59"/>
                  </a:lnTo>
                  <a:lnTo>
                    <a:pt x="172211" y="251459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711439" y="3491483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59"/>
                  </a:moveTo>
                  <a:lnTo>
                    <a:pt x="86105" y="0"/>
                  </a:lnTo>
                  <a:lnTo>
                    <a:pt x="172211" y="251459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711439" y="2756916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60"/>
                  </a:lnTo>
                  <a:lnTo>
                    <a:pt x="172211" y="251460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711439" y="2756916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60"/>
                  </a:moveTo>
                  <a:lnTo>
                    <a:pt x="86105" y="0"/>
                  </a:lnTo>
                  <a:lnTo>
                    <a:pt x="172211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3559" y="1630680"/>
              <a:ext cx="187451" cy="18440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0467" y="1630680"/>
              <a:ext cx="188976" cy="1844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4995" y="1630680"/>
              <a:ext cx="187452" cy="1844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3803" y="1630680"/>
              <a:ext cx="187451" cy="18440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494019" y="1682221"/>
              <a:ext cx="1588770" cy="116839"/>
            </a:xfrm>
            <a:custGeom>
              <a:avLst/>
              <a:gdLst/>
              <a:ahLst/>
              <a:cxnLst/>
              <a:rect l="l" t="t" r="r" b="b"/>
              <a:pathLst>
                <a:path w="1588770" h="116839">
                  <a:moveTo>
                    <a:pt x="0" y="104160"/>
                  </a:moveTo>
                  <a:lnTo>
                    <a:pt x="32862" y="73653"/>
                  </a:lnTo>
                  <a:lnTo>
                    <a:pt x="69218" y="48850"/>
                  </a:lnTo>
                  <a:lnTo>
                    <a:pt x="108412" y="29817"/>
                  </a:lnTo>
                  <a:lnTo>
                    <a:pt x="149792" y="16619"/>
                  </a:lnTo>
                  <a:lnTo>
                    <a:pt x="192706" y="9323"/>
                  </a:lnTo>
                  <a:lnTo>
                    <a:pt x="236500" y="7992"/>
                  </a:lnTo>
                  <a:lnTo>
                    <a:pt x="280521" y="12694"/>
                  </a:lnTo>
                  <a:lnTo>
                    <a:pt x="324116" y="23493"/>
                  </a:lnTo>
                  <a:lnTo>
                    <a:pt x="366632" y="40456"/>
                  </a:lnTo>
                  <a:lnTo>
                    <a:pt x="407415" y="63647"/>
                  </a:lnTo>
                </a:path>
                <a:path w="1588770" h="116839">
                  <a:moveTo>
                    <a:pt x="382777" y="116352"/>
                  </a:moveTo>
                  <a:lnTo>
                    <a:pt x="415648" y="85818"/>
                  </a:lnTo>
                  <a:lnTo>
                    <a:pt x="452024" y="61009"/>
                  </a:lnTo>
                  <a:lnTo>
                    <a:pt x="491252" y="41991"/>
                  </a:lnTo>
                  <a:lnTo>
                    <a:pt x="532676" y="28825"/>
                  </a:lnTo>
                  <a:lnTo>
                    <a:pt x="575643" y="21578"/>
                  </a:lnTo>
                  <a:lnTo>
                    <a:pt x="619497" y="20312"/>
                  </a:lnTo>
                  <a:lnTo>
                    <a:pt x="663585" y="25092"/>
                  </a:lnTo>
                  <a:lnTo>
                    <a:pt x="707251" y="35982"/>
                  </a:lnTo>
                  <a:lnTo>
                    <a:pt x="749842" y="53046"/>
                  </a:lnTo>
                  <a:lnTo>
                    <a:pt x="790701" y="76347"/>
                  </a:lnTo>
                </a:path>
                <a:path w="1588770" h="116839">
                  <a:moveTo>
                    <a:pt x="800226" y="105303"/>
                  </a:moveTo>
                  <a:lnTo>
                    <a:pt x="833131" y="74769"/>
                  </a:lnTo>
                  <a:lnTo>
                    <a:pt x="869535" y="49959"/>
                  </a:lnTo>
                  <a:lnTo>
                    <a:pt x="908784" y="30938"/>
                  </a:lnTo>
                  <a:lnTo>
                    <a:pt x="950225" y="17768"/>
                  </a:lnTo>
                  <a:lnTo>
                    <a:pt x="993203" y="10513"/>
                  </a:lnTo>
                  <a:lnTo>
                    <a:pt x="1037065" y="9236"/>
                  </a:lnTo>
                  <a:lnTo>
                    <a:pt x="1081158" y="14000"/>
                  </a:lnTo>
                  <a:lnTo>
                    <a:pt x="1124826" y="24868"/>
                  </a:lnTo>
                  <a:lnTo>
                    <a:pt x="1167418" y="41904"/>
                  </a:lnTo>
                  <a:lnTo>
                    <a:pt x="1208277" y="65171"/>
                  </a:lnTo>
                </a:path>
                <a:path w="1588770" h="116839">
                  <a:moveTo>
                    <a:pt x="1181100" y="96286"/>
                  </a:moveTo>
                  <a:lnTo>
                    <a:pt x="1213962" y="65744"/>
                  </a:lnTo>
                  <a:lnTo>
                    <a:pt x="1250318" y="40914"/>
                  </a:lnTo>
                  <a:lnTo>
                    <a:pt x="1289512" y="21859"/>
                  </a:lnTo>
                  <a:lnTo>
                    <a:pt x="1330892" y="8646"/>
                  </a:lnTo>
                  <a:lnTo>
                    <a:pt x="1373806" y="1337"/>
                  </a:lnTo>
                  <a:lnTo>
                    <a:pt x="1417600" y="0"/>
                  </a:lnTo>
                  <a:lnTo>
                    <a:pt x="1461621" y="4697"/>
                  </a:lnTo>
                  <a:lnTo>
                    <a:pt x="1505216" y="15493"/>
                  </a:lnTo>
                  <a:lnTo>
                    <a:pt x="1547732" y="32455"/>
                  </a:lnTo>
                  <a:lnTo>
                    <a:pt x="1588515" y="556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89091" y="4604004"/>
              <a:ext cx="187452" cy="18440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4663" y="4604004"/>
              <a:ext cx="187452" cy="18440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54139" y="4604004"/>
              <a:ext cx="185928" cy="18440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2091" y="4604004"/>
              <a:ext cx="187451" cy="18440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578982" y="4683252"/>
              <a:ext cx="410209" cy="75565"/>
            </a:xfrm>
            <a:custGeom>
              <a:avLst/>
              <a:gdLst/>
              <a:ahLst/>
              <a:cxnLst/>
              <a:rect l="l" t="t" r="r" b="b"/>
              <a:pathLst>
                <a:path w="410210" h="75564">
                  <a:moveTo>
                    <a:pt x="409955" y="254"/>
                  </a:moveTo>
                  <a:lnTo>
                    <a:pt x="374247" y="27373"/>
                  </a:lnTo>
                  <a:lnTo>
                    <a:pt x="335609" y="48459"/>
                  </a:lnTo>
                  <a:lnTo>
                    <a:pt x="294698" y="63511"/>
                  </a:lnTo>
                  <a:lnTo>
                    <a:pt x="252173" y="72530"/>
                  </a:lnTo>
                  <a:lnTo>
                    <a:pt x="208692" y="75517"/>
                  </a:lnTo>
                  <a:lnTo>
                    <a:pt x="164915" y="72473"/>
                  </a:lnTo>
                  <a:lnTo>
                    <a:pt x="121498" y="63398"/>
                  </a:lnTo>
                  <a:lnTo>
                    <a:pt x="79101" y="48294"/>
                  </a:lnTo>
                  <a:lnTo>
                    <a:pt x="38382" y="2716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48933" y="4686808"/>
              <a:ext cx="409575" cy="75565"/>
            </a:xfrm>
            <a:custGeom>
              <a:avLst/>
              <a:gdLst/>
              <a:ahLst/>
              <a:cxnLst/>
              <a:rect l="l" t="t" r="r" b="b"/>
              <a:pathLst>
                <a:path w="409575" h="75564">
                  <a:moveTo>
                    <a:pt x="409448" y="0"/>
                  </a:moveTo>
                  <a:lnTo>
                    <a:pt x="373716" y="27161"/>
                  </a:lnTo>
                  <a:lnTo>
                    <a:pt x="335080" y="48295"/>
                  </a:lnTo>
                  <a:lnTo>
                    <a:pt x="294195" y="63402"/>
                  </a:lnTo>
                  <a:lnTo>
                    <a:pt x="251716" y="72481"/>
                  </a:lnTo>
                  <a:lnTo>
                    <a:pt x="208295" y="75533"/>
                  </a:lnTo>
                  <a:lnTo>
                    <a:pt x="164589" y="72557"/>
                  </a:lnTo>
                  <a:lnTo>
                    <a:pt x="121252" y="63554"/>
                  </a:lnTo>
                  <a:lnTo>
                    <a:pt x="78939" y="48524"/>
                  </a:lnTo>
                  <a:lnTo>
                    <a:pt x="38303" y="27466"/>
                  </a:lnTo>
                  <a:lnTo>
                    <a:pt x="0" y="3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337934" y="4686808"/>
              <a:ext cx="808355" cy="97790"/>
            </a:xfrm>
            <a:custGeom>
              <a:avLst/>
              <a:gdLst/>
              <a:ahLst/>
              <a:cxnLst/>
              <a:rect l="l" t="t" r="r" b="b"/>
              <a:pathLst>
                <a:path w="808354" h="97789">
                  <a:moveTo>
                    <a:pt x="409320" y="0"/>
                  </a:moveTo>
                  <a:lnTo>
                    <a:pt x="373620" y="27161"/>
                  </a:lnTo>
                  <a:lnTo>
                    <a:pt x="335003" y="48295"/>
                  </a:lnTo>
                  <a:lnTo>
                    <a:pt x="294128" y="63402"/>
                  </a:lnTo>
                  <a:lnTo>
                    <a:pt x="251652" y="72481"/>
                  </a:lnTo>
                  <a:lnTo>
                    <a:pt x="208232" y="75533"/>
                  </a:lnTo>
                  <a:lnTo>
                    <a:pt x="164526" y="72557"/>
                  </a:lnTo>
                  <a:lnTo>
                    <a:pt x="121193" y="63554"/>
                  </a:lnTo>
                  <a:lnTo>
                    <a:pt x="78889" y="48524"/>
                  </a:lnTo>
                  <a:lnTo>
                    <a:pt x="38272" y="27466"/>
                  </a:lnTo>
                  <a:lnTo>
                    <a:pt x="0" y="381"/>
                  </a:lnTo>
                </a:path>
                <a:path w="808354" h="97789">
                  <a:moveTo>
                    <a:pt x="808355" y="22098"/>
                  </a:moveTo>
                  <a:lnTo>
                    <a:pt x="772616" y="49217"/>
                  </a:lnTo>
                  <a:lnTo>
                    <a:pt x="733959" y="70303"/>
                  </a:lnTo>
                  <a:lnTo>
                    <a:pt x="693041" y="85355"/>
                  </a:lnTo>
                  <a:lnTo>
                    <a:pt x="650517" y="94374"/>
                  </a:lnTo>
                  <a:lnTo>
                    <a:pt x="607044" y="97361"/>
                  </a:lnTo>
                  <a:lnTo>
                    <a:pt x="563277" y="94317"/>
                  </a:lnTo>
                  <a:lnTo>
                    <a:pt x="519873" y="85242"/>
                  </a:lnTo>
                  <a:lnTo>
                    <a:pt x="477488" y="70138"/>
                  </a:lnTo>
                  <a:lnTo>
                    <a:pt x="436778" y="49005"/>
                  </a:lnTo>
                  <a:lnTo>
                    <a:pt x="398398" y="2184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19243" y="3019044"/>
              <a:ext cx="172720" cy="434340"/>
            </a:xfrm>
            <a:custGeom>
              <a:avLst/>
              <a:gdLst/>
              <a:ahLst/>
              <a:cxnLst/>
              <a:rect l="l" t="t" r="r" b="b"/>
              <a:pathLst>
                <a:path w="172720" h="434339">
                  <a:moveTo>
                    <a:pt x="86105" y="0"/>
                  </a:moveTo>
                  <a:lnTo>
                    <a:pt x="35277" y="41916"/>
                  </a:lnTo>
                  <a:lnTo>
                    <a:pt x="16629" y="88934"/>
                  </a:lnTo>
                  <a:lnTo>
                    <a:pt x="4395" y="148547"/>
                  </a:lnTo>
                  <a:lnTo>
                    <a:pt x="0" y="217169"/>
                  </a:lnTo>
                  <a:lnTo>
                    <a:pt x="4395" y="285792"/>
                  </a:lnTo>
                  <a:lnTo>
                    <a:pt x="16629" y="345405"/>
                  </a:lnTo>
                  <a:lnTo>
                    <a:pt x="35277" y="392423"/>
                  </a:lnTo>
                  <a:lnTo>
                    <a:pt x="58911" y="423263"/>
                  </a:lnTo>
                  <a:lnTo>
                    <a:pt x="86105" y="434339"/>
                  </a:lnTo>
                  <a:lnTo>
                    <a:pt x="113300" y="423263"/>
                  </a:lnTo>
                  <a:lnTo>
                    <a:pt x="136934" y="392423"/>
                  </a:lnTo>
                  <a:lnTo>
                    <a:pt x="155582" y="345405"/>
                  </a:lnTo>
                  <a:lnTo>
                    <a:pt x="167816" y="285792"/>
                  </a:lnTo>
                  <a:lnTo>
                    <a:pt x="172211" y="217169"/>
                  </a:lnTo>
                  <a:lnTo>
                    <a:pt x="167816" y="148547"/>
                  </a:lnTo>
                  <a:lnTo>
                    <a:pt x="155582" y="88934"/>
                  </a:lnTo>
                  <a:lnTo>
                    <a:pt x="136934" y="41916"/>
                  </a:lnTo>
                  <a:lnTo>
                    <a:pt x="113300" y="11076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19243" y="3019044"/>
              <a:ext cx="172720" cy="434340"/>
            </a:xfrm>
            <a:custGeom>
              <a:avLst/>
              <a:gdLst/>
              <a:ahLst/>
              <a:cxnLst/>
              <a:rect l="l" t="t" r="r" b="b"/>
              <a:pathLst>
                <a:path w="172720" h="434339">
                  <a:moveTo>
                    <a:pt x="0" y="217169"/>
                  </a:moveTo>
                  <a:lnTo>
                    <a:pt x="4395" y="148547"/>
                  </a:lnTo>
                  <a:lnTo>
                    <a:pt x="16629" y="88934"/>
                  </a:lnTo>
                  <a:lnTo>
                    <a:pt x="35277" y="41916"/>
                  </a:lnTo>
                  <a:lnTo>
                    <a:pt x="58911" y="11076"/>
                  </a:lnTo>
                  <a:lnTo>
                    <a:pt x="86105" y="0"/>
                  </a:lnTo>
                  <a:lnTo>
                    <a:pt x="113300" y="11076"/>
                  </a:lnTo>
                  <a:lnTo>
                    <a:pt x="136934" y="41916"/>
                  </a:lnTo>
                  <a:lnTo>
                    <a:pt x="155582" y="88934"/>
                  </a:lnTo>
                  <a:lnTo>
                    <a:pt x="167816" y="148547"/>
                  </a:lnTo>
                  <a:lnTo>
                    <a:pt x="172211" y="217169"/>
                  </a:lnTo>
                  <a:lnTo>
                    <a:pt x="167816" y="285792"/>
                  </a:lnTo>
                  <a:lnTo>
                    <a:pt x="155582" y="345405"/>
                  </a:lnTo>
                  <a:lnTo>
                    <a:pt x="136934" y="392423"/>
                  </a:lnTo>
                  <a:lnTo>
                    <a:pt x="113300" y="423263"/>
                  </a:lnTo>
                  <a:lnTo>
                    <a:pt x="86105" y="434339"/>
                  </a:lnTo>
                  <a:lnTo>
                    <a:pt x="58911" y="423263"/>
                  </a:lnTo>
                  <a:lnTo>
                    <a:pt x="35277" y="392423"/>
                  </a:lnTo>
                  <a:lnTo>
                    <a:pt x="16629" y="345405"/>
                  </a:lnTo>
                  <a:lnTo>
                    <a:pt x="4395" y="285792"/>
                  </a:lnTo>
                  <a:lnTo>
                    <a:pt x="0" y="21716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11439" y="3019044"/>
              <a:ext cx="172720" cy="434340"/>
            </a:xfrm>
            <a:custGeom>
              <a:avLst/>
              <a:gdLst/>
              <a:ahLst/>
              <a:cxnLst/>
              <a:rect l="l" t="t" r="r" b="b"/>
              <a:pathLst>
                <a:path w="172720" h="434339">
                  <a:moveTo>
                    <a:pt x="86105" y="0"/>
                  </a:moveTo>
                  <a:lnTo>
                    <a:pt x="35277" y="41916"/>
                  </a:lnTo>
                  <a:lnTo>
                    <a:pt x="16629" y="88934"/>
                  </a:lnTo>
                  <a:lnTo>
                    <a:pt x="4395" y="148547"/>
                  </a:lnTo>
                  <a:lnTo>
                    <a:pt x="0" y="217169"/>
                  </a:lnTo>
                  <a:lnTo>
                    <a:pt x="4395" y="285792"/>
                  </a:lnTo>
                  <a:lnTo>
                    <a:pt x="16629" y="345405"/>
                  </a:lnTo>
                  <a:lnTo>
                    <a:pt x="35277" y="392423"/>
                  </a:lnTo>
                  <a:lnTo>
                    <a:pt x="58911" y="423263"/>
                  </a:lnTo>
                  <a:lnTo>
                    <a:pt x="86105" y="434339"/>
                  </a:lnTo>
                  <a:lnTo>
                    <a:pt x="113300" y="423263"/>
                  </a:lnTo>
                  <a:lnTo>
                    <a:pt x="136934" y="392423"/>
                  </a:lnTo>
                  <a:lnTo>
                    <a:pt x="155582" y="345405"/>
                  </a:lnTo>
                  <a:lnTo>
                    <a:pt x="167816" y="285792"/>
                  </a:lnTo>
                  <a:lnTo>
                    <a:pt x="172211" y="217169"/>
                  </a:lnTo>
                  <a:lnTo>
                    <a:pt x="167816" y="148547"/>
                  </a:lnTo>
                  <a:lnTo>
                    <a:pt x="155582" y="88934"/>
                  </a:lnTo>
                  <a:lnTo>
                    <a:pt x="136934" y="41916"/>
                  </a:lnTo>
                  <a:lnTo>
                    <a:pt x="113300" y="11076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711439" y="3019044"/>
              <a:ext cx="172720" cy="434340"/>
            </a:xfrm>
            <a:custGeom>
              <a:avLst/>
              <a:gdLst/>
              <a:ahLst/>
              <a:cxnLst/>
              <a:rect l="l" t="t" r="r" b="b"/>
              <a:pathLst>
                <a:path w="172720" h="434339">
                  <a:moveTo>
                    <a:pt x="0" y="217169"/>
                  </a:moveTo>
                  <a:lnTo>
                    <a:pt x="4395" y="148547"/>
                  </a:lnTo>
                  <a:lnTo>
                    <a:pt x="16629" y="88934"/>
                  </a:lnTo>
                  <a:lnTo>
                    <a:pt x="35277" y="41916"/>
                  </a:lnTo>
                  <a:lnTo>
                    <a:pt x="58911" y="11076"/>
                  </a:lnTo>
                  <a:lnTo>
                    <a:pt x="86105" y="0"/>
                  </a:lnTo>
                  <a:lnTo>
                    <a:pt x="113300" y="11076"/>
                  </a:lnTo>
                  <a:lnTo>
                    <a:pt x="136934" y="41916"/>
                  </a:lnTo>
                  <a:lnTo>
                    <a:pt x="155582" y="88934"/>
                  </a:lnTo>
                  <a:lnTo>
                    <a:pt x="167816" y="148547"/>
                  </a:lnTo>
                  <a:lnTo>
                    <a:pt x="172211" y="217169"/>
                  </a:lnTo>
                  <a:lnTo>
                    <a:pt x="167816" y="285792"/>
                  </a:lnTo>
                  <a:lnTo>
                    <a:pt x="155582" y="345405"/>
                  </a:lnTo>
                  <a:lnTo>
                    <a:pt x="136934" y="392423"/>
                  </a:lnTo>
                  <a:lnTo>
                    <a:pt x="113300" y="423263"/>
                  </a:lnTo>
                  <a:lnTo>
                    <a:pt x="86105" y="434339"/>
                  </a:lnTo>
                  <a:lnTo>
                    <a:pt x="58911" y="423263"/>
                  </a:lnTo>
                  <a:lnTo>
                    <a:pt x="35277" y="392423"/>
                  </a:lnTo>
                  <a:lnTo>
                    <a:pt x="16629" y="345405"/>
                  </a:lnTo>
                  <a:lnTo>
                    <a:pt x="4395" y="285792"/>
                  </a:lnTo>
                  <a:lnTo>
                    <a:pt x="0" y="21716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86043" y="195376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12700" y="6350"/>
                  </a:lnTo>
                  <a:lnTo>
                    <a:pt x="9525" y="12700"/>
                  </a:lnTo>
                  <a:lnTo>
                    <a:pt x="6350" y="12700"/>
                  </a:lnTo>
                  <a:lnTo>
                    <a:pt x="3175" y="12700"/>
                  </a:lnTo>
                  <a:lnTo>
                    <a:pt x="0" y="19050"/>
                  </a:lnTo>
                  <a:lnTo>
                    <a:pt x="0" y="25400"/>
                  </a:lnTo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54745" y="1921002"/>
              <a:ext cx="1748155" cy="1326515"/>
            </a:xfrm>
            <a:custGeom>
              <a:avLst/>
              <a:gdLst/>
              <a:ahLst/>
              <a:cxnLst/>
              <a:rect l="l" t="t" r="r" b="b"/>
              <a:pathLst>
                <a:path w="1748154" h="1326514">
                  <a:moveTo>
                    <a:pt x="273512" y="0"/>
                  </a:moveTo>
                  <a:lnTo>
                    <a:pt x="253745" y="51408"/>
                  </a:lnTo>
                  <a:lnTo>
                    <a:pt x="234083" y="102663"/>
                  </a:lnTo>
                  <a:lnTo>
                    <a:pt x="214635" y="153615"/>
                  </a:lnTo>
                  <a:lnTo>
                    <a:pt x="195504" y="204115"/>
                  </a:lnTo>
                  <a:lnTo>
                    <a:pt x="176798" y="254013"/>
                  </a:lnTo>
                  <a:lnTo>
                    <a:pt x="158622" y="303161"/>
                  </a:lnTo>
                  <a:lnTo>
                    <a:pt x="141082" y="351409"/>
                  </a:lnTo>
                  <a:lnTo>
                    <a:pt x="124286" y="398606"/>
                  </a:lnTo>
                  <a:lnTo>
                    <a:pt x="108337" y="444605"/>
                  </a:lnTo>
                  <a:lnTo>
                    <a:pt x="93344" y="489255"/>
                  </a:lnTo>
                  <a:lnTo>
                    <a:pt x="79411" y="532407"/>
                  </a:lnTo>
                  <a:lnTo>
                    <a:pt x="66645" y="573912"/>
                  </a:lnTo>
                  <a:lnTo>
                    <a:pt x="55152" y="613620"/>
                  </a:lnTo>
                  <a:lnTo>
                    <a:pt x="45039" y="651383"/>
                  </a:lnTo>
                  <a:lnTo>
                    <a:pt x="30048" y="712824"/>
                  </a:lnTo>
                  <a:lnTo>
                    <a:pt x="17982" y="768967"/>
                  </a:lnTo>
                  <a:lnTo>
                    <a:pt x="8907" y="820415"/>
                  </a:lnTo>
                  <a:lnTo>
                    <a:pt x="2890" y="867775"/>
                  </a:lnTo>
                  <a:lnTo>
                    <a:pt x="0" y="911652"/>
                  </a:lnTo>
                  <a:lnTo>
                    <a:pt x="301" y="952652"/>
                  </a:lnTo>
                  <a:lnTo>
                    <a:pt x="3862" y="991382"/>
                  </a:lnTo>
                  <a:lnTo>
                    <a:pt x="23448" y="1073980"/>
                  </a:lnTo>
                  <a:lnTo>
                    <a:pt x="39954" y="1113959"/>
                  </a:lnTo>
                  <a:lnTo>
                    <a:pt x="62168" y="1149175"/>
                  </a:lnTo>
                  <a:lnTo>
                    <a:pt x="91991" y="1180422"/>
                  </a:lnTo>
                  <a:lnTo>
                    <a:pt x="131325" y="1208494"/>
                  </a:lnTo>
                  <a:lnTo>
                    <a:pt x="182072" y="1234186"/>
                  </a:lnTo>
                  <a:lnTo>
                    <a:pt x="254401" y="1262349"/>
                  </a:lnTo>
                  <a:lnTo>
                    <a:pt x="294251" y="1275059"/>
                  </a:lnTo>
                  <a:lnTo>
                    <a:pt x="337337" y="1286672"/>
                  </a:lnTo>
                  <a:lnTo>
                    <a:pt x="384240" y="1297050"/>
                  </a:lnTo>
                  <a:lnTo>
                    <a:pt x="435543" y="1306057"/>
                  </a:lnTo>
                  <a:lnTo>
                    <a:pt x="491830" y="1313555"/>
                  </a:lnTo>
                  <a:lnTo>
                    <a:pt x="553684" y="1319408"/>
                  </a:lnTo>
                  <a:lnTo>
                    <a:pt x="621687" y="1323477"/>
                  </a:lnTo>
                  <a:lnTo>
                    <a:pt x="696422" y="1325626"/>
                  </a:lnTo>
                  <a:lnTo>
                    <a:pt x="734587" y="1325902"/>
                  </a:lnTo>
                  <a:lnTo>
                    <a:pt x="774493" y="1325660"/>
                  </a:lnTo>
                  <a:lnTo>
                    <a:pt x="816053" y="1324926"/>
                  </a:lnTo>
                  <a:lnTo>
                    <a:pt x="859180" y="1323725"/>
                  </a:lnTo>
                  <a:lnTo>
                    <a:pt x="903787" y="1322083"/>
                  </a:lnTo>
                  <a:lnTo>
                    <a:pt x="949786" y="1320027"/>
                  </a:lnTo>
                  <a:lnTo>
                    <a:pt x="997092" y="1317582"/>
                  </a:lnTo>
                  <a:lnTo>
                    <a:pt x="1045616" y="1314774"/>
                  </a:lnTo>
                  <a:lnTo>
                    <a:pt x="1095272" y="1311630"/>
                  </a:lnTo>
                  <a:lnTo>
                    <a:pt x="1145973" y="1308174"/>
                  </a:lnTo>
                  <a:lnTo>
                    <a:pt x="1197631" y="1304433"/>
                  </a:lnTo>
                  <a:lnTo>
                    <a:pt x="1250159" y="1300433"/>
                  </a:lnTo>
                  <a:lnTo>
                    <a:pt x="1303472" y="1296200"/>
                  </a:lnTo>
                  <a:lnTo>
                    <a:pt x="1357480" y="1291759"/>
                  </a:lnTo>
                  <a:lnTo>
                    <a:pt x="1412098" y="1287137"/>
                  </a:lnTo>
                  <a:lnTo>
                    <a:pt x="1467238" y="1282359"/>
                  </a:lnTo>
                  <a:lnTo>
                    <a:pt x="1522814" y="1277452"/>
                  </a:lnTo>
                  <a:lnTo>
                    <a:pt x="1578738" y="1272441"/>
                  </a:lnTo>
                  <a:lnTo>
                    <a:pt x="1634923" y="1267352"/>
                  </a:lnTo>
                  <a:lnTo>
                    <a:pt x="1691282" y="1262212"/>
                  </a:lnTo>
                  <a:lnTo>
                    <a:pt x="1747728" y="1257046"/>
                  </a:lnTo>
                </a:path>
              </a:pathLst>
            </a:custGeom>
            <a:ln w="28956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364729" y="3071622"/>
              <a:ext cx="236854" cy="106680"/>
            </a:xfrm>
            <a:custGeom>
              <a:avLst/>
              <a:gdLst/>
              <a:ahLst/>
              <a:cxnLst/>
              <a:rect l="l" t="t" r="r" b="b"/>
              <a:pathLst>
                <a:path w="236854" h="106680">
                  <a:moveTo>
                    <a:pt x="0" y="0"/>
                  </a:moveTo>
                  <a:lnTo>
                    <a:pt x="236474" y="106425"/>
                  </a:lnTo>
                </a:path>
              </a:pathLst>
            </a:custGeom>
            <a:ln w="35051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379969" y="3178302"/>
              <a:ext cx="222250" cy="182880"/>
            </a:xfrm>
            <a:custGeom>
              <a:avLst/>
              <a:gdLst/>
              <a:ahLst/>
              <a:cxnLst/>
              <a:rect l="l" t="t" r="r" b="b"/>
              <a:pathLst>
                <a:path w="222250" h="182879">
                  <a:moveTo>
                    <a:pt x="0" y="182625"/>
                  </a:moveTo>
                  <a:lnTo>
                    <a:pt x="222250" y="0"/>
                  </a:lnTo>
                </a:path>
              </a:pathLst>
            </a:custGeom>
            <a:ln w="28956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888125" y="3361182"/>
              <a:ext cx="1062990" cy="1120140"/>
            </a:xfrm>
            <a:custGeom>
              <a:avLst/>
              <a:gdLst/>
              <a:ahLst/>
              <a:cxnLst/>
              <a:rect l="l" t="t" r="r" b="b"/>
              <a:pathLst>
                <a:path w="1062990" h="1120139">
                  <a:moveTo>
                    <a:pt x="238989" y="1120139"/>
                  </a:moveTo>
                  <a:lnTo>
                    <a:pt x="227378" y="1061369"/>
                  </a:lnTo>
                  <a:lnTo>
                    <a:pt x="215823" y="1002846"/>
                  </a:lnTo>
                  <a:lnTo>
                    <a:pt x="204380" y="944819"/>
                  </a:lnTo>
                  <a:lnTo>
                    <a:pt x="193106" y="887540"/>
                  </a:lnTo>
                  <a:lnTo>
                    <a:pt x="182055" y="831259"/>
                  </a:lnTo>
                  <a:lnTo>
                    <a:pt x="171286" y="776226"/>
                  </a:lnTo>
                  <a:lnTo>
                    <a:pt x="160852" y="722693"/>
                  </a:lnTo>
                  <a:lnTo>
                    <a:pt x="150812" y="670909"/>
                  </a:lnTo>
                  <a:lnTo>
                    <a:pt x="141220" y="621125"/>
                  </a:lnTo>
                  <a:lnTo>
                    <a:pt x="132133" y="573591"/>
                  </a:lnTo>
                  <a:lnTo>
                    <a:pt x="123607" y="528559"/>
                  </a:lnTo>
                  <a:lnTo>
                    <a:pt x="115699" y="486278"/>
                  </a:lnTo>
                  <a:lnTo>
                    <a:pt x="108463" y="446998"/>
                  </a:lnTo>
                  <a:lnTo>
                    <a:pt x="101956" y="410971"/>
                  </a:lnTo>
                  <a:lnTo>
                    <a:pt x="89787" y="366297"/>
                  </a:lnTo>
                  <a:lnTo>
                    <a:pt x="72250" y="327882"/>
                  </a:lnTo>
                  <a:lnTo>
                    <a:pt x="52088" y="295005"/>
                  </a:lnTo>
                  <a:lnTo>
                    <a:pt x="32041" y="266945"/>
                  </a:lnTo>
                  <a:lnTo>
                    <a:pt x="14850" y="242982"/>
                  </a:lnTo>
                  <a:lnTo>
                    <a:pt x="3256" y="222395"/>
                  </a:lnTo>
                  <a:lnTo>
                    <a:pt x="29464" y="173678"/>
                  </a:lnTo>
                  <a:lnTo>
                    <a:pt x="67666" y="159384"/>
                  </a:lnTo>
                  <a:lnTo>
                    <a:pt x="125708" y="146085"/>
                  </a:lnTo>
                  <a:lnTo>
                    <a:pt x="198867" y="136011"/>
                  </a:lnTo>
                  <a:lnTo>
                    <a:pt x="240559" y="132066"/>
                  </a:lnTo>
                  <a:lnTo>
                    <a:pt x="285363" y="128786"/>
                  </a:lnTo>
                  <a:lnTo>
                    <a:pt x="333057" y="126123"/>
                  </a:lnTo>
                  <a:lnTo>
                    <a:pt x="383419" y="124030"/>
                  </a:lnTo>
                  <a:lnTo>
                    <a:pt x="436227" y="122460"/>
                  </a:lnTo>
                  <a:lnTo>
                    <a:pt x="491257" y="121365"/>
                  </a:lnTo>
                  <a:lnTo>
                    <a:pt x="548288" y="120698"/>
                  </a:lnTo>
                  <a:lnTo>
                    <a:pt x="607097" y="120412"/>
                  </a:lnTo>
                  <a:lnTo>
                    <a:pt x="667462" y="120460"/>
                  </a:lnTo>
                  <a:lnTo>
                    <a:pt x="729162" y="120793"/>
                  </a:lnTo>
                  <a:lnTo>
                    <a:pt x="791972" y="121365"/>
                  </a:lnTo>
                  <a:lnTo>
                    <a:pt x="855672" y="122129"/>
                  </a:lnTo>
                  <a:lnTo>
                    <a:pt x="920039" y="123036"/>
                  </a:lnTo>
                  <a:lnTo>
                    <a:pt x="984851" y="124041"/>
                  </a:lnTo>
                  <a:lnTo>
                    <a:pt x="1049884" y="125094"/>
                  </a:lnTo>
                </a:path>
                <a:path w="1062990" h="1120139">
                  <a:moveTo>
                    <a:pt x="931012" y="0"/>
                  </a:moveTo>
                  <a:lnTo>
                    <a:pt x="1050011" y="125348"/>
                  </a:lnTo>
                </a:path>
                <a:path w="1062990" h="1120139">
                  <a:moveTo>
                    <a:pt x="931012" y="277113"/>
                  </a:moveTo>
                  <a:lnTo>
                    <a:pt x="1062711" y="131063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86230" y="5068749"/>
            <a:ext cx="11885295" cy="72072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569335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113030" algn="ctr">
              <a:lnSpc>
                <a:spcPct val="100000"/>
              </a:lnSpc>
              <a:spcBef>
                <a:spcPts val="720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96392" y="5895543"/>
            <a:ext cx="2608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350" dirty="0">
                <a:latin typeface="Arial"/>
                <a:cs typeface="Arial"/>
              </a:rPr>
              <a:t>joueurs
mais</a:t>
            </a:r>
            <a:r>
              <a:rPr sz="1200" b="1" dirty="0">
                <a:latin typeface="Arial"/>
                <a:cs typeface="Arial"/>
              </a:rPr>
              <a:t> agrandir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l’espace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126994" y="5894019"/>
            <a:ext cx="2729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-"/>
              <a:tabLst>
                <a:tab pos="101600" algn="l"/>
              </a:tabLst>
            </a:pPr>
            <a:r>
              <a:rPr sz="1200" b="1" dirty="0">
                <a:latin typeface="Arial"/>
                <a:cs typeface="Arial"/>
              </a:rPr>
              <a:t>Avec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main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puis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ballon</a:t>
            </a:r>
            <a:r>
              <a:rPr sz="1200" b="1" spc="200" dirty="0">
                <a:latin typeface="Arial"/>
                <a:cs typeface="Arial"/>
              </a:rPr>
              <a:t> </a:t>
            </a:r>
            <a:r>
              <a:rPr sz="1200" b="1" spc="-509" dirty="0">
                <a:latin typeface="Arial"/>
                <a:cs typeface="Arial"/>
              </a:rPr>
              <a:t>au
pi</a:t>
            </a:r>
            <a:r>
              <a:rPr sz="1200" b="1" spc="-505" dirty="0">
                <a:latin typeface="Arial"/>
                <a:cs typeface="Arial"/>
              </a:rPr>
              <a:t>e</a:t>
            </a:r>
            <a:r>
              <a:rPr sz="1200" b="1" spc="-509" dirty="0">
                <a:latin typeface="Arial"/>
                <a:cs typeface="Arial"/>
              </a:rPr>
              <a:t>d.</a:t>
            </a:r>
            <a:endParaRPr sz="120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buChar char="-"/>
              <a:tabLst>
                <a:tab pos="101600" algn="l"/>
              </a:tabLst>
            </a:pPr>
            <a:r>
              <a:rPr sz="1200" b="1" dirty="0">
                <a:latin typeface="Arial"/>
                <a:cs typeface="Arial"/>
              </a:rPr>
              <a:t>Ajouter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retirer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porte.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188202" y="5900420"/>
            <a:ext cx="2553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-"/>
              <a:tabLst>
                <a:tab pos="185420" algn="l"/>
              </a:tabLst>
            </a:pPr>
            <a:r>
              <a:rPr sz="1200" b="1" dirty="0">
                <a:latin typeface="Arial"/>
                <a:cs typeface="Arial"/>
              </a:rPr>
              <a:t>Expliquer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Démontrer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Corriger.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Valoriser.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sz="1200" b="1" dirty="0">
                <a:latin typeface="Arial"/>
                <a:cs typeface="Arial"/>
              </a:rPr>
              <a:t>Utiliser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langage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imagé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(ïle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–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188202" y="6449059"/>
            <a:ext cx="1793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bateau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pirate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mer</a:t>
            </a:r>
            <a:r>
              <a:rPr sz="1200" b="1" spc="-25" dirty="0">
                <a:latin typeface="Arial"/>
                <a:cs typeface="Arial"/>
              </a:rPr>
              <a:t> …)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160256" y="5903467"/>
            <a:ext cx="2677160" cy="732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1200" b="1" spc="-50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	Stimuler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réussites.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points.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ts val="1340"/>
              </a:lnSpc>
              <a:buFont typeface="Arial"/>
              <a:buChar char="-"/>
              <a:tabLst>
                <a:tab pos="185420" algn="l"/>
              </a:tabLst>
            </a:pP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rôles.</a:t>
            </a:r>
            <a:endParaRPr sz="1200">
              <a:latin typeface="Arial"/>
              <a:cs typeface="Arial"/>
            </a:endParaRPr>
          </a:p>
          <a:p>
            <a:pPr marR="567055" algn="r">
              <a:lnSpc>
                <a:spcPts val="1340"/>
              </a:lnSpc>
            </a:pPr>
            <a:r>
              <a:rPr sz="1200" spc="-25" dirty="0"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91" name="object 9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533144"/>
            <a:ext cx="3954779" cy="466725"/>
            <a:chOff x="112776" y="1533144"/>
            <a:chExt cx="3954779" cy="466725"/>
          </a:xfrm>
        </p:grpSpPr>
        <p:sp>
          <p:nvSpPr>
            <p:cNvPr id="3" name="object 3"/>
            <p:cNvSpPr/>
            <p:nvPr/>
          </p:nvSpPr>
          <p:spPr>
            <a:xfrm>
              <a:off x="117348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8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24461" y="647466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0695" y="462507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257" y="2048255"/>
            <a:ext cx="3891915" cy="3581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825"/>
              </a:spcBef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SEPTEMBRE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2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TOUSSAINT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257" y="2406395"/>
            <a:ext cx="936625" cy="481965"/>
          </a:xfrm>
          <a:prstGeom prst="rect">
            <a:avLst/>
          </a:prstGeom>
          <a:solidFill>
            <a:srgbClr val="B4C6E7"/>
          </a:solidFill>
          <a:ln w="9143">
            <a:solidFill>
              <a:srgbClr val="000000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167640" marR="154305" indent="-40005">
              <a:lnSpc>
                <a:spcPct val="100000"/>
              </a:lnSpc>
              <a:spcBef>
                <a:spcPts val="850"/>
              </a:spcBef>
            </a:pPr>
            <a:r>
              <a:rPr sz="1000" spc="-175" dirty="0">
                <a:latin typeface="Arial"/>
                <a:cs typeface="Arial"/>
              </a:rPr>
              <a:t>Découverte
de</a:t>
            </a:r>
            <a:r>
              <a:rPr sz="1000" dirty="0">
                <a:latin typeface="Arial"/>
                <a:cs typeface="Arial"/>
              </a:rPr>
              <a:t> la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cible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100" y="2459735"/>
            <a:ext cx="922019" cy="439420"/>
          </a:xfrm>
          <a:prstGeom prst="rect">
            <a:avLst/>
          </a:prstGeom>
          <a:solidFill>
            <a:srgbClr val="B4C6E7"/>
          </a:solidFill>
          <a:ln w="9144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147955" marR="49530" indent="-105410">
              <a:lnSpc>
                <a:spcPct val="100000"/>
              </a:lnSpc>
              <a:spcBef>
                <a:spcPts val="430"/>
              </a:spcBef>
            </a:pPr>
            <a:r>
              <a:rPr sz="1000" spc="-10" dirty="0">
                <a:latin typeface="Arial"/>
                <a:cs typeface="Arial"/>
              </a:rPr>
              <a:t>Découverte </a:t>
            </a:r>
            <a:r>
              <a:rPr sz="1000" spc="-380" dirty="0">
                <a:latin typeface="Arial"/>
                <a:cs typeface="Arial"/>
              </a:rPr>
              <a:t>de
l’adversaire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4011" y="2449067"/>
            <a:ext cx="978535" cy="439420"/>
          </a:xfrm>
          <a:prstGeom prst="rect">
            <a:avLst/>
          </a:prstGeom>
          <a:solidFill>
            <a:srgbClr val="006FC0"/>
          </a:solidFill>
          <a:ln w="9144">
            <a:solidFill>
              <a:srgbClr val="000000"/>
            </a:solidFill>
          </a:ln>
        </p:spPr>
        <p:txBody>
          <a:bodyPr vert="horz" wrap="square" lIns="0" tIns="65404" rIns="0" bIns="0" rtlCol="0">
            <a:spAutoFit/>
          </a:bodyPr>
          <a:lstStyle/>
          <a:p>
            <a:pPr marL="274955" marR="26034" indent="-274955">
              <a:lnSpc>
                <a:spcPct val="100000"/>
              </a:lnSpc>
              <a:spcBef>
                <a:spcPts val="515"/>
              </a:spcBef>
            </a:pPr>
            <a:r>
              <a:rPr sz="1000" b="1" spc="-229" dirty="0">
                <a:solidFill>
                  <a:srgbClr val="FFFFFF"/>
                </a:solidFill>
                <a:latin typeface="Arial"/>
                <a:cs typeface="Arial"/>
              </a:rPr>
              <a:t>Développement
moteur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15m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4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x4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401811" y="1115567"/>
            <a:ext cx="3514725" cy="448309"/>
            <a:chOff x="8401811" y="1115567"/>
            <a:chExt cx="3514725" cy="448309"/>
          </a:xfrm>
        </p:grpSpPr>
        <p:sp>
          <p:nvSpPr>
            <p:cNvPr id="13" name="object 13"/>
            <p:cNvSpPr/>
            <p:nvPr/>
          </p:nvSpPr>
          <p:spPr>
            <a:xfrm>
              <a:off x="8406383" y="1120139"/>
              <a:ext cx="3505200" cy="439420"/>
            </a:xfrm>
            <a:custGeom>
              <a:avLst/>
              <a:gdLst/>
              <a:ahLst/>
              <a:cxnLst/>
              <a:rect l="l" t="t" r="r" b="b"/>
              <a:pathLst>
                <a:path w="3505200" h="439419">
                  <a:moveTo>
                    <a:pt x="3432048" y="0"/>
                  </a:moveTo>
                  <a:lnTo>
                    <a:pt x="73151" y="0"/>
                  </a:lnTo>
                  <a:lnTo>
                    <a:pt x="44684" y="5750"/>
                  </a:lnTo>
                  <a:lnTo>
                    <a:pt x="21431" y="21431"/>
                  </a:lnTo>
                  <a:lnTo>
                    <a:pt x="5750" y="44684"/>
                  </a:lnTo>
                  <a:lnTo>
                    <a:pt x="0" y="73151"/>
                  </a:lnTo>
                  <a:lnTo>
                    <a:pt x="0" y="365760"/>
                  </a:lnTo>
                  <a:lnTo>
                    <a:pt x="5750" y="394227"/>
                  </a:lnTo>
                  <a:lnTo>
                    <a:pt x="21431" y="417480"/>
                  </a:lnTo>
                  <a:lnTo>
                    <a:pt x="44684" y="433161"/>
                  </a:lnTo>
                  <a:lnTo>
                    <a:pt x="73151" y="438912"/>
                  </a:lnTo>
                  <a:lnTo>
                    <a:pt x="3432048" y="438912"/>
                  </a:lnTo>
                  <a:lnTo>
                    <a:pt x="3460515" y="433161"/>
                  </a:lnTo>
                  <a:lnTo>
                    <a:pt x="3483768" y="417480"/>
                  </a:lnTo>
                  <a:lnTo>
                    <a:pt x="3499449" y="394227"/>
                  </a:lnTo>
                  <a:lnTo>
                    <a:pt x="3505200" y="365760"/>
                  </a:lnTo>
                  <a:lnTo>
                    <a:pt x="3505200" y="73151"/>
                  </a:lnTo>
                  <a:lnTo>
                    <a:pt x="3499449" y="44684"/>
                  </a:lnTo>
                  <a:lnTo>
                    <a:pt x="3483768" y="21431"/>
                  </a:lnTo>
                  <a:lnTo>
                    <a:pt x="3460515" y="5750"/>
                  </a:lnTo>
                  <a:lnTo>
                    <a:pt x="343204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06383" y="1120139"/>
              <a:ext cx="3505200" cy="439420"/>
            </a:xfrm>
            <a:custGeom>
              <a:avLst/>
              <a:gdLst/>
              <a:ahLst/>
              <a:cxnLst/>
              <a:rect l="l" t="t" r="r" b="b"/>
              <a:pathLst>
                <a:path w="3505200" h="439419">
                  <a:moveTo>
                    <a:pt x="0" y="73151"/>
                  </a:moveTo>
                  <a:lnTo>
                    <a:pt x="5750" y="44684"/>
                  </a:lnTo>
                  <a:lnTo>
                    <a:pt x="21431" y="21431"/>
                  </a:lnTo>
                  <a:lnTo>
                    <a:pt x="44684" y="5750"/>
                  </a:lnTo>
                  <a:lnTo>
                    <a:pt x="73151" y="0"/>
                  </a:lnTo>
                  <a:lnTo>
                    <a:pt x="3432048" y="0"/>
                  </a:lnTo>
                  <a:lnTo>
                    <a:pt x="3460515" y="5750"/>
                  </a:lnTo>
                  <a:lnTo>
                    <a:pt x="3483768" y="21431"/>
                  </a:lnTo>
                  <a:lnTo>
                    <a:pt x="3499449" y="44684"/>
                  </a:lnTo>
                  <a:lnTo>
                    <a:pt x="3505200" y="73151"/>
                  </a:lnTo>
                  <a:lnTo>
                    <a:pt x="3505200" y="365760"/>
                  </a:lnTo>
                  <a:lnTo>
                    <a:pt x="3499449" y="394227"/>
                  </a:lnTo>
                  <a:lnTo>
                    <a:pt x="3483768" y="417480"/>
                  </a:lnTo>
                  <a:lnTo>
                    <a:pt x="3460515" y="433161"/>
                  </a:lnTo>
                  <a:lnTo>
                    <a:pt x="3432048" y="438912"/>
                  </a:lnTo>
                  <a:lnTo>
                    <a:pt x="73151" y="438912"/>
                  </a:lnTo>
                  <a:lnTo>
                    <a:pt x="44684" y="433161"/>
                  </a:lnTo>
                  <a:lnTo>
                    <a:pt x="21431" y="417480"/>
                  </a:lnTo>
                  <a:lnTo>
                    <a:pt x="5750" y="394227"/>
                  </a:lnTo>
                  <a:lnTo>
                    <a:pt x="0" y="36576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398634" y="1176909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97240" y="1601724"/>
            <a:ext cx="3514725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66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97240" y="4166615"/>
            <a:ext cx="3505200" cy="32004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62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45754" y="4532833"/>
            <a:ext cx="30060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traverser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terrain</a:t>
            </a:r>
            <a:r>
              <a:rPr sz="1600" b="1" spc="-25" dirty="0">
                <a:latin typeface="Arial"/>
                <a:cs typeface="Arial"/>
              </a:rPr>
              <a:t> en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Arial"/>
                <a:cs typeface="Arial"/>
              </a:rPr>
              <a:t>respectant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consignes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763" y="1128724"/>
            <a:ext cx="3648710" cy="768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3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traversée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magique</a:t>
            </a:r>
            <a:endParaRPr sz="1600">
              <a:latin typeface="Arial Black"/>
              <a:cs typeface="Arial Black"/>
            </a:endParaRPr>
          </a:p>
          <a:p>
            <a:pPr marL="922019">
              <a:lnSpc>
                <a:spcPct val="100000"/>
              </a:lnSpc>
              <a:spcBef>
                <a:spcPts val="1775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68651" y="2459735"/>
            <a:ext cx="922019" cy="439420"/>
          </a:xfrm>
          <a:prstGeom prst="rect">
            <a:avLst/>
          </a:prstGeom>
          <a:solidFill>
            <a:srgbClr val="B4C6E7"/>
          </a:solidFill>
          <a:ln w="9144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85090" marR="84455" indent="10160">
              <a:lnSpc>
                <a:spcPct val="100000"/>
              </a:lnSpc>
              <a:spcBef>
                <a:spcPts val="630"/>
              </a:spcBef>
            </a:pPr>
            <a:r>
              <a:rPr sz="1000" spc="-135" dirty="0">
                <a:latin typeface="Arial"/>
                <a:cs typeface="Arial"/>
              </a:rPr>
              <a:t>Reconnaître
Le</a:t>
            </a:r>
            <a:r>
              <a:rPr sz="1000" spc="-10" dirty="0">
                <a:latin typeface="Arial"/>
                <a:cs typeface="Arial"/>
              </a:rPr>
              <a:t> partenaire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8973" y="5146357"/>
            <a:ext cx="11919585" cy="678815"/>
            <a:chOff x="168973" y="5146357"/>
            <a:chExt cx="11919585" cy="678815"/>
          </a:xfrm>
        </p:grpSpPr>
        <p:sp>
          <p:nvSpPr>
            <p:cNvPr id="25" name="object 25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11855958" y="0"/>
                  </a:moveTo>
                  <a:lnTo>
                    <a:pt x="54102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2" y="324611"/>
                  </a:lnTo>
                  <a:lnTo>
                    <a:pt x="11855958" y="324611"/>
                  </a:lnTo>
                  <a:lnTo>
                    <a:pt x="11877002" y="320355"/>
                  </a:lnTo>
                  <a:lnTo>
                    <a:pt x="11894200" y="308752"/>
                  </a:lnTo>
                  <a:lnTo>
                    <a:pt x="11905803" y="291554"/>
                  </a:lnTo>
                  <a:lnTo>
                    <a:pt x="11910060" y="270509"/>
                  </a:lnTo>
                  <a:lnTo>
                    <a:pt x="11910060" y="54101"/>
                  </a:lnTo>
                  <a:lnTo>
                    <a:pt x="11905803" y="33057"/>
                  </a:lnTo>
                  <a:lnTo>
                    <a:pt x="11894200" y="15859"/>
                  </a:lnTo>
                  <a:lnTo>
                    <a:pt x="11877002" y="4256"/>
                  </a:lnTo>
                  <a:lnTo>
                    <a:pt x="1185595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2" y="0"/>
                  </a:lnTo>
                  <a:lnTo>
                    <a:pt x="11855958" y="0"/>
                  </a:lnTo>
                  <a:lnTo>
                    <a:pt x="11877002" y="4256"/>
                  </a:lnTo>
                  <a:lnTo>
                    <a:pt x="11894200" y="15859"/>
                  </a:lnTo>
                  <a:lnTo>
                    <a:pt x="11905803" y="33057"/>
                  </a:lnTo>
                  <a:lnTo>
                    <a:pt x="11910060" y="54101"/>
                  </a:lnTo>
                  <a:lnTo>
                    <a:pt x="11910060" y="270509"/>
                  </a:lnTo>
                  <a:lnTo>
                    <a:pt x="11905803" y="291554"/>
                  </a:lnTo>
                  <a:lnTo>
                    <a:pt x="11894200" y="308752"/>
                  </a:lnTo>
                  <a:lnTo>
                    <a:pt x="11877002" y="320355"/>
                  </a:lnTo>
                  <a:lnTo>
                    <a:pt x="11855958" y="324611"/>
                  </a:lnTo>
                  <a:lnTo>
                    <a:pt x="54102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192523" y="1539239"/>
            <a:ext cx="4028440" cy="3441700"/>
            <a:chOff x="4192523" y="1539239"/>
            <a:chExt cx="4028440" cy="3441700"/>
          </a:xfrm>
        </p:grpSpPr>
        <p:sp>
          <p:nvSpPr>
            <p:cNvPr id="36" name="object 36"/>
            <p:cNvSpPr/>
            <p:nvPr/>
          </p:nvSpPr>
          <p:spPr>
            <a:xfrm>
              <a:off x="4197095" y="1543811"/>
              <a:ext cx="4018915" cy="3432175"/>
            </a:xfrm>
            <a:custGeom>
              <a:avLst/>
              <a:gdLst/>
              <a:ahLst/>
              <a:cxnLst/>
              <a:rect l="l" t="t" r="r" b="b"/>
              <a:pathLst>
                <a:path w="4018915" h="3432175">
                  <a:moveTo>
                    <a:pt x="4018788" y="0"/>
                  </a:moveTo>
                  <a:lnTo>
                    <a:pt x="0" y="0"/>
                  </a:lnTo>
                  <a:lnTo>
                    <a:pt x="0" y="3432048"/>
                  </a:lnTo>
                  <a:lnTo>
                    <a:pt x="4018788" y="3432048"/>
                  </a:lnTo>
                  <a:lnTo>
                    <a:pt x="401878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97095" y="1543811"/>
              <a:ext cx="4018915" cy="3432175"/>
            </a:xfrm>
            <a:custGeom>
              <a:avLst/>
              <a:gdLst/>
              <a:ahLst/>
              <a:cxnLst/>
              <a:rect l="l" t="t" r="r" b="b"/>
              <a:pathLst>
                <a:path w="4018915" h="3432175">
                  <a:moveTo>
                    <a:pt x="0" y="3432048"/>
                  </a:moveTo>
                  <a:lnTo>
                    <a:pt x="4018788" y="3432048"/>
                  </a:lnTo>
                  <a:lnTo>
                    <a:pt x="4018788" y="0"/>
                  </a:lnTo>
                  <a:lnTo>
                    <a:pt x="0" y="0"/>
                  </a:lnTo>
                  <a:lnTo>
                    <a:pt x="0" y="343204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83023" y="4657344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59"/>
                  </a:lnTo>
                  <a:lnTo>
                    <a:pt x="172212" y="251459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83023" y="4657344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59"/>
                  </a:moveTo>
                  <a:lnTo>
                    <a:pt x="86105" y="0"/>
                  </a:lnTo>
                  <a:lnTo>
                    <a:pt x="172212" y="251459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67783" y="4110227"/>
              <a:ext cx="170815" cy="253365"/>
            </a:xfrm>
            <a:custGeom>
              <a:avLst/>
              <a:gdLst/>
              <a:ahLst/>
              <a:cxnLst/>
              <a:rect l="l" t="t" r="r" b="b"/>
              <a:pathLst>
                <a:path w="170814" h="253364">
                  <a:moveTo>
                    <a:pt x="85343" y="0"/>
                  </a:moveTo>
                  <a:lnTo>
                    <a:pt x="0" y="252984"/>
                  </a:lnTo>
                  <a:lnTo>
                    <a:pt x="170687" y="252984"/>
                  </a:lnTo>
                  <a:lnTo>
                    <a:pt x="853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67783" y="4110227"/>
              <a:ext cx="170815" cy="253365"/>
            </a:xfrm>
            <a:custGeom>
              <a:avLst/>
              <a:gdLst/>
              <a:ahLst/>
              <a:cxnLst/>
              <a:rect l="l" t="t" r="r" b="b"/>
              <a:pathLst>
                <a:path w="170814" h="253364">
                  <a:moveTo>
                    <a:pt x="0" y="252984"/>
                  </a:moveTo>
                  <a:lnTo>
                    <a:pt x="85343" y="0"/>
                  </a:lnTo>
                  <a:lnTo>
                    <a:pt x="170687" y="252984"/>
                  </a:lnTo>
                  <a:lnTo>
                    <a:pt x="0" y="2529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38515" y="4657344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59"/>
                  </a:lnTo>
                  <a:lnTo>
                    <a:pt x="172211" y="251459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938515" y="4657344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59"/>
                  </a:moveTo>
                  <a:lnTo>
                    <a:pt x="86105" y="0"/>
                  </a:lnTo>
                  <a:lnTo>
                    <a:pt x="172211" y="251459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46135" y="4110227"/>
              <a:ext cx="170815" cy="253365"/>
            </a:xfrm>
            <a:custGeom>
              <a:avLst/>
              <a:gdLst/>
              <a:ahLst/>
              <a:cxnLst/>
              <a:rect l="l" t="t" r="r" b="b"/>
              <a:pathLst>
                <a:path w="170815" h="253364">
                  <a:moveTo>
                    <a:pt x="85344" y="0"/>
                  </a:moveTo>
                  <a:lnTo>
                    <a:pt x="0" y="252984"/>
                  </a:lnTo>
                  <a:lnTo>
                    <a:pt x="170688" y="25298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46135" y="4110227"/>
              <a:ext cx="170815" cy="253365"/>
            </a:xfrm>
            <a:custGeom>
              <a:avLst/>
              <a:gdLst/>
              <a:ahLst/>
              <a:cxnLst/>
              <a:rect l="l" t="t" r="r" b="b"/>
              <a:pathLst>
                <a:path w="170815" h="253364">
                  <a:moveTo>
                    <a:pt x="0" y="252984"/>
                  </a:moveTo>
                  <a:lnTo>
                    <a:pt x="85344" y="0"/>
                  </a:lnTo>
                  <a:lnTo>
                    <a:pt x="170688" y="252984"/>
                  </a:lnTo>
                  <a:lnTo>
                    <a:pt x="0" y="2529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3563" y="4582667"/>
              <a:ext cx="187452" cy="18288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759" y="4573523"/>
              <a:ext cx="187451" cy="18288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4327" y="4582667"/>
              <a:ext cx="187451" cy="18288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3903" y="4590288"/>
              <a:ext cx="188975" cy="18288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776088" y="4654550"/>
              <a:ext cx="410209" cy="76200"/>
            </a:xfrm>
            <a:custGeom>
              <a:avLst/>
              <a:gdLst/>
              <a:ahLst/>
              <a:cxnLst/>
              <a:rect l="l" t="t" r="r" b="b"/>
              <a:pathLst>
                <a:path w="410210" h="76200">
                  <a:moveTo>
                    <a:pt x="409956" y="0"/>
                  </a:moveTo>
                  <a:lnTo>
                    <a:pt x="374282" y="27195"/>
                  </a:lnTo>
                  <a:lnTo>
                    <a:pt x="335670" y="48356"/>
                  </a:lnTo>
                  <a:lnTo>
                    <a:pt x="294778" y="63482"/>
                  </a:lnTo>
                  <a:lnTo>
                    <a:pt x="252264" y="72572"/>
                  </a:lnTo>
                  <a:lnTo>
                    <a:pt x="208788" y="75628"/>
                  </a:lnTo>
                  <a:lnTo>
                    <a:pt x="165006" y="72649"/>
                  </a:lnTo>
                  <a:lnTo>
                    <a:pt x="121578" y="63634"/>
                  </a:lnTo>
                  <a:lnTo>
                    <a:pt x="79162" y="48585"/>
                  </a:lnTo>
                  <a:lnTo>
                    <a:pt x="38416" y="27500"/>
                  </a:lnTo>
                  <a:lnTo>
                    <a:pt x="0" y="3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82411" y="4632197"/>
              <a:ext cx="409575" cy="85725"/>
            </a:xfrm>
            <a:custGeom>
              <a:avLst/>
              <a:gdLst/>
              <a:ahLst/>
              <a:cxnLst/>
              <a:rect l="l" t="t" r="r" b="b"/>
              <a:pathLst>
                <a:path w="409575" h="85725">
                  <a:moveTo>
                    <a:pt x="409448" y="0"/>
                  </a:moveTo>
                  <a:lnTo>
                    <a:pt x="375153" y="28961"/>
                  </a:lnTo>
                  <a:lnTo>
                    <a:pt x="337628" y="52044"/>
                  </a:lnTo>
                  <a:lnTo>
                    <a:pt x="297532" y="69214"/>
                  </a:lnTo>
                  <a:lnTo>
                    <a:pt x="255519" y="80436"/>
                  </a:lnTo>
                  <a:lnTo>
                    <a:pt x="212248" y="85677"/>
                  </a:lnTo>
                  <a:lnTo>
                    <a:pt x="168375" y="84902"/>
                  </a:lnTo>
                  <a:lnTo>
                    <a:pt x="124557" y="78076"/>
                  </a:lnTo>
                  <a:lnTo>
                    <a:pt x="81450" y="65166"/>
                  </a:lnTo>
                  <a:lnTo>
                    <a:pt x="39712" y="46137"/>
                  </a:lnTo>
                  <a:lnTo>
                    <a:pt x="0" y="2095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27901" y="4643500"/>
              <a:ext cx="410845" cy="76200"/>
            </a:xfrm>
            <a:custGeom>
              <a:avLst/>
              <a:gdLst/>
              <a:ahLst/>
              <a:cxnLst/>
              <a:rect l="l" t="t" r="r" b="b"/>
              <a:pathLst>
                <a:path w="410845" h="76200">
                  <a:moveTo>
                    <a:pt x="410464" y="888"/>
                  </a:moveTo>
                  <a:lnTo>
                    <a:pt x="374549" y="28001"/>
                  </a:lnTo>
                  <a:lnTo>
                    <a:pt x="335747" y="49064"/>
                  </a:lnTo>
                  <a:lnTo>
                    <a:pt x="294712" y="64080"/>
                  </a:lnTo>
                  <a:lnTo>
                    <a:pt x="252100" y="73051"/>
                  </a:lnTo>
                  <a:lnTo>
                    <a:pt x="208565" y="75977"/>
                  </a:lnTo>
                  <a:lnTo>
                    <a:pt x="164764" y="72861"/>
                  </a:lnTo>
                  <a:lnTo>
                    <a:pt x="121352" y="63703"/>
                  </a:lnTo>
                  <a:lnTo>
                    <a:pt x="78983" y="48506"/>
                  </a:lnTo>
                  <a:lnTo>
                    <a:pt x="38314" y="2727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11160" y="4606544"/>
              <a:ext cx="408305" cy="96520"/>
            </a:xfrm>
            <a:custGeom>
              <a:avLst/>
              <a:gdLst/>
              <a:ahLst/>
              <a:cxnLst/>
              <a:rect l="l" t="t" r="r" b="b"/>
              <a:pathLst>
                <a:path w="408304" h="96520">
                  <a:moveTo>
                    <a:pt x="407924" y="0"/>
                  </a:moveTo>
                  <a:lnTo>
                    <a:pt x="375088" y="30579"/>
                  </a:lnTo>
                  <a:lnTo>
                    <a:pt x="338738" y="55446"/>
                  </a:lnTo>
                  <a:lnTo>
                    <a:pt x="299529" y="74533"/>
                  </a:lnTo>
                  <a:lnTo>
                    <a:pt x="258116" y="87776"/>
                  </a:lnTo>
                  <a:lnTo>
                    <a:pt x="215153" y="95107"/>
                  </a:lnTo>
                  <a:lnTo>
                    <a:pt x="171295" y="96460"/>
                  </a:lnTo>
                  <a:lnTo>
                    <a:pt x="127196" y="91768"/>
                  </a:lnTo>
                  <a:lnTo>
                    <a:pt x="83511" y="80967"/>
                  </a:lnTo>
                  <a:lnTo>
                    <a:pt x="40894" y="63988"/>
                  </a:lnTo>
                  <a:lnTo>
                    <a:pt x="0" y="4076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4751" y="4604004"/>
              <a:ext cx="188975" cy="1844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4663" y="4604004"/>
              <a:ext cx="187452" cy="1844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9044" y="4604004"/>
              <a:ext cx="188975" cy="18440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1483" y="4604004"/>
              <a:ext cx="187452" cy="18440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145658" y="4683251"/>
              <a:ext cx="410209" cy="75565"/>
            </a:xfrm>
            <a:custGeom>
              <a:avLst/>
              <a:gdLst/>
              <a:ahLst/>
              <a:cxnLst/>
              <a:rect l="l" t="t" r="r" b="b"/>
              <a:pathLst>
                <a:path w="410210" h="75564">
                  <a:moveTo>
                    <a:pt x="409955" y="254"/>
                  </a:moveTo>
                  <a:lnTo>
                    <a:pt x="374217" y="27373"/>
                  </a:lnTo>
                  <a:lnTo>
                    <a:pt x="335560" y="48459"/>
                  </a:lnTo>
                  <a:lnTo>
                    <a:pt x="294642" y="63511"/>
                  </a:lnTo>
                  <a:lnTo>
                    <a:pt x="252118" y="72530"/>
                  </a:lnTo>
                  <a:lnTo>
                    <a:pt x="208645" y="75517"/>
                  </a:lnTo>
                  <a:lnTo>
                    <a:pt x="164878" y="72473"/>
                  </a:lnTo>
                  <a:lnTo>
                    <a:pt x="121474" y="63398"/>
                  </a:lnTo>
                  <a:lnTo>
                    <a:pt x="79089" y="48294"/>
                  </a:lnTo>
                  <a:lnTo>
                    <a:pt x="38379" y="2716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48933" y="4686807"/>
              <a:ext cx="409575" cy="75565"/>
            </a:xfrm>
            <a:custGeom>
              <a:avLst/>
              <a:gdLst/>
              <a:ahLst/>
              <a:cxnLst/>
              <a:rect l="l" t="t" r="r" b="b"/>
              <a:pathLst>
                <a:path w="409575" h="75564">
                  <a:moveTo>
                    <a:pt x="409448" y="0"/>
                  </a:moveTo>
                  <a:lnTo>
                    <a:pt x="373716" y="27161"/>
                  </a:lnTo>
                  <a:lnTo>
                    <a:pt x="335080" y="48295"/>
                  </a:lnTo>
                  <a:lnTo>
                    <a:pt x="294195" y="63402"/>
                  </a:lnTo>
                  <a:lnTo>
                    <a:pt x="251716" y="72481"/>
                  </a:lnTo>
                  <a:lnTo>
                    <a:pt x="208295" y="75533"/>
                  </a:lnTo>
                  <a:lnTo>
                    <a:pt x="164589" y="72557"/>
                  </a:lnTo>
                  <a:lnTo>
                    <a:pt x="121252" y="63554"/>
                  </a:lnTo>
                  <a:lnTo>
                    <a:pt x="78939" y="48524"/>
                  </a:lnTo>
                  <a:lnTo>
                    <a:pt x="38303" y="27466"/>
                  </a:lnTo>
                  <a:lnTo>
                    <a:pt x="0" y="3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71689" y="4686807"/>
              <a:ext cx="410209" cy="76200"/>
            </a:xfrm>
            <a:custGeom>
              <a:avLst/>
              <a:gdLst/>
              <a:ahLst/>
              <a:cxnLst/>
              <a:rect l="l" t="t" r="r" b="b"/>
              <a:pathLst>
                <a:path w="410209" h="76200">
                  <a:moveTo>
                    <a:pt x="409828" y="0"/>
                  </a:moveTo>
                  <a:lnTo>
                    <a:pt x="374055" y="27203"/>
                  </a:lnTo>
                  <a:lnTo>
                    <a:pt x="335373" y="48385"/>
                  </a:lnTo>
                  <a:lnTo>
                    <a:pt x="294438" y="63547"/>
                  </a:lnTo>
                  <a:lnTo>
                    <a:pt x="251908" y="72686"/>
                  </a:lnTo>
                  <a:lnTo>
                    <a:pt x="208438" y="75803"/>
                  </a:lnTo>
                  <a:lnTo>
                    <a:pt x="164687" y="72895"/>
                  </a:lnTo>
                  <a:lnTo>
                    <a:pt x="121311" y="63964"/>
                  </a:lnTo>
                  <a:lnTo>
                    <a:pt x="78966" y="49007"/>
                  </a:lnTo>
                  <a:lnTo>
                    <a:pt x="38310" y="28025"/>
                  </a:lnTo>
                  <a:lnTo>
                    <a:pt x="0" y="10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36333" y="4708651"/>
              <a:ext cx="410209" cy="75565"/>
            </a:xfrm>
            <a:custGeom>
              <a:avLst/>
              <a:gdLst/>
              <a:ahLst/>
              <a:cxnLst/>
              <a:rect l="l" t="t" r="r" b="b"/>
              <a:pathLst>
                <a:path w="410209" h="75564">
                  <a:moveTo>
                    <a:pt x="409956" y="254"/>
                  </a:moveTo>
                  <a:lnTo>
                    <a:pt x="374217" y="27373"/>
                  </a:lnTo>
                  <a:lnTo>
                    <a:pt x="335560" y="48459"/>
                  </a:lnTo>
                  <a:lnTo>
                    <a:pt x="294642" y="63511"/>
                  </a:lnTo>
                  <a:lnTo>
                    <a:pt x="252118" y="72530"/>
                  </a:lnTo>
                  <a:lnTo>
                    <a:pt x="208645" y="75517"/>
                  </a:lnTo>
                  <a:lnTo>
                    <a:pt x="164878" y="72473"/>
                  </a:lnTo>
                  <a:lnTo>
                    <a:pt x="121474" y="63398"/>
                  </a:lnTo>
                  <a:lnTo>
                    <a:pt x="79089" y="48294"/>
                  </a:lnTo>
                  <a:lnTo>
                    <a:pt x="38379" y="2716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6943" y="4411979"/>
              <a:ext cx="111252" cy="12192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01283" y="4442460"/>
              <a:ext cx="109728" cy="12192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11851" y="4419600"/>
              <a:ext cx="111252" cy="12192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0572" y="4454651"/>
              <a:ext cx="111251" cy="1219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67244" y="4442460"/>
              <a:ext cx="111251" cy="1234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79335" y="4419600"/>
              <a:ext cx="109728" cy="12192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2151" y="4454651"/>
              <a:ext cx="111251" cy="1219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2051" y="4454651"/>
              <a:ext cx="111251" cy="12192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352543" y="2135123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60"/>
                  </a:lnTo>
                  <a:lnTo>
                    <a:pt x="172211" y="251460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52543" y="2135123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60"/>
                  </a:moveTo>
                  <a:lnTo>
                    <a:pt x="86105" y="0"/>
                  </a:lnTo>
                  <a:lnTo>
                    <a:pt x="172211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37303" y="1589531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4" h="250189">
                  <a:moveTo>
                    <a:pt x="85344" y="0"/>
                  </a:moveTo>
                  <a:lnTo>
                    <a:pt x="0" y="249935"/>
                  </a:lnTo>
                  <a:lnTo>
                    <a:pt x="170687" y="249935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37303" y="1589531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4" h="250189">
                  <a:moveTo>
                    <a:pt x="0" y="249935"/>
                  </a:moveTo>
                  <a:lnTo>
                    <a:pt x="85344" y="0"/>
                  </a:lnTo>
                  <a:lnTo>
                    <a:pt x="170687" y="249935"/>
                  </a:lnTo>
                  <a:lnTo>
                    <a:pt x="0" y="24993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09559" y="2135123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5" h="251460">
                  <a:moveTo>
                    <a:pt x="85344" y="0"/>
                  </a:moveTo>
                  <a:lnTo>
                    <a:pt x="0" y="251460"/>
                  </a:lnTo>
                  <a:lnTo>
                    <a:pt x="170688" y="251460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09559" y="2135123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5" h="251460">
                  <a:moveTo>
                    <a:pt x="0" y="251460"/>
                  </a:moveTo>
                  <a:lnTo>
                    <a:pt x="85344" y="0"/>
                  </a:lnTo>
                  <a:lnTo>
                    <a:pt x="170688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915655" y="1589531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5" h="250189">
                  <a:moveTo>
                    <a:pt x="85344" y="0"/>
                  </a:moveTo>
                  <a:lnTo>
                    <a:pt x="0" y="249935"/>
                  </a:lnTo>
                  <a:lnTo>
                    <a:pt x="170688" y="249935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15655" y="1589531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5" h="250189">
                  <a:moveTo>
                    <a:pt x="0" y="249935"/>
                  </a:moveTo>
                  <a:lnTo>
                    <a:pt x="85344" y="0"/>
                  </a:lnTo>
                  <a:lnTo>
                    <a:pt x="170688" y="249935"/>
                  </a:lnTo>
                  <a:lnTo>
                    <a:pt x="0" y="24993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86230" y="5068749"/>
            <a:ext cx="11885295" cy="72072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569335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113030" algn="ctr">
              <a:lnSpc>
                <a:spcPct val="100000"/>
              </a:lnSpc>
              <a:spcBef>
                <a:spcPts val="720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96392" y="5895543"/>
            <a:ext cx="2687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-</a:t>
            </a:r>
            <a:r>
              <a:rPr sz="1200" spc="5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350" dirty="0">
                <a:latin typeface="Arial"/>
                <a:cs typeface="Arial"/>
              </a:rPr>
              <a:t>joueurs
mais</a:t>
            </a:r>
            <a:r>
              <a:rPr sz="1200" b="1" dirty="0">
                <a:latin typeface="Arial"/>
                <a:cs typeface="Arial"/>
              </a:rPr>
              <a:t> agrandir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l’espace.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8374506" y="1975230"/>
            <a:ext cx="3494404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Au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signal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l’éducateur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380" dirty="0">
                <a:latin typeface="Arial"/>
                <a:cs typeface="Arial"/>
              </a:rPr>
              <a:t>(grand
magicien),</a:t>
            </a:r>
            <a:r>
              <a:rPr sz="1600" b="1" dirty="0">
                <a:latin typeface="Arial"/>
                <a:cs typeface="Arial"/>
              </a:rPr>
              <a:t> le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joueur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(petit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magicien)
traverse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terrain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exécutant
certaines </a:t>
            </a:r>
            <a:r>
              <a:rPr sz="1600" b="1" dirty="0">
                <a:latin typeface="Arial"/>
                <a:cs typeface="Arial"/>
              </a:rPr>
              <a:t>actions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(tours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magie)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293370">
              <a:lnSpc>
                <a:spcPct val="100000"/>
              </a:lnSpc>
              <a:buChar char="•"/>
              <a:tabLst>
                <a:tab pos="140970" algn="l"/>
              </a:tabLst>
            </a:pPr>
            <a:r>
              <a:rPr sz="1600" b="1" dirty="0">
                <a:latin typeface="Arial"/>
                <a:cs typeface="Arial"/>
              </a:rPr>
              <a:t>Lancer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l’air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55" dirty="0">
                <a:latin typeface="Arial"/>
                <a:cs typeface="Arial"/>
              </a:rPr>
              <a:t>taper
dans</a:t>
            </a:r>
            <a:r>
              <a:rPr sz="1600" b="1" dirty="0">
                <a:latin typeface="Arial"/>
                <a:cs typeface="Arial"/>
              </a:rPr>
              <a:t> ses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mains</a:t>
            </a:r>
            <a:endParaRPr sz="1600">
              <a:latin typeface="Arial"/>
              <a:cs typeface="Arial"/>
            </a:endParaRPr>
          </a:p>
          <a:p>
            <a:pPr marL="12700" marR="450850">
              <a:lnSpc>
                <a:spcPct val="100000"/>
              </a:lnSpc>
              <a:buChar char="•"/>
              <a:tabLst>
                <a:tab pos="140970" algn="l"/>
              </a:tabLst>
            </a:pPr>
            <a:r>
              <a:rPr sz="1600" b="1" dirty="0">
                <a:latin typeface="Arial"/>
                <a:cs typeface="Arial"/>
              </a:rPr>
              <a:t>Conduire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ballon,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utiliser </a:t>
            </a:r>
            <a:r>
              <a:rPr sz="1600" b="1" spc="-670" dirty="0">
                <a:latin typeface="Arial"/>
                <a:cs typeface="Arial"/>
              </a:rPr>
              <a:t>les
différentes</a:t>
            </a:r>
            <a:r>
              <a:rPr sz="1600" b="1" spc="1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surfaces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125470" y="5887618"/>
            <a:ext cx="27089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Mettre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 équipes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face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face </a:t>
            </a:r>
            <a:r>
              <a:rPr sz="1200" b="1" spc="-434" dirty="0">
                <a:latin typeface="Arial"/>
                <a:cs typeface="Arial"/>
              </a:rPr>
              <a:t>afin
qu’elles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s’évitent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exécutant les
actions.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Inventer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d’autres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tour de</a:t>
            </a:r>
            <a:r>
              <a:rPr sz="1200" b="1" spc="-10" dirty="0">
                <a:latin typeface="Arial"/>
                <a:cs typeface="Arial"/>
              </a:rPr>
              <a:t> magie.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100953" y="5903467"/>
            <a:ext cx="2427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l’action.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Expliquer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démontrer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Corriger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160256" y="5884570"/>
            <a:ext cx="2792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valoriser.</a:t>
            </a:r>
            <a:endParaRPr sz="1200">
              <a:latin typeface="Arial"/>
              <a:cs typeface="Arial"/>
            </a:endParaRPr>
          </a:p>
          <a:p>
            <a:pPr marL="97790" marR="5080" indent="-85725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Complexifier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simplifier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20" dirty="0">
                <a:latin typeface="Arial"/>
                <a:cs typeface="Arial"/>
              </a:rPr>
              <a:t>les
consignes</a:t>
            </a:r>
            <a:r>
              <a:rPr sz="1200" b="1" dirty="0">
                <a:latin typeface="Arial"/>
                <a:cs typeface="Arial"/>
              </a:rPr>
              <a:t> en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fonction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la</a:t>
            </a:r>
            <a:r>
              <a:rPr sz="1200" b="1" spc="-10" dirty="0">
                <a:latin typeface="Arial"/>
                <a:cs typeface="Arial"/>
              </a:rPr>
              <a:t> réussite.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160256" y="6433210"/>
            <a:ext cx="2284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Utiliser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 vocabulaire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imagé.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89" name="object 8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585" y="1532953"/>
            <a:ext cx="3955415" cy="878205"/>
            <a:chOff x="112585" y="1532953"/>
            <a:chExt cx="3955415" cy="878205"/>
          </a:xfrm>
        </p:grpSpPr>
        <p:sp>
          <p:nvSpPr>
            <p:cNvPr id="3" name="object 3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3906012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3906012" y="358139"/>
                  </a:lnTo>
                  <a:lnTo>
                    <a:pt x="3906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0" y="358139"/>
                  </a:moveTo>
                  <a:lnTo>
                    <a:pt x="3906012" y="358139"/>
                  </a:lnTo>
                  <a:lnTo>
                    <a:pt x="3906012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824461" y="647466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0695" y="462507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257" y="2048255"/>
            <a:ext cx="1680210" cy="3581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82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NOVEMBRE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48839" y="2048255"/>
            <a:ext cx="1902460" cy="3581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82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DECEMBRE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9257" y="2406395"/>
            <a:ext cx="936625" cy="481965"/>
          </a:xfrm>
          <a:prstGeom prst="rect">
            <a:avLst/>
          </a:prstGeom>
          <a:solidFill>
            <a:srgbClr val="006FC0"/>
          </a:solidFill>
          <a:ln w="9143">
            <a:solidFill>
              <a:srgbClr val="0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216535" marR="105410" indent="-40005">
              <a:lnSpc>
                <a:spcPct val="100000"/>
              </a:lnSpc>
              <a:spcBef>
                <a:spcPts val="825"/>
              </a:spcBef>
            </a:pPr>
            <a:r>
              <a:rPr sz="1000" spc="-175" dirty="0">
                <a:solidFill>
                  <a:srgbClr val="FFFFFF"/>
                </a:solidFill>
                <a:latin typeface="Arial"/>
                <a:cs typeface="Arial"/>
              </a:rPr>
              <a:t>Découverte
de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 la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cible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1100" y="2459735"/>
            <a:ext cx="922019" cy="439420"/>
          </a:xfrm>
          <a:prstGeom prst="rect">
            <a:avLst/>
          </a:prstGeom>
          <a:solidFill>
            <a:srgbClr val="B4C6E7"/>
          </a:solidFill>
          <a:ln w="9144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147955" marR="49530" indent="-105410">
              <a:lnSpc>
                <a:spcPct val="100000"/>
              </a:lnSpc>
              <a:spcBef>
                <a:spcPts val="430"/>
              </a:spcBef>
            </a:pPr>
            <a:r>
              <a:rPr sz="1000" spc="-10" dirty="0">
                <a:latin typeface="Arial"/>
                <a:cs typeface="Arial"/>
              </a:rPr>
              <a:t>Découverte </a:t>
            </a:r>
            <a:r>
              <a:rPr sz="1000" spc="-380" dirty="0">
                <a:latin typeface="Arial"/>
                <a:cs typeface="Arial"/>
              </a:rPr>
              <a:t>de
l’adversaire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44011" y="2449067"/>
            <a:ext cx="978535" cy="439420"/>
          </a:xfrm>
          <a:prstGeom prst="rect">
            <a:avLst/>
          </a:prstGeom>
          <a:solidFill>
            <a:srgbClr val="B4C6E7"/>
          </a:solidFill>
          <a:ln w="9144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294640" marR="50800" indent="-260985">
              <a:lnSpc>
                <a:spcPct val="100000"/>
              </a:lnSpc>
              <a:spcBef>
                <a:spcPts val="590"/>
              </a:spcBef>
            </a:pPr>
            <a:r>
              <a:rPr sz="1000" spc="-215" dirty="0">
                <a:latin typeface="Arial"/>
                <a:cs typeface="Arial"/>
              </a:rPr>
              <a:t>Développement
moteur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30m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7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x1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401811" y="1115567"/>
            <a:ext cx="3514725" cy="448309"/>
            <a:chOff x="8401811" y="1115567"/>
            <a:chExt cx="3514725" cy="448309"/>
          </a:xfrm>
        </p:grpSpPr>
        <p:sp>
          <p:nvSpPr>
            <p:cNvPr id="16" name="object 16"/>
            <p:cNvSpPr/>
            <p:nvPr/>
          </p:nvSpPr>
          <p:spPr>
            <a:xfrm>
              <a:off x="8406383" y="1120139"/>
              <a:ext cx="3505200" cy="439420"/>
            </a:xfrm>
            <a:custGeom>
              <a:avLst/>
              <a:gdLst/>
              <a:ahLst/>
              <a:cxnLst/>
              <a:rect l="l" t="t" r="r" b="b"/>
              <a:pathLst>
                <a:path w="3505200" h="439419">
                  <a:moveTo>
                    <a:pt x="3432048" y="0"/>
                  </a:moveTo>
                  <a:lnTo>
                    <a:pt x="73151" y="0"/>
                  </a:lnTo>
                  <a:lnTo>
                    <a:pt x="44684" y="5750"/>
                  </a:lnTo>
                  <a:lnTo>
                    <a:pt x="21431" y="21431"/>
                  </a:lnTo>
                  <a:lnTo>
                    <a:pt x="5750" y="44684"/>
                  </a:lnTo>
                  <a:lnTo>
                    <a:pt x="0" y="73151"/>
                  </a:lnTo>
                  <a:lnTo>
                    <a:pt x="0" y="365760"/>
                  </a:lnTo>
                  <a:lnTo>
                    <a:pt x="5750" y="394227"/>
                  </a:lnTo>
                  <a:lnTo>
                    <a:pt x="21431" y="417480"/>
                  </a:lnTo>
                  <a:lnTo>
                    <a:pt x="44684" y="433161"/>
                  </a:lnTo>
                  <a:lnTo>
                    <a:pt x="73151" y="438912"/>
                  </a:lnTo>
                  <a:lnTo>
                    <a:pt x="3432048" y="438912"/>
                  </a:lnTo>
                  <a:lnTo>
                    <a:pt x="3460515" y="433161"/>
                  </a:lnTo>
                  <a:lnTo>
                    <a:pt x="3483768" y="417480"/>
                  </a:lnTo>
                  <a:lnTo>
                    <a:pt x="3499449" y="394227"/>
                  </a:lnTo>
                  <a:lnTo>
                    <a:pt x="3505200" y="365760"/>
                  </a:lnTo>
                  <a:lnTo>
                    <a:pt x="3505200" y="73151"/>
                  </a:lnTo>
                  <a:lnTo>
                    <a:pt x="3499449" y="44684"/>
                  </a:lnTo>
                  <a:lnTo>
                    <a:pt x="3483768" y="21431"/>
                  </a:lnTo>
                  <a:lnTo>
                    <a:pt x="3460515" y="5750"/>
                  </a:lnTo>
                  <a:lnTo>
                    <a:pt x="343204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06383" y="1120139"/>
              <a:ext cx="3505200" cy="439420"/>
            </a:xfrm>
            <a:custGeom>
              <a:avLst/>
              <a:gdLst/>
              <a:ahLst/>
              <a:cxnLst/>
              <a:rect l="l" t="t" r="r" b="b"/>
              <a:pathLst>
                <a:path w="3505200" h="439419">
                  <a:moveTo>
                    <a:pt x="0" y="73151"/>
                  </a:moveTo>
                  <a:lnTo>
                    <a:pt x="5750" y="44684"/>
                  </a:lnTo>
                  <a:lnTo>
                    <a:pt x="21431" y="21431"/>
                  </a:lnTo>
                  <a:lnTo>
                    <a:pt x="44684" y="5750"/>
                  </a:lnTo>
                  <a:lnTo>
                    <a:pt x="73151" y="0"/>
                  </a:lnTo>
                  <a:lnTo>
                    <a:pt x="3432048" y="0"/>
                  </a:lnTo>
                  <a:lnTo>
                    <a:pt x="3460515" y="5750"/>
                  </a:lnTo>
                  <a:lnTo>
                    <a:pt x="3483768" y="21431"/>
                  </a:lnTo>
                  <a:lnTo>
                    <a:pt x="3499449" y="44684"/>
                  </a:lnTo>
                  <a:lnTo>
                    <a:pt x="3505200" y="73151"/>
                  </a:lnTo>
                  <a:lnTo>
                    <a:pt x="3505200" y="365760"/>
                  </a:lnTo>
                  <a:lnTo>
                    <a:pt x="3499449" y="394227"/>
                  </a:lnTo>
                  <a:lnTo>
                    <a:pt x="3483768" y="417480"/>
                  </a:lnTo>
                  <a:lnTo>
                    <a:pt x="3460515" y="433161"/>
                  </a:lnTo>
                  <a:lnTo>
                    <a:pt x="3432048" y="438912"/>
                  </a:lnTo>
                  <a:lnTo>
                    <a:pt x="73151" y="438912"/>
                  </a:lnTo>
                  <a:lnTo>
                    <a:pt x="44684" y="433161"/>
                  </a:lnTo>
                  <a:lnTo>
                    <a:pt x="21431" y="417480"/>
                  </a:lnTo>
                  <a:lnTo>
                    <a:pt x="5750" y="394227"/>
                  </a:lnTo>
                  <a:lnTo>
                    <a:pt x="0" y="36576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398634" y="1176909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97240" y="1601724"/>
            <a:ext cx="3514725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66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97240" y="4075176"/>
            <a:ext cx="3505200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7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0763" y="1128724"/>
            <a:ext cx="2548255" cy="768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4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L’EPERVIER</a:t>
            </a:r>
            <a:endParaRPr sz="1600">
              <a:latin typeface="Arial Black"/>
              <a:cs typeface="Arial Black"/>
            </a:endParaRPr>
          </a:p>
          <a:p>
            <a:pPr marL="922019">
              <a:lnSpc>
                <a:spcPct val="100000"/>
              </a:lnSpc>
              <a:spcBef>
                <a:spcPts val="1775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68651" y="2459735"/>
            <a:ext cx="922019" cy="439420"/>
          </a:xfrm>
          <a:prstGeom prst="rect">
            <a:avLst/>
          </a:prstGeom>
          <a:solidFill>
            <a:srgbClr val="B4C6E7"/>
          </a:solidFill>
          <a:ln w="9144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85090" marR="84455" indent="10160">
              <a:lnSpc>
                <a:spcPct val="100000"/>
              </a:lnSpc>
              <a:spcBef>
                <a:spcPts val="630"/>
              </a:spcBef>
            </a:pPr>
            <a:r>
              <a:rPr sz="1000" spc="-135" dirty="0">
                <a:latin typeface="Arial"/>
                <a:cs typeface="Arial"/>
              </a:rPr>
              <a:t>Reconnaître
Le</a:t>
            </a:r>
            <a:r>
              <a:rPr sz="1000" spc="-10" dirty="0">
                <a:latin typeface="Arial"/>
                <a:cs typeface="Arial"/>
              </a:rPr>
              <a:t> partenaire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8973" y="5146357"/>
            <a:ext cx="11919585" cy="678815"/>
            <a:chOff x="168973" y="5146357"/>
            <a:chExt cx="11919585" cy="678815"/>
          </a:xfrm>
        </p:grpSpPr>
        <p:sp>
          <p:nvSpPr>
            <p:cNvPr id="27" name="object 27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11855958" y="0"/>
                  </a:moveTo>
                  <a:lnTo>
                    <a:pt x="54102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2" y="324611"/>
                  </a:lnTo>
                  <a:lnTo>
                    <a:pt x="11855958" y="324611"/>
                  </a:lnTo>
                  <a:lnTo>
                    <a:pt x="11877002" y="320355"/>
                  </a:lnTo>
                  <a:lnTo>
                    <a:pt x="11894200" y="308752"/>
                  </a:lnTo>
                  <a:lnTo>
                    <a:pt x="11905803" y="291554"/>
                  </a:lnTo>
                  <a:lnTo>
                    <a:pt x="11910060" y="270509"/>
                  </a:lnTo>
                  <a:lnTo>
                    <a:pt x="11910060" y="54101"/>
                  </a:lnTo>
                  <a:lnTo>
                    <a:pt x="11905803" y="33057"/>
                  </a:lnTo>
                  <a:lnTo>
                    <a:pt x="11894200" y="15859"/>
                  </a:lnTo>
                  <a:lnTo>
                    <a:pt x="11877002" y="4256"/>
                  </a:lnTo>
                  <a:lnTo>
                    <a:pt x="1185595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2" y="0"/>
                  </a:lnTo>
                  <a:lnTo>
                    <a:pt x="11855958" y="0"/>
                  </a:lnTo>
                  <a:lnTo>
                    <a:pt x="11877002" y="4256"/>
                  </a:lnTo>
                  <a:lnTo>
                    <a:pt x="11894200" y="15859"/>
                  </a:lnTo>
                  <a:lnTo>
                    <a:pt x="11905803" y="33057"/>
                  </a:lnTo>
                  <a:lnTo>
                    <a:pt x="11910060" y="54101"/>
                  </a:lnTo>
                  <a:lnTo>
                    <a:pt x="11910060" y="270509"/>
                  </a:lnTo>
                  <a:lnTo>
                    <a:pt x="11905803" y="291554"/>
                  </a:lnTo>
                  <a:lnTo>
                    <a:pt x="11894200" y="308752"/>
                  </a:lnTo>
                  <a:lnTo>
                    <a:pt x="11877002" y="320355"/>
                  </a:lnTo>
                  <a:lnTo>
                    <a:pt x="11855958" y="324611"/>
                  </a:lnTo>
                  <a:lnTo>
                    <a:pt x="54102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175759" y="1533144"/>
            <a:ext cx="4026535" cy="3441700"/>
            <a:chOff x="4175759" y="1533144"/>
            <a:chExt cx="4026535" cy="3441700"/>
          </a:xfrm>
        </p:grpSpPr>
        <p:sp>
          <p:nvSpPr>
            <p:cNvPr id="38" name="object 38"/>
            <p:cNvSpPr/>
            <p:nvPr/>
          </p:nvSpPr>
          <p:spPr>
            <a:xfrm>
              <a:off x="4180331" y="1537716"/>
              <a:ext cx="4017645" cy="3432175"/>
            </a:xfrm>
            <a:custGeom>
              <a:avLst/>
              <a:gdLst/>
              <a:ahLst/>
              <a:cxnLst/>
              <a:rect l="l" t="t" r="r" b="b"/>
              <a:pathLst>
                <a:path w="4017645" h="3432175">
                  <a:moveTo>
                    <a:pt x="4017264" y="0"/>
                  </a:moveTo>
                  <a:lnTo>
                    <a:pt x="0" y="0"/>
                  </a:lnTo>
                  <a:lnTo>
                    <a:pt x="0" y="3432048"/>
                  </a:lnTo>
                  <a:lnTo>
                    <a:pt x="4017264" y="3432048"/>
                  </a:lnTo>
                  <a:lnTo>
                    <a:pt x="401726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80331" y="1537716"/>
              <a:ext cx="4017645" cy="3432175"/>
            </a:xfrm>
            <a:custGeom>
              <a:avLst/>
              <a:gdLst/>
              <a:ahLst/>
              <a:cxnLst/>
              <a:rect l="l" t="t" r="r" b="b"/>
              <a:pathLst>
                <a:path w="4017645" h="3432175">
                  <a:moveTo>
                    <a:pt x="0" y="3432048"/>
                  </a:moveTo>
                  <a:lnTo>
                    <a:pt x="4017264" y="3432048"/>
                  </a:lnTo>
                  <a:lnTo>
                    <a:pt x="4017264" y="0"/>
                  </a:lnTo>
                  <a:lnTo>
                    <a:pt x="0" y="0"/>
                  </a:lnTo>
                  <a:lnTo>
                    <a:pt x="0" y="34320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83023" y="4657344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59"/>
                  </a:lnTo>
                  <a:lnTo>
                    <a:pt x="172212" y="251459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83023" y="4657344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59"/>
                  </a:moveTo>
                  <a:lnTo>
                    <a:pt x="86105" y="0"/>
                  </a:lnTo>
                  <a:lnTo>
                    <a:pt x="172212" y="251459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67783" y="4110227"/>
              <a:ext cx="170815" cy="253365"/>
            </a:xfrm>
            <a:custGeom>
              <a:avLst/>
              <a:gdLst/>
              <a:ahLst/>
              <a:cxnLst/>
              <a:rect l="l" t="t" r="r" b="b"/>
              <a:pathLst>
                <a:path w="170814" h="253364">
                  <a:moveTo>
                    <a:pt x="85343" y="0"/>
                  </a:moveTo>
                  <a:lnTo>
                    <a:pt x="0" y="252984"/>
                  </a:lnTo>
                  <a:lnTo>
                    <a:pt x="170687" y="252984"/>
                  </a:lnTo>
                  <a:lnTo>
                    <a:pt x="8534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67783" y="4110227"/>
              <a:ext cx="170815" cy="253365"/>
            </a:xfrm>
            <a:custGeom>
              <a:avLst/>
              <a:gdLst/>
              <a:ahLst/>
              <a:cxnLst/>
              <a:rect l="l" t="t" r="r" b="b"/>
              <a:pathLst>
                <a:path w="170814" h="253364">
                  <a:moveTo>
                    <a:pt x="0" y="252984"/>
                  </a:moveTo>
                  <a:lnTo>
                    <a:pt x="85343" y="0"/>
                  </a:lnTo>
                  <a:lnTo>
                    <a:pt x="170687" y="252984"/>
                  </a:lnTo>
                  <a:lnTo>
                    <a:pt x="0" y="2529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38515" y="4657344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59"/>
                  </a:lnTo>
                  <a:lnTo>
                    <a:pt x="172211" y="251459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38515" y="4657344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59"/>
                  </a:moveTo>
                  <a:lnTo>
                    <a:pt x="86105" y="0"/>
                  </a:lnTo>
                  <a:lnTo>
                    <a:pt x="172211" y="251459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46135" y="4110227"/>
              <a:ext cx="170815" cy="253365"/>
            </a:xfrm>
            <a:custGeom>
              <a:avLst/>
              <a:gdLst/>
              <a:ahLst/>
              <a:cxnLst/>
              <a:rect l="l" t="t" r="r" b="b"/>
              <a:pathLst>
                <a:path w="170815" h="253364">
                  <a:moveTo>
                    <a:pt x="85344" y="0"/>
                  </a:moveTo>
                  <a:lnTo>
                    <a:pt x="0" y="252984"/>
                  </a:lnTo>
                  <a:lnTo>
                    <a:pt x="170688" y="25298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46135" y="4110227"/>
              <a:ext cx="170815" cy="253365"/>
            </a:xfrm>
            <a:custGeom>
              <a:avLst/>
              <a:gdLst/>
              <a:ahLst/>
              <a:cxnLst/>
              <a:rect l="l" t="t" r="r" b="b"/>
              <a:pathLst>
                <a:path w="170815" h="253364">
                  <a:moveTo>
                    <a:pt x="0" y="252984"/>
                  </a:moveTo>
                  <a:lnTo>
                    <a:pt x="85344" y="0"/>
                  </a:lnTo>
                  <a:lnTo>
                    <a:pt x="170688" y="252984"/>
                  </a:lnTo>
                  <a:lnTo>
                    <a:pt x="0" y="2529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3563" y="4582667"/>
              <a:ext cx="187452" cy="18288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759" y="4573523"/>
              <a:ext cx="187451" cy="18288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4327" y="4582667"/>
              <a:ext cx="187451" cy="1828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776088" y="4654550"/>
              <a:ext cx="410209" cy="76200"/>
            </a:xfrm>
            <a:custGeom>
              <a:avLst/>
              <a:gdLst/>
              <a:ahLst/>
              <a:cxnLst/>
              <a:rect l="l" t="t" r="r" b="b"/>
              <a:pathLst>
                <a:path w="410210" h="76200">
                  <a:moveTo>
                    <a:pt x="409956" y="0"/>
                  </a:moveTo>
                  <a:lnTo>
                    <a:pt x="374282" y="27195"/>
                  </a:lnTo>
                  <a:lnTo>
                    <a:pt x="335670" y="48356"/>
                  </a:lnTo>
                  <a:lnTo>
                    <a:pt x="294778" y="63482"/>
                  </a:lnTo>
                  <a:lnTo>
                    <a:pt x="252264" y="72572"/>
                  </a:lnTo>
                  <a:lnTo>
                    <a:pt x="208788" y="75628"/>
                  </a:lnTo>
                  <a:lnTo>
                    <a:pt x="165006" y="72649"/>
                  </a:lnTo>
                  <a:lnTo>
                    <a:pt x="121578" y="63634"/>
                  </a:lnTo>
                  <a:lnTo>
                    <a:pt x="79162" y="48585"/>
                  </a:lnTo>
                  <a:lnTo>
                    <a:pt x="38416" y="27500"/>
                  </a:lnTo>
                  <a:lnTo>
                    <a:pt x="0" y="3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82411" y="4632198"/>
              <a:ext cx="409575" cy="85725"/>
            </a:xfrm>
            <a:custGeom>
              <a:avLst/>
              <a:gdLst/>
              <a:ahLst/>
              <a:cxnLst/>
              <a:rect l="l" t="t" r="r" b="b"/>
              <a:pathLst>
                <a:path w="409575" h="85725">
                  <a:moveTo>
                    <a:pt x="409448" y="0"/>
                  </a:moveTo>
                  <a:lnTo>
                    <a:pt x="375153" y="28961"/>
                  </a:lnTo>
                  <a:lnTo>
                    <a:pt x="337628" y="52044"/>
                  </a:lnTo>
                  <a:lnTo>
                    <a:pt x="297532" y="69214"/>
                  </a:lnTo>
                  <a:lnTo>
                    <a:pt x="255519" y="80436"/>
                  </a:lnTo>
                  <a:lnTo>
                    <a:pt x="212248" y="85677"/>
                  </a:lnTo>
                  <a:lnTo>
                    <a:pt x="168375" y="84902"/>
                  </a:lnTo>
                  <a:lnTo>
                    <a:pt x="124557" y="78076"/>
                  </a:lnTo>
                  <a:lnTo>
                    <a:pt x="81450" y="65166"/>
                  </a:lnTo>
                  <a:lnTo>
                    <a:pt x="39712" y="46137"/>
                  </a:lnTo>
                  <a:lnTo>
                    <a:pt x="0" y="2095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27901" y="4643501"/>
              <a:ext cx="410845" cy="76200"/>
            </a:xfrm>
            <a:custGeom>
              <a:avLst/>
              <a:gdLst/>
              <a:ahLst/>
              <a:cxnLst/>
              <a:rect l="l" t="t" r="r" b="b"/>
              <a:pathLst>
                <a:path w="410845" h="76200">
                  <a:moveTo>
                    <a:pt x="410464" y="888"/>
                  </a:moveTo>
                  <a:lnTo>
                    <a:pt x="374549" y="28001"/>
                  </a:lnTo>
                  <a:lnTo>
                    <a:pt x="335747" y="49064"/>
                  </a:lnTo>
                  <a:lnTo>
                    <a:pt x="294712" y="64080"/>
                  </a:lnTo>
                  <a:lnTo>
                    <a:pt x="252100" y="73051"/>
                  </a:lnTo>
                  <a:lnTo>
                    <a:pt x="208565" y="75977"/>
                  </a:lnTo>
                  <a:lnTo>
                    <a:pt x="164764" y="72861"/>
                  </a:lnTo>
                  <a:lnTo>
                    <a:pt x="121352" y="63703"/>
                  </a:lnTo>
                  <a:lnTo>
                    <a:pt x="78983" y="48506"/>
                  </a:lnTo>
                  <a:lnTo>
                    <a:pt x="38314" y="2727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4751" y="4604004"/>
              <a:ext cx="188975" cy="1844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4663" y="4604004"/>
              <a:ext cx="187452" cy="1844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9043" y="4604004"/>
              <a:ext cx="188975" cy="18440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1483" y="4604004"/>
              <a:ext cx="187452" cy="18440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145658" y="4683251"/>
              <a:ext cx="410209" cy="75565"/>
            </a:xfrm>
            <a:custGeom>
              <a:avLst/>
              <a:gdLst/>
              <a:ahLst/>
              <a:cxnLst/>
              <a:rect l="l" t="t" r="r" b="b"/>
              <a:pathLst>
                <a:path w="410210" h="75564">
                  <a:moveTo>
                    <a:pt x="409955" y="254"/>
                  </a:moveTo>
                  <a:lnTo>
                    <a:pt x="374217" y="27373"/>
                  </a:lnTo>
                  <a:lnTo>
                    <a:pt x="335560" y="48459"/>
                  </a:lnTo>
                  <a:lnTo>
                    <a:pt x="294642" y="63511"/>
                  </a:lnTo>
                  <a:lnTo>
                    <a:pt x="252118" y="72530"/>
                  </a:lnTo>
                  <a:lnTo>
                    <a:pt x="208645" y="75517"/>
                  </a:lnTo>
                  <a:lnTo>
                    <a:pt x="164878" y="72473"/>
                  </a:lnTo>
                  <a:lnTo>
                    <a:pt x="121474" y="63398"/>
                  </a:lnTo>
                  <a:lnTo>
                    <a:pt x="79089" y="48294"/>
                  </a:lnTo>
                  <a:lnTo>
                    <a:pt x="38379" y="2716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48933" y="4686808"/>
              <a:ext cx="409575" cy="75565"/>
            </a:xfrm>
            <a:custGeom>
              <a:avLst/>
              <a:gdLst/>
              <a:ahLst/>
              <a:cxnLst/>
              <a:rect l="l" t="t" r="r" b="b"/>
              <a:pathLst>
                <a:path w="409575" h="75564">
                  <a:moveTo>
                    <a:pt x="409448" y="0"/>
                  </a:moveTo>
                  <a:lnTo>
                    <a:pt x="373716" y="27161"/>
                  </a:lnTo>
                  <a:lnTo>
                    <a:pt x="335080" y="48295"/>
                  </a:lnTo>
                  <a:lnTo>
                    <a:pt x="294195" y="63402"/>
                  </a:lnTo>
                  <a:lnTo>
                    <a:pt x="251716" y="72481"/>
                  </a:lnTo>
                  <a:lnTo>
                    <a:pt x="208295" y="75533"/>
                  </a:lnTo>
                  <a:lnTo>
                    <a:pt x="164589" y="72557"/>
                  </a:lnTo>
                  <a:lnTo>
                    <a:pt x="121252" y="63554"/>
                  </a:lnTo>
                  <a:lnTo>
                    <a:pt x="78939" y="48524"/>
                  </a:lnTo>
                  <a:lnTo>
                    <a:pt x="38303" y="27466"/>
                  </a:lnTo>
                  <a:lnTo>
                    <a:pt x="0" y="3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71689" y="4686808"/>
              <a:ext cx="410209" cy="76200"/>
            </a:xfrm>
            <a:custGeom>
              <a:avLst/>
              <a:gdLst/>
              <a:ahLst/>
              <a:cxnLst/>
              <a:rect l="l" t="t" r="r" b="b"/>
              <a:pathLst>
                <a:path w="410209" h="76200">
                  <a:moveTo>
                    <a:pt x="409828" y="0"/>
                  </a:moveTo>
                  <a:lnTo>
                    <a:pt x="374055" y="27203"/>
                  </a:lnTo>
                  <a:lnTo>
                    <a:pt x="335373" y="48385"/>
                  </a:lnTo>
                  <a:lnTo>
                    <a:pt x="294438" y="63547"/>
                  </a:lnTo>
                  <a:lnTo>
                    <a:pt x="251908" y="72686"/>
                  </a:lnTo>
                  <a:lnTo>
                    <a:pt x="208438" y="75803"/>
                  </a:lnTo>
                  <a:lnTo>
                    <a:pt x="164687" y="72895"/>
                  </a:lnTo>
                  <a:lnTo>
                    <a:pt x="121311" y="63964"/>
                  </a:lnTo>
                  <a:lnTo>
                    <a:pt x="78966" y="49007"/>
                  </a:lnTo>
                  <a:lnTo>
                    <a:pt x="38310" y="28025"/>
                  </a:lnTo>
                  <a:lnTo>
                    <a:pt x="0" y="10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36333" y="4708651"/>
              <a:ext cx="410209" cy="75565"/>
            </a:xfrm>
            <a:custGeom>
              <a:avLst/>
              <a:gdLst/>
              <a:ahLst/>
              <a:cxnLst/>
              <a:rect l="l" t="t" r="r" b="b"/>
              <a:pathLst>
                <a:path w="410209" h="75564">
                  <a:moveTo>
                    <a:pt x="409956" y="254"/>
                  </a:moveTo>
                  <a:lnTo>
                    <a:pt x="374217" y="27373"/>
                  </a:lnTo>
                  <a:lnTo>
                    <a:pt x="335560" y="48459"/>
                  </a:lnTo>
                  <a:lnTo>
                    <a:pt x="294642" y="63511"/>
                  </a:lnTo>
                  <a:lnTo>
                    <a:pt x="252118" y="72530"/>
                  </a:lnTo>
                  <a:lnTo>
                    <a:pt x="208645" y="75517"/>
                  </a:lnTo>
                  <a:lnTo>
                    <a:pt x="164878" y="72473"/>
                  </a:lnTo>
                  <a:lnTo>
                    <a:pt x="121474" y="63398"/>
                  </a:lnTo>
                  <a:lnTo>
                    <a:pt x="79089" y="48294"/>
                  </a:lnTo>
                  <a:lnTo>
                    <a:pt x="38379" y="2716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6943" y="4411979"/>
              <a:ext cx="111252" cy="12192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1283" y="4442460"/>
              <a:ext cx="109728" cy="12192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11851" y="4419600"/>
              <a:ext cx="111252" cy="12192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0571" y="4454651"/>
              <a:ext cx="111251" cy="1219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79335" y="4419600"/>
              <a:ext cx="109728" cy="12192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2151" y="4454651"/>
              <a:ext cx="111251" cy="12192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2051" y="4454651"/>
              <a:ext cx="111251" cy="12192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352543" y="2135124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60"/>
                  </a:lnTo>
                  <a:lnTo>
                    <a:pt x="172211" y="251460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52543" y="2135124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60"/>
                  </a:moveTo>
                  <a:lnTo>
                    <a:pt x="86105" y="0"/>
                  </a:lnTo>
                  <a:lnTo>
                    <a:pt x="172211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37303" y="1589532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4" h="250189">
                  <a:moveTo>
                    <a:pt x="85344" y="0"/>
                  </a:moveTo>
                  <a:lnTo>
                    <a:pt x="0" y="249935"/>
                  </a:lnTo>
                  <a:lnTo>
                    <a:pt x="170687" y="249935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37303" y="1589532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4" h="250189">
                  <a:moveTo>
                    <a:pt x="0" y="249935"/>
                  </a:moveTo>
                  <a:lnTo>
                    <a:pt x="85344" y="0"/>
                  </a:lnTo>
                  <a:lnTo>
                    <a:pt x="170687" y="249935"/>
                  </a:lnTo>
                  <a:lnTo>
                    <a:pt x="0" y="24993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909559" y="2135124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5" h="251460">
                  <a:moveTo>
                    <a:pt x="85344" y="0"/>
                  </a:moveTo>
                  <a:lnTo>
                    <a:pt x="0" y="251460"/>
                  </a:lnTo>
                  <a:lnTo>
                    <a:pt x="170688" y="251460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09559" y="2135124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5" h="251460">
                  <a:moveTo>
                    <a:pt x="0" y="251460"/>
                  </a:moveTo>
                  <a:lnTo>
                    <a:pt x="85344" y="0"/>
                  </a:lnTo>
                  <a:lnTo>
                    <a:pt x="170688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15655" y="1589532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5" h="250189">
                  <a:moveTo>
                    <a:pt x="85344" y="0"/>
                  </a:moveTo>
                  <a:lnTo>
                    <a:pt x="0" y="249935"/>
                  </a:lnTo>
                  <a:lnTo>
                    <a:pt x="170688" y="249935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915655" y="1589532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5" h="250189">
                  <a:moveTo>
                    <a:pt x="0" y="249935"/>
                  </a:moveTo>
                  <a:lnTo>
                    <a:pt x="85344" y="0"/>
                  </a:lnTo>
                  <a:lnTo>
                    <a:pt x="170688" y="249935"/>
                  </a:lnTo>
                  <a:lnTo>
                    <a:pt x="0" y="24993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7899" y="3019044"/>
              <a:ext cx="188975" cy="18288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941567" y="3084687"/>
              <a:ext cx="410209" cy="83185"/>
            </a:xfrm>
            <a:custGeom>
              <a:avLst/>
              <a:gdLst/>
              <a:ahLst/>
              <a:cxnLst/>
              <a:rect l="l" t="t" r="r" b="b"/>
              <a:pathLst>
                <a:path w="410210" h="83185">
                  <a:moveTo>
                    <a:pt x="0" y="68595"/>
                  </a:moveTo>
                  <a:lnTo>
                    <a:pt x="36626" y="42642"/>
                  </a:lnTo>
                  <a:lnTo>
                    <a:pt x="75966" y="22829"/>
                  </a:lnTo>
                  <a:lnTo>
                    <a:pt x="117363" y="9133"/>
                  </a:lnTo>
                  <a:lnTo>
                    <a:pt x="160162" y="1531"/>
                  </a:lnTo>
                  <a:lnTo>
                    <a:pt x="203708" y="0"/>
                  </a:lnTo>
                  <a:lnTo>
                    <a:pt x="247345" y="4514"/>
                  </a:lnTo>
                  <a:lnTo>
                    <a:pt x="290418" y="15052"/>
                  </a:lnTo>
                  <a:lnTo>
                    <a:pt x="332272" y="31589"/>
                  </a:lnTo>
                  <a:lnTo>
                    <a:pt x="372252" y="54101"/>
                  </a:lnTo>
                  <a:lnTo>
                    <a:pt x="409702" y="8256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86230" y="5068749"/>
            <a:ext cx="11885295" cy="72072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569335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113030" algn="ctr">
              <a:lnSpc>
                <a:spcPct val="100000"/>
              </a:lnSpc>
              <a:spcBef>
                <a:spcPts val="720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8469630" y="2133980"/>
            <a:ext cx="345947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4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Au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«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top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»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l’éducateur, </a:t>
            </a:r>
            <a:r>
              <a:rPr sz="1600" b="1" spc="-320" dirty="0">
                <a:latin typeface="Arial"/>
                <a:cs typeface="Arial"/>
              </a:rPr>
              <a:t>les
éperviers</a:t>
            </a:r>
            <a:r>
              <a:rPr sz="1600" b="1" dirty="0">
                <a:latin typeface="Arial"/>
                <a:cs typeface="Arial"/>
              </a:rPr>
              <a:t> doivent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rejoindre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zone
‘refuge’ </a:t>
            </a:r>
            <a:r>
              <a:rPr sz="1600" b="1" dirty="0">
                <a:latin typeface="Arial"/>
                <a:cs typeface="Arial"/>
              </a:rPr>
              <a:t>sans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faire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toucher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par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65" dirty="0">
                <a:latin typeface="Arial"/>
                <a:cs typeface="Arial"/>
              </a:rPr>
              <a:t>le
chasseur.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Dès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qu’un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épervier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est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225" dirty="0">
                <a:latin typeface="Arial"/>
                <a:cs typeface="Arial"/>
              </a:rPr>
              <a:t>touché,
celui-</a:t>
            </a:r>
            <a:r>
              <a:rPr sz="1600" b="1" spc="-110" dirty="0">
                <a:latin typeface="Arial"/>
                <a:cs typeface="Arial"/>
              </a:rPr>
              <a:t>ci </a:t>
            </a:r>
            <a:r>
              <a:rPr sz="1600" b="1" dirty="0">
                <a:latin typeface="Arial"/>
                <a:cs typeface="Arial"/>
              </a:rPr>
              <a:t>devient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chasseur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tient
par</a:t>
            </a:r>
            <a:r>
              <a:rPr sz="1600" b="1" spc="200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main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avec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autre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chasseur.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468106" y="4476115"/>
            <a:ext cx="337057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dernier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joueur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restant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qui</a:t>
            </a:r>
            <a:r>
              <a:rPr sz="1600" b="1" spc="400" dirty="0">
                <a:latin typeface="Arial"/>
                <a:cs typeface="Arial"/>
              </a:rPr>
              <a:t> </a:t>
            </a:r>
            <a:r>
              <a:rPr sz="1600" b="1" spc="-635" dirty="0">
                <a:latin typeface="Arial"/>
                <a:cs typeface="Arial"/>
              </a:rPr>
              <a:t>n’a
pas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été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touché,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marque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point.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96392" y="5895543"/>
            <a:ext cx="2687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-</a:t>
            </a:r>
            <a:r>
              <a:rPr sz="1200" spc="5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350" dirty="0">
                <a:latin typeface="Arial"/>
                <a:cs typeface="Arial"/>
              </a:rPr>
              <a:t>joueurs
mais</a:t>
            </a:r>
            <a:r>
              <a:rPr sz="1200" b="1" dirty="0">
                <a:latin typeface="Arial"/>
                <a:cs typeface="Arial"/>
              </a:rPr>
              <a:t> agrandir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l’espace.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144773" y="5866891"/>
            <a:ext cx="27330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Ajouter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 </a:t>
            </a:r>
            <a:r>
              <a:rPr sz="1200" b="1" spc="-190" dirty="0">
                <a:latin typeface="Arial"/>
                <a:cs typeface="Arial"/>
              </a:rPr>
              <a:t>chaque
épervier</a:t>
            </a:r>
            <a:r>
              <a:rPr sz="1200" b="1" dirty="0">
                <a:latin typeface="Arial"/>
                <a:cs typeface="Arial"/>
              </a:rPr>
              <a:t> à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transporter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dans les</a:t>
            </a:r>
            <a:r>
              <a:rPr sz="1200" b="1" spc="-10" dirty="0">
                <a:latin typeface="Arial"/>
                <a:cs typeface="Arial"/>
              </a:rPr>
              <a:t> mains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conduire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avec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pied</a:t>
            </a:r>
            <a:endParaRPr sz="1200">
              <a:latin typeface="Arial"/>
              <a:cs typeface="Arial"/>
            </a:endParaRPr>
          </a:p>
          <a:p>
            <a:pPr marL="12700" marR="9525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Mettre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obstacles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dans </a:t>
            </a:r>
            <a:r>
              <a:rPr sz="1200" b="1" spc="-10" dirty="0">
                <a:latin typeface="Arial"/>
                <a:cs typeface="Arial"/>
              </a:rPr>
              <a:t>l’aire</a:t>
            </a:r>
            <a:r>
              <a:rPr sz="1200" b="1" spc="400" dirty="0">
                <a:latin typeface="Arial"/>
                <a:cs typeface="Arial"/>
              </a:rPr>
              <a:t> </a:t>
            </a:r>
            <a:r>
              <a:rPr sz="1200" b="1" spc="-509" dirty="0">
                <a:latin typeface="Arial"/>
                <a:cs typeface="Arial"/>
              </a:rPr>
              <a:t>de
</a:t>
            </a:r>
            <a:r>
              <a:rPr sz="1200" b="1" spc="-520" dirty="0">
                <a:latin typeface="Arial"/>
                <a:cs typeface="Arial"/>
              </a:rPr>
              <a:t>j</a:t>
            </a:r>
            <a:r>
              <a:rPr sz="1200" b="1" spc="-509" dirty="0">
                <a:latin typeface="Arial"/>
                <a:cs typeface="Arial"/>
              </a:rPr>
              <a:t>eu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124702" y="5887618"/>
            <a:ext cx="239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Orienter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141332" y="5846470"/>
            <a:ext cx="29159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Démontrer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25" dirty="0">
                <a:latin typeface="Arial"/>
                <a:cs typeface="Arial"/>
              </a:rPr>
              <a:t> jeu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identifier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zones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atteindre</a:t>
            </a:r>
            <a:endParaRPr sz="1200">
              <a:latin typeface="Arial"/>
              <a:cs typeface="Arial"/>
            </a:endParaRPr>
          </a:p>
          <a:p>
            <a:pPr marL="110489" marR="5080" indent="-110489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Bien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 </a:t>
            </a:r>
            <a:r>
              <a:rPr sz="1200" b="1" spc="-10" dirty="0">
                <a:latin typeface="Arial"/>
                <a:cs typeface="Arial"/>
              </a:rPr>
              <a:t>inverser</a:t>
            </a:r>
            <a:r>
              <a:rPr sz="1200" b="1" spc="200" dirty="0">
                <a:latin typeface="Arial"/>
                <a:cs typeface="Arial"/>
              </a:rPr>
              <a:t> </a:t>
            </a:r>
            <a:r>
              <a:rPr sz="1200" b="1" spc="-465" dirty="0">
                <a:latin typeface="Arial"/>
                <a:cs typeface="Arial"/>
              </a:rPr>
              <a:t>les
rôles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141332" y="6577990"/>
            <a:ext cx="2712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Bien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occuper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l’espace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dès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départ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1834895" y="2051304"/>
            <a:ext cx="318770" cy="365760"/>
            <a:chOff x="1834895" y="2051304"/>
            <a:chExt cx="318770" cy="365760"/>
          </a:xfrm>
        </p:grpSpPr>
        <p:sp>
          <p:nvSpPr>
            <p:cNvPr id="91" name="object 91"/>
            <p:cNvSpPr/>
            <p:nvPr/>
          </p:nvSpPr>
          <p:spPr>
            <a:xfrm>
              <a:off x="1839467" y="2055876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309371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9371" y="356615"/>
                  </a:lnTo>
                  <a:lnTo>
                    <a:pt x="309371" y="294259"/>
                  </a:lnTo>
                  <a:lnTo>
                    <a:pt x="38734" y="294259"/>
                  </a:lnTo>
                  <a:lnTo>
                    <a:pt x="38734" y="62229"/>
                  </a:lnTo>
                  <a:lnTo>
                    <a:pt x="309371" y="62229"/>
                  </a:lnTo>
                  <a:lnTo>
                    <a:pt x="309371" y="0"/>
                  </a:lnTo>
                  <a:close/>
                </a:path>
                <a:path w="309880" h="356869">
                  <a:moveTo>
                    <a:pt x="309371" y="62229"/>
                  </a:moveTo>
                  <a:lnTo>
                    <a:pt x="38734" y="62229"/>
                  </a:lnTo>
                  <a:lnTo>
                    <a:pt x="270637" y="178308"/>
                  </a:lnTo>
                  <a:lnTo>
                    <a:pt x="38734" y="294259"/>
                  </a:lnTo>
                  <a:lnTo>
                    <a:pt x="309371" y="294259"/>
                  </a:lnTo>
                  <a:lnTo>
                    <a:pt x="309371" y="622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73630" y="2113534"/>
              <a:ext cx="241046" cy="24117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839467" y="2055876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0" y="356615"/>
                  </a:moveTo>
                  <a:lnTo>
                    <a:pt x="309371" y="356615"/>
                  </a:lnTo>
                  <a:lnTo>
                    <a:pt x="309371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95" name="object 9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585" y="1532953"/>
            <a:ext cx="3955415" cy="878205"/>
            <a:chOff x="112585" y="1532953"/>
            <a:chExt cx="3955415" cy="878205"/>
          </a:xfrm>
        </p:grpSpPr>
        <p:sp>
          <p:nvSpPr>
            <p:cNvPr id="3" name="object 3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3906012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3906012" y="358139"/>
                  </a:lnTo>
                  <a:lnTo>
                    <a:pt x="3906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0" y="358139"/>
                  </a:moveTo>
                  <a:lnTo>
                    <a:pt x="3906012" y="358139"/>
                  </a:lnTo>
                  <a:lnTo>
                    <a:pt x="3906012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824461" y="647466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0695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0591" y="1597228"/>
            <a:ext cx="1385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8973" y="1564957"/>
            <a:ext cx="7960359" cy="3441700"/>
            <a:chOff x="168973" y="1564957"/>
            <a:chExt cx="7960359" cy="3441700"/>
          </a:xfrm>
        </p:grpSpPr>
        <p:sp>
          <p:nvSpPr>
            <p:cNvPr id="11" name="object 11"/>
            <p:cNvSpPr/>
            <p:nvPr/>
          </p:nvSpPr>
          <p:spPr>
            <a:xfrm>
              <a:off x="3144012" y="2449067"/>
              <a:ext cx="963294" cy="439420"/>
            </a:xfrm>
            <a:custGeom>
              <a:avLst/>
              <a:gdLst/>
              <a:ahLst/>
              <a:cxnLst/>
              <a:rect l="l" t="t" r="r" b="b"/>
              <a:pathLst>
                <a:path w="963295" h="439419">
                  <a:moveTo>
                    <a:pt x="0" y="438912"/>
                  </a:moveTo>
                  <a:lnTo>
                    <a:pt x="963167" y="438912"/>
                  </a:lnTo>
                  <a:lnTo>
                    <a:pt x="963167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4012" y="2449067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0" y="438912"/>
                  </a:moveTo>
                  <a:lnTo>
                    <a:pt x="978408" y="438912"/>
                  </a:lnTo>
                  <a:lnTo>
                    <a:pt x="97840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68652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68652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736" y="2449067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3736" y="2449067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07180" y="1569719"/>
              <a:ext cx="4017645" cy="3432175"/>
            </a:xfrm>
            <a:custGeom>
              <a:avLst/>
              <a:gdLst/>
              <a:ahLst/>
              <a:cxnLst/>
              <a:rect l="l" t="t" r="r" b="b"/>
              <a:pathLst>
                <a:path w="4017645" h="3432175">
                  <a:moveTo>
                    <a:pt x="4017264" y="0"/>
                  </a:moveTo>
                  <a:lnTo>
                    <a:pt x="0" y="0"/>
                  </a:lnTo>
                  <a:lnTo>
                    <a:pt x="0" y="3432048"/>
                  </a:lnTo>
                  <a:lnTo>
                    <a:pt x="4017264" y="3432048"/>
                  </a:lnTo>
                  <a:lnTo>
                    <a:pt x="401726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07180" y="1569719"/>
              <a:ext cx="4017645" cy="3432175"/>
            </a:xfrm>
            <a:custGeom>
              <a:avLst/>
              <a:gdLst/>
              <a:ahLst/>
              <a:cxnLst/>
              <a:rect l="l" t="t" r="r" b="b"/>
              <a:pathLst>
                <a:path w="4017645" h="3432175">
                  <a:moveTo>
                    <a:pt x="0" y="3432048"/>
                  </a:moveTo>
                  <a:lnTo>
                    <a:pt x="4017264" y="3432048"/>
                  </a:lnTo>
                  <a:lnTo>
                    <a:pt x="4017264" y="0"/>
                  </a:lnTo>
                  <a:lnTo>
                    <a:pt x="0" y="0"/>
                  </a:lnTo>
                  <a:lnTo>
                    <a:pt x="0" y="34320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54240" y="4652771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59"/>
                  </a:lnTo>
                  <a:lnTo>
                    <a:pt x="172211" y="251459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54240" y="4652771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59"/>
                  </a:moveTo>
                  <a:lnTo>
                    <a:pt x="86105" y="0"/>
                  </a:lnTo>
                  <a:lnTo>
                    <a:pt x="172211" y="251459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46619" y="4096512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60"/>
                  </a:lnTo>
                  <a:lnTo>
                    <a:pt x="172211" y="251460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46619" y="4096512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60"/>
                  </a:moveTo>
                  <a:lnTo>
                    <a:pt x="86105" y="0"/>
                  </a:lnTo>
                  <a:lnTo>
                    <a:pt x="172211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38516" y="4657343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59"/>
                  </a:lnTo>
                  <a:lnTo>
                    <a:pt x="172211" y="251459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38516" y="4657343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59"/>
                  </a:moveTo>
                  <a:lnTo>
                    <a:pt x="86105" y="0"/>
                  </a:lnTo>
                  <a:lnTo>
                    <a:pt x="172211" y="251459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46136" y="4110227"/>
              <a:ext cx="170815" cy="253365"/>
            </a:xfrm>
            <a:custGeom>
              <a:avLst/>
              <a:gdLst/>
              <a:ahLst/>
              <a:cxnLst/>
              <a:rect l="l" t="t" r="r" b="b"/>
              <a:pathLst>
                <a:path w="170815" h="253364">
                  <a:moveTo>
                    <a:pt x="85344" y="0"/>
                  </a:moveTo>
                  <a:lnTo>
                    <a:pt x="0" y="252984"/>
                  </a:lnTo>
                  <a:lnTo>
                    <a:pt x="170688" y="25298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46136" y="4110227"/>
              <a:ext cx="170815" cy="253365"/>
            </a:xfrm>
            <a:custGeom>
              <a:avLst/>
              <a:gdLst/>
              <a:ahLst/>
              <a:cxnLst/>
              <a:rect l="l" t="t" r="r" b="b"/>
              <a:pathLst>
                <a:path w="170815" h="253364">
                  <a:moveTo>
                    <a:pt x="0" y="252984"/>
                  </a:moveTo>
                  <a:lnTo>
                    <a:pt x="85344" y="0"/>
                  </a:lnTo>
                  <a:lnTo>
                    <a:pt x="170688" y="252984"/>
                  </a:lnTo>
                  <a:lnTo>
                    <a:pt x="0" y="2529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2659" y="4322063"/>
              <a:ext cx="187451" cy="1813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2768" y="2281427"/>
              <a:ext cx="188976" cy="1828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1591" y="4062984"/>
              <a:ext cx="187451" cy="1813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646039" y="4006849"/>
              <a:ext cx="410209" cy="76200"/>
            </a:xfrm>
            <a:custGeom>
              <a:avLst/>
              <a:gdLst/>
              <a:ahLst/>
              <a:cxnLst/>
              <a:rect l="l" t="t" r="r" b="b"/>
              <a:pathLst>
                <a:path w="410210" h="76200">
                  <a:moveTo>
                    <a:pt x="409956" y="0"/>
                  </a:moveTo>
                  <a:lnTo>
                    <a:pt x="374282" y="27195"/>
                  </a:lnTo>
                  <a:lnTo>
                    <a:pt x="335670" y="48356"/>
                  </a:lnTo>
                  <a:lnTo>
                    <a:pt x="294778" y="63482"/>
                  </a:lnTo>
                  <a:lnTo>
                    <a:pt x="252264" y="72572"/>
                  </a:lnTo>
                  <a:lnTo>
                    <a:pt x="208788" y="75628"/>
                  </a:lnTo>
                  <a:lnTo>
                    <a:pt x="165006" y="72649"/>
                  </a:lnTo>
                  <a:lnTo>
                    <a:pt x="121578" y="63634"/>
                  </a:lnTo>
                  <a:lnTo>
                    <a:pt x="79162" y="48585"/>
                  </a:lnTo>
                  <a:lnTo>
                    <a:pt x="38416" y="27500"/>
                  </a:lnTo>
                  <a:lnTo>
                    <a:pt x="0" y="3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72024" y="2307366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39" h="91439">
                  <a:moveTo>
                    <a:pt x="0" y="91028"/>
                  </a:moveTo>
                  <a:lnTo>
                    <a:pt x="33532" y="61185"/>
                  </a:lnTo>
                  <a:lnTo>
                    <a:pt x="70447" y="37144"/>
                  </a:lnTo>
                  <a:lnTo>
                    <a:pt x="110086" y="18956"/>
                  </a:lnTo>
                  <a:lnTo>
                    <a:pt x="151794" y="6670"/>
                  </a:lnTo>
                  <a:lnTo>
                    <a:pt x="194913" y="334"/>
                  </a:lnTo>
                  <a:lnTo>
                    <a:pt x="238786" y="0"/>
                  </a:lnTo>
                  <a:lnTo>
                    <a:pt x="282757" y="5715"/>
                  </a:lnTo>
                  <a:lnTo>
                    <a:pt x="326168" y="17531"/>
                  </a:lnTo>
                  <a:lnTo>
                    <a:pt x="368363" y="35495"/>
                  </a:lnTo>
                  <a:lnTo>
                    <a:pt x="408686" y="5965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57315" y="2042701"/>
              <a:ext cx="408305" cy="99060"/>
            </a:xfrm>
            <a:custGeom>
              <a:avLst/>
              <a:gdLst/>
              <a:ahLst/>
              <a:cxnLst/>
              <a:rect l="l" t="t" r="r" b="b"/>
              <a:pathLst>
                <a:path w="408304" h="99060">
                  <a:moveTo>
                    <a:pt x="0" y="98645"/>
                  </a:moveTo>
                  <a:lnTo>
                    <a:pt x="32664" y="67746"/>
                  </a:lnTo>
                  <a:lnTo>
                    <a:pt x="68880" y="42535"/>
                  </a:lnTo>
                  <a:lnTo>
                    <a:pt x="107994" y="23084"/>
                  </a:lnTo>
                  <a:lnTo>
                    <a:pt x="149349" y="9463"/>
                  </a:lnTo>
                  <a:lnTo>
                    <a:pt x="192293" y="1744"/>
                  </a:lnTo>
                  <a:lnTo>
                    <a:pt x="236171" y="0"/>
                  </a:lnTo>
                  <a:lnTo>
                    <a:pt x="280327" y="4301"/>
                  </a:lnTo>
                  <a:lnTo>
                    <a:pt x="324108" y="14719"/>
                  </a:lnTo>
                  <a:lnTo>
                    <a:pt x="366858" y="31327"/>
                  </a:lnTo>
                  <a:lnTo>
                    <a:pt x="407924" y="5419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8876" y="3380231"/>
              <a:ext cx="188975" cy="1828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1968" y="2485644"/>
              <a:ext cx="188975" cy="18440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4851" y="1973579"/>
              <a:ext cx="188975" cy="18440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5668" y="3951731"/>
              <a:ext cx="188976" cy="1828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901433" y="3479927"/>
              <a:ext cx="410209" cy="75565"/>
            </a:xfrm>
            <a:custGeom>
              <a:avLst/>
              <a:gdLst/>
              <a:ahLst/>
              <a:cxnLst/>
              <a:rect l="l" t="t" r="r" b="b"/>
              <a:pathLst>
                <a:path w="410209" h="75564">
                  <a:moveTo>
                    <a:pt x="409956" y="253"/>
                  </a:moveTo>
                  <a:lnTo>
                    <a:pt x="374217" y="27373"/>
                  </a:lnTo>
                  <a:lnTo>
                    <a:pt x="335560" y="48459"/>
                  </a:lnTo>
                  <a:lnTo>
                    <a:pt x="294642" y="63511"/>
                  </a:lnTo>
                  <a:lnTo>
                    <a:pt x="252118" y="72530"/>
                  </a:lnTo>
                  <a:lnTo>
                    <a:pt x="208645" y="75517"/>
                  </a:lnTo>
                  <a:lnTo>
                    <a:pt x="164878" y="72473"/>
                  </a:lnTo>
                  <a:lnTo>
                    <a:pt x="121474" y="63398"/>
                  </a:lnTo>
                  <a:lnTo>
                    <a:pt x="79089" y="48294"/>
                  </a:lnTo>
                  <a:lnTo>
                    <a:pt x="38379" y="2716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71284" y="2548032"/>
              <a:ext cx="490855" cy="1671320"/>
            </a:xfrm>
            <a:custGeom>
              <a:avLst/>
              <a:gdLst/>
              <a:ahLst/>
              <a:cxnLst/>
              <a:rect l="l" t="t" r="r" b="b"/>
              <a:pathLst>
                <a:path w="490854" h="1671320">
                  <a:moveTo>
                    <a:pt x="0" y="74644"/>
                  </a:moveTo>
                  <a:lnTo>
                    <a:pt x="35837" y="47642"/>
                  </a:lnTo>
                  <a:lnTo>
                    <a:pt x="74562" y="26679"/>
                  </a:lnTo>
                  <a:lnTo>
                    <a:pt x="115516" y="11754"/>
                  </a:lnTo>
                  <a:lnTo>
                    <a:pt x="158042" y="2861"/>
                  </a:lnTo>
                  <a:lnTo>
                    <a:pt x="201485" y="0"/>
                  </a:lnTo>
                  <a:lnTo>
                    <a:pt x="245187" y="3165"/>
                  </a:lnTo>
                  <a:lnTo>
                    <a:pt x="288491" y="12355"/>
                  </a:lnTo>
                  <a:lnTo>
                    <a:pt x="330740" y="27566"/>
                  </a:lnTo>
                  <a:lnTo>
                    <a:pt x="371278" y="48796"/>
                  </a:lnTo>
                  <a:lnTo>
                    <a:pt x="409447" y="76041"/>
                  </a:lnTo>
                </a:path>
                <a:path w="490854" h="1671320">
                  <a:moveTo>
                    <a:pt x="490855" y="1595723"/>
                  </a:moveTo>
                  <a:lnTo>
                    <a:pt x="455116" y="1622842"/>
                  </a:lnTo>
                  <a:lnTo>
                    <a:pt x="416459" y="1643928"/>
                  </a:lnTo>
                  <a:lnTo>
                    <a:pt x="375541" y="1658980"/>
                  </a:lnTo>
                  <a:lnTo>
                    <a:pt x="333017" y="1667999"/>
                  </a:lnTo>
                  <a:lnTo>
                    <a:pt x="289544" y="1670986"/>
                  </a:lnTo>
                  <a:lnTo>
                    <a:pt x="245777" y="1667942"/>
                  </a:lnTo>
                  <a:lnTo>
                    <a:pt x="202373" y="1658868"/>
                  </a:lnTo>
                  <a:lnTo>
                    <a:pt x="159988" y="1643763"/>
                  </a:lnTo>
                  <a:lnTo>
                    <a:pt x="119278" y="1622630"/>
                  </a:lnTo>
                  <a:lnTo>
                    <a:pt x="80898" y="15954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55764" y="2145791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60"/>
                  </a:lnTo>
                  <a:lnTo>
                    <a:pt x="172211" y="251460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55764" y="2145791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60"/>
                  </a:moveTo>
                  <a:lnTo>
                    <a:pt x="86105" y="0"/>
                  </a:lnTo>
                  <a:lnTo>
                    <a:pt x="172211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46619" y="1569719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59"/>
                  </a:lnTo>
                  <a:lnTo>
                    <a:pt x="172211" y="251459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46619" y="1569719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59"/>
                  </a:moveTo>
                  <a:lnTo>
                    <a:pt x="86105" y="0"/>
                  </a:lnTo>
                  <a:lnTo>
                    <a:pt x="172211" y="251459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09559" y="2135123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5" h="251460">
                  <a:moveTo>
                    <a:pt x="85344" y="0"/>
                  </a:moveTo>
                  <a:lnTo>
                    <a:pt x="0" y="251460"/>
                  </a:lnTo>
                  <a:lnTo>
                    <a:pt x="170688" y="251460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09559" y="2135123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5" h="251460">
                  <a:moveTo>
                    <a:pt x="0" y="251460"/>
                  </a:moveTo>
                  <a:lnTo>
                    <a:pt x="85344" y="0"/>
                  </a:lnTo>
                  <a:lnTo>
                    <a:pt x="170688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15655" y="1589531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5" h="250189">
                  <a:moveTo>
                    <a:pt x="85344" y="0"/>
                  </a:moveTo>
                  <a:lnTo>
                    <a:pt x="0" y="249935"/>
                  </a:lnTo>
                  <a:lnTo>
                    <a:pt x="170688" y="249935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15655" y="1589531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5" h="250189">
                  <a:moveTo>
                    <a:pt x="0" y="249935"/>
                  </a:moveTo>
                  <a:lnTo>
                    <a:pt x="85344" y="0"/>
                  </a:lnTo>
                  <a:lnTo>
                    <a:pt x="170688" y="249935"/>
                  </a:lnTo>
                  <a:lnTo>
                    <a:pt x="0" y="24993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00750" y="4399025"/>
              <a:ext cx="324485" cy="45720"/>
            </a:xfrm>
            <a:custGeom>
              <a:avLst/>
              <a:gdLst/>
              <a:ahLst/>
              <a:cxnLst/>
              <a:rect l="l" t="t" r="r" b="b"/>
              <a:pathLst>
                <a:path w="324485" h="45720">
                  <a:moveTo>
                    <a:pt x="324230" y="0"/>
                  </a:moveTo>
                  <a:lnTo>
                    <a:pt x="281144" y="22556"/>
                  </a:lnTo>
                  <a:lnTo>
                    <a:pt x="235525" y="37643"/>
                  </a:lnTo>
                  <a:lnTo>
                    <a:pt x="188247" y="45256"/>
                  </a:lnTo>
                  <a:lnTo>
                    <a:pt x="140182" y="45392"/>
                  </a:lnTo>
                  <a:lnTo>
                    <a:pt x="92204" y="38046"/>
                  </a:lnTo>
                  <a:lnTo>
                    <a:pt x="45185" y="23213"/>
                  </a:lnTo>
                  <a:lnTo>
                    <a:pt x="0" y="88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55997" y="2029205"/>
              <a:ext cx="320040" cy="307975"/>
            </a:xfrm>
            <a:custGeom>
              <a:avLst/>
              <a:gdLst/>
              <a:ahLst/>
              <a:cxnLst/>
              <a:rect l="l" t="t" r="r" b="b"/>
              <a:pathLst>
                <a:path w="320039" h="307975">
                  <a:moveTo>
                    <a:pt x="0" y="153924"/>
                  </a:moveTo>
                  <a:lnTo>
                    <a:pt x="8156" y="105290"/>
                  </a:lnTo>
                  <a:lnTo>
                    <a:pt x="30870" y="63038"/>
                  </a:lnTo>
                  <a:lnTo>
                    <a:pt x="65507" y="29711"/>
                  </a:lnTo>
                  <a:lnTo>
                    <a:pt x="109435" y="7851"/>
                  </a:lnTo>
                  <a:lnTo>
                    <a:pt x="160019" y="0"/>
                  </a:lnTo>
                  <a:lnTo>
                    <a:pt x="210604" y="7851"/>
                  </a:lnTo>
                  <a:lnTo>
                    <a:pt x="254532" y="29711"/>
                  </a:lnTo>
                  <a:lnTo>
                    <a:pt x="289169" y="63038"/>
                  </a:lnTo>
                  <a:lnTo>
                    <a:pt x="311883" y="105290"/>
                  </a:lnTo>
                  <a:lnTo>
                    <a:pt x="320039" y="153924"/>
                  </a:lnTo>
                  <a:lnTo>
                    <a:pt x="311883" y="202557"/>
                  </a:lnTo>
                  <a:lnTo>
                    <a:pt x="289169" y="244809"/>
                  </a:lnTo>
                  <a:lnTo>
                    <a:pt x="254532" y="278136"/>
                  </a:lnTo>
                  <a:lnTo>
                    <a:pt x="210604" y="299996"/>
                  </a:lnTo>
                  <a:lnTo>
                    <a:pt x="160019" y="307848"/>
                  </a:lnTo>
                  <a:lnTo>
                    <a:pt x="109435" y="299996"/>
                  </a:lnTo>
                  <a:lnTo>
                    <a:pt x="65507" y="278136"/>
                  </a:lnTo>
                  <a:lnTo>
                    <a:pt x="30870" y="244809"/>
                  </a:lnTo>
                  <a:lnTo>
                    <a:pt x="8156" y="202557"/>
                  </a:lnTo>
                  <a:lnTo>
                    <a:pt x="0" y="153924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80382" y="4447793"/>
              <a:ext cx="367665" cy="309880"/>
            </a:xfrm>
            <a:custGeom>
              <a:avLst/>
              <a:gdLst/>
              <a:ahLst/>
              <a:cxnLst/>
              <a:rect l="l" t="t" r="r" b="b"/>
              <a:pathLst>
                <a:path w="367664" h="309879">
                  <a:moveTo>
                    <a:pt x="0" y="154685"/>
                  </a:moveTo>
                  <a:lnTo>
                    <a:pt x="6556" y="113550"/>
                  </a:lnTo>
                  <a:lnTo>
                    <a:pt x="25061" y="76595"/>
                  </a:lnTo>
                  <a:lnTo>
                    <a:pt x="53768" y="45291"/>
                  </a:lnTo>
                  <a:lnTo>
                    <a:pt x="90932" y="21110"/>
                  </a:lnTo>
                  <a:lnTo>
                    <a:pt x="134805" y="5522"/>
                  </a:lnTo>
                  <a:lnTo>
                    <a:pt x="183641" y="0"/>
                  </a:lnTo>
                  <a:lnTo>
                    <a:pt x="232478" y="5522"/>
                  </a:lnTo>
                  <a:lnTo>
                    <a:pt x="276351" y="21110"/>
                  </a:lnTo>
                  <a:lnTo>
                    <a:pt x="313515" y="45291"/>
                  </a:lnTo>
                  <a:lnTo>
                    <a:pt x="342222" y="76595"/>
                  </a:lnTo>
                  <a:lnTo>
                    <a:pt x="360727" y="113550"/>
                  </a:lnTo>
                  <a:lnTo>
                    <a:pt x="367283" y="154685"/>
                  </a:lnTo>
                  <a:lnTo>
                    <a:pt x="360727" y="195821"/>
                  </a:lnTo>
                  <a:lnTo>
                    <a:pt x="342222" y="232776"/>
                  </a:lnTo>
                  <a:lnTo>
                    <a:pt x="313515" y="264080"/>
                  </a:lnTo>
                  <a:lnTo>
                    <a:pt x="276351" y="288261"/>
                  </a:lnTo>
                  <a:lnTo>
                    <a:pt x="232478" y="303849"/>
                  </a:lnTo>
                  <a:lnTo>
                    <a:pt x="183641" y="309371"/>
                  </a:lnTo>
                  <a:lnTo>
                    <a:pt x="134805" y="303849"/>
                  </a:lnTo>
                  <a:lnTo>
                    <a:pt x="90931" y="288261"/>
                  </a:lnTo>
                  <a:lnTo>
                    <a:pt x="53768" y="264080"/>
                  </a:lnTo>
                  <a:lnTo>
                    <a:pt x="25061" y="232776"/>
                  </a:lnTo>
                  <a:lnTo>
                    <a:pt x="6556" y="195821"/>
                  </a:lnTo>
                  <a:lnTo>
                    <a:pt x="0" y="15468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8824" y="2816352"/>
              <a:ext cx="128015" cy="21183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087112" y="3204971"/>
              <a:ext cx="120650" cy="203200"/>
            </a:xfrm>
            <a:custGeom>
              <a:avLst/>
              <a:gdLst/>
              <a:ahLst/>
              <a:cxnLst/>
              <a:rect l="l" t="t" r="r" b="b"/>
              <a:pathLst>
                <a:path w="120650" h="203200">
                  <a:moveTo>
                    <a:pt x="60198" y="0"/>
                  </a:moveTo>
                  <a:lnTo>
                    <a:pt x="0" y="202691"/>
                  </a:lnTo>
                  <a:lnTo>
                    <a:pt x="120396" y="202691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87112" y="3204971"/>
              <a:ext cx="120650" cy="203200"/>
            </a:xfrm>
            <a:custGeom>
              <a:avLst/>
              <a:gdLst/>
              <a:ahLst/>
              <a:cxnLst/>
              <a:rect l="l" t="t" r="r" b="b"/>
              <a:pathLst>
                <a:path w="120650" h="203200">
                  <a:moveTo>
                    <a:pt x="0" y="202691"/>
                  </a:moveTo>
                  <a:lnTo>
                    <a:pt x="60198" y="0"/>
                  </a:lnTo>
                  <a:lnTo>
                    <a:pt x="120396" y="202691"/>
                  </a:lnTo>
                  <a:lnTo>
                    <a:pt x="0" y="2026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20512" y="3204971"/>
              <a:ext cx="119380" cy="203200"/>
            </a:xfrm>
            <a:custGeom>
              <a:avLst/>
              <a:gdLst/>
              <a:ahLst/>
              <a:cxnLst/>
              <a:rect l="l" t="t" r="r" b="b"/>
              <a:pathLst>
                <a:path w="119379" h="203200">
                  <a:moveTo>
                    <a:pt x="59436" y="0"/>
                  </a:moveTo>
                  <a:lnTo>
                    <a:pt x="0" y="202691"/>
                  </a:lnTo>
                  <a:lnTo>
                    <a:pt x="118872" y="202691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20512" y="3204971"/>
              <a:ext cx="119380" cy="203200"/>
            </a:xfrm>
            <a:custGeom>
              <a:avLst/>
              <a:gdLst/>
              <a:ahLst/>
              <a:cxnLst/>
              <a:rect l="l" t="t" r="r" b="b"/>
              <a:pathLst>
                <a:path w="119379" h="203200">
                  <a:moveTo>
                    <a:pt x="0" y="202691"/>
                  </a:moveTo>
                  <a:lnTo>
                    <a:pt x="59436" y="0"/>
                  </a:lnTo>
                  <a:lnTo>
                    <a:pt x="118872" y="202691"/>
                  </a:lnTo>
                  <a:lnTo>
                    <a:pt x="0" y="202691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20512" y="2834639"/>
              <a:ext cx="119380" cy="204470"/>
            </a:xfrm>
            <a:custGeom>
              <a:avLst/>
              <a:gdLst/>
              <a:ahLst/>
              <a:cxnLst/>
              <a:rect l="l" t="t" r="r" b="b"/>
              <a:pathLst>
                <a:path w="119379" h="204469">
                  <a:moveTo>
                    <a:pt x="59436" y="0"/>
                  </a:moveTo>
                  <a:lnTo>
                    <a:pt x="0" y="204215"/>
                  </a:lnTo>
                  <a:lnTo>
                    <a:pt x="118872" y="204215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20512" y="2834639"/>
              <a:ext cx="119380" cy="204470"/>
            </a:xfrm>
            <a:custGeom>
              <a:avLst/>
              <a:gdLst/>
              <a:ahLst/>
              <a:cxnLst/>
              <a:rect l="l" t="t" r="r" b="b"/>
              <a:pathLst>
                <a:path w="119379" h="204469">
                  <a:moveTo>
                    <a:pt x="0" y="204215"/>
                  </a:moveTo>
                  <a:lnTo>
                    <a:pt x="59436" y="0"/>
                  </a:lnTo>
                  <a:lnTo>
                    <a:pt x="118872" y="204215"/>
                  </a:lnTo>
                  <a:lnTo>
                    <a:pt x="0" y="2042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89220" y="3054095"/>
              <a:ext cx="99060" cy="226060"/>
            </a:xfrm>
            <a:custGeom>
              <a:avLst/>
              <a:gdLst/>
              <a:ahLst/>
              <a:cxnLst/>
              <a:rect l="l" t="t" r="r" b="b"/>
              <a:pathLst>
                <a:path w="99060" h="226060">
                  <a:moveTo>
                    <a:pt x="74294" y="0"/>
                  </a:moveTo>
                  <a:lnTo>
                    <a:pt x="24764" y="0"/>
                  </a:lnTo>
                  <a:lnTo>
                    <a:pt x="0" y="225551"/>
                  </a:lnTo>
                  <a:lnTo>
                    <a:pt x="99059" y="225551"/>
                  </a:lnTo>
                  <a:lnTo>
                    <a:pt x="7429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89220" y="3054095"/>
              <a:ext cx="99060" cy="226060"/>
            </a:xfrm>
            <a:custGeom>
              <a:avLst/>
              <a:gdLst/>
              <a:ahLst/>
              <a:cxnLst/>
              <a:rect l="l" t="t" r="r" b="b"/>
              <a:pathLst>
                <a:path w="99060" h="226060">
                  <a:moveTo>
                    <a:pt x="0" y="225551"/>
                  </a:moveTo>
                  <a:lnTo>
                    <a:pt x="24764" y="0"/>
                  </a:lnTo>
                  <a:lnTo>
                    <a:pt x="74294" y="0"/>
                  </a:lnTo>
                  <a:lnTo>
                    <a:pt x="99059" y="225551"/>
                  </a:lnTo>
                  <a:lnTo>
                    <a:pt x="0" y="225551"/>
                  </a:lnTo>
                  <a:close/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11724" y="3067811"/>
              <a:ext cx="99060" cy="226060"/>
            </a:xfrm>
            <a:custGeom>
              <a:avLst/>
              <a:gdLst/>
              <a:ahLst/>
              <a:cxnLst/>
              <a:rect l="l" t="t" r="r" b="b"/>
              <a:pathLst>
                <a:path w="99060" h="226060">
                  <a:moveTo>
                    <a:pt x="74295" y="0"/>
                  </a:moveTo>
                  <a:lnTo>
                    <a:pt x="24764" y="0"/>
                  </a:lnTo>
                  <a:lnTo>
                    <a:pt x="0" y="225551"/>
                  </a:lnTo>
                  <a:lnTo>
                    <a:pt x="99060" y="225551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411724" y="3067811"/>
              <a:ext cx="99060" cy="226060"/>
            </a:xfrm>
            <a:custGeom>
              <a:avLst/>
              <a:gdLst/>
              <a:ahLst/>
              <a:cxnLst/>
              <a:rect l="l" t="t" r="r" b="b"/>
              <a:pathLst>
                <a:path w="99060" h="226060">
                  <a:moveTo>
                    <a:pt x="0" y="225551"/>
                  </a:moveTo>
                  <a:lnTo>
                    <a:pt x="24764" y="0"/>
                  </a:lnTo>
                  <a:lnTo>
                    <a:pt x="74295" y="0"/>
                  </a:lnTo>
                  <a:lnTo>
                    <a:pt x="99060" y="225551"/>
                  </a:lnTo>
                  <a:lnTo>
                    <a:pt x="0" y="225551"/>
                  </a:lnTo>
                  <a:close/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515356" y="3032759"/>
              <a:ext cx="99060" cy="227329"/>
            </a:xfrm>
            <a:custGeom>
              <a:avLst/>
              <a:gdLst/>
              <a:ahLst/>
              <a:cxnLst/>
              <a:rect l="l" t="t" r="r" b="b"/>
              <a:pathLst>
                <a:path w="99060" h="227329">
                  <a:moveTo>
                    <a:pt x="74295" y="0"/>
                  </a:moveTo>
                  <a:lnTo>
                    <a:pt x="24765" y="0"/>
                  </a:lnTo>
                  <a:lnTo>
                    <a:pt x="0" y="227075"/>
                  </a:lnTo>
                  <a:lnTo>
                    <a:pt x="99060" y="227075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15356" y="3032759"/>
              <a:ext cx="99060" cy="227329"/>
            </a:xfrm>
            <a:custGeom>
              <a:avLst/>
              <a:gdLst/>
              <a:ahLst/>
              <a:cxnLst/>
              <a:rect l="l" t="t" r="r" b="b"/>
              <a:pathLst>
                <a:path w="99060" h="227329">
                  <a:moveTo>
                    <a:pt x="0" y="227075"/>
                  </a:moveTo>
                  <a:lnTo>
                    <a:pt x="24765" y="0"/>
                  </a:lnTo>
                  <a:lnTo>
                    <a:pt x="74295" y="0"/>
                  </a:lnTo>
                  <a:lnTo>
                    <a:pt x="99060" y="227075"/>
                  </a:lnTo>
                  <a:lnTo>
                    <a:pt x="0" y="227075"/>
                  </a:lnTo>
                  <a:close/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05044" y="3054095"/>
              <a:ext cx="99060" cy="226060"/>
            </a:xfrm>
            <a:custGeom>
              <a:avLst/>
              <a:gdLst/>
              <a:ahLst/>
              <a:cxnLst/>
              <a:rect l="l" t="t" r="r" b="b"/>
              <a:pathLst>
                <a:path w="99060" h="226060">
                  <a:moveTo>
                    <a:pt x="74294" y="0"/>
                  </a:moveTo>
                  <a:lnTo>
                    <a:pt x="24764" y="0"/>
                  </a:lnTo>
                  <a:lnTo>
                    <a:pt x="0" y="225551"/>
                  </a:lnTo>
                  <a:lnTo>
                    <a:pt x="99059" y="225551"/>
                  </a:lnTo>
                  <a:lnTo>
                    <a:pt x="7429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05044" y="3054095"/>
              <a:ext cx="99060" cy="226060"/>
            </a:xfrm>
            <a:custGeom>
              <a:avLst/>
              <a:gdLst/>
              <a:ahLst/>
              <a:cxnLst/>
              <a:rect l="l" t="t" r="r" b="b"/>
              <a:pathLst>
                <a:path w="99060" h="226060">
                  <a:moveTo>
                    <a:pt x="0" y="225551"/>
                  </a:moveTo>
                  <a:lnTo>
                    <a:pt x="24764" y="0"/>
                  </a:lnTo>
                  <a:lnTo>
                    <a:pt x="74294" y="0"/>
                  </a:lnTo>
                  <a:lnTo>
                    <a:pt x="99059" y="225551"/>
                  </a:lnTo>
                  <a:lnTo>
                    <a:pt x="0" y="225551"/>
                  </a:lnTo>
                  <a:close/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47217" y="3150489"/>
            <a:ext cx="2826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30m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47217" y="3699509"/>
            <a:ext cx="25711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4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8401811" y="964691"/>
            <a:ext cx="3514725" cy="448309"/>
            <a:chOff x="8401811" y="964691"/>
            <a:chExt cx="3514725" cy="448309"/>
          </a:xfrm>
        </p:grpSpPr>
        <p:sp>
          <p:nvSpPr>
            <p:cNvPr id="70" name="object 70"/>
            <p:cNvSpPr/>
            <p:nvPr/>
          </p:nvSpPr>
          <p:spPr>
            <a:xfrm>
              <a:off x="8406383" y="969263"/>
              <a:ext cx="3505200" cy="439420"/>
            </a:xfrm>
            <a:custGeom>
              <a:avLst/>
              <a:gdLst/>
              <a:ahLst/>
              <a:cxnLst/>
              <a:rect l="l" t="t" r="r" b="b"/>
              <a:pathLst>
                <a:path w="3505200" h="439419">
                  <a:moveTo>
                    <a:pt x="3432048" y="0"/>
                  </a:moveTo>
                  <a:lnTo>
                    <a:pt x="73151" y="0"/>
                  </a:lnTo>
                  <a:lnTo>
                    <a:pt x="44684" y="5750"/>
                  </a:lnTo>
                  <a:lnTo>
                    <a:pt x="21431" y="21431"/>
                  </a:lnTo>
                  <a:lnTo>
                    <a:pt x="5750" y="44684"/>
                  </a:lnTo>
                  <a:lnTo>
                    <a:pt x="0" y="73151"/>
                  </a:lnTo>
                  <a:lnTo>
                    <a:pt x="0" y="365760"/>
                  </a:lnTo>
                  <a:lnTo>
                    <a:pt x="5750" y="394227"/>
                  </a:lnTo>
                  <a:lnTo>
                    <a:pt x="21431" y="417480"/>
                  </a:lnTo>
                  <a:lnTo>
                    <a:pt x="44684" y="433161"/>
                  </a:lnTo>
                  <a:lnTo>
                    <a:pt x="73151" y="438912"/>
                  </a:lnTo>
                  <a:lnTo>
                    <a:pt x="3432048" y="438912"/>
                  </a:lnTo>
                  <a:lnTo>
                    <a:pt x="3460515" y="433161"/>
                  </a:lnTo>
                  <a:lnTo>
                    <a:pt x="3483768" y="417480"/>
                  </a:lnTo>
                  <a:lnTo>
                    <a:pt x="3499449" y="394227"/>
                  </a:lnTo>
                  <a:lnTo>
                    <a:pt x="3505200" y="365760"/>
                  </a:lnTo>
                  <a:lnTo>
                    <a:pt x="3505200" y="73151"/>
                  </a:lnTo>
                  <a:lnTo>
                    <a:pt x="3499449" y="44684"/>
                  </a:lnTo>
                  <a:lnTo>
                    <a:pt x="3483768" y="21431"/>
                  </a:lnTo>
                  <a:lnTo>
                    <a:pt x="3460515" y="5750"/>
                  </a:lnTo>
                  <a:lnTo>
                    <a:pt x="343204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406383" y="969263"/>
              <a:ext cx="3505200" cy="439420"/>
            </a:xfrm>
            <a:custGeom>
              <a:avLst/>
              <a:gdLst/>
              <a:ahLst/>
              <a:cxnLst/>
              <a:rect l="l" t="t" r="r" b="b"/>
              <a:pathLst>
                <a:path w="3505200" h="439419">
                  <a:moveTo>
                    <a:pt x="0" y="73151"/>
                  </a:moveTo>
                  <a:lnTo>
                    <a:pt x="5750" y="44684"/>
                  </a:lnTo>
                  <a:lnTo>
                    <a:pt x="21431" y="21431"/>
                  </a:lnTo>
                  <a:lnTo>
                    <a:pt x="44684" y="5750"/>
                  </a:lnTo>
                  <a:lnTo>
                    <a:pt x="73151" y="0"/>
                  </a:lnTo>
                  <a:lnTo>
                    <a:pt x="3432048" y="0"/>
                  </a:lnTo>
                  <a:lnTo>
                    <a:pt x="3460515" y="5750"/>
                  </a:lnTo>
                  <a:lnTo>
                    <a:pt x="3483768" y="21431"/>
                  </a:lnTo>
                  <a:lnTo>
                    <a:pt x="3499449" y="44684"/>
                  </a:lnTo>
                  <a:lnTo>
                    <a:pt x="3505200" y="73151"/>
                  </a:lnTo>
                  <a:lnTo>
                    <a:pt x="3505200" y="365760"/>
                  </a:lnTo>
                  <a:lnTo>
                    <a:pt x="3499449" y="394227"/>
                  </a:lnTo>
                  <a:lnTo>
                    <a:pt x="3483768" y="417480"/>
                  </a:lnTo>
                  <a:lnTo>
                    <a:pt x="3460515" y="433161"/>
                  </a:lnTo>
                  <a:lnTo>
                    <a:pt x="3432048" y="438912"/>
                  </a:lnTo>
                  <a:lnTo>
                    <a:pt x="73151" y="438912"/>
                  </a:lnTo>
                  <a:lnTo>
                    <a:pt x="44684" y="433161"/>
                  </a:lnTo>
                  <a:lnTo>
                    <a:pt x="21431" y="417480"/>
                  </a:lnTo>
                  <a:lnTo>
                    <a:pt x="5750" y="394227"/>
                  </a:lnTo>
                  <a:lnTo>
                    <a:pt x="0" y="36576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398634" y="1061084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397240" y="1450847"/>
            <a:ext cx="3514725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57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406383" y="4191000"/>
            <a:ext cx="3505200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R="197485" algn="ctr">
              <a:lnSpc>
                <a:spcPct val="100000"/>
              </a:lnSpc>
              <a:spcBef>
                <a:spcPts val="60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70763" y="1128724"/>
            <a:ext cx="3692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5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QUEUE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DU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DIABLE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68973" y="5146357"/>
            <a:ext cx="11919585" cy="678815"/>
            <a:chOff x="168973" y="5146357"/>
            <a:chExt cx="11919585" cy="678815"/>
          </a:xfrm>
        </p:grpSpPr>
        <p:sp>
          <p:nvSpPr>
            <p:cNvPr id="80" name="object 80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11855958" y="0"/>
                  </a:moveTo>
                  <a:lnTo>
                    <a:pt x="54102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2" y="324611"/>
                  </a:lnTo>
                  <a:lnTo>
                    <a:pt x="11855958" y="324611"/>
                  </a:lnTo>
                  <a:lnTo>
                    <a:pt x="11877002" y="320355"/>
                  </a:lnTo>
                  <a:lnTo>
                    <a:pt x="11894200" y="308752"/>
                  </a:lnTo>
                  <a:lnTo>
                    <a:pt x="11905803" y="291554"/>
                  </a:lnTo>
                  <a:lnTo>
                    <a:pt x="11910060" y="270509"/>
                  </a:lnTo>
                  <a:lnTo>
                    <a:pt x="11910060" y="54101"/>
                  </a:lnTo>
                  <a:lnTo>
                    <a:pt x="11905803" y="33057"/>
                  </a:lnTo>
                  <a:lnTo>
                    <a:pt x="11894200" y="15859"/>
                  </a:lnTo>
                  <a:lnTo>
                    <a:pt x="11877002" y="4256"/>
                  </a:lnTo>
                  <a:lnTo>
                    <a:pt x="1185595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2" y="0"/>
                  </a:lnTo>
                  <a:lnTo>
                    <a:pt x="11855958" y="0"/>
                  </a:lnTo>
                  <a:lnTo>
                    <a:pt x="11877002" y="4256"/>
                  </a:lnTo>
                  <a:lnTo>
                    <a:pt x="11894200" y="15859"/>
                  </a:lnTo>
                  <a:lnTo>
                    <a:pt x="11905803" y="33057"/>
                  </a:lnTo>
                  <a:lnTo>
                    <a:pt x="11910060" y="54101"/>
                  </a:lnTo>
                  <a:lnTo>
                    <a:pt x="11910060" y="270509"/>
                  </a:lnTo>
                  <a:lnTo>
                    <a:pt x="11905803" y="291554"/>
                  </a:lnTo>
                  <a:lnTo>
                    <a:pt x="11894200" y="308752"/>
                  </a:lnTo>
                  <a:lnTo>
                    <a:pt x="11877002" y="320355"/>
                  </a:lnTo>
                  <a:lnTo>
                    <a:pt x="11855958" y="324611"/>
                  </a:lnTo>
                  <a:lnTo>
                    <a:pt x="54102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86230" y="5068749"/>
            <a:ext cx="11885295" cy="72072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569335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113030" algn="ctr">
              <a:lnSpc>
                <a:spcPct val="100000"/>
              </a:lnSpc>
              <a:spcBef>
                <a:spcPts val="720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96392" y="5895543"/>
            <a:ext cx="2687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-</a:t>
            </a:r>
            <a:r>
              <a:rPr sz="1200" spc="5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350" dirty="0">
                <a:latin typeface="Arial"/>
                <a:cs typeface="Arial"/>
              </a:rPr>
              <a:t>joueurs
mais</a:t>
            </a:r>
            <a:r>
              <a:rPr sz="1200" b="1" dirty="0">
                <a:latin typeface="Arial"/>
                <a:cs typeface="Arial"/>
              </a:rPr>
              <a:t> agrandir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l’espace.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124702" y="5887618"/>
            <a:ext cx="239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Orienter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470013" y="1787778"/>
            <a:ext cx="488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-26034">
              <a:lnSpc>
                <a:spcPct val="100000"/>
              </a:lnSpc>
              <a:spcBef>
                <a:spcPts val="100"/>
              </a:spcBef>
            </a:pPr>
            <a:r>
              <a:rPr sz="1200" b="1" spc="-385" dirty="0">
                <a:solidFill>
                  <a:srgbClr val="FF0000"/>
                </a:solidFill>
                <a:latin typeface="Arial"/>
                <a:cs typeface="Arial"/>
              </a:rPr>
              <a:t>Prison
rouge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495285" y="4348988"/>
            <a:ext cx="488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38100">
              <a:lnSpc>
                <a:spcPct val="100000"/>
              </a:lnSpc>
              <a:spcBef>
                <a:spcPts val="100"/>
              </a:spcBef>
            </a:pPr>
            <a:r>
              <a:rPr sz="1200" b="1" spc="-370" dirty="0">
                <a:solidFill>
                  <a:srgbClr val="110182"/>
                </a:solidFill>
                <a:latin typeface="Arial"/>
                <a:cs typeface="Arial"/>
              </a:rPr>
              <a:t>Prison
bleue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304029" y="1568577"/>
            <a:ext cx="756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10182"/>
                </a:solidFill>
                <a:latin typeface="Arial"/>
                <a:cs typeface="Arial"/>
              </a:rPr>
              <a:t>Coffre</a:t>
            </a:r>
            <a:r>
              <a:rPr sz="1200" b="1" spc="-40" dirty="0">
                <a:solidFill>
                  <a:srgbClr val="110182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10182"/>
                </a:solidFill>
                <a:latin typeface="Arial"/>
                <a:cs typeface="Arial"/>
              </a:rPr>
              <a:t>fort</a:t>
            </a:r>
            <a:endParaRPr sz="12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sz="1200" b="1" spc="-20" dirty="0">
                <a:solidFill>
                  <a:srgbClr val="110182"/>
                </a:solidFill>
                <a:latin typeface="Arial"/>
                <a:cs typeface="Arial"/>
              </a:rPr>
              <a:t>bleu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329429" y="4036314"/>
            <a:ext cx="756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 indent="-16002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Coffre</a:t>
            </a:r>
            <a:r>
              <a:rPr sz="1200" b="1" spc="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470" dirty="0">
                <a:solidFill>
                  <a:srgbClr val="FF0000"/>
                </a:solidFill>
                <a:latin typeface="Arial"/>
                <a:cs typeface="Arial"/>
              </a:rPr>
              <a:t>fort
rouge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1834895" y="1848611"/>
            <a:ext cx="5328285" cy="2806065"/>
            <a:chOff x="1834895" y="1848611"/>
            <a:chExt cx="5328285" cy="2806065"/>
          </a:xfrm>
        </p:grpSpPr>
        <p:pic>
          <p:nvPicPr>
            <p:cNvPr id="101" name="object 10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9236" y="4415027"/>
              <a:ext cx="109727" cy="23926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50024" y="3480816"/>
              <a:ext cx="112775" cy="23774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79007" y="4008119"/>
              <a:ext cx="109728" cy="23926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81216" y="4163567"/>
              <a:ext cx="111252" cy="23774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88380" y="1848611"/>
              <a:ext cx="111252" cy="23774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46163" y="2333243"/>
              <a:ext cx="111252" cy="23774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7819" y="2148839"/>
              <a:ext cx="112776" cy="23926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45707" y="2345435"/>
              <a:ext cx="188976" cy="294132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5933948" y="2529616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39" h="91439">
                  <a:moveTo>
                    <a:pt x="0" y="91028"/>
                  </a:moveTo>
                  <a:lnTo>
                    <a:pt x="33563" y="61185"/>
                  </a:lnTo>
                  <a:lnTo>
                    <a:pt x="70497" y="37144"/>
                  </a:lnTo>
                  <a:lnTo>
                    <a:pt x="110146" y="18956"/>
                  </a:lnTo>
                  <a:lnTo>
                    <a:pt x="151857" y="6670"/>
                  </a:lnTo>
                  <a:lnTo>
                    <a:pt x="194976" y="334"/>
                  </a:lnTo>
                  <a:lnTo>
                    <a:pt x="238850" y="0"/>
                  </a:lnTo>
                  <a:lnTo>
                    <a:pt x="282824" y="5715"/>
                  </a:lnTo>
                  <a:lnTo>
                    <a:pt x="326245" y="17531"/>
                  </a:lnTo>
                  <a:lnTo>
                    <a:pt x="368459" y="35495"/>
                  </a:lnTo>
                  <a:lnTo>
                    <a:pt x="408813" y="5965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39467" y="2055875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309371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9371" y="356615"/>
                  </a:lnTo>
                  <a:lnTo>
                    <a:pt x="309371" y="294259"/>
                  </a:lnTo>
                  <a:lnTo>
                    <a:pt x="38734" y="294259"/>
                  </a:lnTo>
                  <a:lnTo>
                    <a:pt x="38734" y="62229"/>
                  </a:lnTo>
                  <a:lnTo>
                    <a:pt x="309371" y="62229"/>
                  </a:lnTo>
                  <a:lnTo>
                    <a:pt x="309371" y="0"/>
                  </a:lnTo>
                  <a:close/>
                </a:path>
                <a:path w="309880" h="356869">
                  <a:moveTo>
                    <a:pt x="309371" y="62229"/>
                  </a:moveTo>
                  <a:lnTo>
                    <a:pt x="38734" y="62229"/>
                  </a:lnTo>
                  <a:lnTo>
                    <a:pt x="270637" y="178308"/>
                  </a:lnTo>
                  <a:lnTo>
                    <a:pt x="38734" y="294259"/>
                  </a:lnTo>
                  <a:lnTo>
                    <a:pt x="309371" y="294259"/>
                  </a:lnTo>
                  <a:lnTo>
                    <a:pt x="309371" y="622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73630" y="2113533"/>
              <a:ext cx="241046" cy="241173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839467" y="2055875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0" y="356615"/>
                  </a:moveTo>
                  <a:lnTo>
                    <a:pt x="309371" y="356615"/>
                  </a:lnTo>
                  <a:lnTo>
                    <a:pt x="309371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8309229" y="1791080"/>
            <a:ext cx="3725545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83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2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équipes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s’affrontent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pour </a:t>
            </a:r>
            <a:r>
              <a:rPr sz="1500" b="1" spc="-10" dirty="0">
                <a:latin typeface="Arial"/>
                <a:cs typeface="Arial"/>
              </a:rPr>
              <a:t>récupérer </a:t>
            </a:r>
            <a:r>
              <a:rPr sz="1500" b="1" spc="-855" dirty="0">
                <a:latin typeface="Arial"/>
                <a:cs typeface="Arial"/>
              </a:rPr>
              <a:t>u</a:t>
            </a:r>
            <a:r>
              <a:rPr sz="1500" b="1" spc="-850" dirty="0">
                <a:latin typeface="Arial"/>
                <a:cs typeface="Arial"/>
              </a:rPr>
              <a:t>n
</a:t>
            </a:r>
            <a:r>
              <a:rPr sz="1500" b="1" spc="-855" dirty="0">
                <a:latin typeface="Arial"/>
                <a:cs typeface="Arial"/>
              </a:rPr>
              <a:t>m</a:t>
            </a:r>
            <a:r>
              <a:rPr sz="1500" b="1" spc="-850" dirty="0">
                <a:latin typeface="Arial"/>
                <a:cs typeface="Arial"/>
              </a:rPr>
              <a:t>aximum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chasubles.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joueurs
portent </a:t>
            </a:r>
            <a:r>
              <a:rPr sz="1500" b="1" dirty="0">
                <a:latin typeface="Arial"/>
                <a:cs typeface="Arial"/>
              </a:rPr>
              <a:t>leur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chasuble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leur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dos.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Celui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qui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fait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attraper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son</a:t>
            </a:r>
            <a:r>
              <a:rPr sz="1500" b="1" spc="-10" dirty="0">
                <a:latin typeface="Arial"/>
                <a:cs typeface="Arial"/>
              </a:rPr>
              <a:t> chasuble</a:t>
            </a:r>
            <a:r>
              <a:rPr sz="1500" b="1" spc="200" dirty="0">
                <a:latin typeface="Arial"/>
                <a:cs typeface="Arial"/>
              </a:rPr>
              <a:t> </a:t>
            </a:r>
            <a:r>
              <a:rPr sz="1500" b="1" spc="-685" dirty="0">
                <a:latin typeface="Arial"/>
                <a:cs typeface="Arial"/>
              </a:rPr>
              <a:t>se
retrouve</a:t>
            </a:r>
            <a:r>
              <a:rPr sz="1500" b="1" spc="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«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prison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».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chasuble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récupéré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est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posé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le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«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coffre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fort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».</a:t>
            </a:r>
            <a:endParaRPr sz="1500">
              <a:latin typeface="Arial"/>
              <a:cs typeface="Arial"/>
            </a:endParaRPr>
          </a:p>
          <a:p>
            <a:pPr marL="12700" marR="174625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joueurs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d’une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équipe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peuvent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455" dirty="0">
                <a:latin typeface="Arial"/>
                <a:cs typeface="Arial"/>
              </a:rPr>
              <a:t>faire
sortir</a:t>
            </a:r>
            <a:r>
              <a:rPr sz="1500" b="1" dirty="0">
                <a:latin typeface="Arial"/>
                <a:cs typeface="Arial"/>
              </a:rPr>
              <a:t> un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coéquipier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prison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en </a:t>
            </a:r>
            <a:r>
              <a:rPr sz="1500" b="1" dirty="0">
                <a:latin typeface="Arial"/>
                <a:cs typeface="Arial"/>
              </a:rPr>
              <a:t>lui
donnant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un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chasuble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«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la </a:t>
            </a:r>
            <a:r>
              <a:rPr sz="1500" b="1" dirty="0">
                <a:latin typeface="Arial"/>
                <a:cs typeface="Arial"/>
              </a:rPr>
              <a:t>réserve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».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268081" y="4512690"/>
            <a:ext cx="364426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Arial"/>
                <a:cs typeface="Arial"/>
              </a:rPr>
              <a:t>1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point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=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dans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un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temps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donné,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l’équipe</a:t>
            </a:r>
            <a:r>
              <a:rPr sz="1300" b="1" spc="580" dirty="0">
                <a:latin typeface="Arial"/>
                <a:cs typeface="Arial"/>
              </a:rPr>
              <a:t> </a:t>
            </a:r>
            <a:r>
              <a:rPr sz="1300" b="1" spc="-495" dirty="0">
                <a:latin typeface="Arial"/>
                <a:cs typeface="Arial"/>
              </a:rPr>
              <a:t>qui
possède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plus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chasubles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dans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son </a:t>
            </a:r>
            <a:r>
              <a:rPr sz="1300" b="1" spc="-10" dirty="0">
                <a:latin typeface="Arial"/>
                <a:cs typeface="Arial"/>
              </a:rPr>
              <a:t>coffre
fort.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139820" y="5890666"/>
            <a:ext cx="21221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Ajouter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365" dirty="0">
                <a:latin typeface="Arial"/>
                <a:cs typeface="Arial"/>
              </a:rPr>
              <a:t>chaque
joueur</a:t>
            </a:r>
            <a:r>
              <a:rPr sz="1200" b="1" dirty="0">
                <a:latin typeface="Arial"/>
                <a:cs typeface="Arial"/>
              </a:rPr>
              <a:t> à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main puis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 </a:t>
            </a:r>
            <a:r>
              <a:rPr sz="1200" b="1" spc="-20" dirty="0">
                <a:latin typeface="Arial"/>
                <a:cs typeface="Arial"/>
              </a:rPr>
              <a:t>pied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142856" y="5876645"/>
            <a:ext cx="2780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plusieurs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séries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1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min </a:t>
            </a:r>
            <a:r>
              <a:rPr sz="1200" b="1" spc="-25" dirty="0">
                <a:latin typeface="Arial"/>
                <a:cs typeface="Arial"/>
              </a:rPr>
              <a:t>max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Se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déplacer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 pas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faire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270872" y="6425285"/>
            <a:ext cx="584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toucher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119" name="object 1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585" y="1532953"/>
            <a:ext cx="4015104" cy="1370965"/>
            <a:chOff x="112585" y="1532953"/>
            <a:chExt cx="4015104" cy="1370965"/>
          </a:xfrm>
        </p:grpSpPr>
        <p:sp>
          <p:nvSpPr>
            <p:cNvPr id="3" name="object 3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3906012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3906012" y="358139"/>
                  </a:lnTo>
                  <a:lnTo>
                    <a:pt x="3906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0" y="358139"/>
                  </a:moveTo>
                  <a:lnTo>
                    <a:pt x="3906012" y="358139"/>
                  </a:lnTo>
                  <a:lnTo>
                    <a:pt x="3906012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4012" y="2449068"/>
              <a:ext cx="948055" cy="439420"/>
            </a:xfrm>
            <a:custGeom>
              <a:avLst/>
              <a:gdLst/>
              <a:ahLst/>
              <a:cxnLst/>
              <a:rect l="l" t="t" r="r" b="b"/>
              <a:pathLst>
                <a:path w="948054" h="439419">
                  <a:moveTo>
                    <a:pt x="0" y="438912"/>
                  </a:moveTo>
                  <a:lnTo>
                    <a:pt x="947927" y="438912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4012" y="2449068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0" y="438912"/>
                  </a:moveTo>
                  <a:lnTo>
                    <a:pt x="978408" y="438912"/>
                  </a:lnTo>
                  <a:lnTo>
                    <a:pt x="97840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68652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8652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735" y="2449068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3735" y="2449068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20695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7217" y="3150489"/>
            <a:ext cx="2826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25m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15m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7217" y="3699509"/>
            <a:ext cx="25711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4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401811" y="964691"/>
            <a:ext cx="3514725" cy="448309"/>
            <a:chOff x="8401811" y="964691"/>
            <a:chExt cx="3514725" cy="448309"/>
          </a:xfrm>
        </p:grpSpPr>
        <p:sp>
          <p:nvSpPr>
            <p:cNvPr id="19" name="object 19"/>
            <p:cNvSpPr/>
            <p:nvPr/>
          </p:nvSpPr>
          <p:spPr>
            <a:xfrm>
              <a:off x="8406383" y="969263"/>
              <a:ext cx="3505200" cy="439420"/>
            </a:xfrm>
            <a:custGeom>
              <a:avLst/>
              <a:gdLst/>
              <a:ahLst/>
              <a:cxnLst/>
              <a:rect l="l" t="t" r="r" b="b"/>
              <a:pathLst>
                <a:path w="3505200" h="439419">
                  <a:moveTo>
                    <a:pt x="3432048" y="0"/>
                  </a:moveTo>
                  <a:lnTo>
                    <a:pt x="73151" y="0"/>
                  </a:lnTo>
                  <a:lnTo>
                    <a:pt x="44684" y="5750"/>
                  </a:lnTo>
                  <a:lnTo>
                    <a:pt x="21431" y="21431"/>
                  </a:lnTo>
                  <a:lnTo>
                    <a:pt x="5750" y="44684"/>
                  </a:lnTo>
                  <a:lnTo>
                    <a:pt x="0" y="73151"/>
                  </a:lnTo>
                  <a:lnTo>
                    <a:pt x="0" y="365760"/>
                  </a:lnTo>
                  <a:lnTo>
                    <a:pt x="5750" y="394227"/>
                  </a:lnTo>
                  <a:lnTo>
                    <a:pt x="21431" y="417480"/>
                  </a:lnTo>
                  <a:lnTo>
                    <a:pt x="44684" y="433161"/>
                  </a:lnTo>
                  <a:lnTo>
                    <a:pt x="73151" y="438912"/>
                  </a:lnTo>
                  <a:lnTo>
                    <a:pt x="3432048" y="438912"/>
                  </a:lnTo>
                  <a:lnTo>
                    <a:pt x="3460515" y="433161"/>
                  </a:lnTo>
                  <a:lnTo>
                    <a:pt x="3483768" y="417480"/>
                  </a:lnTo>
                  <a:lnTo>
                    <a:pt x="3499449" y="394227"/>
                  </a:lnTo>
                  <a:lnTo>
                    <a:pt x="3505200" y="365760"/>
                  </a:lnTo>
                  <a:lnTo>
                    <a:pt x="3505200" y="73151"/>
                  </a:lnTo>
                  <a:lnTo>
                    <a:pt x="3499449" y="44684"/>
                  </a:lnTo>
                  <a:lnTo>
                    <a:pt x="3483768" y="21431"/>
                  </a:lnTo>
                  <a:lnTo>
                    <a:pt x="3460515" y="5750"/>
                  </a:lnTo>
                  <a:lnTo>
                    <a:pt x="343204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06383" y="969263"/>
              <a:ext cx="3505200" cy="439420"/>
            </a:xfrm>
            <a:custGeom>
              <a:avLst/>
              <a:gdLst/>
              <a:ahLst/>
              <a:cxnLst/>
              <a:rect l="l" t="t" r="r" b="b"/>
              <a:pathLst>
                <a:path w="3505200" h="439419">
                  <a:moveTo>
                    <a:pt x="0" y="73151"/>
                  </a:moveTo>
                  <a:lnTo>
                    <a:pt x="5750" y="44684"/>
                  </a:lnTo>
                  <a:lnTo>
                    <a:pt x="21431" y="21431"/>
                  </a:lnTo>
                  <a:lnTo>
                    <a:pt x="44684" y="5750"/>
                  </a:lnTo>
                  <a:lnTo>
                    <a:pt x="73151" y="0"/>
                  </a:lnTo>
                  <a:lnTo>
                    <a:pt x="3432048" y="0"/>
                  </a:lnTo>
                  <a:lnTo>
                    <a:pt x="3460515" y="5750"/>
                  </a:lnTo>
                  <a:lnTo>
                    <a:pt x="3483768" y="21431"/>
                  </a:lnTo>
                  <a:lnTo>
                    <a:pt x="3499449" y="44684"/>
                  </a:lnTo>
                  <a:lnTo>
                    <a:pt x="3505200" y="73151"/>
                  </a:lnTo>
                  <a:lnTo>
                    <a:pt x="3505200" y="365760"/>
                  </a:lnTo>
                  <a:lnTo>
                    <a:pt x="3499449" y="394227"/>
                  </a:lnTo>
                  <a:lnTo>
                    <a:pt x="3483768" y="417480"/>
                  </a:lnTo>
                  <a:lnTo>
                    <a:pt x="3460515" y="433161"/>
                  </a:lnTo>
                  <a:lnTo>
                    <a:pt x="3432048" y="438912"/>
                  </a:lnTo>
                  <a:lnTo>
                    <a:pt x="73151" y="438912"/>
                  </a:lnTo>
                  <a:lnTo>
                    <a:pt x="44684" y="433161"/>
                  </a:lnTo>
                  <a:lnTo>
                    <a:pt x="21431" y="417480"/>
                  </a:lnTo>
                  <a:lnTo>
                    <a:pt x="5750" y="394227"/>
                  </a:lnTo>
                  <a:lnTo>
                    <a:pt x="0" y="36576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398634" y="1061084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97240" y="1450847"/>
            <a:ext cx="3514725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57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06383" y="4191000"/>
            <a:ext cx="3505200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R="197485" algn="ctr">
              <a:lnSpc>
                <a:spcPct val="100000"/>
              </a:lnSpc>
              <a:spcBef>
                <a:spcPts val="60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0763" y="1128724"/>
            <a:ext cx="2832735" cy="768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6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STOP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800000"/>
                </a:solidFill>
                <a:latin typeface="Arial Black"/>
                <a:cs typeface="Arial Black"/>
              </a:rPr>
              <a:t>BALL</a:t>
            </a:r>
            <a:endParaRPr sz="1600">
              <a:latin typeface="Arial Black"/>
              <a:cs typeface="Arial Black"/>
            </a:endParaRPr>
          </a:p>
          <a:p>
            <a:pPr marL="922019">
              <a:lnSpc>
                <a:spcPct val="100000"/>
              </a:lnSpc>
              <a:spcBef>
                <a:spcPts val="1775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087177" y="1293685"/>
            <a:ext cx="4028440" cy="3769360"/>
            <a:chOff x="4087177" y="1293685"/>
            <a:chExt cx="4028440" cy="3769360"/>
          </a:xfrm>
        </p:grpSpPr>
        <p:sp>
          <p:nvSpPr>
            <p:cNvPr id="29" name="object 29"/>
            <p:cNvSpPr/>
            <p:nvPr/>
          </p:nvSpPr>
          <p:spPr>
            <a:xfrm>
              <a:off x="4091940" y="1298447"/>
              <a:ext cx="4018915" cy="3759835"/>
            </a:xfrm>
            <a:custGeom>
              <a:avLst/>
              <a:gdLst/>
              <a:ahLst/>
              <a:cxnLst/>
              <a:rect l="l" t="t" r="r" b="b"/>
              <a:pathLst>
                <a:path w="4018915" h="3759835">
                  <a:moveTo>
                    <a:pt x="4018788" y="0"/>
                  </a:moveTo>
                  <a:lnTo>
                    <a:pt x="0" y="0"/>
                  </a:lnTo>
                  <a:lnTo>
                    <a:pt x="0" y="3759707"/>
                  </a:lnTo>
                  <a:lnTo>
                    <a:pt x="4018788" y="3759707"/>
                  </a:lnTo>
                  <a:lnTo>
                    <a:pt x="401878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91940" y="1298447"/>
              <a:ext cx="4018915" cy="3759835"/>
            </a:xfrm>
            <a:custGeom>
              <a:avLst/>
              <a:gdLst/>
              <a:ahLst/>
              <a:cxnLst/>
              <a:rect l="l" t="t" r="r" b="b"/>
              <a:pathLst>
                <a:path w="4018915" h="3759835">
                  <a:moveTo>
                    <a:pt x="0" y="3759707"/>
                  </a:moveTo>
                  <a:lnTo>
                    <a:pt x="4018788" y="3759707"/>
                  </a:lnTo>
                  <a:lnTo>
                    <a:pt x="4018788" y="0"/>
                  </a:lnTo>
                  <a:lnTo>
                    <a:pt x="0" y="0"/>
                  </a:lnTo>
                  <a:lnTo>
                    <a:pt x="0" y="37597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09872" y="4765547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86105" y="0"/>
                  </a:moveTo>
                  <a:lnTo>
                    <a:pt x="0" y="251459"/>
                  </a:lnTo>
                  <a:lnTo>
                    <a:pt x="172212" y="251459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09872" y="4765547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60">
                  <a:moveTo>
                    <a:pt x="0" y="251459"/>
                  </a:moveTo>
                  <a:lnTo>
                    <a:pt x="86105" y="0"/>
                  </a:lnTo>
                  <a:lnTo>
                    <a:pt x="172212" y="251459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14444" y="4268724"/>
              <a:ext cx="172720" cy="253365"/>
            </a:xfrm>
            <a:custGeom>
              <a:avLst/>
              <a:gdLst/>
              <a:ahLst/>
              <a:cxnLst/>
              <a:rect l="l" t="t" r="r" b="b"/>
              <a:pathLst>
                <a:path w="172720" h="253364">
                  <a:moveTo>
                    <a:pt x="86105" y="0"/>
                  </a:moveTo>
                  <a:lnTo>
                    <a:pt x="0" y="252983"/>
                  </a:lnTo>
                  <a:lnTo>
                    <a:pt x="172211" y="252983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14444" y="4268724"/>
              <a:ext cx="172720" cy="253365"/>
            </a:xfrm>
            <a:custGeom>
              <a:avLst/>
              <a:gdLst/>
              <a:ahLst/>
              <a:cxnLst/>
              <a:rect l="l" t="t" r="r" b="b"/>
              <a:pathLst>
                <a:path w="172720" h="253364">
                  <a:moveTo>
                    <a:pt x="0" y="252983"/>
                  </a:moveTo>
                  <a:lnTo>
                    <a:pt x="86105" y="0"/>
                  </a:lnTo>
                  <a:lnTo>
                    <a:pt x="172211" y="252983"/>
                  </a:lnTo>
                  <a:lnTo>
                    <a:pt x="0" y="25298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31836" y="4783836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5" h="250189">
                  <a:moveTo>
                    <a:pt x="85344" y="0"/>
                  </a:moveTo>
                  <a:lnTo>
                    <a:pt x="0" y="249936"/>
                  </a:lnTo>
                  <a:lnTo>
                    <a:pt x="170688" y="249936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31836" y="4783836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5" h="250189">
                  <a:moveTo>
                    <a:pt x="0" y="249936"/>
                  </a:moveTo>
                  <a:lnTo>
                    <a:pt x="85344" y="0"/>
                  </a:lnTo>
                  <a:lnTo>
                    <a:pt x="170688" y="249936"/>
                  </a:lnTo>
                  <a:lnTo>
                    <a:pt x="0" y="2499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31836" y="4258055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5" h="251460">
                  <a:moveTo>
                    <a:pt x="85344" y="0"/>
                  </a:moveTo>
                  <a:lnTo>
                    <a:pt x="0" y="251460"/>
                  </a:lnTo>
                  <a:lnTo>
                    <a:pt x="170688" y="251460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31836" y="4258055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5" h="251460">
                  <a:moveTo>
                    <a:pt x="0" y="251460"/>
                  </a:moveTo>
                  <a:lnTo>
                    <a:pt x="85344" y="0"/>
                  </a:lnTo>
                  <a:lnTo>
                    <a:pt x="170688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552" y="4209287"/>
              <a:ext cx="188975" cy="1813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1056" y="2708147"/>
              <a:ext cx="188976" cy="1828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1592" y="4062983"/>
              <a:ext cx="187451" cy="18135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030343" y="3897502"/>
              <a:ext cx="374650" cy="179070"/>
            </a:xfrm>
            <a:custGeom>
              <a:avLst/>
              <a:gdLst/>
              <a:ahLst/>
              <a:cxnLst/>
              <a:rect l="l" t="t" r="r" b="b"/>
              <a:pathLst>
                <a:path w="374650" h="179070">
                  <a:moveTo>
                    <a:pt x="374396" y="0"/>
                  </a:moveTo>
                  <a:lnTo>
                    <a:pt x="352844" y="39377"/>
                  </a:lnTo>
                  <a:lnTo>
                    <a:pt x="326156" y="74426"/>
                  </a:lnTo>
                  <a:lnTo>
                    <a:pt x="294934" y="104878"/>
                  </a:lnTo>
                  <a:lnTo>
                    <a:pt x="259781" y="130466"/>
                  </a:lnTo>
                  <a:lnTo>
                    <a:pt x="221297" y="150923"/>
                  </a:lnTo>
                  <a:lnTo>
                    <a:pt x="180086" y="165981"/>
                  </a:lnTo>
                  <a:lnTo>
                    <a:pt x="136748" y="175373"/>
                  </a:lnTo>
                  <a:lnTo>
                    <a:pt x="91887" y="178832"/>
                  </a:lnTo>
                  <a:lnTo>
                    <a:pt x="46103" y="176089"/>
                  </a:lnTo>
                  <a:lnTo>
                    <a:pt x="0" y="16687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84724" y="2707416"/>
              <a:ext cx="408940" cy="91440"/>
            </a:xfrm>
            <a:custGeom>
              <a:avLst/>
              <a:gdLst/>
              <a:ahLst/>
              <a:cxnLst/>
              <a:rect l="l" t="t" r="r" b="b"/>
              <a:pathLst>
                <a:path w="408939" h="91439">
                  <a:moveTo>
                    <a:pt x="0" y="91028"/>
                  </a:moveTo>
                  <a:lnTo>
                    <a:pt x="33532" y="61185"/>
                  </a:lnTo>
                  <a:lnTo>
                    <a:pt x="70447" y="37144"/>
                  </a:lnTo>
                  <a:lnTo>
                    <a:pt x="110086" y="18956"/>
                  </a:lnTo>
                  <a:lnTo>
                    <a:pt x="151794" y="6670"/>
                  </a:lnTo>
                  <a:lnTo>
                    <a:pt x="194913" y="334"/>
                  </a:lnTo>
                  <a:lnTo>
                    <a:pt x="238786" y="0"/>
                  </a:lnTo>
                  <a:lnTo>
                    <a:pt x="282757" y="5715"/>
                  </a:lnTo>
                  <a:lnTo>
                    <a:pt x="326168" y="17531"/>
                  </a:lnTo>
                  <a:lnTo>
                    <a:pt x="368363" y="35495"/>
                  </a:lnTo>
                  <a:lnTo>
                    <a:pt x="408686" y="5965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65370" y="3548887"/>
              <a:ext cx="297815" cy="282575"/>
            </a:xfrm>
            <a:custGeom>
              <a:avLst/>
              <a:gdLst/>
              <a:ahLst/>
              <a:cxnLst/>
              <a:rect l="l" t="t" r="r" b="b"/>
              <a:pathLst>
                <a:path w="297814" h="282575">
                  <a:moveTo>
                    <a:pt x="0" y="282320"/>
                  </a:moveTo>
                  <a:lnTo>
                    <a:pt x="7296" y="237945"/>
                  </a:lnTo>
                  <a:lnTo>
                    <a:pt x="20865" y="195949"/>
                  </a:lnTo>
                  <a:lnTo>
                    <a:pt x="40229" y="156787"/>
                  </a:lnTo>
                  <a:lnTo>
                    <a:pt x="64908" y="120911"/>
                  </a:lnTo>
                  <a:lnTo>
                    <a:pt x="94424" y="88772"/>
                  </a:lnTo>
                  <a:lnTo>
                    <a:pt x="128299" y="60825"/>
                  </a:lnTo>
                  <a:lnTo>
                    <a:pt x="166054" y="37522"/>
                  </a:lnTo>
                  <a:lnTo>
                    <a:pt x="207211" y="19315"/>
                  </a:lnTo>
                  <a:lnTo>
                    <a:pt x="251290" y="6656"/>
                  </a:lnTo>
                  <a:lnTo>
                    <a:pt x="29781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0" y="2990087"/>
              <a:ext cx="188975" cy="1828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8400" y="3628643"/>
              <a:ext cx="188975" cy="18440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2708" y="3598163"/>
              <a:ext cx="188976" cy="18288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78552" y="3939540"/>
              <a:ext cx="188975" cy="1828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619369" y="2996691"/>
              <a:ext cx="387985" cy="153670"/>
            </a:xfrm>
            <a:custGeom>
              <a:avLst/>
              <a:gdLst/>
              <a:ahLst/>
              <a:cxnLst/>
              <a:rect l="l" t="t" r="r" b="b"/>
              <a:pathLst>
                <a:path w="387985" h="153669">
                  <a:moveTo>
                    <a:pt x="387984" y="0"/>
                  </a:moveTo>
                  <a:lnTo>
                    <a:pt x="362942" y="37268"/>
                  </a:lnTo>
                  <a:lnTo>
                    <a:pt x="333187" y="69761"/>
                  </a:lnTo>
                  <a:lnTo>
                    <a:pt x="299339" y="97268"/>
                  </a:lnTo>
                  <a:lnTo>
                    <a:pt x="262021" y="119577"/>
                  </a:lnTo>
                  <a:lnTo>
                    <a:pt x="221853" y="136477"/>
                  </a:lnTo>
                  <a:lnTo>
                    <a:pt x="179456" y="147757"/>
                  </a:lnTo>
                  <a:lnTo>
                    <a:pt x="135451" y="153207"/>
                  </a:lnTo>
                  <a:lnTo>
                    <a:pt x="90459" y="152615"/>
                  </a:lnTo>
                  <a:lnTo>
                    <a:pt x="45102" y="145770"/>
                  </a:lnTo>
                  <a:lnTo>
                    <a:pt x="0" y="1324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73978" y="3589780"/>
              <a:ext cx="347345" cy="220979"/>
            </a:xfrm>
            <a:custGeom>
              <a:avLst/>
              <a:gdLst/>
              <a:ahLst/>
              <a:cxnLst/>
              <a:rect l="l" t="t" r="r" b="b"/>
              <a:pathLst>
                <a:path w="347345" h="220979">
                  <a:moveTo>
                    <a:pt x="0" y="4065"/>
                  </a:moveTo>
                  <a:lnTo>
                    <a:pt x="44667" y="0"/>
                  </a:lnTo>
                  <a:lnTo>
                    <a:pt x="88609" y="2582"/>
                  </a:lnTo>
                  <a:lnTo>
                    <a:pt x="131270" y="11466"/>
                  </a:lnTo>
                  <a:lnTo>
                    <a:pt x="172092" y="26306"/>
                  </a:lnTo>
                  <a:lnTo>
                    <a:pt x="210518" y="46753"/>
                  </a:lnTo>
                  <a:lnTo>
                    <a:pt x="245991" y="72463"/>
                  </a:lnTo>
                  <a:lnTo>
                    <a:pt x="277955" y="103087"/>
                  </a:lnTo>
                  <a:lnTo>
                    <a:pt x="305852" y="138279"/>
                  </a:lnTo>
                  <a:lnTo>
                    <a:pt x="329125" y="177693"/>
                  </a:lnTo>
                  <a:lnTo>
                    <a:pt x="347218" y="2209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552184" y="4143502"/>
              <a:ext cx="410209" cy="75565"/>
            </a:xfrm>
            <a:custGeom>
              <a:avLst/>
              <a:gdLst/>
              <a:ahLst/>
              <a:cxnLst/>
              <a:rect l="l" t="t" r="r" b="b"/>
              <a:pathLst>
                <a:path w="410209" h="75564">
                  <a:moveTo>
                    <a:pt x="409956" y="254"/>
                  </a:moveTo>
                  <a:lnTo>
                    <a:pt x="374217" y="27373"/>
                  </a:lnTo>
                  <a:lnTo>
                    <a:pt x="335560" y="48459"/>
                  </a:lnTo>
                  <a:lnTo>
                    <a:pt x="294642" y="63511"/>
                  </a:lnTo>
                  <a:lnTo>
                    <a:pt x="252118" y="72530"/>
                  </a:lnTo>
                  <a:lnTo>
                    <a:pt x="208645" y="75517"/>
                  </a:lnTo>
                  <a:lnTo>
                    <a:pt x="164878" y="72473"/>
                  </a:lnTo>
                  <a:lnTo>
                    <a:pt x="121474" y="63398"/>
                  </a:lnTo>
                  <a:lnTo>
                    <a:pt x="79089" y="48294"/>
                  </a:lnTo>
                  <a:lnTo>
                    <a:pt x="38379" y="2716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68973" y="5146357"/>
            <a:ext cx="11919585" cy="678815"/>
            <a:chOff x="168973" y="5146357"/>
            <a:chExt cx="11919585" cy="678815"/>
          </a:xfrm>
        </p:grpSpPr>
        <p:sp>
          <p:nvSpPr>
            <p:cNvPr id="53" name="object 53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11855958" y="0"/>
                  </a:moveTo>
                  <a:lnTo>
                    <a:pt x="54102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2" y="324611"/>
                  </a:lnTo>
                  <a:lnTo>
                    <a:pt x="11855958" y="324611"/>
                  </a:lnTo>
                  <a:lnTo>
                    <a:pt x="11877002" y="320355"/>
                  </a:lnTo>
                  <a:lnTo>
                    <a:pt x="11894200" y="308752"/>
                  </a:lnTo>
                  <a:lnTo>
                    <a:pt x="11905803" y="291554"/>
                  </a:lnTo>
                  <a:lnTo>
                    <a:pt x="11910060" y="270509"/>
                  </a:lnTo>
                  <a:lnTo>
                    <a:pt x="11910060" y="54101"/>
                  </a:lnTo>
                  <a:lnTo>
                    <a:pt x="11905803" y="33057"/>
                  </a:lnTo>
                  <a:lnTo>
                    <a:pt x="11894200" y="15859"/>
                  </a:lnTo>
                  <a:lnTo>
                    <a:pt x="11877002" y="4256"/>
                  </a:lnTo>
                  <a:lnTo>
                    <a:pt x="1185595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2" y="0"/>
                  </a:lnTo>
                  <a:lnTo>
                    <a:pt x="11855958" y="0"/>
                  </a:lnTo>
                  <a:lnTo>
                    <a:pt x="11877002" y="4256"/>
                  </a:lnTo>
                  <a:lnTo>
                    <a:pt x="11894200" y="15859"/>
                  </a:lnTo>
                  <a:lnTo>
                    <a:pt x="11905803" y="33057"/>
                  </a:lnTo>
                  <a:lnTo>
                    <a:pt x="11910060" y="54101"/>
                  </a:lnTo>
                  <a:lnTo>
                    <a:pt x="11910060" y="270509"/>
                  </a:lnTo>
                  <a:lnTo>
                    <a:pt x="11905803" y="291554"/>
                  </a:lnTo>
                  <a:lnTo>
                    <a:pt x="11894200" y="308752"/>
                  </a:lnTo>
                  <a:lnTo>
                    <a:pt x="11877002" y="320355"/>
                  </a:lnTo>
                  <a:lnTo>
                    <a:pt x="11855958" y="324611"/>
                  </a:lnTo>
                  <a:lnTo>
                    <a:pt x="54102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6230" y="5068749"/>
            <a:ext cx="11885295" cy="72072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569335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113030" algn="ctr">
              <a:lnSpc>
                <a:spcPct val="100000"/>
              </a:lnSpc>
              <a:spcBef>
                <a:spcPts val="720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1834895" y="1289303"/>
            <a:ext cx="6177280" cy="3709035"/>
            <a:chOff x="1834895" y="1289303"/>
            <a:chExt cx="6177280" cy="3709035"/>
          </a:xfrm>
        </p:grpSpPr>
        <p:sp>
          <p:nvSpPr>
            <p:cNvPr id="68" name="object 68"/>
            <p:cNvSpPr/>
            <p:nvPr/>
          </p:nvSpPr>
          <p:spPr>
            <a:xfrm>
              <a:off x="4287011" y="1310639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4" h="251459">
                  <a:moveTo>
                    <a:pt x="85343" y="0"/>
                  </a:moveTo>
                  <a:lnTo>
                    <a:pt x="0" y="251460"/>
                  </a:lnTo>
                  <a:lnTo>
                    <a:pt x="170687" y="251460"/>
                  </a:lnTo>
                  <a:lnTo>
                    <a:pt x="853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87011" y="1310639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4" h="251459">
                  <a:moveTo>
                    <a:pt x="0" y="251460"/>
                  </a:moveTo>
                  <a:lnTo>
                    <a:pt x="85343" y="0"/>
                  </a:lnTo>
                  <a:lnTo>
                    <a:pt x="170687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88535" y="1719071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4" h="251460">
                  <a:moveTo>
                    <a:pt x="85343" y="0"/>
                  </a:moveTo>
                  <a:lnTo>
                    <a:pt x="0" y="251460"/>
                  </a:lnTo>
                  <a:lnTo>
                    <a:pt x="170687" y="251460"/>
                  </a:lnTo>
                  <a:lnTo>
                    <a:pt x="853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88535" y="1719071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4" h="251460">
                  <a:moveTo>
                    <a:pt x="0" y="251460"/>
                  </a:moveTo>
                  <a:lnTo>
                    <a:pt x="85343" y="0"/>
                  </a:lnTo>
                  <a:lnTo>
                    <a:pt x="170687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836407" y="1668779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5" h="250189">
                  <a:moveTo>
                    <a:pt x="85344" y="0"/>
                  </a:moveTo>
                  <a:lnTo>
                    <a:pt x="0" y="249936"/>
                  </a:lnTo>
                  <a:lnTo>
                    <a:pt x="170688" y="249936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836407" y="1668779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5" h="250189">
                  <a:moveTo>
                    <a:pt x="0" y="249936"/>
                  </a:moveTo>
                  <a:lnTo>
                    <a:pt x="85344" y="0"/>
                  </a:lnTo>
                  <a:lnTo>
                    <a:pt x="170688" y="249936"/>
                  </a:lnTo>
                  <a:lnTo>
                    <a:pt x="0" y="2499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824216" y="1293875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59">
                  <a:moveTo>
                    <a:pt x="86105" y="0"/>
                  </a:moveTo>
                  <a:lnTo>
                    <a:pt x="0" y="251460"/>
                  </a:lnTo>
                  <a:lnTo>
                    <a:pt x="172211" y="251460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824216" y="1293875"/>
              <a:ext cx="172720" cy="251460"/>
            </a:xfrm>
            <a:custGeom>
              <a:avLst/>
              <a:gdLst/>
              <a:ahLst/>
              <a:cxnLst/>
              <a:rect l="l" t="t" r="r" b="b"/>
              <a:pathLst>
                <a:path w="172720" h="251459">
                  <a:moveTo>
                    <a:pt x="0" y="251460"/>
                  </a:moveTo>
                  <a:lnTo>
                    <a:pt x="86105" y="0"/>
                  </a:lnTo>
                  <a:lnTo>
                    <a:pt x="172211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97499" y="4295774"/>
              <a:ext cx="324485" cy="45720"/>
            </a:xfrm>
            <a:custGeom>
              <a:avLst/>
              <a:gdLst/>
              <a:ahLst/>
              <a:cxnLst/>
              <a:rect l="l" t="t" r="r" b="b"/>
              <a:pathLst>
                <a:path w="324485" h="45720">
                  <a:moveTo>
                    <a:pt x="324358" y="0"/>
                  </a:moveTo>
                  <a:lnTo>
                    <a:pt x="281231" y="22602"/>
                  </a:lnTo>
                  <a:lnTo>
                    <a:pt x="235594" y="37720"/>
                  </a:lnTo>
                  <a:lnTo>
                    <a:pt x="188311" y="45350"/>
                  </a:lnTo>
                  <a:lnTo>
                    <a:pt x="140245" y="45485"/>
                  </a:lnTo>
                  <a:lnTo>
                    <a:pt x="92262" y="38124"/>
                  </a:lnTo>
                  <a:lnTo>
                    <a:pt x="45226" y="23259"/>
                  </a:lnTo>
                  <a:lnTo>
                    <a:pt x="0" y="88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0087" y="2884931"/>
              <a:ext cx="187452" cy="18135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730618" y="2831211"/>
              <a:ext cx="288290" cy="292100"/>
            </a:xfrm>
            <a:custGeom>
              <a:avLst/>
              <a:gdLst/>
              <a:ahLst/>
              <a:cxnLst/>
              <a:rect l="l" t="t" r="r" b="b"/>
              <a:pathLst>
                <a:path w="288290" h="292100">
                  <a:moveTo>
                    <a:pt x="0" y="0"/>
                  </a:moveTo>
                  <a:lnTo>
                    <a:pt x="44412" y="6364"/>
                  </a:lnTo>
                  <a:lnTo>
                    <a:pt x="86586" y="19050"/>
                  </a:lnTo>
                  <a:lnTo>
                    <a:pt x="126060" y="37587"/>
                  </a:lnTo>
                  <a:lnTo>
                    <a:pt x="162371" y="61508"/>
                  </a:lnTo>
                  <a:lnTo>
                    <a:pt x="195056" y="90344"/>
                  </a:lnTo>
                  <a:lnTo>
                    <a:pt x="223653" y="123626"/>
                  </a:lnTo>
                  <a:lnTo>
                    <a:pt x="247699" y="160886"/>
                  </a:lnTo>
                  <a:lnTo>
                    <a:pt x="266732" y="201655"/>
                  </a:lnTo>
                  <a:lnTo>
                    <a:pt x="280289" y="245464"/>
                  </a:lnTo>
                  <a:lnTo>
                    <a:pt x="287908" y="2918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9011" y="3688080"/>
              <a:ext cx="109727" cy="12192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215382" y="2959988"/>
              <a:ext cx="1011555" cy="856615"/>
            </a:xfrm>
            <a:custGeom>
              <a:avLst/>
              <a:gdLst/>
              <a:ahLst/>
              <a:cxnLst/>
              <a:rect l="l" t="t" r="r" b="b"/>
              <a:pathLst>
                <a:path w="1011554" h="856614">
                  <a:moveTo>
                    <a:pt x="236474" y="6858"/>
                  </a:moveTo>
                  <a:lnTo>
                    <a:pt x="217805" y="0"/>
                  </a:lnTo>
                  <a:lnTo>
                    <a:pt x="26441" y="525386"/>
                  </a:lnTo>
                  <a:lnTo>
                    <a:pt x="0" y="515747"/>
                  </a:lnTo>
                  <a:lnTo>
                    <a:pt x="9652" y="600329"/>
                  </a:lnTo>
                  <a:lnTo>
                    <a:pt x="69075" y="544068"/>
                  </a:lnTo>
                  <a:lnTo>
                    <a:pt x="71501" y="541782"/>
                  </a:lnTo>
                  <a:lnTo>
                    <a:pt x="44983" y="532130"/>
                  </a:lnTo>
                  <a:lnTo>
                    <a:pt x="236474" y="6858"/>
                  </a:lnTo>
                  <a:close/>
                </a:path>
                <a:path w="1011554" h="856614">
                  <a:moveTo>
                    <a:pt x="1011301" y="817245"/>
                  </a:moveTo>
                  <a:lnTo>
                    <a:pt x="985393" y="804291"/>
                  </a:lnTo>
                  <a:lnTo>
                    <a:pt x="933577" y="778383"/>
                  </a:lnTo>
                  <a:lnTo>
                    <a:pt x="933577" y="804291"/>
                  </a:lnTo>
                  <a:lnTo>
                    <a:pt x="9652" y="804291"/>
                  </a:lnTo>
                  <a:lnTo>
                    <a:pt x="9652" y="830199"/>
                  </a:lnTo>
                  <a:lnTo>
                    <a:pt x="933577" y="830199"/>
                  </a:lnTo>
                  <a:lnTo>
                    <a:pt x="933577" y="856107"/>
                  </a:lnTo>
                  <a:lnTo>
                    <a:pt x="985393" y="830199"/>
                  </a:lnTo>
                  <a:lnTo>
                    <a:pt x="1011301" y="817245"/>
                  </a:lnTo>
                  <a:close/>
                </a:path>
              </a:pathLst>
            </a:custGeom>
            <a:solidFill>
              <a:srgbClr val="110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428744" y="1487423"/>
              <a:ext cx="3408045" cy="447675"/>
            </a:xfrm>
            <a:custGeom>
              <a:avLst/>
              <a:gdLst/>
              <a:ahLst/>
              <a:cxnLst/>
              <a:rect l="l" t="t" r="r" b="b"/>
              <a:pathLst>
                <a:path w="3408045" h="447675">
                  <a:moveTo>
                    <a:pt x="51815" y="447166"/>
                  </a:moveTo>
                  <a:lnTo>
                    <a:pt x="3407790" y="431291"/>
                  </a:lnTo>
                </a:path>
                <a:path w="3408045" h="447675">
                  <a:moveTo>
                    <a:pt x="0" y="15875"/>
                  </a:moveTo>
                  <a:lnTo>
                    <a:pt x="3354324" y="0"/>
                  </a:lnTo>
                </a:path>
              </a:pathLst>
            </a:custGeom>
            <a:ln w="6096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477511" y="4504943"/>
              <a:ext cx="3362325" cy="490220"/>
            </a:xfrm>
            <a:custGeom>
              <a:avLst/>
              <a:gdLst/>
              <a:ahLst/>
              <a:cxnLst/>
              <a:rect l="l" t="t" r="r" b="b"/>
              <a:pathLst>
                <a:path w="3362325" h="490220">
                  <a:moveTo>
                    <a:pt x="7620" y="17525"/>
                  </a:moveTo>
                  <a:lnTo>
                    <a:pt x="3361943" y="0"/>
                  </a:lnTo>
                </a:path>
                <a:path w="3362325" h="490220">
                  <a:moveTo>
                    <a:pt x="0" y="489838"/>
                  </a:moveTo>
                  <a:lnTo>
                    <a:pt x="3354451" y="473963"/>
                  </a:lnTo>
                </a:path>
              </a:pathLst>
            </a:custGeom>
            <a:ln w="6096">
              <a:solidFill>
                <a:srgbClr val="11018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39467" y="2055875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309371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9371" y="356615"/>
                  </a:lnTo>
                  <a:lnTo>
                    <a:pt x="309371" y="294259"/>
                  </a:lnTo>
                  <a:lnTo>
                    <a:pt x="38734" y="294259"/>
                  </a:lnTo>
                  <a:lnTo>
                    <a:pt x="38734" y="62229"/>
                  </a:lnTo>
                  <a:lnTo>
                    <a:pt x="309371" y="62229"/>
                  </a:lnTo>
                  <a:lnTo>
                    <a:pt x="309371" y="0"/>
                  </a:lnTo>
                  <a:close/>
                </a:path>
                <a:path w="309880" h="356869">
                  <a:moveTo>
                    <a:pt x="309371" y="62229"/>
                  </a:moveTo>
                  <a:lnTo>
                    <a:pt x="38734" y="62229"/>
                  </a:lnTo>
                  <a:lnTo>
                    <a:pt x="270637" y="178308"/>
                  </a:lnTo>
                  <a:lnTo>
                    <a:pt x="38734" y="294259"/>
                  </a:lnTo>
                  <a:lnTo>
                    <a:pt x="309371" y="294259"/>
                  </a:lnTo>
                  <a:lnTo>
                    <a:pt x="309371" y="622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73630" y="2113533"/>
              <a:ext cx="241046" cy="241173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839467" y="2055875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0" y="356615"/>
                  </a:moveTo>
                  <a:lnTo>
                    <a:pt x="309371" y="356615"/>
                  </a:lnTo>
                  <a:lnTo>
                    <a:pt x="309371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96392" y="5895543"/>
            <a:ext cx="2707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-</a:t>
            </a:r>
            <a:r>
              <a:rPr sz="1200" spc="5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90" dirty="0">
                <a:latin typeface="Arial"/>
                <a:cs typeface="Arial"/>
              </a:rPr>
              <a:t>diminuer
le</a:t>
            </a:r>
            <a:r>
              <a:rPr sz="1200" b="1" dirty="0">
                <a:latin typeface="Arial"/>
                <a:cs typeface="Arial"/>
              </a:rPr>
              <a:t> nombre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équipe.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124702" y="5887618"/>
            <a:ext cx="239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Orienter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133721" y="4655946"/>
            <a:ext cx="2268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10182"/>
                </a:solidFill>
                <a:latin typeface="Arial"/>
                <a:cs typeface="Arial"/>
              </a:rPr>
              <a:t>Zone</a:t>
            </a:r>
            <a:r>
              <a:rPr sz="1200" b="1" spc="5" dirty="0">
                <a:solidFill>
                  <a:srgbClr val="11018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10182"/>
                </a:solidFill>
                <a:latin typeface="Arial"/>
                <a:cs typeface="Arial"/>
              </a:rPr>
              <a:t>à</a:t>
            </a:r>
            <a:r>
              <a:rPr sz="1200" b="1" spc="-10" dirty="0">
                <a:solidFill>
                  <a:srgbClr val="11018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10182"/>
                </a:solidFill>
                <a:latin typeface="Arial"/>
                <a:cs typeface="Arial"/>
              </a:rPr>
              <a:t>atteindre</a:t>
            </a:r>
            <a:r>
              <a:rPr sz="1200" b="1" spc="-5" dirty="0">
                <a:solidFill>
                  <a:srgbClr val="11018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10182"/>
                </a:solidFill>
                <a:latin typeface="Arial"/>
                <a:cs typeface="Arial"/>
              </a:rPr>
              <a:t>pour</a:t>
            </a:r>
            <a:r>
              <a:rPr sz="1200" b="1" spc="10" dirty="0">
                <a:solidFill>
                  <a:srgbClr val="11018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10182"/>
                </a:solidFill>
                <a:latin typeface="Arial"/>
                <a:cs typeface="Arial"/>
              </a:rPr>
              <a:t>les</a:t>
            </a:r>
            <a:r>
              <a:rPr sz="1200" b="1" spc="-10" dirty="0">
                <a:solidFill>
                  <a:srgbClr val="110182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10182"/>
                </a:solidFill>
                <a:latin typeface="Arial"/>
                <a:cs typeface="Arial"/>
              </a:rPr>
              <a:t>bleus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139820" y="5890666"/>
            <a:ext cx="1877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Utiliser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pied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029200" y="1550034"/>
            <a:ext cx="2378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Zone</a:t>
            </a:r>
            <a:r>
              <a:rPr sz="12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à</a:t>
            </a:r>
            <a:r>
              <a:rPr sz="12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atteindre</a:t>
            </a:r>
            <a:r>
              <a:rPr sz="12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pour</a:t>
            </a:r>
            <a:r>
              <a:rPr sz="12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les</a:t>
            </a:r>
            <a:r>
              <a:rPr sz="1200" b="1" spc="-10" dirty="0">
                <a:solidFill>
                  <a:srgbClr val="FFFF00"/>
                </a:solidFill>
                <a:latin typeface="Arial"/>
                <a:cs typeface="Arial"/>
              </a:rPr>
              <a:t> rouges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142856" y="5854395"/>
            <a:ext cx="1932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spc="-10" dirty="0">
                <a:latin typeface="Arial"/>
                <a:cs typeface="Arial"/>
              </a:rPr>
              <a:t>Démontrer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L’occupation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l’espace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294878" y="1927605"/>
            <a:ext cx="362648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176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Ballon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à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main,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chaque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équipe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420" dirty="0">
                <a:latin typeface="Arial"/>
                <a:cs typeface="Arial"/>
              </a:rPr>
              <a:t>doit
arrêter</a:t>
            </a:r>
            <a:r>
              <a:rPr sz="1600" dirty="0">
                <a:latin typeface="Arial"/>
                <a:cs typeface="Arial"/>
              </a:rPr>
              <a:t> le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ballon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dans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zone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définie
(cf schéma).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Les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joueurs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peuvent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se</a:t>
            </a:r>
            <a:r>
              <a:rPr sz="1600" spc="620" dirty="0">
                <a:latin typeface="Arial"/>
                <a:cs typeface="Arial"/>
              </a:rPr>
              <a:t> </a:t>
            </a:r>
            <a:r>
              <a:rPr sz="1600" spc="-415" dirty="0">
                <a:latin typeface="Arial"/>
                <a:cs typeface="Arial"/>
              </a:rPr>
              <a:t>déplacer
Ballon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main.</a:t>
            </a:r>
            <a:endParaRPr sz="1600">
              <a:latin typeface="Arial"/>
              <a:cs typeface="Arial"/>
            </a:endParaRPr>
          </a:p>
          <a:p>
            <a:pPr marL="12700" marR="11747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Pour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récupérer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ballon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à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80" dirty="0">
                <a:latin typeface="Arial"/>
                <a:cs typeface="Arial"/>
              </a:rPr>
              <a:t>l’adversaire,
le </a:t>
            </a:r>
            <a:r>
              <a:rPr sz="1600" dirty="0">
                <a:latin typeface="Arial"/>
                <a:cs typeface="Arial"/>
              </a:rPr>
              <a:t>joueur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doit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toucher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avec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75" dirty="0">
                <a:latin typeface="Arial"/>
                <a:cs typeface="Arial"/>
              </a:rPr>
              <a:t>deux
mains </a:t>
            </a:r>
            <a:r>
              <a:rPr sz="1600" dirty="0">
                <a:latin typeface="Arial"/>
                <a:cs typeface="Arial"/>
              </a:rPr>
              <a:t>le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porteur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balle.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363204" y="4622038"/>
            <a:ext cx="35420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point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arrêter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ballon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dans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zone.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95" name="object 9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1799061" y="6512762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latin typeface="Calibri"/>
                <a:cs typeface="Calibri"/>
              </a:rPr>
              <a:t>49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943" y="1057402"/>
            <a:ext cx="7212965" cy="2380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500" b="1" i="1" spc="-25" dirty="0">
                <a:latin typeface="Arial"/>
                <a:cs typeface="Arial"/>
              </a:rPr>
              <a:t>1.</a:t>
            </a:r>
            <a:r>
              <a:rPr sz="1500" b="1" i="1" dirty="0">
                <a:latin typeface="Arial"/>
                <a:cs typeface="Arial"/>
              </a:rPr>
              <a:t>	</a:t>
            </a:r>
            <a:r>
              <a:rPr sz="1500" b="1" i="1" spc="-10" dirty="0">
                <a:latin typeface="Arial"/>
                <a:cs typeface="Arial"/>
              </a:rPr>
              <a:t>L’organisation</a:t>
            </a:r>
            <a:r>
              <a:rPr sz="1500" b="1" i="1" spc="-6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technique</a:t>
            </a:r>
            <a:r>
              <a:rPr sz="1500" b="1" i="1" spc="-1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au </a:t>
            </a:r>
            <a:r>
              <a:rPr lang="fr-FR" sz="1500" b="1" i="1" spc="-10" dirty="0" smtClean="0">
                <a:latin typeface="Arial"/>
                <a:cs typeface="Arial"/>
              </a:rPr>
              <a:t>ES3M</a:t>
            </a:r>
            <a:r>
              <a:rPr sz="1500" b="1" i="1" spc="-10" dirty="0" smtClean="0">
                <a:latin typeface="Arial"/>
                <a:cs typeface="Arial"/>
              </a:rPr>
              <a:t>……………………………………….................</a:t>
            </a:r>
            <a:r>
              <a:rPr sz="1500" b="1" i="1" spc="-10" dirty="0">
                <a:latin typeface="Arial"/>
                <a:cs typeface="Arial"/>
              </a:rPr>
              <a:t>5</a:t>
            </a:r>
            <a:endParaRPr sz="1500" dirty="0">
              <a:latin typeface="Arial"/>
              <a:cs typeface="Arial"/>
            </a:endParaRPr>
          </a:p>
          <a:p>
            <a:pPr marL="12700" marR="34925">
              <a:lnSpc>
                <a:spcPts val="3600"/>
              </a:lnSpc>
              <a:spcBef>
                <a:spcPts val="420"/>
              </a:spcBef>
              <a:tabLst>
                <a:tab pos="354965" algn="l"/>
              </a:tabLst>
            </a:pPr>
            <a:r>
              <a:rPr sz="1500" b="1" i="1" spc="-25" dirty="0">
                <a:latin typeface="Arial"/>
                <a:cs typeface="Arial"/>
              </a:rPr>
              <a:t>2.</a:t>
            </a:r>
            <a:r>
              <a:rPr sz="1500" b="1" i="1" dirty="0">
                <a:latin typeface="Arial"/>
                <a:cs typeface="Arial"/>
              </a:rPr>
              <a:t>	La</a:t>
            </a:r>
            <a:r>
              <a:rPr sz="1500" b="1" i="1" spc="-1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connaissance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de</a:t>
            </a:r>
            <a:r>
              <a:rPr sz="1500" b="1" i="1" spc="-10" dirty="0">
                <a:latin typeface="Arial"/>
                <a:cs typeface="Arial"/>
              </a:rPr>
              <a:t> </a:t>
            </a:r>
            <a:r>
              <a:rPr sz="1500" b="1" i="1" spc="-85" dirty="0">
                <a:latin typeface="Arial"/>
                <a:cs typeface="Arial"/>
              </a:rPr>
              <a:t>l’enfant……………………………………………………….14
3. </a:t>
            </a:r>
            <a:r>
              <a:rPr sz="1500" b="1" i="1" dirty="0">
                <a:latin typeface="Arial"/>
                <a:cs typeface="Arial"/>
              </a:rPr>
              <a:t>Les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compétences</a:t>
            </a:r>
            <a:r>
              <a:rPr sz="1500" b="1" i="1" spc="-2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à</a:t>
            </a:r>
            <a:r>
              <a:rPr sz="1500" b="1" i="1" spc="-10" dirty="0">
                <a:latin typeface="Arial"/>
                <a:cs typeface="Arial"/>
              </a:rPr>
              <a:t> développer………………………………………...................23</a:t>
            </a:r>
            <a:endParaRPr sz="1500" dirty="0">
              <a:latin typeface="Arial"/>
              <a:cs typeface="Arial"/>
            </a:endParaRPr>
          </a:p>
          <a:p>
            <a:pPr marL="276860" indent="-264795">
              <a:lnSpc>
                <a:spcPct val="100000"/>
              </a:lnSpc>
              <a:spcBef>
                <a:spcPts val="1380"/>
              </a:spcBef>
              <a:buAutoNum type="arabicPeriod" startAt="4"/>
              <a:tabLst>
                <a:tab pos="277495" algn="l"/>
              </a:tabLst>
            </a:pPr>
            <a:r>
              <a:rPr sz="1500" b="1" i="1" dirty="0">
                <a:latin typeface="Arial"/>
                <a:cs typeface="Arial"/>
              </a:rPr>
              <a:t>La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politique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éducative</a:t>
            </a:r>
            <a:r>
              <a:rPr sz="1500" b="1" i="1" spc="-2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fédérale……………………………………………………..27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 startAt="4"/>
            </a:pPr>
            <a:endParaRPr sz="1550" dirty="0">
              <a:latin typeface="Arial"/>
              <a:cs typeface="Arial"/>
            </a:endParaRPr>
          </a:p>
          <a:p>
            <a:pPr marL="276860" indent="-264795">
              <a:lnSpc>
                <a:spcPct val="100000"/>
              </a:lnSpc>
              <a:buAutoNum type="arabicPeriod" startAt="4"/>
              <a:tabLst>
                <a:tab pos="277495" algn="l"/>
              </a:tabLst>
            </a:pPr>
            <a:r>
              <a:rPr sz="1500" b="1" i="1" dirty="0">
                <a:latin typeface="Arial"/>
                <a:cs typeface="Arial"/>
              </a:rPr>
              <a:t>Rôle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des</a:t>
            </a:r>
            <a:r>
              <a:rPr sz="1500" b="1" i="1" spc="-1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éducateurs,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accompagnateurs</a:t>
            </a:r>
            <a:r>
              <a:rPr sz="1500" b="1" i="1" spc="-2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et</a:t>
            </a:r>
            <a:r>
              <a:rPr sz="1500" b="1" i="1" spc="-1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parents…………………………….31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943" y="3344036"/>
            <a:ext cx="728027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860" indent="-264795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277495" algn="l"/>
              </a:tabLst>
            </a:pPr>
            <a:r>
              <a:rPr sz="1500" b="1" i="1" dirty="0">
                <a:latin typeface="Arial"/>
                <a:cs typeface="Arial"/>
              </a:rPr>
              <a:t>Les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règles</a:t>
            </a:r>
            <a:r>
              <a:rPr sz="1500" b="1" i="1" spc="-2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de</a:t>
            </a:r>
            <a:r>
              <a:rPr sz="1500" b="1" i="1" spc="-1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jeu</a:t>
            </a:r>
            <a:r>
              <a:rPr sz="1500" b="1" i="1" spc="-1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du</a:t>
            </a:r>
            <a:r>
              <a:rPr sz="1500" b="1" i="1" spc="-2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Foot</a:t>
            </a:r>
            <a:r>
              <a:rPr sz="1500" b="1" i="1" spc="-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à</a:t>
            </a:r>
            <a:r>
              <a:rPr sz="1500" b="1" i="1" spc="-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5</a:t>
            </a:r>
            <a:r>
              <a:rPr sz="1500" b="1" i="1" spc="-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découverte………………………………………....35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 startAt="6"/>
            </a:pPr>
            <a:endParaRPr sz="15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 startAt="6"/>
              <a:tabLst>
                <a:tab pos="354965" algn="l"/>
                <a:tab pos="355600" algn="l"/>
              </a:tabLst>
            </a:pPr>
            <a:r>
              <a:rPr sz="1500" b="1" i="1" dirty="0">
                <a:latin typeface="Arial"/>
                <a:cs typeface="Arial"/>
              </a:rPr>
              <a:t>La</a:t>
            </a:r>
            <a:r>
              <a:rPr sz="1500" b="1" i="1" spc="-1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construction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de</a:t>
            </a:r>
            <a:r>
              <a:rPr sz="1500" b="1" i="1" spc="-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la</a:t>
            </a:r>
            <a:r>
              <a:rPr sz="1500" b="1" i="1" spc="40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séance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en</a:t>
            </a:r>
            <a:r>
              <a:rPr sz="1500" b="1" i="1" spc="-1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U6-</a:t>
            </a:r>
            <a:r>
              <a:rPr sz="1500" b="1" i="1" spc="-10" dirty="0">
                <a:latin typeface="Arial"/>
                <a:cs typeface="Arial"/>
              </a:rPr>
              <a:t>U7…………………………………………..37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 startAt="6"/>
            </a:pPr>
            <a:endParaRPr sz="15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 startAt="6"/>
              <a:tabLst>
                <a:tab pos="354965" algn="l"/>
                <a:tab pos="355600" algn="l"/>
              </a:tabLst>
            </a:pPr>
            <a:r>
              <a:rPr sz="1500" b="1" i="1" dirty="0">
                <a:latin typeface="Arial"/>
                <a:cs typeface="Arial"/>
              </a:rPr>
              <a:t>Les</a:t>
            </a:r>
            <a:r>
              <a:rPr sz="1500" b="1" i="1" spc="-2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axes</a:t>
            </a:r>
            <a:r>
              <a:rPr sz="1500" b="1" i="1" spc="-1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de</a:t>
            </a:r>
            <a:r>
              <a:rPr sz="1500" b="1" i="1" spc="-1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travail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et</a:t>
            </a:r>
            <a:r>
              <a:rPr sz="1500" b="1" i="1" spc="-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la</a:t>
            </a:r>
            <a:r>
              <a:rPr sz="1500" b="1" i="1" spc="-2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pédagogie</a:t>
            </a:r>
            <a:r>
              <a:rPr sz="1500" b="1" i="1" spc="-1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en</a:t>
            </a:r>
            <a:r>
              <a:rPr sz="1500" b="1" i="1" spc="-2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U7 </a:t>
            </a:r>
            <a:r>
              <a:rPr sz="1500" b="1" i="1" spc="-10" dirty="0">
                <a:latin typeface="Arial"/>
                <a:cs typeface="Arial"/>
              </a:rPr>
              <a:t>……………………………………….39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 startAt="6"/>
            </a:pPr>
            <a:endParaRPr sz="15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 startAt="6"/>
              <a:tabLst>
                <a:tab pos="354965" algn="l"/>
                <a:tab pos="355600" algn="l"/>
              </a:tabLst>
            </a:pPr>
            <a:r>
              <a:rPr sz="1500" b="1" i="1" dirty="0">
                <a:latin typeface="Arial"/>
                <a:cs typeface="Arial"/>
              </a:rPr>
              <a:t>Exemples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de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séances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(programmation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sur</a:t>
            </a:r>
            <a:r>
              <a:rPr sz="1500" b="1" i="1" spc="-2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5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périodes)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………………………42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 startAt="6"/>
            </a:pPr>
            <a:endParaRPr sz="15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 startAt="6"/>
              <a:tabLst>
                <a:tab pos="355600" algn="l"/>
              </a:tabLst>
            </a:pPr>
            <a:r>
              <a:rPr sz="1500" b="1" i="1" spc="-10" dirty="0">
                <a:latin typeface="Arial"/>
                <a:cs typeface="Arial"/>
              </a:rPr>
              <a:t>L’importance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du</a:t>
            </a:r>
            <a:r>
              <a:rPr sz="1500" b="1" i="1" spc="-1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travail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technique………………………………………………...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spc="-25" dirty="0">
                <a:latin typeface="Arial"/>
                <a:cs typeface="Arial"/>
              </a:rPr>
              <a:t>67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943" y="5630367"/>
            <a:ext cx="728853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latin typeface="Arial"/>
                <a:cs typeface="Arial"/>
              </a:rPr>
              <a:t>11.</a:t>
            </a:r>
            <a:r>
              <a:rPr sz="1500" b="1" i="1" spc="17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Évolution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du</a:t>
            </a:r>
            <a:r>
              <a:rPr sz="1500" b="1" i="1" spc="-1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travail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à</a:t>
            </a:r>
            <a:r>
              <a:rPr sz="1500" b="1" i="1" spc="-1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effectuer</a:t>
            </a:r>
            <a:r>
              <a:rPr sz="1500" b="1" i="1" spc="37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(pour</a:t>
            </a:r>
            <a:r>
              <a:rPr sz="1500" b="1" i="1" spc="-1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l’école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de</a:t>
            </a:r>
            <a:r>
              <a:rPr sz="1500" b="1" i="1" spc="-1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foot)……………………...….69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i="1" dirty="0">
                <a:latin typeface="Arial"/>
                <a:cs typeface="Arial"/>
              </a:rPr>
              <a:t>12.</a:t>
            </a:r>
            <a:r>
              <a:rPr sz="1500" b="1" i="1" spc="39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Lexique………………………………………………………………………………….74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805" y="432054"/>
            <a:ext cx="8321040" cy="4831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3805" y="432054"/>
            <a:ext cx="8321040" cy="483234"/>
          </a:xfrm>
          <a:prstGeom prst="rect">
            <a:avLst/>
          </a:prstGeom>
          <a:ln w="25907">
            <a:solidFill>
              <a:srgbClr val="FFFF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SOMMAIRE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88626" y="4931797"/>
            <a:ext cx="1724025" cy="1681480"/>
            <a:chOff x="9281159" y="4544567"/>
            <a:chExt cx="1724025" cy="16814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3351" y="4556759"/>
              <a:ext cx="1711452" cy="16687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4113" y="4557521"/>
              <a:ext cx="1101852" cy="9936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94113" y="4557521"/>
              <a:ext cx="1102360" cy="993775"/>
            </a:xfrm>
            <a:custGeom>
              <a:avLst/>
              <a:gdLst/>
              <a:ahLst/>
              <a:cxnLst/>
              <a:rect l="l" t="t" r="r" b="b"/>
              <a:pathLst>
                <a:path w="1102359" h="993775">
                  <a:moveTo>
                    <a:pt x="0" y="496823"/>
                  </a:moveTo>
                  <a:lnTo>
                    <a:pt x="2251" y="451594"/>
                  </a:lnTo>
                  <a:lnTo>
                    <a:pt x="8875" y="407503"/>
                  </a:lnTo>
                  <a:lnTo>
                    <a:pt x="19677" y="364728"/>
                  </a:lnTo>
                  <a:lnTo>
                    <a:pt x="34464" y="323442"/>
                  </a:lnTo>
                  <a:lnTo>
                    <a:pt x="53040" y="283821"/>
                  </a:lnTo>
                  <a:lnTo>
                    <a:pt x="75212" y="246041"/>
                  </a:lnTo>
                  <a:lnTo>
                    <a:pt x="100784" y="210276"/>
                  </a:lnTo>
                  <a:lnTo>
                    <a:pt x="129562" y="176702"/>
                  </a:lnTo>
                  <a:lnTo>
                    <a:pt x="161353" y="145494"/>
                  </a:lnTo>
                  <a:lnTo>
                    <a:pt x="195961" y="116827"/>
                  </a:lnTo>
                  <a:lnTo>
                    <a:pt x="233192" y="90876"/>
                  </a:lnTo>
                  <a:lnTo>
                    <a:pt x="272852" y="67818"/>
                  </a:lnTo>
                  <a:lnTo>
                    <a:pt x="314746" y="47825"/>
                  </a:lnTo>
                  <a:lnTo>
                    <a:pt x="358680" y="31075"/>
                  </a:lnTo>
                  <a:lnTo>
                    <a:pt x="404459" y="17742"/>
                  </a:lnTo>
                  <a:lnTo>
                    <a:pt x="451890" y="8002"/>
                  </a:lnTo>
                  <a:lnTo>
                    <a:pt x="500776" y="2029"/>
                  </a:lnTo>
                  <a:lnTo>
                    <a:pt x="550926" y="0"/>
                  </a:lnTo>
                  <a:lnTo>
                    <a:pt x="601075" y="2029"/>
                  </a:lnTo>
                  <a:lnTo>
                    <a:pt x="649961" y="8002"/>
                  </a:lnTo>
                  <a:lnTo>
                    <a:pt x="697392" y="17742"/>
                  </a:lnTo>
                  <a:lnTo>
                    <a:pt x="743171" y="31075"/>
                  </a:lnTo>
                  <a:lnTo>
                    <a:pt x="787105" y="47825"/>
                  </a:lnTo>
                  <a:lnTo>
                    <a:pt x="828999" y="67817"/>
                  </a:lnTo>
                  <a:lnTo>
                    <a:pt x="868659" y="90876"/>
                  </a:lnTo>
                  <a:lnTo>
                    <a:pt x="905890" y="116827"/>
                  </a:lnTo>
                  <a:lnTo>
                    <a:pt x="940498" y="145494"/>
                  </a:lnTo>
                  <a:lnTo>
                    <a:pt x="972289" y="176702"/>
                  </a:lnTo>
                  <a:lnTo>
                    <a:pt x="1001067" y="210276"/>
                  </a:lnTo>
                  <a:lnTo>
                    <a:pt x="1026639" y="246041"/>
                  </a:lnTo>
                  <a:lnTo>
                    <a:pt x="1048811" y="283821"/>
                  </a:lnTo>
                  <a:lnTo>
                    <a:pt x="1067387" y="323442"/>
                  </a:lnTo>
                  <a:lnTo>
                    <a:pt x="1082174" y="364728"/>
                  </a:lnTo>
                  <a:lnTo>
                    <a:pt x="1092976" y="407503"/>
                  </a:lnTo>
                  <a:lnTo>
                    <a:pt x="1099600" y="451594"/>
                  </a:lnTo>
                  <a:lnTo>
                    <a:pt x="1101852" y="496823"/>
                  </a:lnTo>
                  <a:lnTo>
                    <a:pt x="1099600" y="542053"/>
                  </a:lnTo>
                  <a:lnTo>
                    <a:pt x="1092976" y="586144"/>
                  </a:lnTo>
                  <a:lnTo>
                    <a:pt x="1082174" y="628919"/>
                  </a:lnTo>
                  <a:lnTo>
                    <a:pt x="1067387" y="670205"/>
                  </a:lnTo>
                  <a:lnTo>
                    <a:pt x="1048811" y="709826"/>
                  </a:lnTo>
                  <a:lnTo>
                    <a:pt x="1026639" y="747606"/>
                  </a:lnTo>
                  <a:lnTo>
                    <a:pt x="1001067" y="783371"/>
                  </a:lnTo>
                  <a:lnTo>
                    <a:pt x="972289" y="816945"/>
                  </a:lnTo>
                  <a:lnTo>
                    <a:pt x="940498" y="848153"/>
                  </a:lnTo>
                  <a:lnTo>
                    <a:pt x="905890" y="876820"/>
                  </a:lnTo>
                  <a:lnTo>
                    <a:pt x="868659" y="902771"/>
                  </a:lnTo>
                  <a:lnTo>
                    <a:pt x="828999" y="925829"/>
                  </a:lnTo>
                  <a:lnTo>
                    <a:pt x="787105" y="945822"/>
                  </a:lnTo>
                  <a:lnTo>
                    <a:pt x="743171" y="962572"/>
                  </a:lnTo>
                  <a:lnTo>
                    <a:pt x="697392" y="975905"/>
                  </a:lnTo>
                  <a:lnTo>
                    <a:pt x="649961" y="985645"/>
                  </a:lnTo>
                  <a:lnTo>
                    <a:pt x="601075" y="991618"/>
                  </a:lnTo>
                  <a:lnTo>
                    <a:pt x="550926" y="993647"/>
                  </a:lnTo>
                  <a:lnTo>
                    <a:pt x="500776" y="991618"/>
                  </a:lnTo>
                  <a:lnTo>
                    <a:pt x="451890" y="985645"/>
                  </a:lnTo>
                  <a:lnTo>
                    <a:pt x="404459" y="975905"/>
                  </a:lnTo>
                  <a:lnTo>
                    <a:pt x="358680" y="962572"/>
                  </a:lnTo>
                  <a:lnTo>
                    <a:pt x="314746" y="945822"/>
                  </a:lnTo>
                  <a:lnTo>
                    <a:pt x="272852" y="925829"/>
                  </a:lnTo>
                  <a:lnTo>
                    <a:pt x="233192" y="902771"/>
                  </a:lnTo>
                  <a:lnTo>
                    <a:pt x="195961" y="876820"/>
                  </a:lnTo>
                  <a:lnTo>
                    <a:pt x="161353" y="848153"/>
                  </a:lnTo>
                  <a:lnTo>
                    <a:pt x="129562" y="816945"/>
                  </a:lnTo>
                  <a:lnTo>
                    <a:pt x="100784" y="783371"/>
                  </a:lnTo>
                  <a:lnTo>
                    <a:pt x="75212" y="747606"/>
                  </a:lnTo>
                  <a:lnTo>
                    <a:pt x="53040" y="709826"/>
                  </a:lnTo>
                  <a:lnTo>
                    <a:pt x="34464" y="670205"/>
                  </a:lnTo>
                  <a:lnTo>
                    <a:pt x="19677" y="628919"/>
                  </a:lnTo>
                  <a:lnTo>
                    <a:pt x="8875" y="586144"/>
                  </a:lnTo>
                  <a:lnTo>
                    <a:pt x="2251" y="542053"/>
                  </a:lnTo>
                  <a:lnTo>
                    <a:pt x="0" y="49682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70870" y="51043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U6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U7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533144"/>
            <a:ext cx="3954779" cy="466725"/>
            <a:chOff x="112776" y="1533144"/>
            <a:chExt cx="3954779" cy="466725"/>
          </a:xfrm>
        </p:grpSpPr>
        <p:sp>
          <p:nvSpPr>
            <p:cNvPr id="3" name="object 3"/>
            <p:cNvSpPr/>
            <p:nvPr/>
          </p:nvSpPr>
          <p:spPr>
            <a:xfrm>
              <a:off x="117348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8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88894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4779" y="2048255"/>
            <a:ext cx="3982720" cy="844550"/>
            <a:chOff x="144779" y="2048255"/>
            <a:chExt cx="3982720" cy="844550"/>
          </a:xfrm>
        </p:grpSpPr>
        <p:sp>
          <p:nvSpPr>
            <p:cNvPr id="7" name="object 7"/>
            <p:cNvSpPr/>
            <p:nvPr/>
          </p:nvSpPr>
          <p:spPr>
            <a:xfrm>
              <a:off x="144780" y="2048268"/>
              <a:ext cx="3977640" cy="840105"/>
            </a:xfrm>
            <a:custGeom>
              <a:avLst/>
              <a:gdLst/>
              <a:ahLst/>
              <a:cxnLst/>
              <a:rect l="l" t="t" r="r" b="b"/>
              <a:pathLst>
                <a:path w="3977640" h="840105">
                  <a:moveTo>
                    <a:pt x="3906012" y="0"/>
                  </a:moveTo>
                  <a:lnTo>
                    <a:pt x="0" y="0"/>
                  </a:lnTo>
                  <a:lnTo>
                    <a:pt x="0" y="358127"/>
                  </a:lnTo>
                  <a:lnTo>
                    <a:pt x="3906012" y="358127"/>
                  </a:lnTo>
                  <a:lnTo>
                    <a:pt x="3906012" y="0"/>
                  </a:lnTo>
                  <a:close/>
                </a:path>
                <a:path w="3977640" h="840105">
                  <a:moveTo>
                    <a:pt x="3977640" y="400799"/>
                  </a:moveTo>
                  <a:lnTo>
                    <a:pt x="2999232" y="400799"/>
                  </a:lnTo>
                  <a:lnTo>
                    <a:pt x="2999232" y="839711"/>
                  </a:lnTo>
                  <a:lnTo>
                    <a:pt x="3977640" y="839711"/>
                  </a:lnTo>
                  <a:lnTo>
                    <a:pt x="3977640" y="40079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4012" y="2449067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0" y="438912"/>
                  </a:moveTo>
                  <a:lnTo>
                    <a:pt x="978408" y="438912"/>
                  </a:lnTo>
                  <a:lnTo>
                    <a:pt x="97840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839467" y="2055876"/>
            <a:ext cx="309880" cy="356870"/>
            <a:chOff x="1839467" y="2055876"/>
            <a:chExt cx="309880" cy="356870"/>
          </a:xfrm>
        </p:grpSpPr>
        <p:sp>
          <p:nvSpPr>
            <p:cNvPr id="10" name="object 10"/>
            <p:cNvSpPr/>
            <p:nvPr/>
          </p:nvSpPr>
          <p:spPr>
            <a:xfrm>
              <a:off x="1839467" y="2055876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309371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9371" y="356615"/>
                  </a:lnTo>
                  <a:lnTo>
                    <a:pt x="309371" y="294259"/>
                  </a:lnTo>
                  <a:lnTo>
                    <a:pt x="38734" y="294259"/>
                  </a:lnTo>
                  <a:lnTo>
                    <a:pt x="38734" y="62229"/>
                  </a:lnTo>
                  <a:lnTo>
                    <a:pt x="309371" y="62229"/>
                  </a:lnTo>
                  <a:lnTo>
                    <a:pt x="309371" y="0"/>
                  </a:lnTo>
                  <a:close/>
                </a:path>
                <a:path w="309880" h="356869">
                  <a:moveTo>
                    <a:pt x="309371" y="62229"/>
                  </a:moveTo>
                  <a:lnTo>
                    <a:pt x="38734" y="62229"/>
                  </a:lnTo>
                  <a:lnTo>
                    <a:pt x="270637" y="178308"/>
                  </a:lnTo>
                  <a:lnTo>
                    <a:pt x="38734" y="294259"/>
                  </a:lnTo>
                  <a:lnTo>
                    <a:pt x="309371" y="294259"/>
                  </a:lnTo>
                  <a:lnTo>
                    <a:pt x="309371" y="622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3630" y="2113534"/>
              <a:ext cx="241046" cy="241173"/>
            </a:xfrm>
            <a:prstGeom prst="rect">
              <a:avLst/>
            </a:prstGeom>
          </p:spPr>
        </p:pic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54686" y="2039873"/>
          <a:ext cx="3891278" cy="838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505">
                <a:tc gridSpan="2"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NOVEMBRE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DECEMBRE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Découverte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cible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1176337" y="2454973"/>
            <a:ext cx="1919605" cy="448945"/>
            <a:chOff x="1176337" y="2454973"/>
            <a:chExt cx="1919605" cy="448945"/>
          </a:xfrm>
        </p:grpSpPr>
        <p:sp>
          <p:nvSpPr>
            <p:cNvPr id="14" name="object 14"/>
            <p:cNvSpPr/>
            <p:nvPr/>
          </p:nvSpPr>
          <p:spPr>
            <a:xfrm>
              <a:off x="2168652" y="2459735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68652" y="2459735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81100" y="2459735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1100" y="2459735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1072" y="2537205"/>
            <a:ext cx="8477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Découverte </a:t>
            </a:r>
            <a:r>
              <a:rPr sz="1000" spc="-380" dirty="0">
                <a:latin typeface="Arial"/>
                <a:cs typeface="Arial"/>
              </a:rPr>
              <a:t>de
l’adversaire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35629" y="2522981"/>
            <a:ext cx="9690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Développement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09950" y="2675381"/>
            <a:ext cx="455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moteur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10m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15m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3x3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0" dirty="0">
                <a:latin typeface="Arial Black"/>
                <a:cs typeface="Arial Black"/>
              </a:rPr>
              <a:t>maxi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401811" y="964691"/>
            <a:ext cx="3514725" cy="448309"/>
            <a:chOff x="8401811" y="964691"/>
            <a:chExt cx="3514725" cy="448309"/>
          </a:xfrm>
        </p:grpSpPr>
        <p:sp>
          <p:nvSpPr>
            <p:cNvPr id="23" name="object 23"/>
            <p:cNvSpPr/>
            <p:nvPr/>
          </p:nvSpPr>
          <p:spPr>
            <a:xfrm>
              <a:off x="8406383" y="969263"/>
              <a:ext cx="3505200" cy="439420"/>
            </a:xfrm>
            <a:custGeom>
              <a:avLst/>
              <a:gdLst/>
              <a:ahLst/>
              <a:cxnLst/>
              <a:rect l="l" t="t" r="r" b="b"/>
              <a:pathLst>
                <a:path w="3505200" h="439419">
                  <a:moveTo>
                    <a:pt x="3432048" y="0"/>
                  </a:moveTo>
                  <a:lnTo>
                    <a:pt x="73151" y="0"/>
                  </a:lnTo>
                  <a:lnTo>
                    <a:pt x="44684" y="5750"/>
                  </a:lnTo>
                  <a:lnTo>
                    <a:pt x="21431" y="21431"/>
                  </a:lnTo>
                  <a:lnTo>
                    <a:pt x="5750" y="44684"/>
                  </a:lnTo>
                  <a:lnTo>
                    <a:pt x="0" y="73151"/>
                  </a:lnTo>
                  <a:lnTo>
                    <a:pt x="0" y="365760"/>
                  </a:lnTo>
                  <a:lnTo>
                    <a:pt x="5750" y="394227"/>
                  </a:lnTo>
                  <a:lnTo>
                    <a:pt x="21431" y="417480"/>
                  </a:lnTo>
                  <a:lnTo>
                    <a:pt x="44684" y="433161"/>
                  </a:lnTo>
                  <a:lnTo>
                    <a:pt x="73151" y="438912"/>
                  </a:lnTo>
                  <a:lnTo>
                    <a:pt x="3432048" y="438912"/>
                  </a:lnTo>
                  <a:lnTo>
                    <a:pt x="3460515" y="433161"/>
                  </a:lnTo>
                  <a:lnTo>
                    <a:pt x="3483768" y="417480"/>
                  </a:lnTo>
                  <a:lnTo>
                    <a:pt x="3499449" y="394227"/>
                  </a:lnTo>
                  <a:lnTo>
                    <a:pt x="3505200" y="365760"/>
                  </a:lnTo>
                  <a:lnTo>
                    <a:pt x="3505200" y="73151"/>
                  </a:lnTo>
                  <a:lnTo>
                    <a:pt x="3499449" y="44684"/>
                  </a:lnTo>
                  <a:lnTo>
                    <a:pt x="3483768" y="21431"/>
                  </a:lnTo>
                  <a:lnTo>
                    <a:pt x="3460515" y="5750"/>
                  </a:lnTo>
                  <a:lnTo>
                    <a:pt x="343204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06383" y="969263"/>
              <a:ext cx="3505200" cy="439420"/>
            </a:xfrm>
            <a:custGeom>
              <a:avLst/>
              <a:gdLst/>
              <a:ahLst/>
              <a:cxnLst/>
              <a:rect l="l" t="t" r="r" b="b"/>
              <a:pathLst>
                <a:path w="3505200" h="439419">
                  <a:moveTo>
                    <a:pt x="0" y="73151"/>
                  </a:moveTo>
                  <a:lnTo>
                    <a:pt x="5750" y="44684"/>
                  </a:lnTo>
                  <a:lnTo>
                    <a:pt x="21431" y="21431"/>
                  </a:lnTo>
                  <a:lnTo>
                    <a:pt x="44684" y="5750"/>
                  </a:lnTo>
                  <a:lnTo>
                    <a:pt x="73151" y="0"/>
                  </a:lnTo>
                  <a:lnTo>
                    <a:pt x="3432048" y="0"/>
                  </a:lnTo>
                  <a:lnTo>
                    <a:pt x="3460515" y="5750"/>
                  </a:lnTo>
                  <a:lnTo>
                    <a:pt x="3483768" y="21431"/>
                  </a:lnTo>
                  <a:lnTo>
                    <a:pt x="3499449" y="44684"/>
                  </a:lnTo>
                  <a:lnTo>
                    <a:pt x="3505200" y="73151"/>
                  </a:lnTo>
                  <a:lnTo>
                    <a:pt x="3505200" y="365760"/>
                  </a:lnTo>
                  <a:lnTo>
                    <a:pt x="3499449" y="394227"/>
                  </a:lnTo>
                  <a:lnTo>
                    <a:pt x="3483768" y="417480"/>
                  </a:lnTo>
                  <a:lnTo>
                    <a:pt x="3460515" y="433161"/>
                  </a:lnTo>
                  <a:lnTo>
                    <a:pt x="3432048" y="438912"/>
                  </a:lnTo>
                  <a:lnTo>
                    <a:pt x="73151" y="438912"/>
                  </a:lnTo>
                  <a:lnTo>
                    <a:pt x="44684" y="433161"/>
                  </a:lnTo>
                  <a:lnTo>
                    <a:pt x="21431" y="417480"/>
                  </a:lnTo>
                  <a:lnTo>
                    <a:pt x="5750" y="394227"/>
                  </a:lnTo>
                  <a:lnTo>
                    <a:pt x="0" y="36576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398634" y="1061084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97240" y="1450847"/>
            <a:ext cx="3514725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57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54568" y="3898391"/>
            <a:ext cx="3505200" cy="32004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0763" y="1128724"/>
            <a:ext cx="3015615" cy="768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7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VA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ET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VIENT</a:t>
            </a:r>
            <a:endParaRPr sz="1600">
              <a:latin typeface="Arial Black"/>
              <a:cs typeface="Arial Black"/>
            </a:endParaRPr>
          </a:p>
          <a:p>
            <a:pPr marL="922019">
              <a:lnSpc>
                <a:spcPct val="100000"/>
              </a:lnSpc>
              <a:spcBef>
                <a:spcPts val="1775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65933" y="2516504"/>
            <a:ext cx="769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95"/>
              </a:spcBef>
            </a:pPr>
            <a:r>
              <a:rPr sz="1000" spc="-145" dirty="0">
                <a:latin typeface="Arial"/>
                <a:cs typeface="Arial"/>
              </a:rPr>
              <a:t>Reconnaître
Le</a:t>
            </a:r>
            <a:r>
              <a:rPr sz="1000" spc="-10" dirty="0">
                <a:latin typeface="Arial"/>
                <a:cs typeface="Arial"/>
              </a:rPr>
              <a:t> partenaire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8973" y="5146357"/>
            <a:ext cx="11919585" cy="678815"/>
            <a:chOff x="168973" y="5146357"/>
            <a:chExt cx="11919585" cy="678815"/>
          </a:xfrm>
        </p:grpSpPr>
        <p:sp>
          <p:nvSpPr>
            <p:cNvPr id="34" name="object 34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11855958" y="0"/>
                  </a:moveTo>
                  <a:lnTo>
                    <a:pt x="54102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2" y="324611"/>
                  </a:lnTo>
                  <a:lnTo>
                    <a:pt x="11855958" y="324611"/>
                  </a:lnTo>
                  <a:lnTo>
                    <a:pt x="11877002" y="320355"/>
                  </a:lnTo>
                  <a:lnTo>
                    <a:pt x="11894200" y="308752"/>
                  </a:lnTo>
                  <a:lnTo>
                    <a:pt x="11905803" y="291554"/>
                  </a:lnTo>
                  <a:lnTo>
                    <a:pt x="11910060" y="270509"/>
                  </a:lnTo>
                  <a:lnTo>
                    <a:pt x="11910060" y="54101"/>
                  </a:lnTo>
                  <a:lnTo>
                    <a:pt x="11905803" y="33057"/>
                  </a:lnTo>
                  <a:lnTo>
                    <a:pt x="11894200" y="15859"/>
                  </a:lnTo>
                  <a:lnTo>
                    <a:pt x="11877002" y="4256"/>
                  </a:lnTo>
                  <a:lnTo>
                    <a:pt x="1185595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2" y="0"/>
                  </a:lnTo>
                  <a:lnTo>
                    <a:pt x="11855958" y="0"/>
                  </a:lnTo>
                  <a:lnTo>
                    <a:pt x="11877002" y="4256"/>
                  </a:lnTo>
                  <a:lnTo>
                    <a:pt x="11894200" y="15859"/>
                  </a:lnTo>
                  <a:lnTo>
                    <a:pt x="11905803" y="33057"/>
                  </a:lnTo>
                  <a:lnTo>
                    <a:pt x="11910060" y="54101"/>
                  </a:lnTo>
                  <a:lnTo>
                    <a:pt x="11910060" y="270509"/>
                  </a:lnTo>
                  <a:lnTo>
                    <a:pt x="11905803" y="291554"/>
                  </a:lnTo>
                  <a:lnTo>
                    <a:pt x="11894200" y="308752"/>
                  </a:lnTo>
                  <a:lnTo>
                    <a:pt x="11877002" y="320355"/>
                  </a:lnTo>
                  <a:lnTo>
                    <a:pt x="11855958" y="324611"/>
                  </a:lnTo>
                  <a:lnTo>
                    <a:pt x="54102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349496" y="1216152"/>
            <a:ext cx="3520440" cy="3769360"/>
            <a:chOff x="4349496" y="1216152"/>
            <a:chExt cx="3520440" cy="3769360"/>
          </a:xfrm>
        </p:grpSpPr>
        <p:sp>
          <p:nvSpPr>
            <p:cNvPr id="45" name="object 45"/>
            <p:cNvSpPr/>
            <p:nvPr/>
          </p:nvSpPr>
          <p:spPr>
            <a:xfrm>
              <a:off x="4354068" y="1220724"/>
              <a:ext cx="3511550" cy="3759835"/>
            </a:xfrm>
            <a:custGeom>
              <a:avLst/>
              <a:gdLst/>
              <a:ahLst/>
              <a:cxnLst/>
              <a:rect l="l" t="t" r="r" b="b"/>
              <a:pathLst>
                <a:path w="3511550" h="3759835">
                  <a:moveTo>
                    <a:pt x="3511295" y="0"/>
                  </a:moveTo>
                  <a:lnTo>
                    <a:pt x="0" y="0"/>
                  </a:lnTo>
                  <a:lnTo>
                    <a:pt x="0" y="3759707"/>
                  </a:lnTo>
                  <a:lnTo>
                    <a:pt x="3511295" y="3759707"/>
                  </a:lnTo>
                  <a:lnTo>
                    <a:pt x="351129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54068" y="1220724"/>
              <a:ext cx="3511550" cy="3759835"/>
            </a:xfrm>
            <a:custGeom>
              <a:avLst/>
              <a:gdLst/>
              <a:ahLst/>
              <a:cxnLst/>
              <a:rect l="l" t="t" r="r" b="b"/>
              <a:pathLst>
                <a:path w="3511550" h="3759835">
                  <a:moveTo>
                    <a:pt x="0" y="3759707"/>
                  </a:moveTo>
                  <a:lnTo>
                    <a:pt x="3511295" y="3759707"/>
                  </a:lnTo>
                  <a:lnTo>
                    <a:pt x="3511295" y="0"/>
                  </a:lnTo>
                  <a:lnTo>
                    <a:pt x="0" y="0"/>
                  </a:lnTo>
                  <a:lnTo>
                    <a:pt x="0" y="375970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22876" y="4357116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4" h="251460">
                  <a:moveTo>
                    <a:pt x="85344" y="0"/>
                  </a:moveTo>
                  <a:lnTo>
                    <a:pt x="0" y="251459"/>
                  </a:lnTo>
                  <a:lnTo>
                    <a:pt x="170687" y="251459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22876" y="4357116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4" h="251460">
                  <a:moveTo>
                    <a:pt x="0" y="251459"/>
                  </a:moveTo>
                  <a:lnTo>
                    <a:pt x="85344" y="0"/>
                  </a:lnTo>
                  <a:lnTo>
                    <a:pt x="170687" y="251459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50252" y="4335780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5" h="250189">
                  <a:moveTo>
                    <a:pt x="85344" y="0"/>
                  </a:moveTo>
                  <a:lnTo>
                    <a:pt x="0" y="249936"/>
                  </a:lnTo>
                  <a:lnTo>
                    <a:pt x="170688" y="249936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50252" y="4335780"/>
              <a:ext cx="170815" cy="250190"/>
            </a:xfrm>
            <a:custGeom>
              <a:avLst/>
              <a:gdLst/>
              <a:ahLst/>
              <a:cxnLst/>
              <a:rect l="l" t="t" r="r" b="b"/>
              <a:pathLst>
                <a:path w="170815" h="250189">
                  <a:moveTo>
                    <a:pt x="0" y="249936"/>
                  </a:moveTo>
                  <a:lnTo>
                    <a:pt x="85344" y="0"/>
                  </a:lnTo>
                  <a:lnTo>
                    <a:pt x="170688" y="249936"/>
                  </a:lnTo>
                  <a:lnTo>
                    <a:pt x="0" y="2499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9028" y="4658867"/>
              <a:ext cx="188976" cy="1828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6272" y="1545336"/>
              <a:ext cx="188975" cy="18135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6944" y="4681728"/>
              <a:ext cx="188976" cy="18440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3668" y="2590800"/>
              <a:ext cx="188976" cy="1844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4388" y="3294887"/>
              <a:ext cx="187452" cy="1828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144897" y="1585722"/>
              <a:ext cx="1154430" cy="3207385"/>
            </a:xfrm>
            <a:custGeom>
              <a:avLst/>
              <a:gdLst/>
              <a:ahLst/>
              <a:cxnLst/>
              <a:rect l="l" t="t" r="r" b="b"/>
              <a:pathLst>
                <a:path w="1154429" h="3207385">
                  <a:moveTo>
                    <a:pt x="409066" y="3144266"/>
                  </a:moveTo>
                  <a:lnTo>
                    <a:pt x="371689" y="3169110"/>
                  </a:lnTo>
                  <a:lnTo>
                    <a:pt x="331776" y="3187740"/>
                  </a:lnTo>
                  <a:lnTo>
                    <a:pt x="289984" y="3200198"/>
                  </a:lnTo>
                  <a:lnTo>
                    <a:pt x="246970" y="3206526"/>
                  </a:lnTo>
                  <a:lnTo>
                    <a:pt x="203390" y="3206765"/>
                  </a:lnTo>
                  <a:lnTo>
                    <a:pt x="159902" y="3200958"/>
                  </a:lnTo>
                  <a:lnTo>
                    <a:pt x="117162" y="3189147"/>
                  </a:lnTo>
                  <a:lnTo>
                    <a:pt x="75827" y="3171372"/>
                  </a:lnTo>
                  <a:lnTo>
                    <a:pt x="36554" y="3147677"/>
                  </a:lnTo>
                  <a:lnTo>
                    <a:pt x="0" y="3118104"/>
                  </a:lnTo>
                </a:path>
                <a:path w="1154429" h="3207385">
                  <a:moveTo>
                    <a:pt x="744981" y="64642"/>
                  </a:moveTo>
                  <a:lnTo>
                    <a:pt x="782115" y="39434"/>
                  </a:lnTo>
                  <a:lnTo>
                    <a:pt x="821832" y="20400"/>
                  </a:lnTo>
                  <a:lnTo>
                    <a:pt x="863476" y="7506"/>
                  </a:lnTo>
                  <a:lnTo>
                    <a:pt x="906393" y="718"/>
                  </a:lnTo>
                  <a:lnTo>
                    <a:pt x="949928" y="0"/>
                  </a:lnTo>
                  <a:lnTo>
                    <a:pt x="993424" y="5316"/>
                  </a:lnTo>
                  <a:lnTo>
                    <a:pt x="1036227" y="16633"/>
                  </a:lnTo>
                  <a:lnTo>
                    <a:pt x="1077681" y="33915"/>
                  </a:lnTo>
                  <a:lnTo>
                    <a:pt x="1117131" y="57126"/>
                  </a:lnTo>
                  <a:lnTo>
                    <a:pt x="1153922" y="8623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22876" y="1537716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4" h="251460">
                  <a:moveTo>
                    <a:pt x="85344" y="0"/>
                  </a:moveTo>
                  <a:lnTo>
                    <a:pt x="0" y="251460"/>
                  </a:lnTo>
                  <a:lnTo>
                    <a:pt x="170687" y="251460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22876" y="1537716"/>
              <a:ext cx="170815" cy="251460"/>
            </a:xfrm>
            <a:custGeom>
              <a:avLst/>
              <a:gdLst/>
              <a:ahLst/>
              <a:cxnLst/>
              <a:rect l="l" t="t" r="r" b="b"/>
              <a:pathLst>
                <a:path w="170814" h="251460">
                  <a:moveTo>
                    <a:pt x="0" y="251460"/>
                  </a:moveTo>
                  <a:lnTo>
                    <a:pt x="85344" y="0"/>
                  </a:lnTo>
                  <a:lnTo>
                    <a:pt x="170687" y="251460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353300" y="1556004"/>
              <a:ext cx="172720" cy="250190"/>
            </a:xfrm>
            <a:custGeom>
              <a:avLst/>
              <a:gdLst/>
              <a:ahLst/>
              <a:cxnLst/>
              <a:rect l="l" t="t" r="r" b="b"/>
              <a:pathLst>
                <a:path w="172720" h="250189">
                  <a:moveTo>
                    <a:pt x="86105" y="0"/>
                  </a:moveTo>
                  <a:lnTo>
                    <a:pt x="0" y="249936"/>
                  </a:lnTo>
                  <a:lnTo>
                    <a:pt x="172211" y="249936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53300" y="1556004"/>
              <a:ext cx="172720" cy="250190"/>
            </a:xfrm>
            <a:custGeom>
              <a:avLst/>
              <a:gdLst/>
              <a:ahLst/>
              <a:cxnLst/>
              <a:rect l="l" t="t" r="r" b="b"/>
              <a:pathLst>
                <a:path w="172720" h="250189">
                  <a:moveTo>
                    <a:pt x="0" y="249936"/>
                  </a:moveTo>
                  <a:lnTo>
                    <a:pt x="86105" y="0"/>
                  </a:lnTo>
                  <a:lnTo>
                    <a:pt x="172211" y="249936"/>
                  </a:lnTo>
                  <a:lnTo>
                    <a:pt x="0" y="2499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75274" y="4759324"/>
              <a:ext cx="324485" cy="45720"/>
            </a:xfrm>
            <a:custGeom>
              <a:avLst/>
              <a:gdLst/>
              <a:ahLst/>
              <a:cxnLst/>
              <a:rect l="l" t="t" r="r" b="b"/>
              <a:pathLst>
                <a:path w="324485" h="45720">
                  <a:moveTo>
                    <a:pt x="324358" y="0"/>
                  </a:moveTo>
                  <a:lnTo>
                    <a:pt x="281231" y="22602"/>
                  </a:lnTo>
                  <a:lnTo>
                    <a:pt x="235594" y="37720"/>
                  </a:lnTo>
                  <a:lnTo>
                    <a:pt x="188311" y="45350"/>
                  </a:lnTo>
                  <a:lnTo>
                    <a:pt x="140245" y="45485"/>
                  </a:lnTo>
                  <a:lnTo>
                    <a:pt x="92262" y="38124"/>
                  </a:lnTo>
                  <a:lnTo>
                    <a:pt x="45226" y="23259"/>
                  </a:lnTo>
                  <a:lnTo>
                    <a:pt x="0" y="88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94348" y="1565148"/>
              <a:ext cx="188975" cy="18287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477508" y="1594135"/>
              <a:ext cx="410209" cy="80010"/>
            </a:xfrm>
            <a:custGeom>
              <a:avLst/>
              <a:gdLst/>
              <a:ahLst/>
              <a:cxnLst/>
              <a:rect l="l" t="t" r="r" b="b"/>
              <a:pathLst>
                <a:path w="410209" h="80010">
                  <a:moveTo>
                    <a:pt x="0" y="71469"/>
                  </a:moveTo>
                  <a:lnTo>
                    <a:pt x="36253" y="45026"/>
                  </a:lnTo>
                  <a:lnTo>
                    <a:pt x="75309" y="24668"/>
                  </a:lnTo>
                  <a:lnTo>
                    <a:pt x="116513" y="10385"/>
                  </a:lnTo>
                  <a:lnTo>
                    <a:pt x="159209" y="2165"/>
                  </a:lnTo>
                  <a:lnTo>
                    <a:pt x="202739" y="0"/>
                  </a:lnTo>
                  <a:lnTo>
                    <a:pt x="246449" y="3876"/>
                  </a:lnTo>
                  <a:lnTo>
                    <a:pt x="289681" y="13785"/>
                  </a:lnTo>
                  <a:lnTo>
                    <a:pt x="331780" y="29715"/>
                  </a:lnTo>
                  <a:lnTo>
                    <a:pt x="372091" y="51656"/>
                  </a:lnTo>
                  <a:lnTo>
                    <a:pt x="409956" y="795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838700" y="1805940"/>
              <a:ext cx="2514600" cy="0"/>
            </a:xfrm>
            <a:custGeom>
              <a:avLst/>
              <a:gdLst/>
              <a:ahLst/>
              <a:cxnLst/>
              <a:rect l="l" t="t" r="r" b="b"/>
              <a:pathLst>
                <a:path w="2514600">
                  <a:moveTo>
                    <a:pt x="0" y="0"/>
                  </a:moveTo>
                  <a:lnTo>
                    <a:pt x="2514600" y="0"/>
                  </a:lnTo>
                </a:path>
              </a:pathLst>
            </a:custGeom>
            <a:ln w="6096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22876" y="4585716"/>
              <a:ext cx="2713355" cy="22225"/>
            </a:xfrm>
            <a:custGeom>
              <a:avLst/>
              <a:gdLst/>
              <a:ahLst/>
              <a:cxnLst/>
              <a:rect l="l" t="t" r="r" b="b"/>
              <a:pathLst>
                <a:path w="2713354" h="22225">
                  <a:moveTo>
                    <a:pt x="0" y="22224"/>
                  </a:moveTo>
                  <a:lnTo>
                    <a:pt x="2712974" y="0"/>
                  </a:lnTo>
                </a:path>
              </a:pathLst>
            </a:custGeom>
            <a:ln w="6096">
              <a:solidFill>
                <a:srgbClr val="11018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96562" y="2707386"/>
              <a:ext cx="2946400" cy="662940"/>
            </a:xfrm>
            <a:custGeom>
              <a:avLst/>
              <a:gdLst/>
              <a:ahLst/>
              <a:cxnLst/>
              <a:rect l="l" t="t" r="r" b="b"/>
              <a:pathLst>
                <a:path w="2946400" h="662939">
                  <a:moveTo>
                    <a:pt x="2688336" y="111251"/>
                  </a:moveTo>
                  <a:lnTo>
                    <a:pt x="2698212" y="67937"/>
                  </a:lnTo>
                  <a:lnTo>
                    <a:pt x="2725150" y="32575"/>
                  </a:lnTo>
                  <a:lnTo>
                    <a:pt x="2765113" y="8739"/>
                  </a:lnTo>
                  <a:lnTo>
                    <a:pt x="2814066" y="0"/>
                  </a:lnTo>
                  <a:lnTo>
                    <a:pt x="2863018" y="8739"/>
                  </a:lnTo>
                  <a:lnTo>
                    <a:pt x="2902981" y="32575"/>
                  </a:lnTo>
                  <a:lnTo>
                    <a:pt x="2929919" y="67937"/>
                  </a:lnTo>
                  <a:lnTo>
                    <a:pt x="2939795" y="111251"/>
                  </a:lnTo>
                  <a:lnTo>
                    <a:pt x="2929919" y="154566"/>
                  </a:lnTo>
                  <a:lnTo>
                    <a:pt x="2902981" y="189928"/>
                  </a:lnTo>
                  <a:lnTo>
                    <a:pt x="2863018" y="213764"/>
                  </a:lnTo>
                  <a:lnTo>
                    <a:pt x="2814066" y="222503"/>
                  </a:lnTo>
                  <a:lnTo>
                    <a:pt x="2765113" y="213764"/>
                  </a:lnTo>
                  <a:lnTo>
                    <a:pt x="2725150" y="189928"/>
                  </a:lnTo>
                  <a:lnTo>
                    <a:pt x="2698212" y="154566"/>
                  </a:lnTo>
                  <a:lnTo>
                    <a:pt x="2688336" y="111251"/>
                  </a:lnTo>
                  <a:close/>
                </a:path>
                <a:path w="2946400" h="662939">
                  <a:moveTo>
                    <a:pt x="2692908" y="275081"/>
                  </a:moveTo>
                  <a:lnTo>
                    <a:pt x="2702849" y="231487"/>
                  </a:lnTo>
                  <a:lnTo>
                    <a:pt x="2729960" y="195881"/>
                  </a:lnTo>
                  <a:lnTo>
                    <a:pt x="2770167" y="171872"/>
                  </a:lnTo>
                  <a:lnTo>
                    <a:pt x="2819399" y="163067"/>
                  </a:lnTo>
                  <a:lnTo>
                    <a:pt x="2868632" y="171872"/>
                  </a:lnTo>
                  <a:lnTo>
                    <a:pt x="2908839" y="195881"/>
                  </a:lnTo>
                  <a:lnTo>
                    <a:pt x="2935950" y="231487"/>
                  </a:lnTo>
                  <a:lnTo>
                    <a:pt x="2945891" y="275081"/>
                  </a:lnTo>
                  <a:lnTo>
                    <a:pt x="2935950" y="318676"/>
                  </a:lnTo>
                  <a:lnTo>
                    <a:pt x="2908839" y="354282"/>
                  </a:lnTo>
                  <a:lnTo>
                    <a:pt x="2868632" y="378291"/>
                  </a:lnTo>
                  <a:lnTo>
                    <a:pt x="2819399" y="387096"/>
                  </a:lnTo>
                  <a:lnTo>
                    <a:pt x="2770167" y="378291"/>
                  </a:lnTo>
                  <a:lnTo>
                    <a:pt x="2729960" y="354282"/>
                  </a:lnTo>
                  <a:lnTo>
                    <a:pt x="2702849" y="318676"/>
                  </a:lnTo>
                  <a:lnTo>
                    <a:pt x="2692908" y="275081"/>
                  </a:lnTo>
                  <a:close/>
                </a:path>
                <a:path w="2946400" h="662939">
                  <a:moveTo>
                    <a:pt x="0" y="427481"/>
                  </a:moveTo>
                  <a:lnTo>
                    <a:pt x="10007" y="383887"/>
                  </a:lnTo>
                  <a:lnTo>
                    <a:pt x="37290" y="348281"/>
                  </a:lnTo>
                  <a:lnTo>
                    <a:pt x="77741" y="324272"/>
                  </a:lnTo>
                  <a:lnTo>
                    <a:pt x="127253" y="315467"/>
                  </a:lnTo>
                  <a:lnTo>
                    <a:pt x="176766" y="324272"/>
                  </a:lnTo>
                  <a:lnTo>
                    <a:pt x="217217" y="348281"/>
                  </a:lnTo>
                  <a:lnTo>
                    <a:pt x="244500" y="383887"/>
                  </a:lnTo>
                  <a:lnTo>
                    <a:pt x="254508" y="427481"/>
                  </a:lnTo>
                  <a:lnTo>
                    <a:pt x="244500" y="471076"/>
                  </a:lnTo>
                  <a:lnTo>
                    <a:pt x="217217" y="506682"/>
                  </a:lnTo>
                  <a:lnTo>
                    <a:pt x="176766" y="530691"/>
                  </a:lnTo>
                  <a:lnTo>
                    <a:pt x="127253" y="539496"/>
                  </a:lnTo>
                  <a:lnTo>
                    <a:pt x="77741" y="530691"/>
                  </a:lnTo>
                  <a:lnTo>
                    <a:pt x="37290" y="506682"/>
                  </a:lnTo>
                  <a:lnTo>
                    <a:pt x="10007" y="471076"/>
                  </a:lnTo>
                  <a:lnTo>
                    <a:pt x="0" y="427481"/>
                  </a:lnTo>
                  <a:close/>
                </a:path>
                <a:path w="2946400" h="662939">
                  <a:moveTo>
                    <a:pt x="10667" y="551688"/>
                  </a:moveTo>
                  <a:lnTo>
                    <a:pt x="20675" y="508373"/>
                  </a:lnTo>
                  <a:lnTo>
                    <a:pt x="47958" y="473011"/>
                  </a:lnTo>
                  <a:lnTo>
                    <a:pt x="88409" y="449175"/>
                  </a:lnTo>
                  <a:lnTo>
                    <a:pt x="137922" y="440436"/>
                  </a:lnTo>
                  <a:lnTo>
                    <a:pt x="187434" y="449175"/>
                  </a:lnTo>
                  <a:lnTo>
                    <a:pt x="227885" y="473011"/>
                  </a:lnTo>
                  <a:lnTo>
                    <a:pt x="255168" y="508373"/>
                  </a:lnTo>
                  <a:lnTo>
                    <a:pt x="265175" y="551688"/>
                  </a:lnTo>
                  <a:lnTo>
                    <a:pt x="255168" y="595002"/>
                  </a:lnTo>
                  <a:lnTo>
                    <a:pt x="227885" y="630364"/>
                  </a:lnTo>
                  <a:lnTo>
                    <a:pt x="187434" y="654200"/>
                  </a:lnTo>
                  <a:lnTo>
                    <a:pt x="137922" y="662939"/>
                  </a:lnTo>
                  <a:lnTo>
                    <a:pt x="88409" y="654200"/>
                  </a:lnTo>
                  <a:lnTo>
                    <a:pt x="47958" y="630364"/>
                  </a:lnTo>
                  <a:lnTo>
                    <a:pt x="20675" y="595002"/>
                  </a:lnTo>
                  <a:lnTo>
                    <a:pt x="10667" y="55168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543806" y="2594610"/>
              <a:ext cx="3051175" cy="669290"/>
            </a:xfrm>
            <a:custGeom>
              <a:avLst/>
              <a:gdLst/>
              <a:ahLst/>
              <a:cxnLst/>
              <a:rect l="l" t="t" r="r" b="b"/>
              <a:pathLst>
                <a:path w="3051175" h="669289">
                  <a:moveTo>
                    <a:pt x="2798064" y="111251"/>
                  </a:moveTo>
                  <a:lnTo>
                    <a:pt x="2808005" y="67937"/>
                  </a:lnTo>
                  <a:lnTo>
                    <a:pt x="2835116" y="32575"/>
                  </a:lnTo>
                  <a:lnTo>
                    <a:pt x="2875323" y="8739"/>
                  </a:lnTo>
                  <a:lnTo>
                    <a:pt x="2924555" y="0"/>
                  </a:lnTo>
                  <a:lnTo>
                    <a:pt x="2973788" y="8739"/>
                  </a:lnTo>
                  <a:lnTo>
                    <a:pt x="3013995" y="32575"/>
                  </a:lnTo>
                  <a:lnTo>
                    <a:pt x="3041106" y="67937"/>
                  </a:lnTo>
                  <a:lnTo>
                    <a:pt x="3051048" y="111251"/>
                  </a:lnTo>
                  <a:lnTo>
                    <a:pt x="3041106" y="154566"/>
                  </a:lnTo>
                  <a:lnTo>
                    <a:pt x="3013995" y="189928"/>
                  </a:lnTo>
                  <a:lnTo>
                    <a:pt x="2973788" y="213764"/>
                  </a:lnTo>
                  <a:lnTo>
                    <a:pt x="2924555" y="222503"/>
                  </a:lnTo>
                  <a:lnTo>
                    <a:pt x="2875323" y="213764"/>
                  </a:lnTo>
                  <a:lnTo>
                    <a:pt x="2835116" y="189928"/>
                  </a:lnTo>
                  <a:lnTo>
                    <a:pt x="2808005" y="154566"/>
                  </a:lnTo>
                  <a:lnTo>
                    <a:pt x="2798064" y="111251"/>
                  </a:lnTo>
                  <a:close/>
                </a:path>
                <a:path w="3051175" h="669289">
                  <a:moveTo>
                    <a:pt x="2667000" y="557784"/>
                  </a:moveTo>
                  <a:lnTo>
                    <a:pt x="2677007" y="514469"/>
                  </a:lnTo>
                  <a:lnTo>
                    <a:pt x="2704290" y="479107"/>
                  </a:lnTo>
                  <a:lnTo>
                    <a:pt x="2744741" y="455271"/>
                  </a:lnTo>
                  <a:lnTo>
                    <a:pt x="2794254" y="446531"/>
                  </a:lnTo>
                  <a:lnTo>
                    <a:pt x="2843766" y="455271"/>
                  </a:lnTo>
                  <a:lnTo>
                    <a:pt x="2884217" y="479107"/>
                  </a:lnTo>
                  <a:lnTo>
                    <a:pt x="2911500" y="514469"/>
                  </a:lnTo>
                  <a:lnTo>
                    <a:pt x="2921508" y="557784"/>
                  </a:lnTo>
                  <a:lnTo>
                    <a:pt x="2911500" y="601098"/>
                  </a:lnTo>
                  <a:lnTo>
                    <a:pt x="2884217" y="636460"/>
                  </a:lnTo>
                  <a:lnTo>
                    <a:pt x="2843766" y="660296"/>
                  </a:lnTo>
                  <a:lnTo>
                    <a:pt x="2794254" y="669036"/>
                  </a:lnTo>
                  <a:lnTo>
                    <a:pt x="2744741" y="660296"/>
                  </a:lnTo>
                  <a:lnTo>
                    <a:pt x="2704290" y="636460"/>
                  </a:lnTo>
                  <a:lnTo>
                    <a:pt x="2677007" y="601098"/>
                  </a:lnTo>
                  <a:lnTo>
                    <a:pt x="2667000" y="557784"/>
                  </a:lnTo>
                  <a:close/>
                </a:path>
                <a:path w="3051175" h="669289">
                  <a:moveTo>
                    <a:pt x="0" y="364998"/>
                  </a:moveTo>
                  <a:lnTo>
                    <a:pt x="9941" y="321403"/>
                  </a:lnTo>
                  <a:lnTo>
                    <a:pt x="37052" y="285797"/>
                  </a:lnTo>
                  <a:lnTo>
                    <a:pt x="77259" y="261788"/>
                  </a:lnTo>
                  <a:lnTo>
                    <a:pt x="126492" y="252984"/>
                  </a:lnTo>
                  <a:lnTo>
                    <a:pt x="175724" y="261788"/>
                  </a:lnTo>
                  <a:lnTo>
                    <a:pt x="215931" y="285797"/>
                  </a:lnTo>
                  <a:lnTo>
                    <a:pt x="243042" y="321403"/>
                  </a:lnTo>
                  <a:lnTo>
                    <a:pt x="252984" y="364998"/>
                  </a:lnTo>
                  <a:lnTo>
                    <a:pt x="243042" y="408592"/>
                  </a:lnTo>
                  <a:lnTo>
                    <a:pt x="215931" y="444198"/>
                  </a:lnTo>
                  <a:lnTo>
                    <a:pt x="175724" y="468207"/>
                  </a:lnTo>
                  <a:lnTo>
                    <a:pt x="126492" y="477012"/>
                  </a:lnTo>
                  <a:lnTo>
                    <a:pt x="77259" y="468207"/>
                  </a:lnTo>
                  <a:lnTo>
                    <a:pt x="37052" y="444198"/>
                  </a:lnTo>
                  <a:lnTo>
                    <a:pt x="9941" y="408592"/>
                  </a:lnTo>
                  <a:lnTo>
                    <a:pt x="0" y="36499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22848" y="2595372"/>
              <a:ext cx="222503" cy="15087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27420" y="2772155"/>
              <a:ext cx="222504" cy="14935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39612" y="2987040"/>
              <a:ext cx="220980" cy="14782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39612" y="3211068"/>
              <a:ext cx="220980" cy="14935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34328" y="2805684"/>
              <a:ext cx="222503" cy="14782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424" y="3026663"/>
              <a:ext cx="222503" cy="14782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05272" y="2810255"/>
              <a:ext cx="222503" cy="15087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09844" y="3031236"/>
              <a:ext cx="222504" cy="147827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948682" y="2505075"/>
              <a:ext cx="212725" cy="352425"/>
            </a:xfrm>
            <a:custGeom>
              <a:avLst/>
              <a:gdLst/>
              <a:ahLst/>
              <a:cxnLst/>
              <a:rect l="l" t="t" r="r" b="b"/>
              <a:pathLst>
                <a:path w="212725" h="352425">
                  <a:moveTo>
                    <a:pt x="0" y="0"/>
                  </a:moveTo>
                  <a:lnTo>
                    <a:pt x="41534" y="16989"/>
                  </a:lnTo>
                  <a:lnTo>
                    <a:pt x="79353" y="39541"/>
                  </a:lnTo>
                  <a:lnTo>
                    <a:pt x="113124" y="67090"/>
                  </a:lnTo>
                  <a:lnTo>
                    <a:pt x="142516" y="99072"/>
                  </a:lnTo>
                  <a:lnTo>
                    <a:pt x="167195" y="134921"/>
                  </a:lnTo>
                  <a:lnTo>
                    <a:pt x="186830" y="174074"/>
                  </a:lnTo>
                  <a:lnTo>
                    <a:pt x="201088" y="215965"/>
                  </a:lnTo>
                  <a:lnTo>
                    <a:pt x="209637" y="260030"/>
                  </a:lnTo>
                  <a:lnTo>
                    <a:pt x="212145" y="305705"/>
                  </a:lnTo>
                  <a:lnTo>
                    <a:pt x="208279" y="3524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864477" y="3237484"/>
              <a:ext cx="340360" cy="231140"/>
            </a:xfrm>
            <a:custGeom>
              <a:avLst/>
              <a:gdLst/>
              <a:ahLst/>
              <a:cxnLst/>
              <a:rect l="l" t="t" r="r" b="b"/>
              <a:pathLst>
                <a:path w="340359" h="231139">
                  <a:moveTo>
                    <a:pt x="339851" y="228345"/>
                  </a:moveTo>
                  <a:lnTo>
                    <a:pt x="295072" y="230932"/>
                  </a:lnTo>
                  <a:lnTo>
                    <a:pt x="251240" y="226897"/>
                  </a:lnTo>
                  <a:lnTo>
                    <a:pt x="208900" y="216603"/>
                  </a:lnTo>
                  <a:lnTo>
                    <a:pt x="168597" y="200418"/>
                  </a:lnTo>
                  <a:lnTo>
                    <a:pt x="130873" y="178704"/>
                  </a:lnTo>
                  <a:lnTo>
                    <a:pt x="96274" y="151829"/>
                  </a:lnTo>
                  <a:lnTo>
                    <a:pt x="65343" y="120155"/>
                  </a:lnTo>
                  <a:lnTo>
                    <a:pt x="38624" y="84049"/>
                  </a:lnTo>
                  <a:lnTo>
                    <a:pt x="16661" y="4387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633722" y="3294125"/>
              <a:ext cx="251460" cy="222885"/>
            </a:xfrm>
            <a:custGeom>
              <a:avLst/>
              <a:gdLst/>
              <a:ahLst/>
              <a:cxnLst/>
              <a:rect l="l" t="t" r="r" b="b"/>
              <a:pathLst>
                <a:path w="251460" h="222885">
                  <a:moveTo>
                    <a:pt x="0" y="111251"/>
                  </a:moveTo>
                  <a:lnTo>
                    <a:pt x="9876" y="67937"/>
                  </a:lnTo>
                  <a:lnTo>
                    <a:pt x="36814" y="32575"/>
                  </a:lnTo>
                  <a:lnTo>
                    <a:pt x="76777" y="8739"/>
                  </a:lnTo>
                  <a:lnTo>
                    <a:pt x="125729" y="0"/>
                  </a:lnTo>
                  <a:lnTo>
                    <a:pt x="174682" y="8739"/>
                  </a:lnTo>
                  <a:lnTo>
                    <a:pt x="214645" y="32575"/>
                  </a:lnTo>
                  <a:lnTo>
                    <a:pt x="241583" y="67937"/>
                  </a:lnTo>
                  <a:lnTo>
                    <a:pt x="251460" y="111251"/>
                  </a:lnTo>
                  <a:lnTo>
                    <a:pt x="241583" y="154566"/>
                  </a:lnTo>
                  <a:lnTo>
                    <a:pt x="214645" y="189928"/>
                  </a:lnTo>
                  <a:lnTo>
                    <a:pt x="174682" y="213764"/>
                  </a:lnTo>
                  <a:lnTo>
                    <a:pt x="125729" y="222503"/>
                  </a:lnTo>
                  <a:lnTo>
                    <a:pt x="76777" y="213764"/>
                  </a:lnTo>
                  <a:lnTo>
                    <a:pt x="36814" y="189928"/>
                  </a:lnTo>
                  <a:lnTo>
                    <a:pt x="9876" y="154566"/>
                  </a:lnTo>
                  <a:lnTo>
                    <a:pt x="0" y="11125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86230" y="5068749"/>
            <a:ext cx="11885295" cy="72072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569335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113030" algn="ctr">
              <a:lnSpc>
                <a:spcPct val="100000"/>
              </a:lnSpc>
              <a:spcBef>
                <a:spcPts val="720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9142856" y="5887618"/>
            <a:ext cx="2661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Stimuler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valoriser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 </a:t>
            </a:r>
            <a:r>
              <a:rPr sz="1200" b="1" spc="-10" dirty="0">
                <a:latin typeface="Arial"/>
                <a:cs typeface="Arial"/>
              </a:rPr>
              <a:t>réussite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Déplacer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coupelles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45" dirty="0">
                <a:latin typeface="Arial"/>
                <a:cs typeface="Arial"/>
              </a:rPr>
              <a:t>mélanger
les</a:t>
            </a:r>
            <a:r>
              <a:rPr sz="1200" b="1" spc="-10" dirty="0">
                <a:latin typeface="Arial"/>
                <a:cs typeface="Arial"/>
              </a:rPr>
              <a:t> cerceaux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407654" y="1894458"/>
            <a:ext cx="3438525" cy="1581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/>
                <a:cs typeface="Arial"/>
              </a:rPr>
              <a:t>Sous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forme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d’un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relais</a:t>
            </a:r>
            <a:r>
              <a:rPr sz="1700" b="1" spc="15" dirty="0">
                <a:latin typeface="Arial"/>
                <a:cs typeface="Arial"/>
              </a:rPr>
              <a:t> </a:t>
            </a:r>
            <a:r>
              <a:rPr sz="1700" b="1" spc="-50" dirty="0"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700" b="1" dirty="0">
                <a:latin typeface="Arial"/>
                <a:cs typeface="Arial"/>
              </a:rPr>
              <a:t>Les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joueurs,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mains sur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le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430" dirty="0">
                <a:latin typeface="Arial"/>
                <a:cs typeface="Arial"/>
              </a:rPr>
              <a:t>plot,
doivent</a:t>
            </a:r>
            <a:r>
              <a:rPr sz="1700" b="1" dirty="0">
                <a:latin typeface="Arial"/>
                <a:cs typeface="Arial"/>
              </a:rPr>
              <a:t> récupérer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cerceau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et
le </a:t>
            </a:r>
            <a:r>
              <a:rPr sz="1700" b="1" dirty="0">
                <a:latin typeface="Arial"/>
                <a:cs typeface="Arial"/>
              </a:rPr>
              <a:t>poser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sur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une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coupelle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spc="-120" dirty="0">
                <a:latin typeface="Arial"/>
                <a:cs typeface="Arial"/>
              </a:rPr>
              <a:t>de
même </a:t>
            </a:r>
            <a:r>
              <a:rPr sz="1700" b="1" spc="-10" dirty="0">
                <a:latin typeface="Arial"/>
                <a:cs typeface="Arial"/>
              </a:rPr>
              <a:t>couleur,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puis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taper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dans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40" dirty="0">
                <a:latin typeface="Arial"/>
                <a:cs typeface="Arial"/>
              </a:rPr>
              <a:t>la
main </a:t>
            </a:r>
            <a:r>
              <a:rPr sz="1700" b="1" dirty="0">
                <a:latin typeface="Arial"/>
                <a:cs typeface="Arial"/>
              </a:rPr>
              <a:t>du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partenaire.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407654" y="4342638"/>
            <a:ext cx="340232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1ère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équipe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qui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réussit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575" b="1" baseline="26455" dirty="0">
                <a:latin typeface="Arial"/>
                <a:cs typeface="Arial"/>
              </a:rPr>
              <a:t>er</a:t>
            </a:r>
            <a:r>
              <a:rPr sz="1575" b="1" spc="172" baseline="2645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le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relais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marque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point.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104001" y="5911392"/>
            <a:ext cx="2390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Expliquer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démontrer/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Corriger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33420" y="5900420"/>
            <a:ext cx="1285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main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 </a:t>
            </a:r>
            <a:r>
              <a:rPr sz="1200" b="1" spc="-20" dirty="0">
                <a:latin typeface="Arial"/>
                <a:cs typeface="Arial"/>
              </a:rPr>
              <a:t>pied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23215" y="5922670"/>
            <a:ext cx="2612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 des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345" dirty="0">
                <a:latin typeface="Arial"/>
                <a:cs typeface="Arial"/>
              </a:rPr>
              <a:t>joueurs
mais</a:t>
            </a:r>
            <a:r>
              <a:rPr sz="1200" b="1" dirty="0">
                <a:latin typeface="Arial"/>
                <a:cs typeface="Arial"/>
              </a:rPr>
              <a:t> 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d’autres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ateliers.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maximum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équipe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90" name="object 9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1799061" y="6512762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latin typeface="Calibri"/>
                <a:cs typeface="Calibri"/>
              </a:rPr>
              <a:t>50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585" y="1532953"/>
            <a:ext cx="3955415" cy="878205"/>
            <a:chOff x="112585" y="1532953"/>
            <a:chExt cx="3955415" cy="878205"/>
          </a:xfrm>
        </p:grpSpPr>
        <p:sp>
          <p:nvSpPr>
            <p:cNvPr id="3" name="object 3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3906012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3906012" y="358139"/>
                  </a:lnTo>
                  <a:lnTo>
                    <a:pt x="3906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0" y="358139"/>
                  </a:moveTo>
                  <a:lnTo>
                    <a:pt x="3906012" y="358139"/>
                  </a:lnTo>
                  <a:lnTo>
                    <a:pt x="3906012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88894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257" y="2048255"/>
            <a:ext cx="1510030" cy="3581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82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JANVIER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8151" y="2048255"/>
            <a:ext cx="2072639" cy="3581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82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FEVRIER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257" y="2406395"/>
            <a:ext cx="936625" cy="481965"/>
          </a:xfrm>
          <a:prstGeom prst="rect">
            <a:avLst/>
          </a:prstGeom>
          <a:solidFill>
            <a:srgbClr val="4471C4"/>
          </a:solidFill>
          <a:ln w="9143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194310" marR="83185" indent="-40005">
              <a:lnSpc>
                <a:spcPct val="100000"/>
              </a:lnSpc>
              <a:spcBef>
                <a:spcPts val="910"/>
              </a:spcBef>
            </a:pPr>
            <a:r>
              <a:rPr sz="1000" b="1" spc="-175" dirty="0">
                <a:solidFill>
                  <a:srgbClr val="FFFFFF"/>
                </a:solidFill>
                <a:latin typeface="Arial"/>
                <a:cs typeface="Arial"/>
              </a:rPr>
              <a:t>Découverte
de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la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cible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1100" y="2459735"/>
            <a:ext cx="922019" cy="439420"/>
          </a:xfrm>
          <a:prstGeom prst="rect">
            <a:avLst/>
          </a:prstGeom>
          <a:solidFill>
            <a:srgbClr val="B4C6E7"/>
          </a:solidFill>
          <a:ln w="9144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147955" marR="49530" indent="-105410">
              <a:lnSpc>
                <a:spcPct val="100000"/>
              </a:lnSpc>
              <a:spcBef>
                <a:spcPts val="530"/>
              </a:spcBef>
            </a:pPr>
            <a:r>
              <a:rPr sz="1000" spc="-10" dirty="0">
                <a:latin typeface="Arial"/>
                <a:cs typeface="Arial"/>
              </a:rPr>
              <a:t>Découverte </a:t>
            </a:r>
            <a:r>
              <a:rPr sz="1000" spc="-380" dirty="0">
                <a:latin typeface="Arial"/>
                <a:cs typeface="Arial"/>
              </a:rPr>
              <a:t>de
l’adversaire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44011" y="2449067"/>
            <a:ext cx="978535" cy="439420"/>
          </a:xfrm>
          <a:prstGeom prst="rect">
            <a:avLst/>
          </a:prstGeom>
          <a:solidFill>
            <a:srgbClr val="B4C6E7"/>
          </a:solidFill>
          <a:ln w="9144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94640" marR="50800" indent="-260985">
              <a:lnSpc>
                <a:spcPct val="100000"/>
              </a:lnSpc>
              <a:spcBef>
                <a:spcPts val="500"/>
              </a:spcBef>
            </a:pPr>
            <a:r>
              <a:rPr sz="1000" spc="-215" dirty="0">
                <a:latin typeface="Arial"/>
                <a:cs typeface="Arial"/>
              </a:rPr>
              <a:t>Développement
moteur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15m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1x8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340852" y="976883"/>
            <a:ext cx="3514725" cy="447040"/>
            <a:chOff x="8340852" y="976883"/>
            <a:chExt cx="3514725" cy="447040"/>
          </a:xfrm>
        </p:grpSpPr>
        <p:sp>
          <p:nvSpPr>
            <p:cNvPr id="15" name="object 15"/>
            <p:cNvSpPr/>
            <p:nvPr/>
          </p:nvSpPr>
          <p:spPr>
            <a:xfrm>
              <a:off x="8345424" y="98145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5">
                  <a:moveTo>
                    <a:pt x="343230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90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90"/>
                  </a:lnTo>
                  <a:lnTo>
                    <a:pt x="3505200" y="72898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45424" y="98145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5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8"/>
                  </a:lnTo>
                  <a:lnTo>
                    <a:pt x="3505200" y="364490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90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195307" y="1049782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49995" y="1450847"/>
            <a:ext cx="3512820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1154430">
              <a:lnSpc>
                <a:spcPct val="100000"/>
              </a:lnSpc>
              <a:spcBef>
                <a:spcPts val="57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54568" y="4012691"/>
            <a:ext cx="3505200" cy="32004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R="134620" algn="ctr">
              <a:lnSpc>
                <a:spcPct val="100000"/>
              </a:lnSpc>
              <a:spcBef>
                <a:spcPts val="6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68651" y="2459735"/>
            <a:ext cx="922019" cy="439420"/>
          </a:xfrm>
          <a:prstGeom prst="rect">
            <a:avLst/>
          </a:prstGeom>
          <a:solidFill>
            <a:srgbClr val="B4C6E7"/>
          </a:solidFill>
          <a:ln w="9144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09855" marR="60325" indent="27305">
              <a:lnSpc>
                <a:spcPct val="100000"/>
              </a:lnSpc>
              <a:spcBef>
                <a:spcPts val="540"/>
              </a:spcBef>
            </a:pPr>
            <a:r>
              <a:rPr sz="1000" spc="-145" dirty="0">
                <a:latin typeface="Arial"/>
                <a:cs typeface="Arial"/>
              </a:rPr>
              <a:t>Reconnaître
Le</a:t>
            </a:r>
            <a:r>
              <a:rPr sz="1000" spc="-10" dirty="0">
                <a:latin typeface="Arial"/>
                <a:cs typeface="Arial"/>
              </a:rPr>
              <a:t> partenaire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8973" y="5146357"/>
            <a:ext cx="11919585" cy="678815"/>
            <a:chOff x="168973" y="5146357"/>
            <a:chExt cx="11919585" cy="678815"/>
          </a:xfrm>
        </p:grpSpPr>
        <p:sp>
          <p:nvSpPr>
            <p:cNvPr id="25" name="object 25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11855958" y="0"/>
                  </a:moveTo>
                  <a:lnTo>
                    <a:pt x="54102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2" y="324611"/>
                  </a:lnTo>
                  <a:lnTo>
                    <a:pt x="11855958" y="324611"/>
                  </a:lnTo>
                  <a:lnTo>
                    <a:pt x="11877002" y="320355"/>
                  </a:lnTo>
                  <a:lnTo>
                    <a:pt x="11894200" y="308752"/>
                  </a:lnTo>
                  <a:lnTo>
                    <a:pt x="11905803" y="291554"/>
                  </a:lnTo>
                  <a:lnTo>
                    <a:pt x="11910060" y="270509"/>
                  </a:lnTo>
                  <a:lnTo>
                    <a:pt x="11910060" y="54101"/>
                  </a:lnTo>
                  <a:lnTo>
                    <a:pt x="11905803" y="33057"/>
                  </a:lnTo>
                  <a:lnTo>
                    <a:pt x="11894200" y="15859"/>
                  </a:lnTo>
                  <a:lnTo>
                    <a:pt x="11877002" y="4256"/>
                  </a:lnTo>
                  <a:lnTo>
                    <a:pt x="1185595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2" y="0"/>
                  </a:lnTo>
                  <a:lnTo>
                    <a:pt x="11855958" y="0"/>
                  </a:lnTo>
                  <a:lnTo>
                    <a:pt x="11877002" y="4256"/>
                  </a:lnTo>
                  <a:lnTo>
                    <a:pt x="11894200" y="15859"/>
                  </a:lnTo>
                  <a:lnTo>
                    <a:pt x="11905803" y="33057"/>
                  </a:lnTo>
                  <a:lnTo>
                    <a:pt x="11910060" y="54101"/>
                  </a:lnTo>
                  <a:lnTo>
                    <a:pt x="11910060" y="270509"/>
                  </a:lnTo>
                  <a:lnTo>
                    <a:pt x="11905803" y="291554"/>
                  </a:lnTo>
                  <a:lnTo>
                    <a:pt x="11894200" y="308752"/>
                  </a:lnTo>
                  <a:lnTo>
                    <a:pt x="11877002" y="320355"/>
                  </a:lnTo>
                  <a:lnTo>
                    <a:pt x="11855958" y="324611"/>
                  </a:lnTo>
                  <a:lnTo>
                    <a:pt x="54102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291393" y="999534"/>
            <a:ext cx="3876040" cy="3985895"/>
            <a:chOff x="4291393" y="999534"/>
            <a:chExt cx="3876040" cy="3985895"/>
          </a:xfrm>
        </p:grpSpPr>
        <p:sp>
          <p:nvSpPr>
            <p:cNvPr id="36" name="object 36"/>
            <p:cNvSpPr/>
            <p:nvPr/>
          </p:nvSpPr>
          <p:spPr>
            <a:xfrm>
              <a:off x="4296155" y="1220723"/>
              <a:ext cx="3866515" cy="3759835"/>
            </a:xfrm>
            <a:custGeom>
              <a:avLst/>
              <a:gdLst/>
              <a:ahLst/>
              <a:cxnLst/>
              <a:rect l="l" t="t" r="r" b="b"/>
              <a:pathLst>
                <a:path w="3866515" h="3759835">
                  <a:moveTo>
                    <a:pt x="3866388" y="0"/>
                  </a:moveTo>
                  <a:lnTo>
                    <a:pt x="0" y="0"/>
                  </a:lnTo>
                  <a:lnTo>
                    <a:pt x="0" y="3759707"/>
                  </a:lnTo>
                  <a:lnTo>
                    <a:pt x="3866388" y="3759707"/>
                  </a:lnTo>
                  <a:lnTo>
                    <a:pt x="386638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96155" y="1220723"/>
              <a:ext cx="3866515" cy="3759835"/>
            </a:xfrm>
            <a:custGeom>
              <a:avLst/>
              <a:gdLst/>
              <a:ahLst/>
              <a:cxnLst/>
              <a:rect l="l" t="t" r="r" b="b"/>
              <a:pathLst>
                <a:path w="3866515" h="3759835">
                  <a:moveTo>
                    <a:pt x="0" y="3759707"/>
                  </a:moveTo>
                  <a:lnTo>
                    <a:pt x="3866388" y="3759707"/>
                  </a:lnTo>
                  <a:lnTo>
                    <a:pt x="3866388" y="0"/>
                  </a:lnTo>
                  <a:lnTo>
                    <a:pt x="0" y="0"/>
                  </a:lnTo>
                  <a:lnTo>
                    <a:pt x="0" y="375970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9868" y="4514087"/>
              <a:ext cx="188976" cy="18135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981320" y="4572254"/>
              <a:ext cx="320040" cy="76200"/>
            </a:xfrm>
            <a:custGeom>
              <a:avLst/>
              <a:gdLst/>
              <a:ahLst/>
              <a:cxnLst/>
              <a:rect l="l" t="t" r="r" b="b"/>
              <a:pathLst>
                <a:path w="320039" h="76200">
                  <a:moveTo>
                    <a:pt x="319658" y="53975"/>
                  </a:moveTo>
                  <a:lnTo>
                    <a:pt x="273366" y="68959"/>
                  </a:lnTo>
                  <a:lnTo>
                    <a:pt x="225850" y="76131"/>
                  </a:lnTo>
                  <a:lnTo>
                    <a:pt x="177970" y="75638"/>
                  </a:lnTo>
                  <a:lnTo>
                    <a:pt x="130585" y="67630"/>
                  </a:lnTo>
                  <a:lnTo>
                    <a:pt x="84555" y="52255"/>
                  </a:lnTo>
                  <a:lnTo>
                    <a:pt x="40740" y="2966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1172" y="4370831"/>
              <a:ext cx="188975" cy="18135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986651" y="4431918"/>
              <a:ext cx="408940" cy="92075"/>
            </a:xfrm>
            <a:custGeom>
              <a:avLst/>
              <a:gdLst/>
              <a:ahLst/>
              <a:cxnLst/>
              <a:rect l="l" t="t" r="r" b="b"/>
              <a:pathLst>
                <a:path w="408940" h="92075">
                  <a:moveTo>
                    <a:pt x="408685" y="0"/>
                  </a:moveTo>
                  <a:lnTo>
                    <a:pt x="375225" y="29926"/>
                  </a:lnTo>
                  <a:lnTo>
                    <a:pt x="338372" y="54064"/>
                  </a:lnTo>
                  <a:lnTo>
                    <a:pt x="298783" y="72362"/>
                  </a:lnTo>
                  <a:lnTo>
                    <a:pt x="257110" y="84768"/>
                  </a:lnTo>
                  <a:lnTo>
                    <a:pt x="214010" y="91233"/>
                  </a:lnTo>
                  <a:lnTo>
                    <a:pt x="170137" y="91705"/>
                  </a:lnTo>
                  <a:lnTo>
                    <a:pt x="126144" y="86132"/>
                  </a:lnTo>
                  <a:lnTo>
                    <a:pt x="82688" y="74464"/>
                  </a:lnTo>
                  <a:lnTo>
                    <a:pt x="40421" y="56650"/>
                  </a:lnTo>
                  <a:lnTo>
                    <a:pt x="0" y="3263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2452" y="4507991"/>
              <a:ext cx="188975" cy="182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793613" y="4577334"/>
              <a:ext cx="410209" cy="76835"/>
            </a:xfrm>
            <a:custGeom>
              <a:avLst/>
              <a:gdLst/>
              <a:ahLst/>
              <a:cxnLst/>
              <a:rect l="l" t="t" r="r" b="b"/>
              <a:pathLst>
                <a:path w="410210" h="76835">
                  <a:moveTo>
                    <a:pt x="409828" y="2540"/>
                  </a:moveTo>
                  <a:lnTo>
                    <a:pt x="373953" y="29492"/>
                  </a:lnTo>
                  <a:lnTo>
                    <a:pt x="335190" y="50385"/>
                  </a:lnTo>
                  <a:lnTo>
                    <a:pt x="294198" y="65223"/>
                  </a:lnTo>
                  <a:lnTo>
                    <a:pt x="251633" y="74011"/>
                  </a:lnTo>
                  <a:lnTo>
                    <a:pt x="208152" y="76755"/>
                  </a:lnTo>
                  <a:lnTo>
                    <a:pt x="164413" y="73460"/>
                  </a:lnTo>
                  <a:lnTo>
                    <a:pt x="121071" y="64132"/>
                  </a:lnTo>
                  <a:lnTo>
                    <a:pt x="78783" y="48776"/>
                  </a:lnTo>
                  <a:lnTo>
                    <a:pt x="38207" y="2739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0195" y="1748027"/>
              <a:ext cx="188976" cy="18440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032880" y="1816734"/>
              <a:ext cx="410209" cy="76835"/>
            </a:xfrm>
            <a:custGeom>
              <a:avLst/>
              <a:gdLst/>
              <a:ahLst/>
              <a:cxnLst/>
              <a:rect l="l" t="t" r="r" b="b"/>
              <a:pathLst>
                <a:path w="410210" h="76835">
                  <a:moveTo>
                    <a:pt x="409956" y="0"/>
                  </a:moveTo>
                  <a:lnTo>
                    <a:pt x="374385" y="27355"/>
                  </a:lnTo>
                  <a:lnTo>
                    <a:pt x="335853" y="48687"/>
                  </a:lnTo>
                  <a:lnTo>
                    <a:pt x="295018" y="63994"/>
                  </a:lnTo>
                  <a:lnTo>
                    <a:pt x="252538" y="73271"/>
                  </a:lnTo>
                  <a:lnTo>
                    <a:pt x="209073" y="76517"/>
                  </a:lnTo>
                  <a:lnTo>
                    <a:pt x="165280" y="73728"/>
                  </a:lnTo>
                  <a:lnTo>
                    <a:pt x="121818" y="64900"/>
                  </a:lnTo>
                  <a:lnTo>
                    <a:pt x="79345" y="50031"/>
                  </a:lnTo>
                  <a:lnTo>
                    <a:pt x="38519" y="29119"/>
                  </a:lnTo>
                  <a:lnTo>
                    <a:pt x="0" y="215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0695" y="4126991"/>
              <a:ext cx="188976" cy="18288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231763" y="4226559"/>
              <a:ext cx="410209" cy="76835"/>
            </a:xfrm>
            <a:custGeom>
              <a:avLst/>
              <a:gdLst/>
              <a:ahLst/>
              <a:cxnLst/>
              <a:rect l="l" t="t" r="r" b="b"/>
              <a:pathLst>
                <a:path w="410209" h="76835">
                  <a:moveTo>
                    <a:pt x="409829" y="2539"/>
                  </a:moveTo>
                  <a:lnTo>
                    <a:pt x="373953" y="29461"/>
                  </a:lnTo>
                  <a:lnTo>
                    <a:pt x="335190" y="50336"/>
                  </a:lnTo>
                  <a:lnTo>
                    <a:pt x="294198" y="65167"/>
                  </a:lnTo>
                  <a:lnTo>
                    <a:pt x="251633" y="73956"/>
                  </a:lnTo>
                  <a:lnTo>
                    <a:pt x="208153" y="76708"/>
                  </a:lnTo>
                  <a:lnTo>
                    <a:pt x="164413" y="73424"/>
                  </a:lnTo>
                  <a:lnTo>
                    <a:pt x="121071" y="64108"/>
                  </a:lnTo>
                  <a:lnTo>
                    <a:pt x="78783" y="48763"/>
                  </a:lnTo>
                  <a:lnTo>
                    <a:pt x="38207" y="27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99861" y="4331335"/>
              <a:ext cx="410209" cy="76835"/>
            </a:xfrm>
            <a:custGeom>
              <a:avLst/>
              <a:gdLst/>
              <a:ahLst/>
              <a:cxnLst/>
              <a:rect l="l" t="t" r="r" b="b"/>
              <a:pathLst>
                <a:path w="410210" h="76835">
                  <a:moveTo>
                    <a:pt x="409955" y="2539"/>
                  </a:moveTo>
                  <a:lnTo>
                    <a:pt x="374076" y="29461"/>
                  </a:lnTo>
                  <a:lnTo>
                    <a:pt x="335304" y="50336"/>
                  </a:lnTo>
                  <a:lnTo>
                    <a:pt x="294298" y="65167"/>
                  </a:lnTo>
                  <a:lnTo>
                    <a:pt x="251716" y="73956"/>
                  </a:lnTo>
                  <a:lnTo>
                    <a:pt x="208216" y="76708"/>
                  </a:lnTo>
                  <a:lnTo>
                    <a:pt x="164457" y="73424"/>
                  </a:lnTo>
                  <a:lnTo>
                    <a:pt x="121098" y="64108"/>
                  </a:lnTo>
                  <a:lnTo>
                    <a:pt x="78796" y="48763"/>
                  </a:lnTo>
                  <a:lnTo>
                    <a:pt x="38211" y="27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5939" y="4279391"/>
              <a:ext cx="187452" cy="18288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3095" y="4383023"/>
              <a:ext cx="188976" cy="1828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360286" y="4448810"/>
              <a:ext cx="410209" cy="76835"/>
            </a:xfrm>
            <a:custGeom>
              <a:avLst/>
              <a:gdLst/>
              <a:ahLst/>
              <a:cxnLst/>
              <a:rect l="l" t="t" r="r" b="b"/>
              <a:pathLst>
                <a:path w="410209" h="76835">
                  <a:moveTo>
                    <a:pt x="409956" y="2539"/>
                  </a:moveTo>
                  <a:lnTo>
                    <a:pt x="374076" y="29461"/>
                  </a:lnTo>
                  <a:lnTo>
                    <a:pt x="335304" y="50336"/>
                  </a:lnTo>
                  <a:lnTo>
                    <a:pt x="294298" y="65167"/>
                  </a:lnTo>
                  <a:lnTo>
                    <a:pt x="251716" y="73956"/>
                  </a:lnTo>
                  <a:lnTo>
                    <a:pt x="208216" y="76708"/>
                  </a:lnTo>
                  <a:lnTo>
                    <a:pt x="164457" y="73424"/>
                  </a:lnTo>
                  <a:lnTo>
                    <a:pt x="121098" y="64108"/>
                  </a:lnTo>
                  <a:lnTo>
                    <a:pt x="78796" y="48763"/>
                  </a:lnTo>
                  <a:lnTo>
                    <a:pt x="38211" y="2739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343013" y="4334510"/>
              <a:ext cx="410209" cy="76835"/>
            </a:xfrm>
            <a:custGeom>
              <a:avLst/>
              <a:gdLst/>
              <a:ahLst/>
              <a:cxnLst/>
              <a:rect l="l" t="t" r="r" b="b"/>
              <a:pathLst>
                <a:path w="410209" h="76835">
                  <a:moveTo>
                    <a:pt x="409828" y="2539"/>
                  </a:moveTo>
                  <a:lnTo>
                    <a:pt x="373953" y="29461"/>
                  </a:lnTo>
                  <a:lnTo>
                    <a:pt x="335190" y="50336"/>
                  </a:lnTo>
                  <a:lnTo>
                    <a:pt x="294198" y="65167"/>
                  </a:lnTo>
                  <a:lnTo>
                    <a:pt x="251633" y="73956"/>
                  </a:lnTo>
                  <a:lnTo>
                    <a:pt x="208153" y="76708"/>
                  </a:lnTo>
                  <a:lnTo>
                    <a:pt x="164413" y="73424"/>
                  </a:lnTo>
                  <a:lnTo>
                    <a:pt x="121071" y="64108"/>
                  </a:lnTo>
                  <a:lnTo>
                    <a:pt x="78783" y="48763"/>
                  </a:lnTo>
                  <a:lnTo>
                    <a:pt x="38207" y="27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5407" y="4279391"/>
              <a:ext cx="188975" cy="1828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4587" y="4203191"/>
              <a:ext cx="187451" cy="18288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610861" y="4237609"/>
              <a:ext cx="410209" cy="76835"/>
            </a:xfrm>
            <a:custGeom>
              <a:avLst/>
              <a:gdLst/>
              <a:ahLst/>
              <a:cxnLst/>
              <a:rect l="l" t="t" r="r" b="b"/>
              <a:pathLst>
                <a:path w="410210" h="76835">
                  <a:moveTo>
                    <a:pt x="409955" y="2540"/>
                  </a:moveTo>
                  <a:lnTo>
                    <a:pt x="374076" y="29492"/>
                  </a:lnTo>
                  <a:lnTo>
                    <a:pt x="335304" y="50385"/>
                  </a:lnTo>
                  <a:lnTo>
                    <a:pt x="294298" y="65223"/>
                  </a:lnTo>
                  <a:lnTo>
                    <a:pt x="251716" y="74011"/>
                  </a:lnTo>
                  <a:lnTo>
                    <a:pt x="208216" y="76755"/>
                  </a:lnTo>
                  <a:lnTo>
                    <a:pt x="164457" y="73460"/>
                  </a:lnTo>
                  <a:lnTo>
                    <a:pt x="121098" y="64132"/>
                  </a:lnTo>
                  <a:lnTo>
                    <a:pt x="78796" y="48776"/>
                  </a:lnTo>
                  <a:lnTo>
                    <a:pt x="38211" y="2739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68007" y="1004296"/>
              <a:ext cx="1341120" cy="689610"/>
            </a:xfrm>
            <a:custGeom>
              <a:avLst/>
              <a:gdLst/>
              <a:ahLst/>
              <a:cxnLst/>
              <a:rect l="l" t="t" r="r" b="b"/>
              <a:pathLst>
                <a:path w="1341120" h="689610">
                  <a:moveTo>
                    <a:pt x="678529" y="0"/>
                  </a:moveTo>
                  <a:lnTo>
                    <a:pt x="624067" y="745"/>
                  </a:lnTo>
                  <a:lnTo>
                    <a:pt x="570088" y="3492"/>
                  </a:lnTo>
                  <a:lnTo>
                    <a:pt x="516866" y="8206"/>
                  </a:lnTo>
                  <a:lnTo>
                    <a:pt x="464675" y="14852"/>
                  </a:lnTo>
                  <a:lnTo>
                    <a:pt x="413790" y="23395"/>
                  </a:lnTo>
                  <a:lnTo>
                    <a:pt x="364484" y="33801"/>
                  </a:lnTo>
                  <a:lnTo>
                    <a:pt x="317032" y="46033"/>
                  </a:lnTo>
                  <a:lnTo>
                    <a:pt x="271707" y="60058"/>
                  </a:lnTo>
                  <a:lnTo>
                    <a:pt x="228784" y="75840"/>
                  </a:lnTo>
                  <a:lnTo>
                    <a:pt x="188537" y="93346"/>
                  </a:lnTo>
                  <a:lnTo>
                    <a:pt x="151239" y="112538"/>
                  </a:lnTo>
                  <a:lnTo>
                    <a:pt x="117166" y="133384"/>
                  </a:lnTo>
                  <a:lnTo>
                    <a:pt x="54111" y="185796"/>
                  </a:lnTo>
                  <a:lnTo>
                    <a:pt x="29368" y="216543"/>
                  </a:lnTo>
                  <a:lnTo>
                    <a:pt x="2468" y="279416"/>
                  </a:lnTo>
                  <a:lnTo>
                    <a:pt x="0" y="311032"/>
                  </a:lnTo>
                  <a:lnTo>
                    <a:pt x="4646" y="342430"/>
                  </a:lnTo>
                  <a:lnTo>
                    <a:pt x="34659" y="403551"/>
                  </a:lnTo>
                  <a:lnTo>
                    <a:pt x="59716" y="432765"/>
                  </a:lnTo>
                  <a:lnTo>
                    <a:pt x="91265" y="460742"/>
                  </a:lnTo>
                  <a:lnTo>
                    <a:pt x="129153" y="487228"/>
                  </a:lnTo>
                  <a:lnTo>
                    <a:pt x="173222" y="511968"/>
                  </a:lnTo>
                  <a:lnTo>
                    <a:pt x="223319" y="534708"/>
                  </a:lnTo>
                  <a:lnTo>
                    <a:pt x="279287" y="555193"/>
                  </a:lnTo>
                  <a:lnTo>
                    <a:pt x="340971" y="573170"/>
                  </a:lnTo>
                  <a:lnTo>
                    <a:pt x="391136" y="689248"/>
                  </a:lnTo>
                  <a:lnTo>
                    <a:pt x="583795" y="610127"/>
                  </a:lnTo>
                  <a:lnTo>
                    <a:pt x="641739" y="612419"/>
                  </a:lnTo>
                  <a:lnTo>
                    <a:pt x="699237" y="612426"/>
                  </a:lnTo>
                  <a:lnTo>
                    <a:pt x="756015" y="610208"/>
                  </a:lnTo>
                  <a:lnTo>
                    <a:pt x="811798" y="605829"/>
                  </a:lnTo>
                  <a:lnTo>
                    <a:pt x="866311" y="599351"/>
                  </a:lnTo>
                  <a:lnTo>
                    <a:pt x="919280" y="590836"/>
                  </a:lnTo>
                  <a:lnTo>
                    <a:pt x="970431" y="580345"/>
                  </a:lnTo>
                  <a:lnTo>
                    <a:pt x="1019487" y="567942"/>
                  </a:lnTo>
                  <a:lnTo>
                    <a:pt x="1066176" y="553688"/>
                  </a:lnTo>
                  <a:lnTo>
                    <a:pt x="1110221" y="537646"/>
                  </a:lnTo>
                  <a:lnTo>
                    <a:pt x="1151349" y="519878"/>
                  </a:lnTo>
                  <a:lnTo>
                    <a:pt x="1189285" y="500445"/>
                  </a:lnTo>
                  <a:lnTo>
                    <a:pt x="1223754" y="479411"/>
                  </a:lnTo>
                  <a:lnTo>
                    <a:pt x="1254482" y="456838"/>
                  </a:lnTo>
                  <a:lnTo>
                    <a:pt x="1286961" y="426890"/>
                  </a:lnTo>
                  <a:lnTo>
                    <a:pt x="1311704" y="396143"/>
                  </a:lnTo>
                  <a:lnTo>
                    <a:pt x="1338604" y="333270"/>
                  </a:lnTo>
                  <a:lnTo>
                    <a:pt x="1341072" y="301653"/>
                  </a:lnTo>
                  <a:lnTo>
                    <a:pt x="1336426" y="270255"/>
                  </a:lnTo>
                  <a:lnTo>
                    <a:pt x="1306413" y="209135"/>
                  </a:lnTo>
                  <a:lnTo>
                    <a:pt x="1281356" y="179921"/>
                  </a:lnTo>
                  <a:lnTo>
                    <a:pt x="1249806" y="151944"/>
                  </a:lnTo>
                  <a:lnTo>
                    <a:pt x="1211919" y="125458"/>
                  </a:lnTo>
                  <a:lnTo>
                    <a:pt x="1167850" y="100718"/>
                  </a:lnTo>
                  <a:lnTo>
                    <a:pt x="1117753" y="77978"/>
                  </a:lnTo>
                  <a:lnTo>
                    <a:pt x="1061785" y="57492"/>
                  </a:lnTo>
                  <a:lnTo>
                    <a:pt x="1000101" y="39516"/>
                  </a:lnTo>
                  <a:lnTo>
                    <a:pt x="948495" y="27518"/>
                  </a:lnTo>
                  <a:lnTo>
                    <a:pt x="895728" y="17732"/>
                  </a:lnTo>
                  <a:lnTo>
                    <a:pt x="842074" y="10122"/>
                  </a:lnTo>
                  <a:lnTo>
                    <a:pt x="787807" y="4653"/>
                  </a:lnTo>
                  <a:lnTo>
                    <a:pt x="733201" y="1291"/>
                  </a:lnTo>
                  <a:lnTo>
                    <a:pt x="67852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68007" y="1004296"/>
              <a:ext cx="1341120" cy="689610"/>
            </a:xfrm>
            <a:custGeom>
              <a:avLst/>
              <a:gdLst/>
              <a:ahLst/>
              <a:cxnLst/>
              <a:rect l="l" t="t" r="r" b="b"/>
              <a:pathLst>
                <a:path w="1341120" h="689610">
                  <a:moveTo>
                    <a:pt x="391136" y="689248"/>
                  </a:moveTo>
                  <a:lnTo>
                    <a:pt x="340971" y="573170"/>
                  </a:lnTo>
                  <a:lnTo>
                    <a:pt x="279287" y="555193"/>
                  </a:lnTo>
                  <a:lnTo>
                    <a:pt x="223319" y="534708"/>
                  </a:lnTo>
                  <a:lnTo>
                    <a:pt x="173222" y="511968"/>
                  </a:lnTo>
                  <a:lnTo>
                    <a:pt x="129153" y="487228"/>
                  </a:lnTo>
                  <a:lnTo>
                    <a:pt x="91265" y="460742"/>
                  </a:lnTo>
                  <a:lnTo>
                    <a:pt x="59716" y="432765"/>
                  </a:lnTo>
                  <a:lnTo>
                    <a:pt x="34659" y="403551"/>
                  </a:lnTo>
                  <a:lnTo>
                    <a:pt x="4646" y="342430"/>
                  </a:lnTo>
                  <a:lnTo>
                    <a:pt x="0" y="311032"/>
                  </a:lnTo>
                  <a:lnTo>
                    <a:pt x="2468" y="279416"/>
                  </a:lnTo>
                  <a:lnTo>
                    <a:pt x="29368" y="216543"/>
                  </a:lnTo>
                  <a:lnTo>
                    <a:pt x="54111" y="185796"/>
                  </a:lnTo>
                  <a:lnTo>
                    <a:pt x="86590" y="155848"/>
                  </a:lnTo>
                  <a:lnTo>
                    <a:pt x="151239" y="112538"/>
                  </a:lnTo>
                  <a:lnTo>
                    <a:pt x="188537" y="93346"/>
                  </a:lnTo>
                  <a:lnTo>
                    <a:pt x="228784" y="75840"/>
                  </a:lnTo>
                  <a:lnTo>
                    <a:pt x="271707" y="60058"/>
                  </a:lnTo>
                  <a:lnTo>
                    <a:pt x="317032" y="46033"/>
                  </a:lnTo>
                  <a:lnTo>
                    <a:pt x="364484" y="33801"/>
                  </a:lnTo>
                  <a:lnTo>
                    <a:pt x="413790" y="23395"/>
                  </a:lnTo>
                  <a:lnTo>
                    <a:pt x="464675" y="14852"/>
                  </a:lnTo>
                  <a:lnTo>
                    <a:pt x="516866" y="8206"/>
                  </a:lnTo>
                  <a:lnTo>
                    <a:pt x="570088" y="3492"/>
                  </a:lnTo>
                  <a:lnTo>
                    <a:pt x="624067" y="745"/>
                  </a:lnTo>
                  <a:lnTo>
                    <a:pt x="678529" y="0"/>
                  </a:lnTo>
                  <a:lnTo>
                    <a:pt x="733201" y="1291"/>
                  </a:lnTo>
                  <a:lnTo>
                    <a:pt x="787807" y="4653"/>
                  </a:lnTo>
                  <a:lnTo>
                    <a:pt x="842074" y="10122"/>
                  </a:lnTo>
                  <a:lnTo>
                    <a:pt x="895728" y="17732"/>
                  </a:lnTo>
                  <a:lnTo>
                    <a:pt x="948495" y="27518"/>
                  </a:lnTo>
                  <a:lnTo>
                    <a:pt x="1000101" y="39516"/>
                  </a:lnTo>
                  <a:lnTo>
                    <a:pt x="1061785" y="57492"/>
                  </a:lnTo>
                  <a:lnTo>
                    <a:pt x="1117753" y="77978"/>
                  </a:lnTo>
                  <a:lnTo>
                    <a:pt x="1167850" y="100718"/>
                  </a:lnTo>
                  <a:lnTo>
                    <a:pt x="1211919" y="125458"/>
                  </a:lnTo>
                  <a:lnTo>
                    <a:pt x="1249806" y="151944"/>
                  </a:lnTo>
                  <a:lnTo>
                    <a:pt x="1281356" y="179921"/>
                  </a:lnTo>
                  <a:lnTo>
                    <a:pt x="1306413" y="209135"/>
                  </a:lnTo>
                  <a:lnTo>
                    <a:pt x="1336426" y="270255"/>
                  </a:lnTo>
                  <a:lnTo>
                    <a:pt x="1341072" y="301653"/>
                  </a:lnTo>
                  <a:lnTo>
                    <a:pt x="1338604" y="333270"/>
                  </a:lnTo>
                  <a:lnTo>
                    <a:pt x="1311704" y="396143"/>
                  </a:lnTo>
                  <a:lnTo>
                    <a:pt x="1286961" y="426890"/>
                  </a:lnTo>
                  <a:lnTo>
                    <a:pt x="1254482" y="456838"/>
                  </a:lnTo>
                  <a:lnTo>
                    <a:pt x="1223754" y="479411"/>
                  </a:lnTo>
                  <a:lnTo>
                    <a:pt x="1189285" y="500445"/>
                  </a:lnTo>
                  <a:lnTo>
                    <a:pt x="1151349" y="519878"/>
                  </a:lnTo>
                  <a:lnTo>
                    <a:pt x="1110221" y="537646"/>
                  </a:lnTo>
                  <a:lnTo>
                    <a:pt x="1066176" y="553688"/>
                  </a:lnTo>
                  <a:lnTo>
                    <a:pt x="1019487" y="567942"/>
                  </a:lnTo>
                  <a:lnTo>
                    <a:pt x="970431" y="580345"/>
                  </a:lnTo>
                  <a:lnTo>
                    <a:pt x="919280" y="590836"/>
                  </a:lnTo>
                  <a:lnTo>
                    <a:pt x="866311" y="599351"/>
                  </a:lnTo>
                  <a:lnTo>
                    <a:pt x="811798" y="605829"/>
                  </a:lnTo>
                  <a:lnTo>
                    <a:pt x="756015" y="610208"/>
                  </a:lnTo>
                  <a:lnTo>
                    <a:pt x="699237" y="612426"/>
                  </a:lnTo>
                  <a:lnTo>
                    <a:pt x="641739" y="612419"/>
                  </a:lnTo>
                  <a:lnTo>
                    <a:pt x="583795" y="610127"/>
                  </a:lnTo>
                  <a:lnTo>
                    <a:pt x="391136" y="6892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86230" y="5068749"/>
            <a:ext cx="11885295" cy="72072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569335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113030" algn="ctr">
              <a:lnSpc>
                <a:spcPct val="100000"/>
              </a:lnSpc>
              <a:spcBef>
                <a:spcPts val="720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23215" y="5922670"/>
            <a:ext cx="2612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 des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345" dirty="0">
                <a:latin typeface="Arial"/>
                <a:cs typeface="Arial"/>
              </a:rPr>
              <a:t>joueurs
mais</a:t>
            </a:r>
            <a:r>
              <a:rPr sz="1200" b="1" dirty="0">
                <a:latin typeface="Arial"/>
                <a:cs typeface="Arial"/>
              </a:rPr>
              <a:t> agrandir</a:t>
            </a:r>
            <a:r>
              <a:rPr sz="1200" b="1" spc="-10" dirty="0">
                <a:latin typeface="Arial"/>
                <a:cs typeface="Arial"/>
              </a:rPr>
              <a:t> l’espace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0439" y="1186434"/>
            <a:ext cx="2455545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8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1-</a:t>
            </a:r>
            <a:r>
              <a:rPr sz="1600" spc="-20" dirty="0">
                <a:solidFill>
                  <a:srgbClr val="800000"/>
                </a:solidFill>
                <a:latin typeface="Arial Black"/>
                <a:cs typeface="Arial Black"/>
              </a:rPr>
              <a:t>2-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3</a:t>
            </a:r>
            <a:r>
              <a:rPr sz="16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soleil</a:t>
            </a:r>
            <a:endParaRPr sz="1600">
              <a:latin typeface="Arial Black"/>
              <a:cs typeface="Arial Black"/>
            </a:endParaRPr>
          </a:p>
          <a:p>
            <a:pPr marL="1082675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202426" y="5866891"/>
            <a:ext cx="239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Orienter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664207" y="2051304"/>
            <a:ext cx="318770" cy="365760"/>
            <a:chOff x="1664207" y="2051304"/>
            <a:chExt cx="318770" cy="365760"/>
          </a:xfrm>
        </p:grpSpPr>
        <p:sp>
          <p:nvSpPr>
            <p:cNvPr id="66" name="object 66"/>
            <p:cNvSpPr/>
            <p:nvPr/>
          </p:nvSpPr>
          <p:spPr>
            <a:xfrm>
              <a:off x="1668779" y="2055876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309371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9371" y="356615"/>
                  </a:lnTo>
                  <a:lnTo>
                    <a:pt x="309371" y="294259"/>
                  </a:lnTo>
                  <a:lnTo>
                    <a:pt x="38734" y="294259"/>
                  </a:lnTo>
                  <a:lnTo>
                    <a:pt x="38734" y="62229"/>
                  </a:lnTo>
                  <a:lnTo>
                    <a:pt x="309371" y="62229"/>
                  </a:lnTo>
                  <a:lnTo>
                    <a:pt x="309371" y="0"/>
                  </a:lnTo>
                  <a:close/>
                </a:path>
                <a:path w="309880" h="356869">
                  <a:moveTo>
                    <a:pt x="309371" y="62229"/>
                  </a:moveTo>
                  <a:lnTo>
                    <a:pt x="38734" y="62229"/>
                  </a:lnTo>
                  <a:lnTo>
                    <a:pt x="270637" y="178308"/>
                  </a:lnTo>
                  <a:lnTo>
                    <a:pt x="38734" y="294259"/>
                  </a:lnTo>
                  <a:lnTo>
                    <a:pt x="309371" y="294259"/>
                  </a:lnTo>
                  <a:lnTo>
                    <a:pt x="309371" y="622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2942" y="2113534"/>
              <a:ext cx="241046" cy="241173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668779" y="2055876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0" y="356615"/>
                  </a:moveTo>
                  <a:lnTo>
                    <a:pt x="309371" y="356615"/>
                  </a:lnTo>
                  <a:lnTo>
                    <a:pt x="309371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307328" y="1092834"/>
            <a:ext cx="7956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Black"/>
                <a:cs typeface="Arial Black"/>
              </a:rPr>
              <a:t>1 –</a:t>
            </a:r>
            <a:r>
              <a:rPr sz="1400" spc="-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2</a:t>
            </a:r>
            <a:r>
              <a:rPr sz="1400" spc="-1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–</a:t>
            </a:r>
            <a:r>
              <a:rPr sz="1400" spc="-5" dirty="0">
                <a:latin typeface="Arial Black"/>
                <a:cs typeface="Arial Black"/>
              </a:rPr>
              <a:t> </a:t>
            </a:r>
            <a:r>
              <a:rPr sz="1400" spc="-50" dirty="0">
                <a:latin typeface="Arial Black"/>
                <a:cs typeface="Arial Black"/>
              </a:rPr>
              <a:t>3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307328" y="1306195"/>
            <a:ext cx="5499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 Black"/>
                <a:cs typeface="Arial Black"/>
              </a:rPr>
              <a:t>soleil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4331970" y="3722370"/>
            <a:ext cx="3824604" cy="1139190"/>
            <a:chOff x="4331970" y="3722370"/>
            <a:chExt cx="3824604" cy="1139190"/>
          </a:xfrm>
        </p:grpSpPr>
        <p:sp>
          <p:nvSpPr>
            <p:cNvPr id="72" name="object 72"/>
            <p:cNvSpPr/>
            <p:nvPr/>
          </p:nvSpPr>
          <p:spPr>
            <a:xfrm>
              <a:off x="4766691" y="3722369"/>
              <a:ext cx="2857500" cy="795655"/>
            </a:xfrm>
            <a:custGeom>
              <a:avLst/>
              <a:gdLst/>
              <a:ahLst/>
              <a:cxnLst/>
              <a:rect l="l" t="t" r="r" b="b"/>
              <a:pathLst>
                <a:path w="2857500" h="795654">
                  <a:moveTo>
                    <a:pt x="76200" y="110490"/>
                  </a:moveTo>
                  <a:lnTo>
                    <a:pt x="69646" y="96774"/>
                  </a:lnTo>
                  <a:lnTo>
                    <a:pt x="39497" y="33528"/>
                  </a:lnTo>
                  <a:lnTo>
                    <a:pt x="0" y="108966"/>
                  </a:lnTo>
                  <a:lnTo>
                    <a:pt x="26555" y="109499"/>
                  </a:lnTo>
                  <a:lnTo>
                    <a:pt x="21717" y="366649"/>
                  </a:lnTo>
                  <a:lnTo>
                    <a:pt x="44577" y="367157"/>
                  </a:lnTo>
                  <a:lnTo>
                    <a:pt x="49415" y="109956"/>
                  </a:lnTo>
                  <a:lnTo>
                    <a:pt x="76200" y="110490"/>
                  </a:lnTo>
                  <a:close/>
                </a:path>
                <a:path w="2857500" h="795654">
                  <a:moveTo>
                    <a:pt x="423291" y="340741"/>
                  </a:moveTo>
                  <a:lnTo>
                    <a:pt x="416763" y="326898"/>
                  </a:lnTo>
                  <a:lnTo>
                    <a:pt x="386969" y="263652"/>
                  </a:lnTo>
                  <a:lnTo>
                    <a:pt x="347091" y="338963"/>
                  </a:lnTo>
                  <a:lnTo>
                    <a:pt x="373837" y="339598"/>
                  </a:lnTo>
                  <a:lnTo>
                    <a:pt x="367665" y="598297"/>
                  </a:lnTo>
                  <a:lnTo>
                    <a:pt x="390525" y="598932"/>
                  </a:lnTo>
                  <a:lnTo>
                    <a:pt x="396697" y="340131"/>
                  </a:lnTo>
                  <a:lnTo>
                    <a:pt x="423291" y="340741"/>
                  </a:lnTo>
                  <a:close/>
                </a:path>
                <a:path w="2857500" h="795654">
                  <a:moveTo>
                    <a:pt x="970788" y="171450"/>
                  </a:moveTo>
                  <a:lnTo>
                    <a:pt x="964234" y="157734"/>
                  </a:lnTo>
                  <a:lnTo>
                    <a:pt x="934085" y="94488"/>
                  </a:lnTo>
                  <a:lnTo>
                    <a:pt x="894588" y="169926"/>
                  </a:lnTo>
                  <a:lnTo>
                    <a:pt x="921258" y="170472"/>
                  </a:lnTo>
                  <a:lnTo>
                    <a:pt x="916305" y="429260"/>
                  </a:lnTo>
                  <a:lnTo>
                    <a:pt x="939165" y="429641"/>
                  </a:lnTo>
                  <a:lnTo>
                    <a:pt x="944003" y="170916"/>
                  </a:lnTo>
                  <a:lnTo>
                    <a:pt x="970788" y="171450"/>
                  </a:lnTo>
                  <a:close/>
                </a:path>
                <a:path w="2857500" h="795654">
                  <a:moveTo>
                    <a:pt x="1314831" y="537337"/>
                  </a:moveTo>
                  <a:lnTo>
                    <a:pt x="1308303" y="523494"/>
                  </a:lnTo>
                  <a:lnTo>
                    <a:pt x="1278509" y="460248"/>
                  </a:lnTo>
                  <a:lnTo>
                    <a:pt x="1238631" y="535559"/>
                  </a:lnTo>
                  <a:lnTo>
                    <a:pt x="1265377" y="536194"/>
                  </a:lnTo>
                  <a:lnTo>
                    <a:pt x="1259205" y="794893"/>
                  </a:lnTo>
                  <a:lnTo>
                    <a:pt x="1282065" y="795528"/>
                  </a:lnTo>
                  <a:lnTo>
                    <a:pt x="1288237" y="536727"/>
                  </a:lnTo>
                  <a:lnTo>
                    <a:pt x="1314831" y="537337"/>
                  </a:lnTo>
                  <a:close/>
                </a:path>
                <a:path w="2857500" h="795654">
                  <a:moveTo>
                    <a:pt x="1691259" y="77089"/>
                  </a:moveTo>
                  <a:lnTo>
                    <a:pt x="1684731" y="63246"/>
                  </a:lnTo>
                  <a:lnTo>
                    <a:pt x="1654937" y="0"/>
                  </a:lnTo>
                  <a:lnTo>
                    <a:pt x="1615059" y="75311"/>
                  </a:lnTo>
                  <a:lnTo>
                    <a:pt x="1641805" y="75946"/>
                  </a:lnTo>
                  <a:lnTo>
                    <a:pt x="1635633" y="334645"/>
                  </a:lnTo>
                  <a:lnTo>
                    <a:pt x="1658493" y="335280"/>
                  </a:lnTo>
                  <a:lnTo>
                    <a:pt x="1664665" y="76479"/>
                  </a:lnTo>
                  <a:lnTo>
                    <a:pt x="1691259" y="77089"/>
                  </a:lnTo>
                  <a:close/>
                </a:path>
                <a:path w="2857500" h="795654">
                  <a:moveTo>
                    <a:pt x="1920240" y="354330"/>
                  </a:moveTo>
                  <a:lnTo>
                    <a:pt x="1913686" y="340614"/>
                  </a:lnTo>
                  <a:lnTo>
                    <a:pt x="1883537" y="277368"/>
                  </a:lnTo>
                  <a:lnTo>
                    <a:pt x="1844040" y="352806"/>
                  </a:lnTo>
                  <a:lnTo>
                    <a:pt x="1870710" y="353352"/>
                  </a:lnTo>
                  <a:lnTo>
                    <a:pt x="1865757" y="612140"/>
                  </a:lnTo>
                  <a:lnTo>
                    <a:pt x="1888604" y="612521"/>
                  </a:lnTo>
                  <a:lnTo>
                    <a:pt x="1893455" y="353796"/>
                  </a:lnTo>
                  <a:lnTo>
                    <a:pt x="1920240" y="354330"/>
                  </a:lnTo>
                  <a:close/>
                </a:path>
                <a:path w="2857500" h="795654">
                  <a:moveTo>
                    <a:pt x="2470023" y="293497"/>
                  </a:moveTo>
                  <a:lnTo>
                    <a:pt x="2463495" y="279654"/>
                  </a:lnTo>
                  <a:lnTo>
                    <a:pt x="2433701" y="216408"/>
                  </a:lnTo>
                  <a:lnTo>
                    <a:pt x="2393823" y="291719"/>
                  </a:lnTo>
                  <a:lnTo>
                    <a:pt x="2420569" y="292354"/>
                  </a:lnTo>
                  <a:lnTo>
                    <a:pt x="2414397" y="551053"/>
                  </a:lnTo>
                  <a:lnTo>
                    <a:pt x="2437257" y="551688"/>
                  </a:lnTo>
                  <a:lnTo>
                    <a:pt x="2443429" y="292887"/>
                  </a:lnTo>
                  <a:lnTo>
                    <a:pt x="2470023" y="293497"/>
                  </a:lnTo>
                  <a:close/>
                </a:path>
                <a:path w="2857500" h="795654">
                  <a:moveTo>
                    <a:pt x="2857119" y="160909"/>
                  </a:moveTo>
                  <a:lnTo>
                    <a:pt x="2850591" y="147066"/>
                  </a:lnTo>
                  <a:lnTo>
                    <a:pt x="2820797" y="83820"/>
                  </a:lnTo>
                  <a:lnTo>
                    <a:pt x="2780919" y="159131"/>
                  </a:lnTo>
                  <a:lnTo>
                    <a:pt x="2807665" y="159766"/>
                  </a:lnTo>
                  <a:lnTo>
                    <a:pt x="2801493" y="416941"/>
                  </a:lnTo>
                  <a:lnTo>
                    <a:pt x="2824353" y="417449"/>
                  </a:lnTo>
                  <a:lnTo>
                    <a:pt x="2830512" y="160299"/>
                  </a:lnTo>
                  <a:lnTo>
                    <a:pt x="2857119" y="160909"/>
                  </a:lnTo>
                  <a:close/>
                </a:path>
              </a:pathLst>
            </a:custGeom>
            <a:solidFill>
              <a:srgbClr val="110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31970" y="4845558"/>
              <a:ext cx="3824604" cy="0"/>
            </a:xfrm>
            <a:custGeom>
              <a:avLst/>
              <a:gdLst/>
              <a:ahLst/>
              <a:cxnLst/>
              <a:rect l="l" t="t" r="r" b="b"/>
              <a:pathLst>
                <a:path w="3824604">
                  <a:moveTo>
                    <a:pt x="0" y="0"/>
                  </a:moveTo>
                  <a:lnTo>
                    <a:pt x="3824224" y="0"/>
                  </a:lnTo>
                </a:path>
              </a:pathLst>
            </a:custGeom>
            <a:ln w="3200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8296782" y="1835657"/>
            <a:ext cx="371919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24610" algn="l"/>
              </a:tabLst>
            </a:pP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joueur</a:t>
            </a:r>
            <a:r>
              <a:rPr sz="1600" b="1" dirty="0">
                <a:latin typeface="Arial"/>
                <a:cs typeface="Arial"/>
              </a:rPr>
              <a:t>	énonce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«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1-2-</a:t>
            </a: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soleil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».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Au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même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moment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joueurs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partent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courant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doivent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445" dirty="0">
                <a:latin typeface="Arial"/>
                <a:cs typeface="Arial"/>
              </a:rPr>
              <a:t>s’arrêter
lorsque</a:t>
            </a:r>
            <a:r>
              <a:rPr sz="1600" b="1" dirty="0">
                <a:latin typeface="Arial"/>
                <a:cs typeface="Arial"/>
              </a:rPr>
              <a:t> le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mot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«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soleil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»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est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prononcé.
Le</a:t>
            </a:r>
            <a:r>
              <a:rPr sz="1600" b="1" spc="4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1er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joueur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arrivé sur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ligne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a
gagné.</a:t>
            </a:r>
            <a:endParaRPr sz="1600">
              <a:latin typeface="Arial"/>
              <a:cs typeface="Arial"/>
            </a:endParaRPr>
          </a:p>
          <a:p>
            <a:pPr marL="12700" marR="22034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Si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joueur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bouge,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dernier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430" dirty="0">
                <a:latin typeface="Arial"/>
                <a:cs typeface="Arial"/>
              </a:rPr>
              <a:t>repart
sur</a:t>
            </a:r>
            <a:r>
              <a:rPr sz="1600" b="1" dirty="0">
                <a:latin typeface="Arial"/>
                <a:cs typeface="Arial"/>
              </a:rPr>
              <a:t> la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ligne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départ.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5" name="object 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66504" y="1866900"/>
            <a:ext cx="188975" cy="184404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71504" y="2119883"/>
            <a:ext cx="188975" cy="181356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8363204" y="4415790"/>
            <a:ext cx="35382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1er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joueur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arrivé sur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ligne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335" dirty="0">
                <a:latin typeface="Arial"/>
                <a:cs typeface="Arial"/>
              </a:rPr>
              <a:t>marque
1</a:t>
            </a:r>
            <a:r>
              <a:rPr sz="1600" b="1" spc="-10" dirty="0">
                <a:latin typeface="Arial"/>
                <a:cs typeface="Arial"/>
              </a:rPr>
              <a:t> point.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198622" y="5897067"/>
            <a:ext cx="25831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Ajouter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 à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chaque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40" dirty="0">
                <a:latin typeface="Arial"/>
                <a:cs typeface="Arial"/>
              </a:rPr>
              <a:t>joueur
à</a:t>
            </a:r>
            <a:r>
              <a:rPr sz="1200" b="1" dirty="0">
                <a:latin typeface="Arial"/>
                <a:cs typeface="Arial"/>
              </a:rPr>
              <a:t> la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main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puis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pied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Ajouter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obstacles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160256" y="5849518"/>
            <a:ext cx="2649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spc="-10" dirty="0">
                <a:latin typeface="Arial"/>
                <a:cs typeface="Arial"/>
              </a:rPr>
              <a:t>Démontrer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Rythme d’énonciation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phrase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160256" y="6412594"/>
            <a:ext cx="13741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• Inverser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rôles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1799061" y="6512762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latin typeface="Calibri"/>
                <a:cs typeface="Calibri"/>
              </a:rPr>
              <a:t>51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585" y="1532953"/>
            <a:ext cx="4015104" cy="1370965"/>
            <a:chOff x="112585" y="1532953"/>
            <a:chExt cx="4015104" cy="1370965"/>
          </a:xfrm>
        </p:grpSpPr>
        <p:sp>
          <p:nvSpPr>
            <p:cNvPr id="3" name="object 3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3906012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3906012" y="358139"/>
                  </a:lnTo>
                  <a:lnTo>
                    <a:pt x="3906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0" y="358139"/>
                  </a:moveTo>
                  <a:lnTo>
                    <a:pt x="3906012" y="358139"/>
                  </a:lnTo>
                  <a:lnTo>
                    <a:pt x="3906012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4012" y="2449068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978408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78408" y="438912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4012" y="2449068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0" y="438912"/>
                  </a:moveTo>
                  <a:lnTo>
                    <a:pt x="978408" y="438912"/>
                  </a:lnTo>
                  <a:lnTo>
                    <a:pt x="97840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68652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8652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735" y="2449068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3735" y="2449068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88894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7217" y="3150489"/>
            <a:ext cx="27501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:20m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4x4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401811" y="1251203"/>
            <a:ext cx="3514725" cy="447040"/>
            <a:chOff x="8401811" y="1251203"/>
            <a:chExt cx="3514725" cy="447040"/>
          </a:xfrm>
        </p:grpSpPr>
        <p:sp>
          <p:nvSpPr>
            <p:cNvPr id="18" name="object 18"/>
            <p:cNvSpPr/>
            <p:nvPr/>
          </p:nvSpPr>
          <p:spPr>
            <a:xfrm>
              <a:off x="8406383" y="125577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8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06383" y="125577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8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398634" y="132448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97240" y="1737360"/>
            <a:ext cx="3514725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39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54568" y="4012691"/>
            <a:ext cx="3505200" cy="32004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R="134620" algn="ctr">
              <a:lnSpc>
                <a:spcPct val="100000"/>
              </a:lnSpc>
              <a:spcBef>
                <a:spcPts val="6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8973" y="5146357"/>
            <a:ext cx="11919585" cy="678815"/>
            <a:chOff x="168973" y="5146357"/>
            <a:chExt cx="11919585" cy="678815"/>
          </a:xfrm>
        </p:grpSpPr>
        <p:sp>
          <p:nvSpPr>
            <p:cNvPr id="27" name="object 27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11855958" y="0"/>
                  </a:moveTo>
                  <a:lnTo>
                    <a:pt x="54102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2" y="324611"/>
                  </a:lnTo>
                  <a:lnTo>
                    <a:pt x="11855958" y="324611"/>
                  </a:lnTo>
                  <a:lnTo>
                    <a:pt x="11877002" y="320355"/>
                  </a:lnTo>
                  <a:lnTo>
                    <a:pt x="11894200" y="308752"/>
                  </a:lnTo>
                  <a:lnTo>
                    <a:pt x="11905803" y="291554"/>
                  </a:lnTo>
                  <a:lnTo>
                    <a:pt x="11910060" y="270509"/>
                  </a:lnTo>
                  <a:lnTo>
                    <a:pt x="11910060" y="54101"/>
                  </a:lnTo>
                  <a:lnTo>
                    <a:pt x="11905803" y="33057"/>
                  </a:lnTo>
                  <a:lnTo>
                    <a:pt x="11894200" y="15859"/>
                  </a:lnTo>
                  <a:lnTo>
                    <a:pt x="11877002" y="4256"/>
                  </a:lnTo>
                  <a:lnTo>
                    <a:pt x="1185595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2" y="0"/>
                  </a:lnTo>
                  <a:lnTo>
                    <a:pt x="11855958" y="0"/>
                  </a:lnTo>
                  <a:lnTo>
                    <a:pt x="11877002" y="4256"/>
                  </a:lnTo>
                  <a:lnTo>
                    <a:pt x="11894200" y="15859"/>
                  </a:lnTo>
                  <a:lnTo>
                    <a:pt x="11905803" y="33057"/>
                  </a:lnTo>
                  <a:lnTo>
                    <a:pt x="11910060" y="54101"/>
                  </a:lnTo>
                  <a:lnTo>
                    <a:pt x="11910060" y="270509"/>
                  </a:lnTo>
                  <a:lnTo>
                    <a:pt x="11905803" y="291554"/>
                  </a:lnTo>
                  <a:lnTo>
                    <a:pt x="11894200" y="308752"/>
                  </a:lnTo>
                  <a:lnTo>
                    <a:pt x="11877002" y="320355"/>
                  </a:lnTo>
                  <a:lnTo>
                    <a:pt x="11855958" y="324611"/>
                  </a:lnTo>
                  <a:lnTo>
                    <a:pt x="54102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315967" y="1216152"/>
            <a:ext cx="3878579" cy="3769360"/>
            <a:chOff x="4315967" y="1216152"/>
            <a:chExt cx="3878579" cy="3769360"/>
          </a:xfrm>
        </p:grpSpPr>
        <p:sp>
          <p:nvSpPr>
            <p:cNvPr id="38" name="object 38"/>
            <p:cNvSpPr/>
            <p:nvPr/>
          </p:nvSpPr>
          <p:spPr>
            <a:xfrm>
              <a:off x="4320539" y="1220724"/>
              <a:ext cx="3869690" cy="3759835"/>
            </a:xfrm>
            <a:custGeom>
              <a:avLst/>
              <a:gdLst/>
              <a:ahLst/>
              <a:cxnLst/>
              <a:rect l="l" t="t" r="r" b="b"/>
              <a:pathLst>
                <a:path w="3869690" h="3759835">
                  <a:moveTo>
                    <a:pt x="3869436" y="0"/>
                  </a:moveTo>
                  <a:lnTo>
                    <a:pt x="0" y="0"/>
                  </a:lnTo>
                  <a:lnTo>
                    <a:pt x="0" y="3759707"/>
                  </a:lnTo>
                  <a:lnTo>
                    <a:pt x="3869436" y="3759707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20539" y="1220724"/>
              <a:ext cx="3869690" cy="3759835"/>
            </a:xfrm>
            <a:custGeom>
              <a:avLst/>
              <a:gdLst/>
              <a:ahLst/>
              <a:cxnLst/>
              <a:rect l="l" t="t" r="r" b="b"/>
              <a:pathLst>
                <a:path w="3869690" h="3759835">
                  <a:moveTo>
                    <a:pt x="0" y="3759707"/>
                  </a:moveTo>
                  <a:lnTo>
                    <a:pt x="3869436" y="3759707"/>
                  </a:lnTo>
                  <a:lnTo>
                    <a:pt x="3869436" y="0"/>
                  </a:lnTo>
                  <a:lnTo>
                    <a:pt x="0" y="0"/>
                  </a:lnTo>
                  <a:lnTo>
                    <a:pt x="0" y="37597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9883" y="4224528"/>
              <a:ext cx="187452" cy="1828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5319" y="2750819"/>
              <a:ext cx="188976" cy="18288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2707" y="2749296"/>
              <a:ext cx="188976" cy="18440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961381" y="2636901"/>
              <a:ext cx="119380" cy="402590"/>
            </a:xfrm>
            <a:custGeom>
              <a:avLst/>
              <a:gdLst/>
              <a:ahLst/>
              <a:cxnLst/>
              <a:rect l="l" t="t" r="r" b="b"/>
              <a:pathLst>
                <a:path w="119379" h="402589">
                  <a:moveTo>
                    <a:pt x="77723" y="0"/>
                  </a:moveTo>
                  <a:lnTo>
                    <a:pt x="97640" y="40209"/>
                  </a:lnTo>
                  <a:lnTo>
                    <a:pt x="111069" y="82150"/>
                  </a:lnTo>
                  <a:lnTo>
                    <a:pt x="118134" y="125176"/>
                  </a:lnTo>
                  <a:lnTo>
                    <a:pt x="118963" y="168641"/>
                  </a:lnTo>
                  <a:lnTo>
                    <a:pt x="113680" y="211899"/>
                  </a:lnTo>
                  <a:lnTo>
                    <a:pt x="102412" y="254303"/>
                  </a:lnTo>
                  <a:lnTo>
                    <a:pt x="85284" y="295208"/>
                  </a:lnTo>
                  <a:lnTo>
                    <a:pt x="62423" y="333967"/>
                  </a:lnTo>
                  <a:lnTo>
                    <a:pt x="33952" y="369934"/>
                  </a:lnTo>
                  <a:lnTo>
                    <a:pt x="0" y="4024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38519" y="2644013"/>
              <a:ext cx="80645" cy="409575"/>
            </a:xfrm>
            <a:custGeom>
              <a:avLst/>
              <a:gdLst/>
              <a:ahLst/>
              <a:cxnLst/>
              <a:rect l="l" t="t" r="r" b="b"/>
              <a:pathLst>
                <a:path w="80645" h="409575">
                  <a:moveTo>
                    <a:pt x="70437" y="409321"/>
                  </a:moveTo>
                  <a:lnTo>
                    <a:pt x="44191" y="372938"/>
                  </a:lnTo>
                  <a:lnTo>
                    <a:pt x="24040" y="333796"/>
                  </a:lnTo>
                  <a:lnTo>
                    <a:pt x="9969" y="292552"/>
                  </a:lnTo>
                  <a:lnTo>
                    <a:pt x="1961" y="249859"/>
                  </a:lnTo>
                  <a:lnTo>
                    <a:pt x="0" y="206375"/>
                  </a:lnTo>
                  <a:lnTo>
                    <a:pt x="4070" y="162753"/>
                  </a:lnTo>
                  <a:lnTo>
                    <a:pt x="14155" y="119649"/>
                  </a:lnTo>
                  <a:lnTo>
                    <a:pt x="30240" y="77718"/>
                  </a:lnTo>
                  <a:lnTo>
                    <a:pt x="52308" y="37617"/>
                  </a:lnTo>
                  <a:lnTo>
                    <a:pt x="8034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2561844"/>
              <a:ext cx="153924" cy="22098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878067" y="4273535"/>
              <a:ext cx="323215" cy="63500"/>
            </a:xfrm>
            <a:custGeom>
              <a:avLst/>
              <a:gdLst/>
              <a:ahLst/>
              <a:cxnLst/>
              <a:rect l="l" t="t" r="r" b="b"/>
              <a:pathLst>
                <a:path w="323214" h="63500">
                  <a:moveTo>
                    <a:pt x="0" y="31510"/>
                  </a:moveTo>
                  <a:lnTo>
                    <a:pt x="45141" y="13341"/>
                  </a:lnTo>
                  <a:lnTo>
                    <a:pt x="92035" y="2865"/>
                  </a:lnTo>
                  <a:lnTo>
                    <a:pt x="139822" y="0"/>
                  </a:lnTo>
                  <a:lnTo>
                    <a:pt x="187643" y="4663"/>
                  </a:lnTo>
                  <a:lnTo>
                    <a:pt x="234637" y="16774"/>
                  </a:lnTo>
                  <a:lnTo>
                    <a:pt x="279945" y="36249"/>
                  </a:lnTo>
                  <a:lnTo>
                    <a:pt x="322707" y="6300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1532" y="1405128"/>
              <a:ext cx="188976" cy="18288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8463" y="2567940"/>
              <a:ext cx="152400" cy="21793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2803" y="2567940"/>
              <a:ext cx="152400" cy="21793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3371" y="2932175"/>
              <a:ext cx="153924" cy="22098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1511" y="2936747"/>
              <a:ext cx="152400" cy="21945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5851" y="2936747"/>
              <a:ext cx="153924" cy="21945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43371" y="3310128"/>
              <a:ext cx="153924" cy="21945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01511" y="3313175"/>
              <a:ext cx="152400" cy="22098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35851" y="3313175"/>
              <a:ext cx="153924" cy="22098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88863" y="2295144"/>
              <a:ext cx="164592" cy="10972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42660" y="2290572"/>
              <a:ext cx="163067" cy="10972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29983" y="2346960"/>
              <a:ext cx="163068" cy="10820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6191" y="3672840"/>
              <a:ext cx="164592" cy="10820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03035" y="3686556"/>
              <a:ext cx="163068" cy="10972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22363" y="3642359"/>
              <a:ext cx="164592" cy="1082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2287" y="2965703"/>
              <a:ext cx="164592" cy="10972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36079" y="3000756"/>
              <a:ext cx="163068" cy="10972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87055" y="2953512"/>
              <a:ext cx="188975" cy="18135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731633" y="2842894"/>
              <a:ext cx="93980" cy="408940"/>
            </a:xfrm>
            <a:custGeom>
              <a:avLst/>
              <a:gdLst/>
              <a:ahLst/>
              <a:cxnLst/>
              <a:rect l="l" t="t" r="r" b="b"/>
              <a:pathLst>
                <a:path w="93979" h="408939">
                  <a:moveTo>
                    <a:pt x="34544" y="0"/>
                  </a:moveTo>
                  <a:lnTo>
                    <a:pt x="58601" y="37880"/>
                  </a:lnTo>
                  <a:lnTo>
                    <a:pt x="76403" y="78162"/>
                  </a:lnTo>
                  <a:lnTo>
                    <a:pt x="88002" y="120193"/>
                  </a:lnTo>
                  <a:lnTo>
                    <a:pt x="93451" y="163317"/>
                  </a:lnTo>
                  <a:lnTo>
                    <a:pt x="92805" y="206882"/>
                  </a:lnTo>
                  <a:lnTo>
                    <a:pt x="86116" y="250234"/>
                  </a:lnTo>
                  <a:lnTo>
                    <a:pt x="73437" y="292719"/>
                  </a:lnTo>
                  <a:lnTo>
                    <a:pt x="54823" y="333682"/>
                  </a:lnTo>
                  <a:lnTo>
                    <a:pt x="30326" y="372471"/>
                  </a:lnTo>
                  <a:lnTo>
                    <a:pt x="0" y="40843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02451" y="4599431"/>
              <a:ext cx="188975" cy="18135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793612" y="4669409"/>
              <a:ext cx="410209" cy="76835"/>
            </a:xfrm>
            <a:custGeom>
              <a:avLst/>
              <a:gdLst/>
              <a:ahLst/>
              <a:cxnLst/>
              <a:rect l="l" t="t" r="r" b="b"/>
              <a:pathLst>
                <a:path w="410210" h="76835">
                  <a:moveTo>
                    <a:pt x="409828" y="2540"/>
                  </a:moveTo>
                  <a:lnTo>
                    <a:pt x="373953" y="29492"/>
                  </a:lnTo>
                  <a:lnTo>
                    <a:pt x="335190" y="50385"/>
                  </a:lnTo>
                  <a:lnTo>
                    <a:pt x="294198" y="65223"/>
                  </a:lnTo>
                  <a:lnTo>
                    <a:pt x="251633" y="74011"/>
                  </a:lnTo>
                  <a:lnTo>
                    <a:pt x="208152" y="76755"/>
                  </a:lnTo>
                  <a:lnTo>
                    <a:pt x="164413" y="73460"/>
                  </a:lnTo>
                  <a:lnTo>
                    <a:pt x="121071" y="64132"/>
                  </a:lnTo>
                  <a:lnTo>
                    <a:pt x="78783" y="48776"/>
                  </a:lnTo>
                  <a:lnTo>
                    <a:pt x="38207" y="2739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57010" y="1465246"/>
              <a:ext cx="409575" cy="79375"/>
            </a:xfrm>
            <a:custGeom>
              <a:avLst/>
              <a:gdLst/>
              <a:ahLst/>
              <a:cxnLst/>
              <a:rect l="l" t="t" r="r" b="b"/>
              <a:pathLst>
                <a:path w="409575" h="79375">
                  <a:moveTo>
                    <a:pt x="0" y="71961"/>
                  </a:moveTo>
                  <a:lnTo>
                    <a:pt x="36211" y="45438"/>
                  </a:lnTo>
                  <a:lnTo>
                    <a:pt x="75220" y="24991"/>
                  </a:lnTo>
                  <a:lnTo>
                    <a:pt x="116372" y="10610"/>
                  </a:lnTo>
                  <a:lnTo>
                    <a:pt x="159012" y="2284"/>
                  </a:lnTo>
                  <a:lnTo>
                    <a:pt x="202485" y="0"/>
                  </a:lnTo>
                  <a:lnTo>
                    <a:pt x="246138" y="3747"/>
                  </a:lnTo>
                  <a:lnTo>
                    <a:pt x="289315" y="13514"/>
                  </a:lnTo>
                  <a:lnTo>
                    <a:pt x="331362" y="29289"/>
                  </a:lnTo>
                  <a:lnTo>
                    <a:pt x="371624" y="51061"/>
                  </a:lnTo>
                  <a:lnTo>
                    <a:pt x="409448" y="788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0195" y="1748028"/>
              <a:ext cx="188976" cy="18440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032880" y="1816735"/>
              <a:ext cx="410209" cy="76835"/>
            </a:xfrm>
            <a:custGeom>
              <a:avLst/>
              <a:gdLst/>
              <a:ahLst/>
              <a:cxnLst/>
              <a:rect l="l" t="t" r="r" b="b"/>
              <a:pathLst>
                <a:path w="410210" h="76835">
                  <a:moveTo>
                    <a:pt x="409956" y="0"/>
                  </a:moveTo>
                  <a:lnTo>
                    <a:pt x="374385" y="27355"/>
                  </a:lnTo>
                  <a:lnTo>
                    <a:pt x="335853" y="48687"/>
                  </a:lnTo>
                  <a:lnTo>
                    <a:pt x="295018" y="63994"/>
                  </a:lnTo>
                  <a:lnTo>
                    <a:pt x="252538" y="73271"/>
                  </a:lnTo>
                  <a:lnTo>
                    <a:pt x="209073" y="76517"/>
                  </a:lnTo>
                  <a:lnTo>
                    <a:pt x="165280" y="73728"/>
                  </a:lnTo>
                  <a:lnTo>
                    <a:pt x="121818" y="64900"/>
                  </a:lnTo>
                  <a:lnTo>
                    <a:pt x="79345" y="50031"/>
                  </a:lnTo>
                  <a:lnTo>
                    <a:pt x="38519" y="29119"/>
                  </a:lnTo>
                  <a:lnTo>
                    <a:pt x="0" y="215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276687" y="2816479"/>
              <a:ext cx="81915" cy="410209"/>
            </a:xfrm>
            <a:custGeom>
              <a:avLst/>
              <a:gdLst/>
              <a:ahLst/>
              <a:cxnLst/>
              <a:rect l="l" t="t" r="r" b="b"/>
              <a:pathLst>
                <a:path w="81915" h="410210">
                  <a:moveTo>
                    <a:pt x="81565" y="409829"/>
                  </a:moveTo>
                  <a:lnTo>
                    <a:pt x="53325" y="374947"/>
                  </a:lnTo>
                  <a:lnTo>
                    <a:pt x="31027" y="336958"/>
                  </a:lnTo>
                  <a:lnTo>
                    <a:pt x="14693" y="296518"/>
                  </a:lnTo>
                  <a:lnTo>
                    <a:pt x="4343" y="254285"/>
                  </a:lnTo>
                  <a:lnTo>
                    <a:pt x="0" y="210915"/>
                  </a:lnTo>
                  <a:lnTo>
                    <a:pt x="1683" y="167064"/>
                  </a:lnTo>
                  <a:lnTo>
                    <a:pt x="9416" y="123391"/>
                  </a:lnTo>
                  <a:lnTo>
                    <a:pt x="23218" y="80551"/>
                  </a:lnTo>
                  <a:lnTo>
                    <a:pt x="43112" y="39202"/>
                  </a:lnTo>
                  <a:lnTo>
                    <a:pt x="6911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6995" y="2929128"/>
              <a:ext cx="188975" cy="18440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13147" y="2933700"/>
              <a:ext cx="111251" cy="12192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56147" y="4544567"/>
              <a:ext cx="111251" cy="1219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77711" y="1481328"/>
              <a:ext cx="109727" cy="12192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65720" y="2877312"/>
              <a:ext cx="111251" cy="121920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86230" y="5068749"/>
            <a:ext cx="11885295" cy="72072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569335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113030" algn="ctr">
              <a:lnSpc>
                <a:spcPct val="100000"/>
              </a:lnSpc>
              <a:spcBef>
                <a:spcPts val="720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23215" y="5922670"/>
            <a:ext cx="2612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 des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345" dirty="0">
                <a:latin typeface="Arial"/>
                <a:cs typeface="Arial"/>
              </a:rPr>
              <a:t>joueurs
mais</a:t>
            </a:r>
            <a:r>
              <a:rPr sz="1200" b="1" dirty="0">
                <a:latin typeface="Arial"/>
                <a:cs typeface="Arial"/>
              </a:rPr>
              <a:t> agrandir</a:t>
            </a:r>
            <a:r>
              <a:rPr sz="1200" b="1" spc="-10" dirty="0">
                <a:latin typeface="Arial"/>
                <a:cs typeface="Arial"/>
              </a:rPr>
              <a:t> l’espace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0439" y="1186434"/>
            <a:ext cx="4153535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9</a:t>
            </a:r>
            <a:r>
              <a:rPr sz="1600" spc="-6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DEFENDRE</a:t>
            </a:r>
            <a:r>
              <a:rPr sz="16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SON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CHATEAU</a:t>
            </a:r>
            <a:endParaRPr sz="1600">
              <a:latin typeface="Arial Black"/>
              <a:cs typeface="Arial Black"/>
            </a:endParaRPr>
          </a:p>
          <a:p>
            <a:pPr marL="1082675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209670" y="5890666"/>
            <a:ext cx="2540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Utiliser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pied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(dans </a:t>
            </a:r>
            <a:r>
              <a:rPr sz="1200" b="1" spc="-540" dirty="0">
                <a:latin typeface="Arial"/>
                <a:cs typeface="Arial"/>
              </a:rPr>
              <a:t>c</a:t>
            </a:r>
            <a:r>
              <a:rPr sz="1200" b="1" spc="-545" dirty="0">
                <a:latin typeface="Arial"/>
                <a:cs typeface="Arial"/>
              </a:rPr>
              <a:t>e
cas</a:t>
            </a:r>
            <a:r>
              <a:rPr sz="1200" b="1" dirty="0">
                <a:latin typeface="Arial"/>
                <a:cs typeface="Arial"/>
              </a:rPr>
              <a:t> 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 devra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rester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sol)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202426" y="5866891"/>
            <a:ext cx="239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Orienter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245854" y="5886094"/>
            <a:ext cx="2507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spc="-10" dirty="0">
                <a:latin typeface="Arial"/>
                <a:cs typeface="Arial"/>
              </a:rPr>
              <a:t>Démontrer/Encourager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séquences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1 </a:t>
            </a:r>
            <a:r>
              <a:rPr sz="1200" b="1" spc="-10" dirty="0">
                <a:latin typeface="Arial"/>
                <a:cs typeface="Arial"/>
              </a:rPr>
              <a:t>minute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372982" y="2181605"/>
            <a:ext cx="35699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11505">
              <a:lnSpc>
                <a:spcPct val="100000"/>
              </a:lnSpc>
              <a:spcBef>
                <a:spcPts val="95"/>
              </a:spcBef>
              <a:tabLst>
                <a:tab pos="1235710" algn="l"/>
                <a:tab pos="2648585" algn="l"/>
              </a:tabLst>
            </a:pPr>
            <a:r>
              <a:rPr sz="1600" b="1" spc="-10" dirty="0">
                <a:latin typeface="Arial"/>
                <a:cs typeface="Arial"/>
              </a:rPr>
              <a:t>L’équipe</a:t>
            </a:r>
            <a:r>
              <a:rPr sz="1600" b="1" dirty="0">
                <a:latin typeface="Arial"/>
                <a:cs typeface="Arial"/>
              </a:rPr>
              <a:t>	défend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le</a:t>
            </a:r>
            <a:r>
              <a:rPr sz="1600" b="1" spc="400" dirty="0">
                <a:latin typeface="Arial"/>
                <a:cs typeface="Arial"/>
              </a:rPr>
              <a:t> </a:t>
            </a:r>
            <a:r>
              <a:rPr sz="1600" b="1" spc="-575" dirty="0">
                <a:latin typeface="Arial"/>
                <a:cs typeface="Arial"/>
              </a:rPr>
              <a:t>château
symbolisé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parles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quilles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5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761365" algn="l"/>
              </a:tabLst>
            </a:pPr>
            <a:r>
              <a:rPr sz="1600" b="1" spc="-25" dirty="0">
                <a:latin typeface="Arial"/>
                <a:cs typeface="Arial"/>
              </a:rPr>
              <a:t>Les</a:t>
            </a:r>
            <a:r>
              <a:rPr sz="1600" b="1" dirty="0">
                <a:latin typeface="Arial"/>
                <a:cs typeface="Arial"/>
              </a:rPr>
              <a:t>	possèdent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370" dirty="0">
                <a:latin typeface="Arial"/>
                <a:cs typeface="Arial"/>
              </a:rPr>
              <a:t>la
main</a:t>
            </a:r>
            <a:r>
              <a:rPr sz="1600" b="1" dirty="0">
                <a:latin typeface="Arial"/>
                <a:cs typeface="Arial"/>
              </a:rPr>
              <a:t> chacun,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doivent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faire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tomber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372982" y="3157219"/>
            <a:ext cx="10071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les </a:t>
            </a:r>
            <a:r>
              <a:rPr sz="1600" b="1" spc="-525" dirty="0">
                <a:latin typeface="Arial"/>
                <a:cs typeface="Arial"/>
              </a:rPr>
              <a:t>quilles
coupelles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594862" y="3157219"/>
            <a:ext cx="18008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sans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traverser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les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9" name="object 8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814304" y="2456688"/>
            <a:ext cx="131064" cy="188975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8834628" y="2636520"/>
            <a:ext cx="189230" cy="427355"/>
            <a:chOff x="8834628" y="2636520"/>
            <a:chExt cx="189230" cy="427355"/>
          </a:xfrm>
        </p:grpSpPr>
        <p:pic>
          <p:nvPicPr>
            <p:cNvPr id="91" name="object 9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34628" y="2721864"/>
              <a:ext cx="188975" cy="18135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8887890" y="2649220"/>
              <a:ext cx="120014" cy="401955"/>
            </a:xfrm>
            <a:custGeom>
              <a:avLst/>
              <a:gdLst/>
              <a:ahLst/>
              <a:cxnLst/>
              <a:rect l="l" t="t" r="r" b="b"/>
              <a:pathLst>
                <a:path w="120015" h="401955">
                  <a:moveTo>
                    <a:pt x="40463" y="401700"/>
                  </a:moveTo>
                  <a:lnTo>
                    <a:pt x="20767" y="361399"/>
                  </a:lnTo>
                  <a:lnTo>
                    <a:pt x="7542" y="319410"/>
                  </a:lnTo>
                  <a:lnTo>
                    <a:pt x="662" y="276376"/>
                  </a:lnTo>
                  <a:lnTo>
                    <a:pt x="0" y="232943"/>
                  </a:lnTo>
                  <a:lnTo>
                    <a:pt x="5427" y="189753"/>
                  </a:lnTo>
                  <a:lnTo>
                    <a:pt x="16816" y="147452"/>
                  </a:lnTo>
                  <a:lnTo>
                    <a:pt x="34041" y="106681"/>
                  </a:lnTo>
                  <a:lnTo>
                    <a:pt x="56975" y="68087"/>
                  </a:lnTo>
                  <a:lnTo>
                    <a:pt x="85489" y="32311"/>
                  </a:lnTo>
                  <a:lnTo>
                    <a:pt x="11945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9314688" y="2176779"/>
            <a:ext cx="187960" cy="320040"/>
            <a:chOff x="9314688" y="2176779"/>
            <a:chExt cx="187960" cy="320040"/>
          </a:xfrm>
        </p:grpSpPr>
        <p:pic>
          <p:nvPicPr>
            <p:cNvPr id="94" name="object 9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14688" y="2218943"/>
              <a:ext cx="187452" cy="18440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9380145" y="2189479"/>
              <a:ext cx="87630" cy="294640"/>
            </a:xfrm>
            <a:custGeom>
              <a:avLst/>
              <a:gdLst/>
              <a:ahLst/>
              <a:cxnLst/>
              <a:rect l="l" t="t" r="r" b="b"/>
              <a:pathLst>
                <a:path w="87629" h="294639">
                  <a:moveTo>
                    <a:pt x="10615" y="294513"/>
                  </a:moveTo>
                  <a:lnTo>
                    <a:pt x="1868" y="249933"/>
                  </a:lnTo>
                  <a:lnTo>
                    <a:pt x="0" y="205045"/>
                  </a:lnTo>
                  <a:lnTo>
                    <a:pt x="4827" y="160535"/>
                  </a:lnTo>
                  <a:lnTo>
                    <a:pt x="16167" y="117089"/>
                  </a:lnTo>
                  <a:lnTo>
                    <a:pt x="33840" y="75393"/>
                  </a:lnTo>
                  <a:lnTo>
                    <a:pt x="57661" y="36135"/>
                  </a:lnTo>
                  <a:lnTo>
                    <a:pt x="8745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6" name="object 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401556" y="3505200"/>
            <a:ext cx="163068" cy="109728"/>
          </a:xfrm>
          <a:prstGeom prst="rect">
            <a:avLst/>
          </a:prstGeom>
        </p:spPr>
      </p:pic>
      <p:sp>
        <p:nvSpPr>
          <p:cNvPr id="97" name="object 97"/>
          <p:cNvSpPr txBox="1"/>
          <p:nvPr/>
        </p:nvSpPr>
        <p:spPr>
          <a:xfrm>
            <a:off x="8444230" y="4438015"/>
            <a:ext cx="2460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 =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quille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tombée.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8" name="object 9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435083" y="3191255"/>
            <a:ext cx="132588" cy="190500"/>
          </a:xfrm>
          <a:prstGeom prst="rect">
            <a:avLst/>
          </a:prstGeom>
        </p:spPr>
      </p:pic>
      <p:grpSp>
        <p:nvGrpSpPr>
          <p:cNvPr id="99" name="object 99"/>
          <p:cNvGrpSpPr/>
          <p:nvPr/>
        </p:nvGrpSpPr>
        <p:grpSpPr>
          <a:xfrm>
            <a:off x="1623060" y="2051304"/>
            <a:ext cx="317500" cy="365760"/>
            <a:chOff x="1623060" y="2051304"/>
            <a:chExt cx="317500" cy="365760"/>
          </a:xfrm>
        </p:grpSpPr>
        <p:sp>
          <p:nvSpPr>
            <p:cNvPr id="100" name="object 100"/>
            <p:cNvSpPr/>
            <p:nvPr/>
          </p:nvSpPr>
          <p:spPr>
            <a:xfrm>
              <a:off x="1627632" y="2055876"/>
              <a:ext cx="307975" cy="356870"/>
            </a:xfrm>
            <a:custGeom>
              <a:avLst/>
              <a:gdLst/>
              <a:ahLst/>
              <a:cxnLst/>
              <a:rect l="l" t="t" r="r" b="b"/>
              <a:pathLst>
                <a:path w="307975" h="356869">
                  <a:moveTo>
                    <a:pt x="307848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7848" y="356615"/>
                  </a:lnTo>
                  <a:lnTo>
                    <a:pt x="307848" y="293750"/>
                  </a:lnTo>
                  <a:lnTo>
                    <a:pt x="38481" y="293750"/>
                  </a:lnTo>
                  <a:lnTo>
                    <a:pt x="38481" y="62864"/>
                  </a:lnTo>
                  <a:lnTo>
                    <a:pt x="307848" y="62864"/>
                  </a:lnTo>
                  <a:lnTo>
                    <a:pt x="307848" y="0"/>
                  </a:lnTo>
                  <a:close/>
                </a:path>
                <a:path w="307975" h="356869">
                  <a:moveTo>
                    <a:pt x="307848" y="62864"/>
                  </a:moveTo>
                  <a:lnTo>
                    <a:pt x="38481" y="62864"/>
                  </a:lnTo>
                  <a:lnTo>
                    <a:pt x="269367" y="178308"/>
                  </a:lnTo>
                  <a:lnTo>
                    <a:pt x="38481" y="293750"/>
                  </a:lnTo>
                  <a:lnTo>
                    <a:pt x="307848" y="293750"/>
                  </a:lnTo>
                  <a:lnTo>
                    <a:pt x="307848" y="6286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61541" y="2114169"/>
              <a:ext cx="240030" cy="240030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627632" y="2055876"/>
              <a:ext cx="307975" cy="356870"/>
            </a:xfrm>
            <a:custGeom>
              <a:avLst/>
              <a:gdLst/>
              <a:ahLst/>
              <a:cxnLst/>
              <a:rect l="l" t="t" r="r" b="b"/>
              <a:pathLst>
                <a:path w="307975" h="356869">
                  <a:moveTo>
                    <a:pt x="0" y="356615"/>
                  </a:moveTo>
                  <a:lnTo>
                    <a:pt x="307848" y="356615"/>
                  </a:lnTo>
                  <a:lnTo>
                    <a:pt x="307848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104" name="object 10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160256" y="6412594"/>
            <a:ext cx="13741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• Inverser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rôles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799061" y="6512762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latin typeface="Calibri"/>
                <a:cs typeface="Calibri"/>
              </a:rPr>
              <a:t>52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585" y="1532953"/>
            <a:ext cx="3955415" cy="878205"/>
            <a:chOff x="112585" y="1532953"/>
            <a:chExt cx="3955415" cy="878205"/>
          </a:xfrm>
        </p:grpSpPr>
        <p:sp>
          <p:nvSpPr>
            <p:cNvPr id="3" name="object 3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3906012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3906012" y="358139"/>
                  </a:lnTo>
                  <a:lnTo>
                    <a:pt x="3906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0" y="358139"/>
                  </a:moveTo>
                  <a:lnTo>
                    <a:pt x="3906012" y="358139"/>
                  </a:lnTo>
                  <a:lnTo>
                    <a:pt x="3906012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824461" y="647466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8894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257" y="2048255"/>
            <a:ext cx="1468755" cy="3581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82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JANVIER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5479" y="2048255"/>
            <a:ext cx="2115820" cy="3581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82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FEVRIER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9257" y="2406395"/>
            <a:ext cx="936625" cy="481965"/>
          </a:xfrm>
          <a:prstGeom prst="rect">
            <a:avLst/>
          </a:prstGeom>
          <a:solidFill>
            <a:srgbClr val="4471C4"/>
          </a:solidFill>
          <a:ln w="9143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96215" marR="81280" indent="-40005">
              <a:lnSpc>
                <a:spcPct val="100000"/>
              </a:lnSpc>
              <a:spcBef>
                <a:spcPts val="5"/>
              </a:spcBef>
            </a:pPr>
            <a:r>
              <a:rPr sz="1000" b="1" spc="-175" dirty="0">
                <a:solidFill>
                  <a:srgbClr val="FFFFFF"/>
                </a:solidFill>
                <a:latin typeface="Arial"/>
                <a:cs typeface="Arial"/>
              </a:rPr>
              <a:t>Découverte
de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la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cible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1100" y="2459735"/>
            <a:ext cx="922019" cy="43942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440"/>
              </a:spcBef>
            </a:pPr>
            <a:r>
              <a:rPr sz="1000" spc="-10" dirty="0">
                <a:latin typeface="Arial"/>
                <a:cs typeface="Arial"/>
              </a:rPr>
              <a:t>Découverte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8415" algn="ctr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Arial"/>
                <a:cs typeface="Arial"/>
              </a:rPr>
              <a:t>l’adversaire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44011" y="2449067"/>
            <a:ext cx="978535" cy="43942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94640" marR="50800" indent="-260985">
              <a:lnSpc>
                <a:spcPct val="100000"/>
              </a:lnSpc>
              <a:spcBef>
                <a:spcPts val="500"/>
              </a:spcBef>
            </a:pPr>
            <a:r>
              <a:rPr sz="1000" spc="-215" dirty="0">
                <a:latin typeface="Arial"/>
                <a:cs typeface="Arial"/>
              </a:rPr>
              <a:t>Développement
moteur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30m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4x4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06611" y="1251203"/>
            <a:ext cx="3209925" cy="447040"/>
            <a:chOff x="8706611" y="1251203"/>
            <a:chExt cx="3209925" cy="447040"/>
          </a:xfrm>
        </p:grpSpPr>
        <p:sp>
          <p:nvSpPr>
            <p:cNvPr id="16" name="object 16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312750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127502" y="437388"/>
                  </a:lnTo>
                  <a:lnTo>
                    <a:pt x="3155876" y="431659"/>
                  </a:lnTo>
                  <a:lnTo>
                    <a:pt x="3179048" y="416036"/>
                  </a:lnTo>
                  <a:lnTo>
                    <a:pt x="3194671" y="392864"/>
                  </a:lnTo>
                  <a:lnTo>
                    <a:pt x="3200400" y="364489"/>
                  </a:lnTo>
                  <a:lnTo>
                    <a:pt x="3200400" y="72898"/>
                  </a:lnTo>
                  <a:lnTo>
                    <a:pt x="3194671" y="44523"/>
                  </a:lnTo>
                  <a:lnTo>
                    <a:pt x="3179048" y="21351"/>
                  </a:lnTo>
                  <a:lnTo>
                    <a:pt x="3155876" y="5728"/>
                  </a:lnTo>
                  <a:lnTo>
                    <a:pt x="31275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127502" y="0"/>
                  </a:lnTo>
                  <a:lnTo>
                    <a:pt x="3155876" y="5728"/>
                  </a:lnTo>
                  <a:lnTo>
                    <a:pt x="3179048" y="21351"/>
                  </a:lnTo>
                  <a:lnTo>
                    <a:pt x="3194671" y="44523"/>
                  </a:lnTo>
                  <a:lnTo>
                    <a:pt x="3200400" y="72898"/>
                  </a:lnTo>
                  <a:lnTo>
                    <a:pt x="3200400" y="364489"/>
                  </a:lnTo>
                  <a:lnTo>
                    <a:pt x="3194671" y="392864"/>
                  </a:lnTo>
                  <a:lnTo>
                    <a:pt x="3179048" y="416036"/>
                  </a:lnTo>
                  <a:lnTo>
                    <a:pt x="3155876" y="431659"/>
                  </a:lnTo>
                  <a:lnTo>
                    <a:pt x="31275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398634" y="132448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26423" y="1737360"/>
            <a:ext cx="3185160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892175">
              <a:lnSpc>
                <a:spcPct val="100000"/>
              </a:lnSpc>
              <a:spcBef>
                <a:spcPts val="39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04147" y="3712464"/>
            <a:ext cx="3130550" cy="32004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R="125095" algn="ctr">
              <a:lnSpc>
                <a:spcPct val="100000"/>
              </a:lnSpc>
              <a:spcBef>
                <a:spcPts val="45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68651" y="2470404"/>
            <a:ext cx="922019" cy="43942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65405" marR="104775" indent="27305">
              <a:lnSpc>
                <a:spcPct val="100000"/>
              </a:lnSpc>
              <a:spcBef>
                <a:spcPts val="370"/>
              </a:spcBef>
            </a:pPr>
            <a:r>
              <a:rPr sz="1000" spc="-145" dirty="0">
                <a:latin typeface="Arial"/>
                <a:cs typeface="Arial"/>
              </a:rPr>
              <a:t>Reconnaître
Le</a:t>
            </a:r>
            <a:r>
              <a:rPr sz="1000" spc="-10" dirty="0">
                <a:latin typeface="Arial"/>
                <a:cs typeface="Arial"/>
              </a:rPr>
              <a:t> partenaire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68973" y="5146357"/>
            <a:ext cx="11919585" cy="678815"/>
            <a:chOff x="168973" y="5146357"/>
            <a:chExt cx="11919585" cy="678815"/>
          </a:xfrm>
        </p:grpSpPr>
        <p:sp>
          <p:nvSpPr>
            <p:cNvPr id="26" name="object 26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11855958" y="0"/>
                  </a:moveTo>
                  <a:lnTo>
                    <a:pt x="54102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2" y="324611"/>
                  </a:lnTo>
                  <a:lnTo>
                    <a:pt x="11855958" y="324611"/>
                  </a:lnTo>
                  <a:lnTo>
                    <a:pt x="11877002" y="320355"/>
                  </a:lnTo>
                  <a:lnTo>
                    <a:pt x="11894200" y="308752"/>
                  </a:lnTo>
                  <a:lnTo>
                    <a:pt x="11905803" y="291554"/>
                  </a:lnTo>
                  <a:lnTo>
                    <a:pt x="11910060" y="270509"/>
                  </a:lnTo>
                  <a:lnTo>
                    <a:pt x="11910060" y="54101"/>
                  </a:lnTo>
                  <a:lnTo>
                    <a:pt x="11905803" y="33057"/>
                  </a:lnTo>
                  <a:lnTo>
                    <a:pt x="11894200" y="15859"/>
                  </a:lnTo>
                  <a:lnTo>
                    <a:pt x="11877002" y="4256"/>
                  </a:lnTo>
                  <a:lnTo>
                    <a:pt x="1185595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2" y="0"/>
                  </a:lnTo>
                  <a:lnTo>
                    <a:pt x="11855958" y="0"/>
                  </a:lnTo>
                  <a:lnTo>
                    <a:pt x="11877002" y="4256"/>
                  </a:lnTo>
                  <a:lnTo>
                    <a:pt x="11894200" y="15859"/>
                  </a:lnTo>
                  <a:lnTo>
                    <a:pt x="11905803" y="33057"/>
                  </a:lnTo>
                  <a:lnTo>
                    <a:pt x="11910060" y="54101"/>
                  </a:lnTo>
                  <a:lnTo>
                    <a:pt x="11910060" y="270509"/>
                  </a:lnTo>
                  <a:lnTo>
                    <a:pt x="11905803" y="291554"/>
                  </a:lnTo>
                  <a:lnTo>
                    <a:pt x="11894200" y="308752"/>
                  </a:lnTo>
                  <a:lnTo>
                    <a:pt x="11877002" y="320355"/>
                  </a:lnTo>
                  <a:lnTo>
                    <a:pt x="11855958" y="324611"/>
                  </a:lnTo>
                  <a:lnTo>
                    <a:pt x="54102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221479" y="1193291"/>
            <a:ext cx="4288790" cy="3769360"/>
            <a:chOff x="4221479" y="1193291"/>
            <a:chExt cx="4288790" cy="3769360"/>
          </a:xfrm>
        </p:grpSpPr>
        <p:sp>
          <p:nvSpPr>
            <p:cNvPr id="37" name="object 37"/>
            <p:cNvSpPr/>
            <p:nvPr/>
          </p:nvSpPr>
          <p:spPr>
            <a:xfrm>
              <a:off x="4226051" y="1197863"/>
              <a:ext cx="4279900" cy="3759835"/>
            </a:xfrm>
            <a:custGeom>
              <a:avLst/>
              <a:gdLst/>
              <a:ahLst/>
              <a:cxnLst/>
              <a:rect l="l" t="t" r="r" b="b"/>
              <a:pathLst>
                <a:path w="4279900" h="3759835">
                  <a:moveTo>
                    <a:pt x="4279392" y="0"/>
                  </a:moveTo>
                  <a:lnTo>
                    <a:pt x="0" y="0"/>
                  </a:lnTo>
                  <a:lnTo>
                    <a:pt x="0" y="3759708"/>
                  </a:lnTo>
                  <a:lnTo>
                    <a:pt x="4279392" y="3759708"/>
                  </a:lnTo>
                  <a:lnTo>
                    <a:pt x="427939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26051" y="1197863"/>
              <a:ext cx="4279900" cy="3759835"/>
            </a:xfrm>
            <a:custGeom>
              <a:avLst/>
              <a:gdLst/>
              <a:ahLst/>
              <a:cxnLst/>
              <a:rect l="l" t="t" r="r" b="b"/>
              <a:pathLst>
                <a:path w="4279900" h="3759835">
                  <a:moveTo>
                    <a:pt x="0" y="3759708"/>
                  </a:moveTo>
                  <a:lnTo>
                    <a:pt x="4279392" y="3759708"/>
                  </a:lnTo>
                  <a:lnTo>
                    <a:pt x="4279392" y="0"/>
                  </a:lnTo>
                  <a:lnTo>
                    <a:pt x="0" y="0"/>
                  </a:lnTo>
                  <a:lnTo>
                    <a:pt x="0" y="37597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0655" y="3805427"/>
              <a:ext cx="188976" cy="18288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9259" y="2670047"/>
              <a:ext cx="187451" cy="1828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1535" y="3169919"/>
              <a:ext cx="187451" cy="18440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376798" y="2422690"/>
              <a:ext cx="1855470" cy="400050"/>
            </a:xfrm>
            <a:custGeom>
              <a:avLst/>
              <a:gdLst/>
              <a:ahLst/>
              <a:cxnLst/>
              <a:rect l="l" t="t" r="r" b="b"/>
              <a:pathLst>
                <a:path w="1855470" h="400050">
                  <a:moveTo>
                    <a:pt x="0" y="399630"/>
                  </a:moveTo>
                  <a:lnTo>
                    <a:pt x="33323" y="369579"/>
                  </a:lnTo>
                  <a:lnTo>
                    <a:pt x="70068" y="345297"/>
                  </a:lnTo>
                  <a:lnTo>
                    <a:pt x="109579" y="326840"/>
                  </a:lnTo>
                  <a:lnTo>
                    <a:pt x="151201" y="314262"/>
                  </a:lnTo>
                  <a:lnTo>
                    <a:pt x="194278" y="307619"/>
                  </a:lnTo>
                  <a:lnTo>
                    <a:pt x="238155" y="306965"/>
                  </a:lnTo>
                  <a:lnTo>
                    <a:pt x="282177" y="312355"/>
                  </a:lnTo>
                  <a:lnTo>
                    <a:pt x="325688" y="323845"/>
                  </a:lnTo>
                  <a:lnTo>
                    <a:pt x="368034" y="341488"/>
                  </a:lnTo>
                  <a:lnTo>
                    <a:pt x="408559" y="365340"/>
                  </a:lnTo>
                </a:path>
                <a:path w="1855470" h="400050">
                  <a:moveTo>
                    <a:pt x="1457705" y="33489"/>
                  </a:moveTo>
                  <a:lnTo>
                    <a:pt x="1498946" y="15826"/>
                  </a:lnTo>
                  <a:lnTo>
                    <a:pt x="1541546" y="4716"/>
                  </a:lnTo>
                  <a:lnTo>
                    <a:pt x="1584870" y="0"/>
                  </a:lnTo>
                  <a:lnTo>
                    <a:pt x="1628282" y="1516"/>
                  </a:lnTo>
                  <a:lnTo>
                    <a:pt x="1671145" y="9105"/>
                  </a:lnTo>
                  <a:lnTo>
                    <a:pt x="1712823" y="22608"/>
                  </a:lnTo>
                  <a:lnTo>
                    <a:pt x="1752680" y="41864"/>
                  </a:lnTo>
                  <a:lnTo>
                    <a:pt x="1790080" y="66713"/>
                  </a:lnTo>
                  <a:lnTo>
                    <a:pt x="1824386" y="96994"/>
                  </a:lnTo>
                  <a:lnTo>
                    <a:pt x="1854961" y="13254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1895" y="2305811"/>
              <a:ext cx="153924" cy="21945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932423" y="3845052"/>
              <a:ext cx="318135" cy="83185"/>
            </a:xfrm>
            <a:custGeom>
              <a:avLst/>
              <a:gdLst/>
              <a:ahLst/>
              <a:cxnLst/>
              <a:rect l="l" t="t" r="r" b="b"/>
              <a:pathLst>
                <a:path w="318135" h="83185">
                  <a:moveTo>
                    <a:pt x="317880" y="0"/>
                  </a:moveTo>
                  <a:lnTo>
                    <a:pt x="280031" y="30591"/>
                  </a:lnTo>
                  <a:lnTo>
                    <a:pt x="238243" y="54327"/>
                  </a:lnTo>
                  <a:lnTo>
                    <a:pt x="193367" y="71039"/>
                  </a:lnTo>
                  <a:lnTo>
                    <a:pt x="146254" y="80557"/>
                  </a:lnTo>
                  <a:lnTo>
                    <a:pt x="97754" y="82712"/>
                  </a:lnTo>
                  <a:lnTo>
                    <a:pt x="48719" y="77337"/>
                  </a:lnTo>
                  <a:lnTo>
                    <a:pt x="0" y="6426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6347" y="3445763"/>
              <a:ext cx="188975" cy="18135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1867" y="1313687"/>
              <a:ext cx="153924" cy="2179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5100" y="1312163"/>
              <a:ext cx="152400" cy="21793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4275" y="1911095"/>
              <a:ext cx="153924" cy="22098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24727" y="4567427"/>
              <a:ext cx="153924" cy="22098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76059" y="4578095"/>
              <a:ext cx="153924" cy="22098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87055" y="2953512"/>
              <a:ext cx="188975" cy="18135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731633" y="2842894"/>
              <a:ext cx="93980" cy="408940"/>
            </a:xfrm>
            <a:custGeom>
              <a:avLst/>
              <a:gdLst/>
              <a:ahLst/>
              <a:cxnLst/>
              <a:rect l="l" t="t" r="r" b="b"/>
              <a:pathLst>
                <a:path w="93979" h="408939">
                  <a:moveTo>
                    <a:pt x="34544" y="0"/>
                  </a:moveTo>
                  <a:lnTo>
                    <a:pt x="58601" y="37880"/>
                  </a:lnTo>
                  <a:lnTo>
                    <a:pt x="76403" y="78162"/>
                  </a:lnTo>
                  <a:lnTo>
                    <a:pt x="88002" y="120193"/>
                  </a:lnTo>
                  <a:lnTo>
                    <a:pt x="93451" y="163317"/>
                  </a:lnTo>
                  <a:lnTo>
                    <a:pt x="92805" y="206882"/>
                  </a:lnTo>
                  <a:lnTo>
                    <a:pt x="86116" y="250234"/>
                  </a:lnTo>
                  <a:lnTo>
                    <a:pt x="73437" y="292719"/>
                  </a:lnTo>
                  <a:lnTo>
                    <a:pt x="54823" y="333682"/>
                  </a:lnTo>
                  <a:lnTo>
                    <a:pt x="30326" y="372471"/>
                  </a:lnTo>
                  <a:lnTo>
                    <a:pt x="0" y="40843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58583" y="2383536"/>
              <a:ext cx="187452" cy="18135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333237" y="3215259"/>
              <a:ext cx="410209" cy="76835"/>
            </a:xfrm>
            <a:custGeom>
              <a:avLst/>
              <a:gdLst/>
              <a:ahLst/>
              <a:cxnLst/>
              <a:rect l="l" t="t" r="r" b="b"/>
              <a:pathLst>
                <a:path w="410210" h="76835">
                  <a:moveTo>
                    <a:pt x="409828" y="2539"/>
                  </a:moveTo>
                  <a:lnTo>
                    <a:pt x="373953" y="29492"/>
                  </a:lnTo>
                  <a:lnTo>
                    <a:pt x="335190" y="50385"/>
                  </a:lnTo>
                  <a:lnTo>
                    <a:pt x="294198" y="65223"/>
                  </a:lnTo>
                  <a:lnTo>
                    <a:pt x="251633" y="74011"/>
                  </a:lnTo>
                  <a:lnTo>
                    <a:pt x="208152" y="76755"/>
                  </a:lnTo>
                  <a:lnTo>
                    <a:pt x="164413" y="73460"/>
                  </a:lnTo>
                  <a:lnTo>
                    <a:pt x="121071" y="64132"/>
                  </a:lnTo>
                  <a:lnTo>
                    <a:pt x="78783" y="48776"/>
                  </a:lnTo>
                  <a:lnTo>
                    <a:pt x="38207" y="2739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30236" y="3516296"/>
              <a:ext cx="409575" cy="79375"/>
            </a:xfrm>
            <a:custGeom>
              <a:avLst/>
              <a:gdLst/>
              <a:ahLst/>
              <a:cxnLst/>
              <a:rect l="l" t="t" r="r" b="b"/>
              <a:pathLst>
                <a:path w="409575" h="79375">
                  <a:moveTo>
                    <a:pt x="0" y="71961"/>
                  </a:moveTo>
                  <a:lnTo>
                    <a:pt x="36180" y="45438"/>
                  </a:lnTo>
                  <a:lnTo>
                    <a:pt x="75170" y="24991"/>
                  </a:lnTo>
                  <a:lnTo>
                    <a:pt x="116312" y="10610"/>
                  </a:lnTo>
                  <a:lnTo>
                    <a:pt x="158949" y="2284"/>
                  </a:lnTo>
                  <a:lnTo>
                    <a:pt x="202422" y="0"/>
                  </a:lnTo>
                  <a:lnTo>
                    <a:pt x="246074" y="3747"/>
                  </a:lnTo>
                  <a:lnTo>
                    <a:pt x="289247" y="13514"/>
                  </a:lnTo>
                  <a:lnTo>
                    <a:pt x="331285" y="29289"/>
                  </a:lnTo>
                  <a:lnTo>
                    <a:pt x="371528" y="51061"/>
                  </a:lnTo>
                  <a:lnTo>
                    <a:pt x="409321" y="7881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80075" y="3636263"/>
              <a:ext cx="188975" cy="18288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080380" y="3667759"/>
              <a:ext cx="410209" cy="76835"/>
            </a:xfrm>
            <a:custGeom>
              <a:avLst/>
              <a:gdLst/>
              <a:ahLst/>
              <a:cxnLst/>
              <a:rect l="l" t="t" r="r" b="b"/>
              <a:pathLst>
                <a:path w="410210" h="76835">
                  <a:moveTo>
                    <a:pt x="409956" y="0"/>
                  </a:moveTo>
                  <a:lnTo>
                    <a:pt x="374385" y="27355"/>
                  </a:lnTo>
                  <a:lnTo>
                    <a:pt x="335853" y="48687"/>
                  </a:lnTo>
                  <a:lnTo>
                    <a:pt x="295018" y="63994"/>
                  </a:lnTo>
                  <a:lnTo>
                    <a:pt x="252538" y="73271"/>
                  </a:lnTo>
                  <a:lnTo>
                    <a:pt x="209073" y="76517"/>
                  </a:lnTo>
                  <a:lnTo>
                    <a:pt x="165280" y="73728"/>
                  </a:lnTo>
                  <a:lnTo>
                    <a:pt x="121818" y="64900"/>
                  </a:lnTo>
                  <a:lnTo>
                    <a:pt x="79345" y="50031"/>
                  </a:lnTo>
                  <a:lnTo>
                    <a:pt x="38519" y="29119"/>
                  </a:lnTo>
                  <a:lnTo>
                    <a:pt x="0" y="21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83603" y="3228086"/>
              <a:ext cx="332105" cy="241300"/>
            </a:xfrm>
            <a:custGeom>
              <a:avLst/>
              <a:gdLst/>
              <a:ahLst/>
              <a:cxnLst/>
              <a:rect l="l" t="t" r="r" b="b"/>
              <a:pathLst>
                <a:path w="332104" h="241300">
                  <a:moveTo>
                    <a:pt x="331724" y="0"/>
                  </a:moveTo>
                  <a:lnTo>
                    <a:pt x="318794" y="42969"/>
                  </a:lnTo>
                  <a:lnTo>
                    <a:pt x="299943" y="82771"/>
                  </a:lnTo>
                  <a:lnTo>
                    <a:pt x="275705" y="119019"/>
                  </a:lnTo>
                  <a:lnTo>
                    <a:pt x="246613" y="151327"/>
                  </a:lnTo>
                  <a:lnTo>
                    <a:pt x="213201" y="179308"/>
                  </a:lnTo>
                  <a:lnTo>
                    <a:pt x="176001" y="202576"/>
                  </a:lnTo>
                  <a:lnTo>
                    <a:pt x="135548" y="220744"/>
                  </a:lnTo>
                  <a:lnTo>
                    <a:pt x="92374" y="233428"/>
                  </a:lnTo>
                  <a:lnTo>
                    <a:pt x="47014" y="240239"/>
                  </a:lnTo>
                  <a:lnTo>
                    <a:pt x="0" y="24079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60819" y="3305556"/>
              <a:ext cx="188975" cy="18288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85459" y="2903219"/>
              <a:ext cx="109727" cy="12192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30895" y="2290572"/>
              <a:ext cx="153924" cy="22097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23276" y="1897379"/>
              <a:ext cx="153924" cy="21945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41564" y="3585971"/>
              <a:ext cx="152400" cy="22098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41564" y="4026408"/>
              <a:ext cx="152400" cy="21945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65903" y="3599687"/>
              <a:ext cx="153924" cy="21945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88763" y="3997452"/>
              <a:ext cx="152400" cy="220980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6230" y="5068749"/>
            <a:ext cx="11885295" cy="72072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569335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113030" algn="ctr">
              <a:lnSpc>
                <a:spcPct val="100000"/>
              </a:lnSpc>
              <a:spcBef>
                <a:spcPts val="720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23215" y="5904382"/>
            <a:ext cx="2632710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04" dirty="0">
                <a:latin typeface="Arial"/>
                <a:cs typeface="Arial"/>
              </a:rPr>
              <a:t>diminuer
le</a:t>
            </a:r>
            <a:r>
              <a:rPr sz="1200" b="1" dirty="0">
                <a:latin typeface="Arial"/>
                <a:cs typeface="Arial"/>
              </a:rPr>
              <a:t> nombre de joueurs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-10" dirty="0">
                <a:latin typeface="Arial"/>
                <a:cs typeface="Arial"/>
              </a:rPr>
              <a:t> équipe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0439" y="1186434"/>
            <a:ext cx="3102610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10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MULTI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-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BUT</a:t>
            </a:r>
            <a:endParaRPr sz="1600">
              <a:latin typeface="Arial Black"/>
              <a:cs typeface="Arial Black"/>
            </a:endParaRPr>
          </a:p>
          <a:p>
            <a:pPr marL="1082675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124702" y="5866891"/>
            <a:ext cx="27247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Orienter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Mettre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autour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terrain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623060" y="2051304"/>
            <a:ext cx="317500" cy="365760"/>
            <a:chOff x="1623060" y="2051304"/>
            <a:chExt cx="317500" cy="365760"/>
          </a:xfrm>
        </p:grpSpPr>
        <p:sp>
          <p:nvSpPr>
            <p:cNvPr id="75" name="object 75"/>
            <p:cNvSpPr/>
            <p:nvPr/>
          </p:nvSpPr>
          <p:spPr>
            <a:xfrm>
              <a:off x="1627632" y="2055876"/>
              <a:ext cx="307975" cy="356870"/>
            </a:xfrm>
            <a:custGeom>
              <a:avLst/>
              <a:gdLst/>
              <a:ahLst/>
              <a:cxnLst/>
              <a:rect l="l" t="t" r="r" b="b"/>
              <a:pathLst>
                <a:path w="307975" h="356869">
                  <a:moveTo>
                    <a:pt x="307848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7848" y="356615"/>
                  </a:lnTo>
                  <a:lnTo>
                    <a:pt x="307848" y="293750"/>
                  </a:lnTo>
                  <a:lnTo>
                    <a:pt x="38481" y="293750"/>
                  </a:lnTo>
                  <a:lnTo>
                    <a:pt x="38481" y="62864"/>
                  </a:lnTo>
                  <a:lnTo>
                    <a:pt x="307848" y="62864"/>
                  </a:lnTo>
                  <a:lnTo>
                    <a:pt x="307848" y="0"/>
                  </a:lnTo>
                  <a:close/>
                </a:path>
                <a:path w="307975" h="356869">
                  <a:moveTo>
                    <a:pt x="307848" y="62864"/>
                  </a:moveTo>
                  <a:lnTo>
                    <a:pt x="38481" y="62864"/>
                  </a:lnTo>
                  <a:lnTo>
                    <a:pt x="269367" y="178308"/>
                  </a:lnTo>
                  <a:lnTo>
                    <a:pt x="38481" y="293750"/>
                  </a:lnTo>
                  <a:lnTo>
                    <a:pt x="307848" y="293750"/>
                  </a:lnTo>
                  <a:lnTo>
                    <a:pt x="307848" y="6286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61541" y="2114169"/>
              <a:ext cx="240030" cy="24003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627632" y="2055876"/>
              <a:ext cx="307975" cy="356870"/>
            </a:xfrm>
            <a:custGeom>
              <a:avLst/>
              <a:gdLst/>
              <a:ahLst/>
              <a:cxnLst/>
              <a:rect l="l" t="t" r="r" b="b"/>
              <a:pathLst>
                <a:path w="307975" h="356869">
                  <a:moveTo>
                    <a:pt x="0" y="356615"/>
                  </a:moveTo>
                  <a:lnTo>
                    <a:pt x="307848" y="356615"/>
                  </a:lnTo>
                  <a:lnTo>
                    <a:pt x="307848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730233" y="2241930"/>
            <a:ext cx="28498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Il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faut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attaquer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buts </a:t>
            </a:r>
            <a:r>
              <a:rPr sz="1600" b="1" spc="-770" dirty="0">
                <a:latin typeface="Arial"/>
                <a:cs typeface="Arial"/>
              </a:rPr>
              <a:t>et
défendre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buts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touches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font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au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pied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40335" indent="-128270">
              <a:lnSpc>
                <a:spcPct val="100000"/>
              </a:lnSpc>
              <a:buChar char="•"/>
              <a:tabLst>
                <a:tab pos="140970" algn="l"/>
              </a:tabLst>
            </a:pPr>
            <a:r>
              <a:rPr sz="1600" b="1" dirty="0">
                <a:latin typeface="Arial"/>
                <a:cs typeface="Arial"/>
              </a:rPr>
              <a:t>Par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conduite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balle</a:t>
            </a:r>
            <a:endParaRPr sz="1600">
              <a:latin typeface="Arial"/>
              <a:cs typeface="Arial"/>
            </a:endParaRPr>
          </a:p>
          <a:p>
            <a:pPr marL="140335" indent="-128270">
              <a:lnSpc>
                <a:spcPct val="100000"/>
              </a:lnSpc>
              <a:buChar char="•"/>
              <a:tabLst>
                <a:tab pos="140970" algn="l"/>
              </a:tabLst>
            </a:pPr>
            <a:r>
              <a:rPr sz="1600" b="1" dirty="0">
                <a:latin typeface="Arial"/>
                <a:cs typeface="Arial"/>
              </a:rPr>
              <a:t>Par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passe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604631" y="4070680"/>
            <a:ext cx="349821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but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marqué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buts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Arial"/>
                <a:cs typeface="Arial"/>
              </a:rPr>
              <a:t>excentrés.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but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marqué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les</a:t>
            </a:r>
            <a:r>
              <a:rPr sz="1600" b="1" spc="200" dirty="0">
                <a:latin typeface="Arial"/>
                <a:cs typeface="Arial"/>
              </a:rPr>
              <a:t> </a:t>
            </a:r>
            <a:r>
              <a:rPr sz="1600" b="1" spc="-570" dirty="0">
                <a:latin typeface="Arial"/>
                <a:cs typeface="Arial"/>
              </a:rPr>
              <a:t>b</a:t>
            </a:r>
            <a:r>
              <a:rPr sz="1600" b="1" spc="-580" dirty="0">
                <a:latin typeface="Arial"/>
                <a:cs typeface="Arial"/>
              </a:rPr>
              <a:t>u</a:t>
            </a:r>
            <a:r>
              <a:rPr sz="1600" b="1" spc="-570" dirty="0">
                <a:latin typeface="Arial"/>
                <a:cs typeface="Arial"/>
              </a:rPr>
              <a:t>ts
</a:t>
            </a:r>
            <a:r>
              <a:rPr sz="1600" b="1" spc="-575" dirty="0">
                <a:latin typeface="Arial"/>
                <a:cs typeface="Arial"/>
              </a:rPr>
              <a:t>axiaux.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216020" y="5903467"/>
            <a:ext cx="2602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Ajouter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 joueur en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tant </a:t>
            </a:r>
            <a:r>
              <a:rPr sz="1200" b="1" spc="-25" dirty="0">
                <a:latin typeface="Arial"/>
                <a:cs typeface="Arial"/>
              </a:rPr>
              <a:t>que</a:t>
            </a:r>
            <a:r>
              <a:rPr sz="1200" b="1" spc="400" dirty="0">
                <a:latin typeface="Arial"/>
                <a:cs typeface="Arial"/>
              </a:rPr>
              <a:t> </a:t>
            </a:r>
            <a:r>
              <a:rPr sz="1200" b="1" spc="-450" dirty="0">
                <a:latin typeface="Arial"/>
                <a:cs typeface="Arial"/>
              </a:rPr>
              <a:t>goal
volant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247758" y="5887618"/>
            <a:ext cx="2714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identifier 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cibles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15" dirty="0">
                <a:latin typeface="Arial"/>
                <a:cs typeface="Arial"/>
              </a:rPr>
              <a:t>défendre
et</a:t>
            </a:r>
            <a:r>
              <a:rPr sz="1200" b="1" spc="-10" dirty="0">
                <a:latin typeface="Arial"/>
                <a:cs typeface="Arial"/>
              </a:rPr>
              <a:t> attaquer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L’occupation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l’espace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247758" y="6436258"/>
            <a:ext cx="150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533144"/>
            <a:ext cx="3954779" cy="466725"/>
            <a:chOff x="112776" y="1533144"/>
            <a:chExt cx="3954779" cy="466725"/>
          </a:xfrm>
        </p:grpSpPr>
        <p:sp>
          <p:nvSpPr>
            <p:cNvPr id="3" name="object 3"/>
            <p:cNvSpPr/>
            <p:nvPr/>
          </p:nvSpPr>
          <p:spPr>
            <a:xfrm>
              <a:off x="117348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8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88894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4779" y="2048255"/>
            <a:ext cx="3982720" cy="844550"/>
            <a:chOff x="144779" y="2048255"/>
            <a:chExt cx="3982720" cy="844550"/>
          </a:xfrm>
        </p:grpSpPr>
        <p:sp>
          <p:nvSpPr>
            <p:cNvPr id="7" name="object 7"/>
            <p:cNvSpPr/>
            <p:nvPr/>
          </p:nvSpPr>
          <p:spPr>
            <a:xfrm>
              <a:off x="144780" y="2048268"/>
              <a:ext cx="3977640" cy="840105"/>
            </a:xfrm>
            <a:custGeom>
              <a:avLst/>
              <a:gdLst/>
              <a:ahLst/>
              <a:cxnLst/>
              <a:rect l="l" t="t" r="r" b="b"/>
              <a:pathLst>
                <a:path w="3977640" h="840105">
                  <a:moveTo>
                    <a:pt x="3906012" y="0"/>
                  </a:moveTo>
                  <a:lnTo>
                    <a:pt x="0" y="0"/>
                  </a:lnTo>
                  <a:lnTo>
                    <a:pt x="0" y="358127"/>
                  </a:lnTo>
                  <a:lnTo>
                    <a:pt x="3906012" y="358127"/>
                  </a:lnTo>
                  <a:lnTo>
                    <a:pt x="3906012" y="0"/>
                  </a:lnTo>
                  <a:close/>
                </a:path>
                <a:path w="3977640" h="840105">
                  <a:moveTo>
                    <a:pt x="3977640" y="400799"/>
                  </a:moveTo>
                  <a:lnTo>
                    <a:pt x="2999232" y="400799"/>
                  </a:lnTo>
                  <a:lnTo>
                    <a:pt x="2999232" y="839711"/>
                  </a:lnTo>
                  <a:lnTo>
                    <a:pt x="3977640" y="839711"/>
                  </a:lnTo>
                  <a:lnTo>
                    <a:pt x="3977640" y="40079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4012" y="2449067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0" y="438912"/>
                  </a:moveTo>
                  <a:lnTo>
                    <a:pt x="978408" y="438912"/>
                  </a:lnTo>
                  <a:lnTo>
                    <a:pt x="97840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627632" y="2055876"/>
            <a:ext cx="307975" cy="356870"/>
            <a:chOff x="1627632" y="2055876"/>
            <a:chExt cx="307975" cy="356870"/>
          </a:xfrm>
        </p:grpSpPr>
        <p:sp>
          <p:nvSpPr>
            <p:cNvPr id="10" name="object 10"/>
            <p:cNvSpPr/>
            <p:nvPr/>
          </p:nvSpPr>
          <p:spPr>
            <a:xfrm>
              <a:off x="1627632" y="2055876"/>
              <a:ext cx="307975" cy="356870"/>
            </a:xfrm>
            <a:custGeom>
              <a:avLst/>
              <a:gdLst/>
              <a:ahLst/>
              <a:cxnLst/>
              <a:rect l="l" t="t" r="r" b="b"/>
              <a:pathLst>
                <a:path w="307975" h="356869">
                  <a:moveTo>
                    <a:pt x="307848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7848" y="356615"/>
                  </a:lnTo>
                  <a:lnTo>
                    <a:pt x="307848" y="293750"/>
                  </a:lnTo>
                  <a:lnTo>
                    <a:pt x="38481" y="293750"/>
                  </a:lnTo>
                  <a:lnTo>
                    <a:pt x="38481" y="62864"/>
                  </a:lnTo>
                  <a:lnTo>
                    <a:pt x="307848" y="62864"/>
                  </a:lnTo>
                  <a:lnTo>
                    <a:pt x="307848" y="0"/>
                  </a:lnTo>
                  <a:close/>
                </a:path>
                <a:path w="307975" h="356869">
                  <a:moveTo>
                    <a:pt x="307848" y="62864"/>
                  </a:moveTo>
                  <a:lnTo>
                    <a:pt x="38481" y="62864"/>
                  </a:lnTo>
                  <a:lnTo>
                    <a:pt x="269367" y="178308"/>
                  </a:lnTo>
                  <a:lnTo>
                    <a:pt x="38481" y="293750"/>
                  </a:lnTo>
                  <a:lnTo>
                    <a:pt x="307848" y="293750"/>
                  </a:lnTo>
                  <a:lnTo>
                    <a:pt x="307848" y="6286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1541" y="2114169"/>
              <a:ext cx="240030" cy="240030"/>
            </a:xfrm>
            <a:prstGeom prst="rect">
              <a:avLst/>
            </a:prstGeom>
          </p:spPr>
        </p:pic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54686" y="2039873"/>
          <a:ext cx="3891915" cy="86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5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505">
                <a:tc gridSpan="2"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JANVIER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FEVRIER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marL="216535" marR="105410" indent="-400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00" spc="-175" dirty="0">
                          <a:latin typeface="Arial"/>
                          <a:cs typeface="Arial"/>
                        </a:rPr>
                        <a:t>Découverte
de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la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cible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2164079" y="2465832"/>
            <a:ext cx="931544" cy="448309"/>
            <a:chOff x="2164079" y="2465832"/>
            <a:chExt cx="931544" cy="448309"/>
          </a:xfrm>
        </p:grpSpPr>
        <p:sp>
          <p:nvSpPr>
            <p:cNvPr id="14" name="object 14"/>
            <p:cNvSpPr/>
            <p:nvPr/>
          </p:nvSpPr>
          <p:spPr>
            <a:xfrm>
              <a:off x="2168651" y="2470404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68651" y="2470404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76337" y="2454973"/>
            <a:ext cx="931544" cy="448945"/>
            <a:chOff x="1176337" y="2454973"/>
            <a:chExt cx="931544" cy="448945"/>
          </a:xfrm>
        </p:grpSpPr>
        <p:sp>
          <p:nvSpPr>
            <p:cNvPr id="17" name="object 17"/>
            <p:cNvSpPr/>
            <p:nvPr/>
          </p:nvSpPr>
          <p:spPr>
            <a:xfrm>
              <a:off x="1181100" y="2459735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1100" y="2459735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11376" y="2503373"/>
            <a:ext cx="847725" cy="33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Découverte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33020" algn="ctr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Arial"/>
                <a:cs typeface="Arial"/>
              </a:rPr>
              <a:t>l’adversaire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37407" y="2478404"/>
            <a:ext cx="9690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</a:pPr>
            <a:r>
              <a:rPr sz="1000" b="1" spc="-229" dirty="0">
                <a:solidFill>
                  <a:srgbClr val="FFFFFF"/>
                </a:solidFill>
                <a:latin typeface="Arial"/>
                <a:cs typeface="Arial"/>
              </a:rPr>
              <a:t>Développement
moteur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30m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4x4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706611" y="1251203"/>
            <a:ext cx="3209925" cy="447040"/>
            <a:chOff x="8706611" y="1251203"/>
            <a:chExt cx="3209925" cy="447040"/>
          </a:xfrm>
        </p:grpSpPr>
        <p:sp>
          <p:nvSpPr>
            <p:cNvPr id="23" name="object 23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312750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127502" y="437388"/>
                  </a:lnTo>
                  <a:lnTo>
                    <a:pt x="3155876" y="431659"/>
                  </a:lnTo>
                  <a:lnTo>
                    <a:pt x="3179048" y="416036"/>
                  </a:lnTo>
                  <a:lnTo>
                    <a:pt x="3194671" y="392864"/>
                  </a:lnTo>
                  <a:lnTo>
                    <a:pt x="3200400" y="364489"/>
                  </a:lnTo>
                  <a:lnTo>
                    <a:pt x="3200400" y="72898"/>
                  </a:lnTo>
                  <a:lnTo>
                    <a:pt x="3194671" y="44523"/>
                  </a:lnTo>
                  <a:lnTo>
                    <a:pt x="3179048" y="21351"/>
                  </a:lnTo>
                  <a:lnTo>
                    <a:pt x="3155876" y="5728"/>
                  </a:lnTo>
                  <a:lnTo>
                    <a:pt x="31275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127502" y="0"/>
                  </a:lnTo>
                  <a:lnTo>
                    <a:pt x="3155876" y="5728"/>
                  </a:lnTo>
                  <a:lnTo>
                    <a:pt x="3179048" y="21351"/>
                  </a:lnTo>
                  <a:lnTo>
                    <a:pt x="3194671" y="44523"/>
                  </a:lnTo>
                  <a:lnTo>
                    <a:pt x="3200400" y="72898"/>
                  </a:lnTo>
                  <a:lnTo>
                    <a:pt x="3200400" y="364489"/>
                  </a:lnTo>
                  <a:lnTo>
                    <a:pt x="3194671" y="392864"/>
                  </a:lnTo>
                  <a:lnTo>
                    <a:pt x="3179048" y="416036"/>
                  </a:lnTo>
                  <a:lnTo>
                    <a:pt x="3155876" y="431659"/>
                  </a:lnTo>
                  <a:lnTo>
                    <a:pt x="31275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398634" y="132448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26423" y="1737360"/>
            <a:ext cx="3185160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892175">
              <a:lnSpc>
                <a:spcPct val="100000"/>
              </a:lnSpc>
              <a:spcBef>
                <a:spcPts val="39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04147" y="3712464"/>
            <a:ext cx="3130550" cy="32004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R="125095" algn="ctr">
              <a:lnSpc>
                <a:spcPct val="100000"/>
              </a:lnSpc>
              <a:spcBef>
                <a:spcPts val="45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21483" y="2505582"/>
            <a:ext cx="769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95"/>
              </a:spcBef>
            </a:pPr>
            <a:r>
              <a:rPr sz="1000" spc="-145" dirty="0">
                <a:latin typeface="Arial"/>
                <a:cs typeface="Arial"/>
              </a:rPr>
              <a:t>Reconnaître
Le</a:t>
            </a:r>
            <a:r>
              <a:rPr sz="1000" spc="-10" dirty="0">
                <a:latin typeface="Arial"/>
                <a:cs typeface="Arial"/>
              </a:rPr>
              <a:t> partenaire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8973" y="5146357"/>
            <a:ext cx="11919585" cy="678815"/>
            <a:chOff x="168973" y="5146357"/>
            <a:chExt cx="11919585" cy="678815"/>
          </a:xfrm>
        </p:grpSpPr>
        <p:sp>
          <p:nvSpPr>
            <p:cNvPr id="33" name="object 33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11855958" y="0"/>
                  </a:moveTo>
                  <a:lnTo>
                    <a:pt x="54102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2" y="324611"/>
                  </a:lnTo>
                  <a:lnTo>
                    <a:pt x="11855958" y="324611"/>
                  </a:lnTo>
                  <a:lnTo>
                    <a:pt x="11877002" y="320355"/>
                  </a:lnTo>
                  <a:lnTo>
                    <a:pt x="11894200" y="308752"/>
                  </a:lnTo>
                  <a:lnTo>
                    <a:pt x="11905803" y="291554"/>
                  </a:lnTo>
                  <a:lnTo>
                    <a:pt x="11910060" y="270509"/>
                  </a:lnTo>
                  <a:lnTo>
                    <a:pt x="11910060" y="54101"/>
                  </a:lnTo>
                  <a:lnTo>
                    <a:pt x="11905803" y="33057"/>
                  </a:lnTo>
                  <a:lnTo>
                    <a:pt x="11894200" y="15859"/>
                  </a:lnTo>
                  <a:lnTo>
                    <a:pt x="11877002" y="4256"/>
                  </a:lnTo>
                  <a:lnTo>
                    <a:pt x="1185595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2" y="0"/>
                  </a:lnTo>
                  <a:lnTo>
                    <a:pt x="11855958" y="0"/>
                  </a:lnTo>
                  <a:lnTo>
                    <a:pt x="11877002" y="4256"/>
                  </a:lnTo>
                  <a:lnTo>
                    <a:pt x="11894200" y="15859"/>
                  </a:lnTo>
                  <a:lnTo>
                    <a:pt x="11905803" y="33057"/>
                  </a:lnTo>
                  <a:lnTo>
                    <a:pt x="11910060" y="54101"/>
                  </a:lnTo>
                  <a:lnTo>
                    <a:pt x="11910060" y="270509"/>
                  </a:lnTo>
                  <a:lnTo>
                    <a:pt x="11905803" y="291554"/>
                  </a:lnTo>
                  <a:lnTo>
                    <a:pt x="11894200" y="308752"/>
                  </a:lnTo>
                  <a:lnTo>
                    <a:pt x="11877002" y="320355"/>
                  </a:lnTo>
                  <a:lnTo>
                    <a:pt x="11855958" y="324611"/>
                  </a:lnTo>
                  <a:lnTo>
                    <a:pt x="54102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4226052" y="1254252"/>
            <a:ext cx="4288790" cy="3769360"/>
            <a:chOff x="4226052" y="1254252"/>
            <a:chExt cx="4288790" cy="3769360"/>
          </a:xfrm>
        </p:grpSpPr>
        <p:sp>
          <p:nvSpPr>
            <p:cNvPr id="44" name="object 44"/>
            <p:cNvSpPr/>
            <p:nvPr/>
          </p:nvSpPr>
          <p:spPr>
            <a:xfrm>
              <a:off x="4230624" y="1258824"/>
              <a:ext cx="4279900" cy="3759835"/>
            </a:xfrm>
            <a:custGeom>
              <a:avLst/>
              <a:gdLst/>
              <a:ahLst/>
              <a:cxnLst/>
              <a:rect l="l" t="t" r="r" b="b"/>
              <a:pathLst>
                <a:path w="4279900" h="3759835">
                  <a:moveTo>
                    <a:pt x="4279391" y="0"/>
                  </a:moveTo>
                  <a:lnTo>
                    <a:pt x="0" y="0"/>
                  </a:lnTo>
                  <a:lnTo>
                    <a:pt x="0" y="3759707"/>
                  </a:lnTo>
                  <a:lnTo>
                    <a:pt x="4279391" y="3759707"/>
                  </a:lnTo>
                  <a:lnTo>
                    <a:pt x="427939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30624" y="1258824"/>
              <a:ext cx="4279900" cy="3759835"/>
            </a:xfrm>
            <a:custGeom>
              <a:avLst/>
              <a:gdLst/>
              <a:ahLst/>
              <a:cxnLst/>
              <a:rect l="l" t="t" r="r" b="b"/>
              <a:pathLst>
                <a:path w="4279900" h="3759835">
                  <a:moveTo>
                    <a:pt x="0" y="3759707"/>
                  </a:moveTo>
                  <a:lnTo>
                    <a:pt x="4279391" y="3759707"/>
                  </a:lnTo>
                  <a:lnTo>
                    <a:pt x="4279391" y="0"/>
                  </a:lnTo>
                  <a:lnTo>
                    <a:pt x="0" y="0"/>
                  </a:lnTo>
                  <a:lnTo>
                    <a:pt x="0" y="37597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4108" y="3288791"/>
              <a:ext cx="188976" cy="18288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4744" y="1520952"/>
              <a:ext cx="188975" cy="18288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3744" y="4543043"/>
              <a:ext cx="188976" cy="18440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744977" y="1434846"/>
              <a:ext cx="114935" cy="403860"/>
            </a:xfrm>
            <a:custGeom>
              <a:avLst/>
              <a:gdLst/>
              <a:ahLst/>
              <a:cxnLst/>
              <a:rect l="l" t="t" r="r" b="b"/>
              <a:pathLst>
                <a:path w="114934" h="403860">
                  <a:moveTo>
                    <a:pt x="44315" y="403859"/>
                  </a:moveTo>
                  <a:lnTo>
                    <a:pt x="23685" y="364012"/>
                  </a:lnTo>
                  <a:lnTo>
                    <a:pt x="9496" y="322319"/>
                  </a:lnTo>
                  <a:lnTo>
                    <a:pt x="1638" y="279429"/>
                  </a:lnTo>
                  <a:lnTo>
                    <a:pt x="0" y="235988"/>
                  </a:lnTo>
                  <a:lnTo>
                    <a:pt x="4469" y="192643"/>
                  </a:lnTo>
                  <a:lnTo>
                    <a:pt x="14936" y="150040"/>
                  </a:lnTo>
                  <a:lnTo>
                    <a:pt x="31288" y="108828"/>
                  </a:lnTo>
                  <a:lnTo>
                    <a:pt x="53415" y="69652"/>
                  </a:lnTo>
                  <a:lnTo>
                    <a:pt x="81205" y="33161"/>
                  </a:lnTo>
                  <a:lnTo>
                    <a:pt x="11454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30801" y="3236341"/>
              <a:ext cx="353060" cy="212725"/>
            </a:xfrm>
            <a:custGeom>
              <a:avLst/>
              <a:gdLst/>
              <a:ahLst/>
              <a:cxnLst/>
              <a:rect l="l" t="t" r="r" b="b"/>
              <a:pathLst>
                <a:path w="353060" h="212725">
                  <a:moveTo>
                    <a:pt x="353060" y="207263"/>
                  </a:moveTo>
                  <a:lnTo>
                    <a:pt x="308527" y="212546"/>
                  </a:lnTo>
                  <a:lnTo>
                    <a:pt x="264537" y="211165"/>
                  </a:lnTo>
                  <a:lnTo>
                    <a:pt x="221656" y="203452"/>
                  </a:lnTo>
                  <a:lnTo>
                    <a:pt x="180447" y="189737"/>
                  </a:lnTo>
                  <a:lnTo>
                    <a:pt x="141478" y="170354"/>
                  </a:lnTo>
                  <a:lnTo>
                    <a:pt x="105312" y="145633"/>
                  </a:lnTo>
                  <a:lnTo>
                    <a:pt x="72516" y="115905"/>
                  </a:lnTo>
                  <a:lnTo>
                    <a:pt x="43655" y="81503"/>
                  </a:lnTo>
                  <a:lnTo>
                    <a:pt x="19294" y="4275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1896" y="2305812"/>
              <a:ext cx="153924" cy="21945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18348" y="3598163"/>
              <a:ext cx="188975" cy="18135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9704" y="2743200"/>
              <a:ext cx="153924" cy="21945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4568" y="4276344"/>
              <a:ext cx="152400" cy="2194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94276" y="1911096"/>
              <a:ext cx="153924" cy="22098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64224" y="3102863"/>
              <a:ext cx="153924" cy="21945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93408" y="3430524"/>
              <a:ext cx="153924" cy="22098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74464" y="3514344"/>
              <a:ext cx="187452" cy="18288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398264" y="3484625"/>
              <a:ext cx="373380" cy="182880"/>
            </a:xfrm>
            <a:custGeom>
              <a:avLst/>
              <a:gdLst/>
              <a:ahLst/>
              <a:cxnLst/>
              <a:rect l="l" t="t" r="r" b="b"/>
              <a:pathLst>
                <a:path w="373379" h="182879">
                  <a:moveTo>
                    <a:pt x="373252" y="169544"/>
                  </a:moveTo>
                  <a:lnTo>
                    <a:pt x="329496" y="179511"/>
                  </a:lnTo>
                  <a:lnTo>
                    <a:pt x="285569" y="182770"/>
                  </a:lnTo>
                  <a:lnTo>
                    <a:pt x="242072" y="179593"/>
                  </a:lnTo>
                  <a:lnTo>
                    <a:pt x="199604" y="170252"/>
                  </a:lnTo>
                  <a:lnTo>
                    <a:pt x="158765" y="155019"/>
                  </a:lnTo>
                  <a:lnTo>
                    <a:pt x="120156" y="134166"/>
                  </a:lnTo>
                  <a:lnTo>
                    <a:pt x="84375" y="107966"/>
                  </a:lnTo>
                  <a:lnTo>
                    <a:pt x="52022" y="76690"/>
                  </a:lnTo>
                  <a:lnTo>
                    <a:pt x="23697" y="406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4748" y="4363212"/>
              <a:ext cx="188975" cy="18135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934837" y="4241800"/>
              <a:ext cx="246379" cy="328295"/>
            </a:xfrm>
            <a:custGeom>
              <a:avLst/>
              <a:gdLst/>
              <a:ahLst/>
              <a:cxnLst/>
              <a:rect l="l" t="t" r="r" b="b"/>
              <a:pathLst>
                <a:path w="246379" h="328295">
                  <a:moveTo>
                    <a:pt x="245745" y="0"/>
                  </a:moveTo>
                  <a:lnTo>
                    <a:pt x="246089" y="44874"/>
                  </a:lnTo>
                  <a:lnTo>
                    <a:pt x="239841" y="88469"/>
                  </a:lnTo>
                  <a:lnTo>
                    <a:pt x="227396" y="130259"/>
                  </a:lnTo>
                  <a:lnTo>
                    <a:pt x="209150" y="169720"/>
                  </a:lnTo>
                  <a:lnTo>
                    <a:pt x="185499" y="206327"/>
                  </a:lnTo>
                  <a:lnTo>
                    <a:pt x="156837" y="239554"/>
                  </a:lnTo>
                  <a:lnTo>
                    <a:pt x="123561" y="268877"/>
                  </a:lnTo>
                  <a:lnTo>
                    <a:pt x="86066" y="293770"/>
                  </a:lnTo>
                  <a:lnTo>
                    <a:pt x="44747" y="313708"/>
                  </a:lnTo>
                  <a:lnTo>
                    <a:pt x="0" y="328168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97398" y="1367409"/>
              <a:ext cx="137795" cy="395605"/>
            </a:xfrm>
            <a:custGeom>
              <a:avLst/>
              <a:gdLst/>
              <a:ahLst/>
              <a:cxnLst/>
              <a:rect l="l" t="t" r="r" b="b"/>
              <a:pathLst>
                <a:path w="137795" h="395605">
                  <a:moveTo>
                    <a:pt x="31087" y="395350"/>
                  </a:moveTo>
                  <a:lnTo>
                    <a:pt x="14203" y="353759"/>
                  </a:lnTo>
                  <a:lnTo>
                    <a:pt x="3898" y="310940"/>
                  </a:lnTo>
                  <a:lnTo>
                    <a:pt x="0" y="267525"/>
                  </a:lnTo>
                  <a:lnTo>
                    <a:pt x="2336" y="224146"/>
                  </a:lnTo>
                  <a:lnTo>
                    <a:pt x="10735" y="181435"/>
                  </a:lnTo>
                  <a:lnTo>
                    <a:pt x="25024" y="140023"/>
                  </a:lnTo>
                  <a:lnTo>
                    <a:pt x="45032" y="100541"/>
                  </a:lnTo>
                  <a:lnTo>
                    <a:pt x="70585" y="63622"/>
                  </a:lnTo>
                  <a:lnTo>
                    <a:pt x="101512" y="29898"/>
                  </a:lnTo>
                  <a:lnTo>
                    <a:pt x="13764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9276" y="1453896"/>
              <a:ext cx="188975" cy="18440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294374" y="4439031"/>
              <a:ext cx="241300" cy="332740"/>
            </a:xfrm>
            <a:custGeom>
              <a:avLst/>
              <a:gdLst/>
              <a:ahLst/>
              <a:cxnLst/>
              <a:rect l="l" t="t" r="r" b="b"/>
              <a:pathLst>
                <a:path w="241300" h="332739">
                  <a:moveTo>
                    <a:pt x="239649" y="0"/>
                  </a:moveTo>
                  <a:lnTo>
                    <a:pt x="240822" y="44861"/>
                  </a:lnTo>
                  <a:lnTo>
                    <a:pt x="235378" y="88565"/>
                  </a:lnTo>
                  <a:lnTo>
                    <a:pt x="223705" y="130579"/>
                  </a:lnTo>
                  <a:lnTo>
                    <a:pt x="206188" y="170371"/>
                  </a:lnTo>
                  <a:lnTo>
                    <a:pt x="183213" y="207406"/>
                  </a:lnTo>
                  <a:lnTo>
                    <a:pt x="155167" y="241154"/>
                  </a:lnTo>
                  <a:lnTo>
                    <a:pt x="122437" y="271081"/>
                  </a:lnTo>
                  <a:lnTo>
                    <a:pt x="85408" y="296655"/>
                  </a:lnTo>
                  <a:lnTo>
                    <a:pt x="44466" y="317343"/>
                  </a:lnTo>
                  <a:lnTo>
                    <a:pt x="0" y="3326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75803" y="3510534"/>
              <a:ext cx="272415" cy="306705"/>
            </a:xfrm>
            <a:custGeom>
              <a:avLst/>
              <a:gdLst/>
              <a:ahLst/>
              <a:cxnLst/>
              <a:rect l="l" t="t" r="r" b="b"/>
              <a:pathLst>
                <a:path w="272415" h="306704">
                  <a:moveTo>
                    <a:pt x="271906" y="0"/>
                  </a:moveTo>
                  <a:lnTo>
                    <a:pt x="268535" y="44708"/>
                  </a:lnTo>
                  <a:lnTo>
                    <a:pt x="258710" y="87600"/>
                  </a:lnTo>
                  <a:lnTo>
                    <a:pt x="242866" y="128185"/>
                  </a:lnTo>
                  <a:lnTo>
                    <a:pt x="221440" y="165971"/>
                  </a:lnTo>
                  <a:lnTo>
                    <a:pt x="194865" y="200469"/>
                  </a:lnTo>
                  <a:lnTo>
                    <a:pt x="163578" y="231187"/>
                  </a:lnTo>
                  <a:lnTo>
                    <a:pt x="128012" y="257635"/>
                  </a:lnTo>
                  <a:lnTo>
                    <a:pt x="88604" y="279322"/>
                  </a:lnTo>
                  <a:lnTo>
                    <a:pt x="45788" y="295758"/>
                  </a:lnTo>
                  <a:lnTo>
                    <a:pt x="0" y="30645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50123" y="3351275"/>
              <a:ext cx="188975" cy="18440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29756" y="1531620"/>
              <a:ext cx="111251" cy="12192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99432" y="3488436"/>
              <a:ext cx="111252" cy="1219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02250" y="1557528"/>
              <a:ext cx="3003550" cy="3264407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86230" y="5068749"/>
            <a:ext cx="11885295" cy="72072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569335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113030" algn="ctr">
              <a:lnSpc>
                <a:spcPct val="100000"/>
              </a:lnSpc>
              <a:spcBef>
                <a:spcPts val="720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23215" y="5904382"/>
            <a:ext cx="2653665" cy="5378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150" dirty="0">
                <a:latin typeface="Arial"/>
                <a:cs typeface="Arial"/>
              </a:rPr>
              <a:t>nombre
de</a:t>
            </a:r>
            <a:r>
              <a:rPr sz="1200" b="1" dirty="0">
                <a:latin typeface="Arial"/>
                <a:cs typeface="Arial"/>
              </a:rPr>
              <a:t> joueurs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équipe mais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54" dirty="0">
                <a:latin typeface="Arial"/>
                <a:cs typeface="Arial"/>
              </a:rPr>
              <a:t>agrandir
l’espace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0439" y="1186434"/>
            <a:ext cx="3243580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11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16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LOCOMOTIVE</a:t>
            </a:r>
            <a:endParaRPr sz="1600">
              <a:latin typeface="Arial Black"/>
              <a:cs typeface="Arial Black"/>
            </a:endParaRPr>
          </a:p>
          <a:p>
            <a:pPr marL="1082675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124702" y="5900420"/>
            <a:ext cx="239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Orienter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78" name="object 7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728329" y="2172080"/>
            <a:ext cx="32175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13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joueurs,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(un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de</a:t>
            </a:r>
            <a:r>
              <a:rPr sz="1600" b="1" spc="620" dirty="0">
                <a:latin typeface="Arial"/>
                <a:cs typeface="Arial"/>
              </a:rPr>
              <a:t> </a:t>
            </a:r>
            <a:r>
              <a:rPr sz="1600" b="1" spc="-540" dirty="0">
                <a:latin typeface="Arial"/>
                <a:cs typeface="Arial"/>
              </a:rPr>
              <a:t>chaque
équipe)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1er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effectue </a:t>
            </a:r>
            <a:r>
              <a:rPr sz="1600" b="1" dirty="0">
                <a:latin typeface="Arial"/>
                <a:cs typeface="Arial"/>
              </a:rPr>
              <a:t>un
parcours,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2ème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suit avec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main.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Il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doit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réaliser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même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parcours.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847581" y="4158488"/>
            <a:ext cx="25546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10" dirty="0">
                <a:latin typeface="Arial"/>
                <a:cs typeface="Arial"/>
              </a:rPr>
              <a:t> parcours</a:t>
            </a:r>
            <a:r>
              <a:rPr sz="1600" b="1" spc="200" dirty="0">
                <a:latin typeface="Arial"/>
                <a:cs typeface="Arial"/>
              </a:rPr>
              <a:t>  </a:t>
            </a:r>
            <a:r>
              <a:rPr sz="1600" b="1" spc="-610" dirty="0">
                <a:latin typeface="Arial"/>
                <a:cs typeface="Arial"/>
              </a:rPr>
              <a:t>réalisé
correctement</a:t>
            </a:r>
            <a:r>
              <a:rPr sz="1600" b="1" spc="48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sans </a:t>
            </a:r>
            <a:r>
              <a:rPr sz="1600" b="1" dirty="0">
                <a:latin typeface="Arial"/>
                <a:cs typeface="Arial"/>
              </a:rPr>
              <a:t>faire
tomber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matériel.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174619" y="5838545"/>
            <a:ext cx="26142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Donner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chaque</a:t>
            </a:r>
            <a:r>
              <a:rPr sz="1200" b="1" spc="-10" dirty="0">
                <a:latin typeface="Arial"/>
                <a:cs typeface="Arial"/>
              </a:rPr>
              <a:t> joueur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Placer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pieds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610" dirty="0">
                <a:latin typeface="Arial"/>
                <a:cs typeface="Arial"/>
              </a:rPr>
              <a:t>de
chaque</a:t>
            </a:r>
            <a:r>
              <a:rPr sz="1200" b="1" spc="-10" dirty="0">
                <a:latin typeface="Arial"/>
                <a:cs typeface="Arial"/>
              </a:rPr>
              <a:t> joueur</a:t>
            </a:r>
            <a:endParaRPr sz="1200">
              <a:latin typeface="Arial"/>
              <a:cs typeface="Arial"/>
            </a:endParaRPr>
          </a:p>
          <a:p>
            <a:pPr marL="12700" marR="70993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Complexifier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390" dirty="0">
                <a:latin typeface="Arial"/>
                <a:cs typeface="Arial"/>
              </a:rPr>
              <a:t>parcours
(cerceaux,</a:t>
            </a:r>
            <a:r>
              <a:rPr sz="1200" b="1" spc="-10" dirty="0">
                <a:latin typeface="Arial"/>
                <a:cs typeface="Arial"/>
              </a:rPr>
              <a:t> haies…)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182481" y="5932119"/>
            <a:ext cx="282321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Stimuler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valoriser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 bon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parcours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Contrôler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vitesse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 1er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joueur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ts val="1415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Inverser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rôles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ts val="1415"/>
              </a:lnSpc>
            </a:pPr>
            <a:r>
              <a:rPr sz="1200" spc="-25" dirty="0"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585" y="1532953"/>
            <a:ext cx="3955415" cy="878205"/>
            <a:chOff x="112585" y="1532953"/>
            <a:chExt cx="3955415" cy="878205"/>
          </a:xfrm>
        </p:grpSpPr>
        <p:sp>
          <p:nvSpPr>
            <p:cNvPr id="3" name="object 3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3906012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3906012" y="358139"/>
                  </a:lnTo>
                  <a:lnTo>
                    <a:pt x="3906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0" y="358139"/>
                  </a:moveTo>
                  <a:lnTo>
                    <a:pt x="3906012" y="358139"/>
                  </a:lnTo>
                  <a:lnTo>
                    <a:pt x="3906012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88894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257" y="2048255"/>
            <a:ext cx="1267460" cy="358140"/>
          </a:xfrm>
          <a:prstGeom prst="rect">
            <a:avLst/>
          </a:prstGeom>
          <a:solidFill>
            <a:srgbClr val="4471C4"/>
          </a:solidFill>
          <a:ln w="9143">
            <a:solidFill>
              <a:srgbClr val="0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825"/>
              </a:spcBef>
            </a:pP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MARS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5835" y="2048255"/>
            <a:ext cx="2315210" cy="3581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82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AVRIL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257" y="2406395"/>
            <a:ext cx="936625" cy="481965"/>
          </a:xfrm>
          <a:prstGeom prst="rect">
            <a:avLst/>
          </a:prstGeom>
          <a:solidFill>
            <a:srgbClr val="4471C4"/>
          </a:solidFill>
          <a:ln w="9143">
            <a:solidFill>
              <a:srgbClr val="000000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96215" marR="81280" indent="-40005">
              <a:lnSpc>
                <a:spcPct val="100000"/>
              </a:lnSpc>
              <a:spcBef>
                <a:spcPts val="560"/>
              </a:spcBef>
            </a:pPr>
            <a:r>
              <a:rPr sz="1000" b="1" spc="-175" dirty="0">
                <a:solidFill>
                  <a:srgbClr val="FFFFFF"/>
                </a:solidFill>
                <a:latin typeface="Arial"/>
                <a:cs typeface="Arial"/>
              </a:rPr>
              <a:t>Découverte
de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la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cible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1100" y="2459735"/>
            <a:ext cx="922019" cy="43942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440"/>
              </a:spcBef>
            </a:pPr>
            <a:r>
              <a:rPr sz="1000" spc="-10" dirty="0">
                <a:latin typeface="Arial"/>
                <a:cs typeface="Arial"/>
              </a:rPr>
              <a:t>Découverte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8415" algn="ctr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Arial"/>
                <a:cs typeface="Arial"/>
              </a:rPr>
              <a:t>l’adversaire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44011" y="2449067"/>
            <a:ext cx="978535" cy="43942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294640" marR="50800" indent="-260985">
              <a:lnSpc>
                <a:spcPct val="100000"/>
              </a:lnSpc>
              <a:spcBef>
                <a:spcPts val="590"/>
              </a:spcBef>
            </a:pPr>
            <a:r>
              <a:rPr sz="1000" spc="-215" dirty="0">
                <a:latin typeface="Arial"/>
                <a:cs typeface="Arial"/>
              </a:rPr>
              <a:t>Développement
moteur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4x4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706611" y="1251203"/>
            <a:ext cx="3209925" cy="447040"/>
            <a:chOff x="8706611" y="1251203"/>
            <a:chExt cx="3209925" cy="447040"/>
          </a:xfrm>
        </p:grpSpPr>
        <p:sp>
          <p:nvSpPr>
            <p:cNvPr id="15" name="object 15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312750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127502" y="437388"/>
                  </a:lnTo>
                  <a:lnTo>
                    <a:pt x="3155876" y="431659"/>
                  </a:lnTo>
                  <a:lnTo>
                    <a:pt x="3179048" y="416036"/>
                  </a:lnTo>
                  <a:lnTo>
                    <a:pt x="3194671" y="392864"/>
                  </a:lnTo>
                  <a:lnTo>
                    <a:pt x="3200400" y="364489"/>
                  </a:lnTo>
                  <a:lnTo>
                    <a:pt x="3200400" y="72898"/>
                  </a:lnTo>
                  <a:lnTo>
                    <a:pt x="3194671" y="44523"/>
                  </a:lnTo>
                  <a:lnTo>
                    <a:pt x="3179048" y="21351"/>
                  </a:lnTo>
                  <a:lnTo>
                    <a:pt x="3155876" y="5728"/>
                  </a:lnTo>
                  <a:lnTo>
                    <a:pt x="31275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127502" y="0"/>
                  </a:lnTo>
                  <a:lnTo>
                    <a:pt x="3155876" y="5728"/>
                  </a:lnTo>
                  <a:lnTo>
                    <a:pt x="3179048" y="21351"/>
                  </a:lnTo>
                  <a:lnTo>
                    <a:pt x="3194671" y="44523"/>
                  </a:lnTo>
                  <a:lnTo>
                    <a:pt x="3200400" y="72898"/>
                  </a:lnTo>
                  <a:lnTo>
                    <a:pt x="3200400" y="364489"/>
                  </a:lnTo>
                  <a:lnTo>
                    <a:pt x="3194671" y="392864"/>
                  </a:lnTo>
                  <a:lnTo>
                    <a:pt x="3179048" y="416036"/>
                  </a:lnTo>
                  <a:lnTo>
                    <a:pt x="3155876" y="431659"/>
                  </a:lnTo>
                  <a:lnTo>
                    <a:pt x="31275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398634" y="132448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26423" y="1737360"/>
            <a:ext cx="3185160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892175">
              <a:lnSpc>
                <a:spcPct val="100000"/>
              </a:lnSpc>
              <a:spcBef>
                <a:spcPts val="39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04147" y="3840479"/>
            <a:ext cx="3130550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R="125095" algn="ctr">
              <a:lnSpc>
                <a:spcPct val="100000"/>
              </a:lnSpc>
              <a:spcBef>
                <a:spcPts val="54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68651" y="2470404"/>
            <a:ext cx="922019" cy="43942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65405" marR="104775" indent="27305">
              <a:lnSpc>
                <a:spcPct val="100000"/>
              </a:lnSpc>
              <a:spcBef>
                <a:spcPts val="370"/>
              </a:spcBef>
            </a:pPr>
            <a:r>
              <a:rPr sz="1000" spc="-145" dirty="0">
                <a:latin typeface="Arial"/>
                <a:cs typeface="Arial"/>
              </a:rPr>
              <a:t>Reconnaître
Le</a:t>
            </a:r>
            <a:r>
              <a:rPr sz="1000" spc="-10" dirty="0">
                <a:latin typeface="Arial"/>
                <a:cs typeface="Arial"/>
              </a:rPr>
              <a:t> partenaire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8973" y="5146357"/>
            <a:ext cx="11919585" cy="678815"/>
            <a:chOff x="168973" y="5146357"/>
            <a:chExt cx="11919585" cy="678815"/>
          </a:xfrm>
        </p:grpSpPr>
        <p:sp>
          <p:nvSpPr>
            <p:cNvPr id="25" name="object 25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11855958" y="0"/>
                  </a:moveTo>
                  <a:lnTo>
                    <a:pt x="54102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2" y="324611"/>
                  </a:lnTo>
                  <a:lnTo>
                    <a:pt x="11855958" y="324611"/>
                  </a:lnTo>
                  <a:lnTo>
                    <a:pt x="11877002" y="320355"/>
                  </a:lnTo>
                  <a:lnTo>
                    <a:pt x="11894200" y="308752"/>
                  </a:lnTo>
                  <a:lnTo>
                    <a:pt x="11905803" y="291554"/>
                  </a:lnTo>
                  <a:lnTo>
                    <a:pt x="11910060" y="270509"/>
                  </a:lnTo>
                  <a:lnTo>
                    <a:pt x="11910060" y="54101"/>
                  </a:lnTo>
                  <a:lnTo>
                    <a:pt x="11905803" y="33057"/>
                  </a:lnTo>
                  <a:lnTo>
                    <a:pt x="11894200" y="15859"/>
                  </a:lnTo>
                  <a:lnTo>
                    <a:pt x="11877002" y="4256"/>
                  </a:lnTo>
                  <a:lnTo>
                    <a:pt x="1185595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3736" y="5151120"/>
              <a:ext cx="11910060" cy="325120"/>
            </a:xfrm>
            <a:custGeom>
              <a:avLst/>
              <a:gdLst/>
              <a:ahLst/>
              <a:cxnLst/>
              <a:rect l="l" t="t" r="r" b="b"/>
              <a:pathLst>
                <a:path w="11910060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2" y="0"/>
                  </a:lnTo>
                  <a:lnTo>
                    <a:pt x="11855958" y="0"/>
                  </a:lnTo>
                  <a:lnTo>
                    <a:pt x="11877002" y="4256"/>
                  </a:lnTo>
                  <a:lnTo>
                    <a:pt x="11894200" y="15859"/>
                  </a:lnTo>
                  <a:lnTo>
                    <a:pt x="11905803" y="33057"/>
                  </a:lnTo>
                  <a:lnTo>
                    <a:pt x="11910060" y="54101"/>
                  </a:lnTo>
                  <a:lnTo>
                    <a:pt x="11910060" y="270509"/>
                  </a:lnTo>
                  <a:lnTo>
                    <a:pt x="11905803" y="291554"/>
                  </a:lnTo>
                  <a:lnTo>
                    <a:pt x="11894200" y="308752"/>
                  </a:lnTo>
                  <a:lnTo>
                    <a:pt x="11877002" y="320355"/>
                  </a:lnTo>
                  <a:lnTo>
                    <a:pt x="11855958" y="324611"/>
                  </a:lnTo>
                  <a:lnTo>
                    <a:pt x="54102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15043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201667" y="1243583"/>
            <a:ext cx="4290060" cy="3767454"/>
            <a:chOff x="4201667" y="1243583"/>
            <a:chExt cx="4290060" cy="3767454"/>
          </a:xfrm>
        </p:grpSpPr>
        <p:sp>
          <p:nvSpPr>
            <p:cNvPr id="36" name="object 36"/>
            <p:cNvSpPr/>
            <p:nvPr/>
          </p:nvSpPr>
          <p:spPr>
            <a:xfrm>
              <a:off x="4206239" y="1248155"/>
              <a:ext cx="4281170" cy="3758565"/>
            </a:xfrm>
            <a:custGeom>
              <a:avLst/>
              <a:gdLst/>
              <a:ahLst/>
              <a:cxnLst/>
              <a:rect l="l" t="t" r="r" b="b"/>
              <a:pathLst>
                <a:path w="4281170" h="3758565">
                  <a:moveTo>
                    <a:pt x="4280916" y="0"/>
                  </a:moveTo>
                  <a:lnTo>
                    <a:pt x="0" y="0"/>
                  </a:lnTo>
                  <a:lnTo>
                    <a:pt x="0" y="3758184"/>
                  </a:lnTo>
                  <a:lnTo>
                    <a:pt x="4280916" y="3758184"/>
                  </a:lnTo>
                  <a:lnTo>
                    <a:pt x="428091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06239" y="1248155"/>
              <a:ext cx="4281170" cy="3758565"/>
            </a:xfrm>
            <a:custGeom>
              <a:avLst/>
              <a:gdLst/>
              <a:ahLst/>
              <a:cxnLst/>
              <a:rect l="l" t="t" r="r" b="b"/>
              <a:pathLst>
                <a:path w="4281170" h="3758565">
                  <a:moveTo>
                    <a:pt x="0" y="3758184"/>
                  </a:moveTo>
                  <a:lnTo>
                    <a:pt x="4280916" y="3758184"/>
                  </a:lnTo>
                  <a:lnTo>
                    <a:pt x="4280916" y="0"/>
                  </a:lnTo>
                  <a:lnTo>
                    <a:pt x="0" y="0"/>
                  </a:lnTo>
                  <a:lnTo>
                    <a:pt x="0" y="37581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8491" y="1789175"/>
              <a:ext cx="188976" cy="18288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1275" y="1801367"/>
              <a:ext cx="188975" cy="18288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036053" y="1848024"/>
              <a:ext cx="410209" cy="81915"/>
            </a:xfrm>
            <a:custGeom>
              <a:avLst/>
              <a:gdLst/>
              <a:ahLst/>
              <a:cxnLst/>
              <a:rect l="l" t="t" r="r" b="b"/>
              <a:pathLst>
                <a:path w="410209" h="81914">
                  <a:moveTo>
                    <a:pt x="0" y="69294"/>
                  </a:moveTo>
                  <a:lnTo>
                    <a:pt x="36527" y="43219"/>
                  </a:lnTo>
                  <a:lnTo>
                    <a:pt x="75795" y="23272"/>
                  </a:lnTo>
                  <a:lnTo>
                    <a:pt x="117147" y="9434"/>
                  </a:lnTo>
                  <a:lnTo>
                    <a:pt x="159924" y="1683"/>
                  </a:lnTo>
                  <a:lnTo>
                    <a:pt x="203469" y="0"/>
                  </a:lnTo>
                  <a:lnTo>
                    <a:pt x="247125" y="4362"/>
                  </a:lnTo>
                  <a:lnTo>
                    <a:pt x="290234" y="14751"/>
                  </a:lnTo>
                  <a:lnTo>
                    <a:pt x="332138" y="31145"/>
                  </a:lnTo>
                  <a:lnTo>
                    <a:pt x="372180" y="53524"/>
                  </a:lnTo>
                  <a:lnTo>
                    <a:pt x="409701" y="81867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83987" y="1816113"/>
              <a:ext cx="406400" cy="102870"/>
            </a:xfrm>
            <a:custGeom>
              <a:avLst/>
              <a:gdLst/>
              <a:ahLst/>
              <a:cxnLst/>
              <a:rect l="l" t="t" r="r" b="b"/>
              <a:pathLst>
                <a:path w="406400" h="102869">
                  <a:moveTo>
                    <a:pt x="0" y="52691"/>
                  </a:moveTo>
                  <a:lnTo>
                    <a:pt x="38749" y="30092"/>
                  </a:lnTo>
                  <a:lnTo>
                    <a:pt x="79658" y="13830"/>
                  </a:lnTo>
                  <a:lnTo>
                    <a:pt x="122074" y="3826"/>
                  </a:lnTo>
                  <a:lnTo>
                    <a:pt x="165345" y="0"/>
                  </a:lnTo>
                  <a:lnTo>
                    <a:pt x="208819" y="2272"/>
                  </a:lnTo>
                  <a:lnTo>
                    <a:pt x="251844" y="10565"/>
                  </a:lnTo>
                  <a:lnTo>
                    <a:pt x="293766" y="24798"/>
                  </a:lnTo>
                  <a:lnTo>
                    <a:pt x="333934" y="44892"/>
                  </a:lnTo>
                  <a:lnTo>
                    <a:pt x="371696" y="70769"/>
                  </a:lnTo>
                  <a:lnTo>
                    <a:pt x="406400" y="10234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3835" y="2740151"/>
              <a:ext cx="152400" cy="22098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2983" y="4171188"/>
              <a:ext cx="187452" cy="1813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9703" y="2743200"/>
              <a:ext cx="153924" cy="2194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63383" y="4111751"/>
              <a:ext cx="187452" cy="1828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78496" y="1818131"/>
              <a:ext cx="188975" cy="18135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153401" y="4144391"/>
              <a:ext cx="406400" cy="107314"/>
            </a:xfrm>
            <a:custGeom>
              <a:avLst/>
              <a:gdLst/>
              <a:ahLst/>
              <a:cxnLst/>
              <a:rect l="l" t="t" r="r" b="b"/>
              <a:pathLst>
                <a:path w="406400" h="107314">
                  <a:moveTo>
                    <a:pt x="406019" y="57276"/>
                  </a:moveTo>
                  <a:lnTo>
                    <a:pt x="366861" y="79165"/>
                  </a:lnTo>
                  <a:lnTo>
                    <a:pt x="325644" y="94674"/>
                  </a:lnTo>
                  <a:lnTo>
                    <a:pt x="283018" y="103896"/>
                  </a:lnTo>
                  <a:lnTo>
                    <a:pt x="239636" y="106920"/>
                  </a:lnTo>
                  <a:lnTo>
                    <a:pt x="196151" y="103838"/>
                  </a:lnTo>
                  <a:lnTo>
                    <a:pt x="153214" y="94739"/>
                  </a:lnTo>
                  <a:lnTo>
                    <a:pt x="111479" y="79716"/>
                  </a:lnTo>
                  <a:lnTo>
                    <a:pt x="71596" y="58857"/>
                  </a:lnTo>
                  <a:lnTo>
                    <a:pt x="34219" y="3225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30921" y="1869932"/>
              <a:ext cx="409575" cy="83820"/>
            </a:xfrm>
            <a:custGeom>
              <a:avLst/>
              <a:gdLst/>
              <a:ahLst/>
              <a:cxnLst/>
              <a:rect l="l" t="t" r="r" b="b"/>
              <a:pathLst>
                <a:path w="409575" h="83819">
                  <a:moveTo>
                    <a:pt x="0" y="67579"/>
                  </a:moveTo>
                  <a:lnTo>
                    <a:pt x="36756" y="41850"/>
                  </a:lnTo>
                  <a:lnTo>
                    <a:pt x="76180" y="22253"/>
                  </a:lnTo>
                  <a:lnTo>
                    <a:pt x="117618" y="8762"/>
                  </a:lnTo>
                  <a:lnTo>
                    <a:pt x="160414" y="1352"/>
                  </a:lnTo>
                  <a:lnTo>
                    <a:pt x="203914" y="0"/>
                  </a:lnTo>
                  <a:lnTo>
                    <a:pt x="247464" y="4678"/>
                  </a:lnTo>
                  <a:lnTo>
                    <a:pt x="290408" y="15362"/>
                  </a:lnTo>
                  <a:lnTo>
                    <a:pt x="332093" y="32028"/>
                  </a:lnTo>
                  <a:lnTo>
                    <a:pt x="371864" y="54649"/>
                  </a:lnTo>
                  <a:lnTo>
                    <a:pt x="409067" y="8320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23687" y="1784603"/>
              <a:ext cx="187451" cy="18440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7635" y="1976627"/>
              <a:ext cx="109727" cy="12192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30539" y="2040635"/>
              <a:ext cx="141732" cy="1417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54367" y="2043683"/>
              <a:ext cx="143255" cy="14173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42175" y="3963923"/>
              <a:ext cx="143255" cy="14325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20455" y="3892295"/>
              <a:ext cx="141732" cy="1432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9551" y="3924300"/>
              <a:ext cx="143256" cy="1432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05299" y="2125980"/>
              <a:ext cx="143256" cy="14173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19927" y="2129027"/>
              <a:ext cx="143256" cy="14325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06055" y="4038600"/>
              <a:ext cx="111251" cy="12192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04988" y="4114800"/>
              <a:ext cx="109728" cy="12192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746872" y="4230623"/>
              <a:ext cx="405130" cy="109855"/>
            </a:xfrm>
            <a:custGeom>
              <a:avLst/>
              <a:gdLst/>
              <a:ahLst/>
              <a:cxnLst/>
              <a:rect l="l" t="t" r="r" b="b"/>
              <a:pathLst>
                <a:path w="405129" h="109854">
                  <a:moveTo>
                    <a:pt x="404875" y="0"/>
                  </a:moveTo>
                  <a:lnTo>
                    <a:pt x="373826" y="32406"/>
                  </a:lnTo>
                  <a:lnTo>
                    <a:pt x="338945" y="59299"/>
                  </a:lnTo>
                  <a:lnTo>
                    <a:pt x="300884" y="80579"/>
                  </a:lnTo>
                  <a:lnTo>
                    <a:pt x="260293" y="96142"/>
                  </a:lnTo>
                  <a:lnTo>
                    <a:pt x="217820" y="105886"/>
                  </a:lnTo>
                  <a:lnTo>
                    <a:pt x="174118" y="109709"/>
                  </a:lnTo>
                  <a:lnTo>
                    <a:pt x="129834" y="107510"/>
                  </a:lnTo>
                  <a:lnTo>
                    <a:pt x="85620" y="99185"/>
                  </a:lnTo>
                  <a:lnTo>
                    <a:pt x="42125" y="84634"/>
                  </a:lnTo>
                  <a:lnTo>
                    <a:pt x="0" y="637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43143" y="2744723"/>
              <a:ext cx="153924" cy="22098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50535" y="2747772"/>
              <a:ext cx="152400" cy="21945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9075" y="3179063"/>
              <a:ext cx="153924" cy="21945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04943" y="3182111"/>
              <a:ext cx="153924" cy="21793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59907" y="3183635"/>
              <a:ext cx="153924" cy="21945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65775" y="3186683"/>
              <a:ext cx="153924" cy="21793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47971" y="3939539"/>
              <a:ext cx="143255" cy="14173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579365" y="1860347"/>
              <a:ext cx="401320" cy="119380"/>
            </a:xfrm>
            <a:custGeom>
              <a:avLst/>
              <a:gdLst/>
              <a:ahLst/>
              <a:cxnLst/>
              <a:rect l="l" t="t" r="r" b="b"/>
              <a:pathLst>
                <a:path w="401320" h="119380">
                  <a:moveTo>
                    <a:pt x="0" y="119201"/>
                  </a:moveTo>
                  <a:lnTo>
                    <a:pt x="29698" y="85557"/>
                  </a:lnTo>
                  <a:lnTo>
                    <a:pt x="63426" y="57253"/>
                  </a:lnTo>
                  <a:lnTo>
                    <a:pt x="100542" y="34418"/>
                  </a:lnTo>
                  <a:lnTo>
                    <a:pt x="140405" y="17178"/>
                  </a:lnTo>
                  <a:lnTo>
                    <a:pt x="182372" y="5663"/>
                  </a:lnTo>
                  <a:lnTo>
                    <a:pt x="225801" y="0"/>
                  </a:lnTo>
                  <a:lnTo>
                    <a:pt x="270053" y="316"/>
                  </a:lnTo>
                  <a:lnTo>
                    <a:pt x="314484" y="6742"/>
                  </a:lnTo>
                  <a:lnTo>
                    <a:pt x="358453" y="19403"/>
                  </a:lnTo>
                  <a:lnTo>
                    <a:pt x="401320" y="3842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67883" y="2004059"/>
              <a:ext cx="109728" cy="12192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3488" y="2734055"/>
              <a:ext cx="152400" cy="21945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39355" y="2737103"/>
              <a:ext cx="153924" cy="2179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892796" y="2738627"/>
              <a:ext cx="153924" cy="22098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00188" y="2741675"/>
              <a:ext cx="152400" cy="21945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48727" y="3171444"/>
              <a:ext cx="153924" cy="22098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54595" y="3174491"/>
              <a:ext cx="153924" cy="21945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09559" y="3177539"/>
              <a:ext cx="153924" cy="21945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15427" y="3180588"/>
              <a:ext cx="153924" cy="21793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69479" y="2008631"/>
              <a:ext cx="111251" cy="12192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21167" y="1985771"/>
              <a:ext cx="111251" cy="12192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730495" y="4165091"/>
              <a:ext cx="180340" cy="173990"/>
            </a:xfrm>
            <a:custGeom>
              <a:avLst/>
              <a:gdLst/>
              <a:ahLst/>
              <a:cxnLst/>
              <a:rect l="l" t="t" r="r" b="b"/>
              <a:pathLst>
                <a:path w="180339" h="173989">
                  <a:moveTo>
                    <a:pt x="89915" y="0"/>
                  </a:moveTo>
                  <a:lnTo>
                    <a:pt x="54917" y="6822"/>
                  </a:lnTo>
                  <a:lnTo>
                    <a:pt x="26336" y="25431"/>
                  </a:lnTo>
                  <a:lnTo>
                    <a:pt x="7066" y="53042"/>
                  </a:lnTo>
                  <a:lnTo>
                    <a:pt x="0" y="86867"/>
                  </a:lnTo>
                  <a:lnTo>
                    <a:pt x="7066" y="120693"/>
                  </a:lnTo>
                  <a:lnTo>
                    <a:pt x="26336" y="148304"/>
                  </a:lnTo>
                  <a:lnTo>
                    <a:pt x="54917" y="166913"/>
                  </a:lnTo>
                  <a:lnTo>
                    <a:pt x="89915" y="173735"/>
                  </a:lnTo>
                  <a:lnTo>
                    <a:pt x="124914" y="166913"/>
                  </a:lnTo>
                  <a:lnTo>
                    <a:pt x="153495" y="148304"/>
                  </a:lnTo>
                  <a:lnTo>
                    <a:pt x="172765" y="120693"/>
                  </a:lnTo>
                  <a:lnTo>
                    <a:pt x="179831" y="86867"/>
                  </a:lnTo>
                  <a:lnTo>
                    <a:pt x="172765" y="53042"/>
                  </a:lnTo>
                  <a:lnTo>
                    <a:pt x="153495" y="25431"/>
                  </a:lnTo>
                  <a:lnTo>
                    <a:pt x="124914" y="6822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730495" y="4165091"/>
              <a:ext cx="180340" cy="173990"/>
            </a:xfrm>
            <a:custGeom>
              <a:avLst/>
              <a:gdLst/>
              <a:ahLst/>
              <a:cxnLst/>
              <a:rect l="l" t="t" r="r" b="b"/>
              <a:pathLst>
                <a:path w="180339" h="173989">
                  <a:moveTo>
                    <a:pt x="0" y="86867"/>
                  </a:moveTo>
                  <a:lnTo>
                    <a:pt x="7066" y="53042"/>
                  </a:lnTo>
                  <a:lnTo>
                    <a:pt x="26336" y="25431"/>
                  </a:lnTo>
                  <a:lnTo>
                    <a:pt x="54917" y="6822"/>
                  </a:lnTo>
                  <a:lnTo>
                    <a:pt x="89915" y="0"/>
                  </a:lnTo>
                  <a:lnTo>
                    <a:pt x="124914" y="6822"/>
                  </a:lnTo>
                  <a:lnTo>
                    <a:pt x="153495" y="25431"/>
                  </a:lnTo>
                  <a:lnTo>
                    <a:pt x="172765" y="53042"/>
                  </a:lnTo>
                  <a:lnTo>
                    <a:pt x="179831" y="86867"/>
                  </a:lnTo>
                  <a:lnTo>
                    <a:pt x="172765" y="120693"/>
                  </a:lnTo>
                  <a:lnTo>
                    <a:pt x="153495" y="148304"/>
                  </a:lnTo>
                  <a:lnTo>
                    <a:pt x="124914" y="166913"/>
                  </a:lnTo>
                  <a:lnTo>
                    <a:pt x="89915" y="173735"/>
                  </a:lnTo>
                  <a:lnTo>
                    <a:pt x="54917" y="166913"/>
                  </a:lnTo>
                  <a:lnTo>
                    <a:pt x="26336" y="148304"/>
                  </a:lnTo>
                  <a:lnTo>
                    <a:pt x="7066" y="120693"/>
                  </a:lnTo>
                  <a:lnTo>
                    <a:pt x="0" y="868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154167" y="4160519"/>
              <a:ext cx="180340" cy="175260"/>
            </a:xfrm>
            <a:custGeom>
              <a:avLst/>
              <a:gdLst/>
              <a:ahLst/>
              <a:cxnLst/>
              <a:rect l="l" t="t" r="r" b="b"/>
              <a:pathLst>
                <a:path w="180339" h="175260">
                  <a:moveTo>
                    <a:pt x="89916" y="0"/>
                  </a:moveTo>
                  <a:lnTo>
                    <a:pt x="54917" y="6887"/>
                  </a:lnTo>
                  <a:lnTo>
                    <a:pt x="26336" y="25669"/>
                  </a:lnTo>
                  <a:lnTo>
                    <a:pt x="7066" y="53524"/>
                  </a:lnTo>
                  <a:lnTo>
                    <a:pt x="0" y="87629"/>
                  </a:lnTo>
                  <a:lnTo>
                    <a:pt x="7066" y="121735"/>
                  </a:lnTo>
                  <a:lnTo>
                    <a:pt x="26336" y="149590"/>
                  </a:lnTo>
                  <a:lnTo>
                    <a:pt x="54917" y="168372"/>
                  </a:lnTo>
                  <a:lnTo>
                    <a:pt x="89916" y="175259"/>
                  </a:lnTo>
                  <a:lnTo>
                    <a:pt x="124914" y="168372"/>
                  </a:lnTo>
                  <a:lnTo>
                    <a:pt x="153495" y="149590"/>
                  </a:lnTo>
                  <a:lnTo>
                    <a:pt x="172765" y="121735"/>
                  </a:lnTo>
                  <a:lnTo>
                    <a:pt x="179832" y="87629"/>
                  </a:lnTo>
                  <a:lnTo>
                    <a:pt x="172765" y="53524"/>
                  </a:lnTo>
                  <a:lnTo>
                    <a:pt x="153495" y="25669"/>
                  </a:lnTo>
                  <a:lnTo>
                    <a:pt x="124914" y="6887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54167" y="4160519"/>
              <a:ext cx="180340" cy="175260"/>
            </a:xfrm>
            <a:custGeom>
              <a:avLst/>
              <a:gdLst/>
              <a:ahLst/>
              <a:cxnLst/>
              <a:rect l="l" t="t" r="r" b="b"/>
              <a:pathLst>
                <a:path w="180339" h="175260">
                  <a:moveTo>
                    <a:pt x="0" y="87629"/>
                  </a:moveTo>
                  <a:lnTo>
                    <a:pt x="7066" y="53524"/>
                  </a:lnTo>
                  <a:lnTo>
                    <a:pt x="26336" y="25669"/>
                  </a:lnTo>
                  <a:lnTo>
                    <a:pt x="54917" y="6887"/>
                  </a:lnTo>
                  <a:lnTo>
                    <a:pt x="89916" y="0"/>
                  </a:lnTo>
                  <a:lnTo>
                    <a:pt x="124914" y="6887"/>
                  </a:lnTo>
                  <a:lnTo>
                    <a:pt x="153495" y="25669"/>
                  </a:lnTo>
                  <a:lnTo>
                    <a:pt x="172765" y="53524"/>
                  </a:lnTo>
                  <a:lnTo>
                    <a:pt x="179832" y="87629"/>
                  </a:lnTo>
                  <a:lnTo>
                    <a:pt x="172765" y="121735"/>
                  </a:lnTo>
                  <a:lnTo>
                    <a:pt x="153495" y="149590"/>
                  </a:lnTo>
                  <a:lnTo>
                    <a:pt x="124914" y="168372"/>
                  </a:lnTo>
                  <a:lnTo>
                    <a:pt x="89916" y="175259"/>
                  </a:lnTo>
                  <a:lnTo>
                    <a:pt x="54917" y="168372"/>
                  </a:lnTo>
                  <a:lnTo>
                    <a:pt x="26336" y="149590"/>
                  </a:lnTo>
                  <a:lnTo>
                    <a:pt x="7066" y="121735"/>
                  </a:lnTo>
                  <a:lnTo>
                    <a:pt x="0" y="8762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50307" y="4030979"/>
              <a:ext cx="100965" cy="113030"/>
            </a:xfrm>
            <a:custGeom>
              <a:avLst/>
              <a:gdLst/>
              <a:ahLst/>
              <a:cxnLst/>
              <a:rect l="l" t="t" r="r" b="b"/>
              <a:pathLst>
                <a:path w="100964" h="113029">
                  <a:moveTo>
                    <a:pt x="50291" y="0"/>
                  </a:moveTo>
                  <a:lnTo>
                    <a:pt x="30700" y="4435"/>
                  </a:lnTo>
                  <a:lnTo>
                    <a:pt x="14716" y="16525"/>
                  </a:lnTo>
                  <a:lnTo>
                    <a:pt x="3946" y="34450"/>
                  </a:lnTo>
                  <a:lnTo>
                    <a:pt x="0" y="56388"/>
                  </a:lnTo>
                  <a:lnTo>
                    <a:pt x="3946" y="78325"/>
                  </a:lnTo>
                  <a:lnTo>
                    <a:pt x="14716" y="96250"/>
                  </a:lnTo>
                  <a:lnTo>
                    <a:pt x="30700" y="108340"/>
                  </a:lnTo>
                  <a:lnTo>
                    <a:pt x="50291" y="112776"/>
                  </a:lnTo>
                  <a:lnTo>
                    <a:pt x="69883" y="108340"/>
                  </a:lnTo>
                  <a:lnTo>
                    <a:pt x="85867" y="96250"/>
                  </a:lnTo>
                  <a:lnTo>
                    <a:pt x="96637" y="78325"/>
                  </a:lnTo>
                  <a:lnTo>
                    <a:pt x="100583" y="56388"/>
                  </a:lnTo>
                  <a:lnTo>
                    <a:pt x="96637" y="34450"/>
                  </a:lnTo>
                  <a:lnTo>
                    <a:pt x="85867" y="16525"/>
                  </a:lnTo>
                  <a:lnTo>
                    <a:pt x="69883" y="4435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50307" y="4030979"/>
              <a:ext cx="100965" cy="113030"/>
            </a:xfrm>
            <a:custGeom>
              <a:avLst/>
              <a:gdLst/>
              <a:ahLst/>
              <a:cxnLst/>
              <a:rect l="l" t="t" r="r" b="b"/>
              <a:pathLst>
                <a:path w="100964" h="113029">
                  <a:moveTo>
                    <a:pt x="0" y="56388"/>
                  </a:moveTo>
                  <a:lnTo>
                    <a:pt x="3946" y="34450"/>
                  </a:lnTo>
                  <a:lnTo>
                    <a:pt x="14716" y="16525"/>
                  </a:lnTo>
                  <a:lnTo>
                    <a:pt x="30700" y="4435"/>
                  </a:lnTo>
                  <a:lnTo>
                    <a:pt x="50291" y="0"/>
                  </a:lnTo>
                  <a:lnTo>
                    <a:pt x="69883" y="4435"/>
                  </a:lnTo>
                  <a:lnTo>
                    <a:pt x="85867" y="16525"/>
                  </a:lnTo>
                  <a:lnTo>
                    <a:pt x="96637" y="34450"/>
                  </a:lnTo>
                  <a:lnTo>
                    <a:pt x="100583" y="56388"/>
                  </a:lnTo>
                  <a:lnTo>
                    <a:pt x="96637" y="78325"/>
                  </a:lnTo>
                  <a:lnTo>
                    <a:pt x="85867" y="96250"/>
                  </a:lnTo>
                  <a:lnTo>
                    <a:pt x="69883" y="108340"/>
                  </a:lnTo>
                  <a:lnTo>
                    <a:pt x="50291" y="112776"/>
                  </a:lnTo>
                  <a:lnTo>
                    <a:pt x="30700" y="108340"/>
                  </a:lnTo>
                  <a:lnTo>
                    <a:pt x="14716" y="96250"/>
                  </a:lnTo>
                  <a:lnTo>
                    <a:pt x="3946" y="78325"/>
                  </a:lnTo>
                  <a:lnTo>
                    <a:pt x="0" y="563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210555" y="4058411"/>
              <a:ext cx="100965" cy="111760"/>
            </a:xfrm>
            <a:custGeom>
              <a:avLst/>
              <a:gdLst/>
              <a:ahLst/>
              <a:cxnLst/>
              <a:rect l="l" t="t" r="r" b="b"/>
              <a:pathLst>
                <a:path w="100964" h="111760">
                  <a:moveTo>
                    <a:pt x="50292" y="0"/>
                  </a:moveTo>
                  <a:lnTo>
                    <a:pt x="30700" y="4369"/>
                  </a:lnTo>
                  <a:lnTo>
                    <a:pt x="14716" y="16287"/>
                  </a:lnTo>
                  <a:lnTo>
                    <a:pt x="3946" y="33968"/>
                  </a:lnTo>
                  <a:lnTo>
                    <a:pt x="0" y="55625"/>
                  </a:lnTo>
                  <a:lnTo>
                    <a:pt x="3946" y="77283"/>
                  </a:lnTo>
                  <a:lnTo>
                    <a:pt x="14716" y="94964"/>
                  </a:lnTo>
                  <a:lnTo>
                    <a:pt x="30700" y="106882"/>
                  </a:lnTo>
                  <a:lnTo>
                    <a:pt x="50292" y="111251"/>
                  </a:lnTo>
                  <a:lnTo>
                    <a:pt x="69883" y="106882"/>
                  </a:lnTo>
                  <a:lnTo>
                    <a:pt x="85867" y="94964"/>
                  </a:lnTo>
                  <a:lnTo>
                    <a:pt x="96637" y="77283"/>
                  </a:lnTo>
                  <a:lnTo>
                    <a:pt x="100584" y="55625"/>
                  </a:lnTo>
                  <a:lnTo>
                    <a:pt x="96637" y="33968"/>
                  </a:lnTo>
                  <a:lnTo>
                    <a:pt x="85867" y="16287"/>
                  </a:lnTo>
                  <a:lnTo>
                    <a:pt x="69883" y="4369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210555" y="4058411"/>
              <a:ext cx="100965" cy="111760"/>
            </a:xfrm>
            <a:custGeom>
              <a:avLst/>
              <a:gdLst/>
              <a:ahLst/>
              <a:cxnLst/>
              <a:rect l="l" t="t" r="r" b="b"/>
              <a:pathLst>
                <a:path w="100964" h="111760">
                  <a:moveTo>
                    <a:pt x="0" y="55625"/>
                  </a:moveTo>
                  <a:lnTo>
                    <a:pt x="3946" y="33968"/>
                  </a:lnTo>
                  <a:lnTo>
                    <a:pt x="14716" y="16287"/>
                  </a:lnTo>
                  <a:lnTo>
                    <a:pt x="30700" y="4369"/>
                  </a:lnTo>
                  <a:lnTo>
                    <a:pt x="50292" y="0"/>
                  </a:lnTo>
                  <a:lnTo>
                    <a:pt x="69883" y="4369"/>
                  </a:lnTo>
                  <a:lnTo>
                    <a:pt x="85867" y="16287"/>
                  </a:lnTo>
                  <a:lnTo>
                    <a:pt x="96637" y="33968"/>
                  </a:lnTo>
                  <a:lnTo>
                    <a:pt x="100584" y="55625"/>
                  </a:lnTo>
                  <a:lnTo>
                    <a:pt x="96637" y="77283"/>
                  </a:lnTo>
                  <a:lnTo>
                    <a:pt x="85867" y="94964"/>
                  </a:lnTo>
                  <a:lnTo>
                    <a:pt x="69883" y="106882"/>
                  </a:lnTo>
                  <a:lnTo>
                    <a:pt x="50292" y="111251"/>
                  </a:lnTo>
                  <a:lnTo>
                    <a:pt x="30700" y="106882"/>
                  </a:lnTo>
                  <a:lnTo>
                    <a:pt x="14716" y="94964"/>
                  </a:lnTo>
                  <a:lnTo>
                    <a:pt x="3946" y="77283"/>
                  </a:lnTo>
                  <a:lnTo>
                    <a:pt x="0" y="5562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29022" y="4176648"/>
              <a:ext cx="829310" cy="122555"/>
            </a:xfrm>
            <a:custGeom>
              <a:avLst/>
              <a:gdLst/>
              <a:ahLst/>
              <a:cxnLst/>
              <a:rect l="l" t="t" r="r" b="b"/>
              <a:pathLst>
                <a:path w="829310" h="122554">
                  <a:moveTo>
                    <a:pt x="404875" y="0"/>
                  </a:moveTo>
                  <a:lnTo>
                    <a:pt x="373826" y="32406"/>
                  </a:lnTo>
                  <a:lnTo>
                    <a:pt x="338945" y="59299"/>
                  </a:lnTo>
                  <a:lnTo>
                    <a:pt x="300884" y="80579"/>
                  </a:lnTo>
                  <a:lnTo>
                    <a:pt x="260293" y="96142"/>
                  </a:lnTo>
                  <a:lnTo>
                    <a:pt x="217820" y="105886"/>
                  </a:lnTo>
                  <a:lnTo>
                    <a:pt x="174118" y="109709"/>
                  </a:lnTo>
                  <a:lnTo>
                    <a:pt x="129834" y="107510"/>
                  </a:lnTo>
                  <a:lnTo>
                    <a:pt x="85620" y="99185"/>
                  </a:lnTo>
                  <a:lnTo>
                    <a:pt x="42125" y="84634"/>
                  </a:lnTo>
                  <a:lnTo>
                    <a:pt x="0" y="63753"/>
                  </a:lnTo>
                </a:path>
                <a:path w="829310" h="122554">
                  <a:moveTo>
                    <a:pt x="828801" y="12700"/>
                  </a:moveTo>
                  <a:lnTo>
                    <a:pt x="797752" y="45106"/>
                  </a:lnTo>
                  <a:lnTo>
                    <a:pt x="762870" y="71999"/>
                  </a:lnTo>
                  <a:lnTo>
                    <a:pt x="724807" y="93279"/>
                  </a:lnTo>
                  <a:lnTo>
                    <a:pt x="684210" y="108842"/>
                  </a:lnTo>
                  <a:lnTo>
                    <a:pt x="641731" y="118586"/>
                  </a:lnTo>
                  <a:lnTo>
                    <a:pt x="598016" y="122409"/>
                  </a:lnTo>
                  <a:lnTo>
                    <a:pt x="553716" y="120210"/>
                  </a:lnTo>
                  <a:lnTo>
                    <a:pt x="509481" y="111885"/>
                  </a:lnTo>
                  <a:lnTo>
                    <a:pt x="465958" y="97334"/>
                  </a:lnTo>
                  <a:lnTo>
                    <a:pt x="423799" y="764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715256" y="2210561"/>
              <a:ext cx="626745" cy="1812925"/>
            </a:xfrm>
            <a:custGeom>
              <a:avLst/>
              <a:gdLst/>
              <a:ahLst/>
              <a:cxnLst/>
              <a:rect l="l" t="t" r="r" b="b"/>
              <a:pathLst>
                <a:path w="626745" h="1812925">
                  <a:moveTo>
                    <a:pt x="114300" y="184404"/>
                  </a:moveTo>
                  <a:lnTo>
                    <a:pt x="76200" y="184404"/>
                  </a:lnTo>
                  <a:lnTo>
                    <a:pt x="76200" y="6096"/>
                  </a:lnTo>
                  <a:lnTo>
                    <a:pt x="38100" y="6096"/>
                  </a:lnTo>
                  <a:lnTo>
                    <a:pt x="38100" y="184404"/>
                  </a:lnTo>
                  <a:lnTo>
                    <a:pt x="0" y="184404"/>
                  </a:lnTo>
                  <a:lnTo>
                    <a:pt x="57150" y="298704"/>
                  </a:lnTo>
                  <a:lnTo>
                    <a:pt x="104775" y="203454"/>
                  </a:lnTo>
                  <a:lnTo>
                    <a:pt x="114300" y="184404"/>
                  </a:lnTo>
                  <a:close/>
                </a:path>
                <a:path w="626745" h="1812925">
                  <a:moveTo>
                    <a:pt x="133604" y="1572514"/>
                  </a:moveTo>
                  <a:lnTo>
                    <a:pt x="123482" y="1547241"/>
                  </a:lnTo>
                  <a:lnTo>
                    <a:pt x="86106" y="1453896"/>
                  </a:lnTo>
                  <a:lnTo>
                    <a:pt x="19812" y="1563116"/>
                  </a:lnTo>
                  <a:lnTo>
                    <a:pt x="57721" y="1566252"/>
                  </a:lnTo>
                  <a:lnTo>
                    <a:pt x="42672" y="1748028"/>
                  </a:lnTo>
                  <a:lnTo>
                    <a:pt x="80645" y="1751076"/>
                  </a:lnTo>
                  <a:lnTo>
                    <a:pt x="95707" y="1569389"/>
                  </a:lnTo>
                  <a:lnTo>
                    <a:pt x="133604" y="1572514"/>
                  </a:lnTo>
                  <a:close/>
                </a:path>
                <a:path w="626745" h="1812925">
                  <a:moveTo>
                    <a:pt x="600456" y="178308"/>
                  </a:moveTo>
                  <a:lnTo>
                    <a:pt x="562356" y="178308"/>
                  </a:lnTo>
                  <a:lnTo>
                    <a:pt x="562356" y="0"/>
                  </a:lnTo>
                  <a:lnTo>
                    <a:pt x="524256" y="0"/>
                  </a:lnTo>
                  <a:lnTo>
                    <a:pt x="524256" y="178308"/>
                  </a:lnTo>
                  <a:lnTo>
                    <a:pt x="486156" y="178308"/>
                  </a:lnTo>
                  <a:lnTo>
                    <a:pt x="543306" y="292608"/>
                  </a:lnTo>
                  <a:lnTo>
                    <a:pt x="590931" y="197358"/>
                  </a:lnTo>
                  <a:lnTo>
                    <a:pt x="600456" y="178308"/>
                  </a:lnTo>
                  <a:close/>
                </a:path>
                <a:path w="626745" h="1812925">
                  <a:moveTo>
                    <a:pt x="626491" y="1561973"/>
                  </a:moveTo>
                  <a:lnTo>
                    <a:pt x="616661" y="1541018"/>
                  </a:lnTo>
                  <a:lnTo>
                    <a:pt x="572262" y="1446276"/>
                  </a:lnTo>
                  <a:lnTo>
                    <a:pt x="512318" y="1559052"/>
                  </a:lnTo>
                  <a:lnTo>
                    <a:pt x="550316" y="1560029"/>
                  </a:lnTo>
                  <a:lnTo>
                    <a:pt x="544068" y="1811528"/>
                  </a:lnTo>
                  <a:lnTo>
                    <a:pt x="582168" y="1812544"/>
                  </a:lnTo>
                  <a:lnTo>
                    <a:pt x="588416" y="1561007"/>
                  </a:lnTo>
                  <a:lnTo>
                    <a:pt x="626491" y="1561973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243572" y="2204465"/>
              <a:ext cx="770890" cy="1835785"/>
            </a:xfrm>
            <a:custGeom>
              <a:avLst/>
              <a:gdLst/>
              <a:ahLst/>
              <a:cxnLst/>
              <a:rect l="l" t="t" r="r" b="b"/>
              <a:pathLst>
                <a:path w="770890" h="1835785">
                  <a:moveTo>
                    <a:pt x="114300" y="184404"/>
                  </a:moveTo>
                  <a:lnTo>
                    <a:pt x="76200" y="184404"/>
                  </a:lnTo>
                  <a:lnTo>
                    <a:pt x="76200" y="6096"/>
                  </a:lnTo>
                  <a:lnTo>
                    <a:pt x="38100" y="6096"/>
                  </a:lnTo>
                  <a:lnTo>
                    <a:pt x="38100" y="184404"/>
                  </a:lnTo>
                  <a:lnTo>
                    <a:pt x="0" y="184404"/>
                  </a:lnTo>
                  <a:lnTo>
                    <a:pt x="57150" y="298704"/>
                  </a:lnTo>
                  <a:lnTo>
                    <a:pt x="104775" y="203454"/>
                  </a:lnTo>
                  <a:lnTo>
                    <a:pt x="114300" y="184404"/>
                  </a:lnTo>
                  <a:close/>
                </a:path>
                <a:path w="770890" h="1835785">
                  <a:moveTo>
                    <a:pt x="172593" y="1477264"/>
                  </a:moveTo>
                  <a:lnTo>
                    <a:pt x="162636" y="1455420"/>
                  </a:lnTo>
                  <a:lnTo>
                    <a:pt x="119634" y="1360932"/>
                  </a:lnTo>
                  <a:lnTo>
                    <a:pt x="58420" y="1473073"/>
                  </a:lnTo>
                  <a:lnTo>
                    <a:pt x="96456" y="1474470"/>
                  </a:lnTo>
                  <a:lnTo>
                    <a:pt x="88392" y="1698625"/>
                  </a:lnTo>
                  <a:lnTo>
                    <a:pt x="126492" y="1699895"/>
                  </a:lnTo>
                  <a:lnTo>
                    <a:pt x="134556" y="1475879"/>
                  </a:lnTo>
                  <a:lnTo>
                    <a:pt x="172593" y="1477264"/>
                  </a:lnTo>
                  <a:close/>
                </a:path>
                <a:path w="770890" h="1835785">
                  <a:moveTo>
                    <a:pt x="688848" y="178308"/>
                  </a:moveTo>
                  <a:lnTo>
                    <a:pt x="650748" y="178308"/>
                  </a:lnTo>
                  <a:lnTo>
                    <a:pt x="650748" y="0"/>
                  </a:lnTo>
                  <a:lnTo>
                    <a:pt x="612648" y="0"/>
                  </a:lnTo>
                  <a:lnTo>
                    <a:pt x="612648" y="178308"/>
                  </a:lnTo>
                  <a:lnTo>
                    <a:pt x="574548" y="178308"/>
                  </a:lnTo>
                  <a:lnTo>
                    <a:pt x="631698" y="292608"/>
                  </a:lnTo>
                  <a:lnTo>
                    <a:pt x="679323" y="197358"/>
                  </a:lnTo>
                  <a:lnTo>
                    <a:pt x="688848" y="178308"/>
                  </a:lnTo>
                  <a:close/>
                </a:path>
                <a:path w="770890" h="1835785">
                  <a:moveTo>
                    <a:pt x="770763" y="1490599"/>
                  </a:moveTo>
                  <a:lnTo>
                    <a:pt x="761136" y="1472438"/>
                  </a:lnTo>
                  <a:lnTo>
                    <a:pt x="710946" y="1377696"/>
                  </a:lnTo>
                  <a:lnTo>
                    <a:pt x="656463" y="1493266"/>
                  </a:lnTo>
                  <a:lnTo>
                    <a:pt x="694613" y="1492377"/>
                  </a:lnTo>
                  <a:lnTo>
                    <a:pt x="702564" y="1835277"/>
                  </a:lnTo>
                  <a:lnTo>
                    <a:pt x="740664" y="1834388"/>
                  </a:lnTo>
                  <a:lnTo>
                    <a:pt x="732599" y="1491500"/>
                  </a:lnTo>
                  <a:lnTo>
                    <a:pt x="770763" y="149059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86230" y="5068749"/>
            <a:ext cx="11885295" cy="72072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569335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113030" algn="ctr">
              <a:lnSpc>
                <a:spcPct val="100000"/>
              </a:lnSpc>
              <a:spcBef>
                <a:spcPts val="720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223215" y="5904382"/>
            <a:ext cx="2653665" cy="5378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150" dirty="0">
                <a:latin typeface="Arial"/>
                <a:cs typeface="Arial"/>
              </a:rPr>
              <a:t>nombre
de</a:t>
            </a:r>
            <a:r>
              <a:rPr sz="1200" b="1" dirty="0">
                <a:latin typeface="Arial"/>
                <a:cs typeface="Arial"/>
              </a:rPr>
              <a:t> joueurs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équipe mais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54" dirty="0">
                <a:latin typeface="Arial"/>
                <a:cs typeface="Arial"/>
              </a:rPr>
              <a:t>agrandir
l’espace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10439" y="1186434"/>
            <a:ext cx="3968115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12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800000"/>
                </a:solidFill>
                <a:latin typeface="Arial Black"/>
                <a:cs typeface="Arial Black"/>
              </a:rPr>
              <a:t>ABATTRE</a:t>
            </a:r>
            <a:r>
              <a:rPr sz="16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QUILLES</a:t>
            </a:r>
            <a:endParaRPr sz="1600">
              <a:latin typeface="Arial Black"/>
              <a:cs typeface="Arial Black"/>
            </a:endParaRPr>
          </a:p>
          <a:p>
            <a:pPr marL="1082675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1421891" y="2051304"/>
            <a:ext cx="318770" cy="365760"/>
            <a:chOff x="1421891" y="2051304"/>
            <a:chExt cx="318770" cy="365760"/>
          </a:xfrm>
        </p:grpSpPr>
        <p:sp>
          <p:nvSpPr>
            <p:cNvPr id="98" name="object 98"/>
            <p:cNvSpPr/>
            <p:nvPr/>
          </p:nvSpPr>
          <p:spPr>
            <a:xfrm>
              <a:off x="1426463" y="2055876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309372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9372" y="356615"/>
                  </a:lnTo>
                  <a:lnTo>
                    <a:pt x="309372" y="294259"/>
                  </a:lnTo>
                  <a:lnTo>
                    <a:pt x="38735" y="294259"/>
                  </a:lnTo>
                  <a:lnTo>
                    <a:pt x="38735" y="62229"/>
                  </a:lnTo>
                  <a:lnTo>
                    <a:pt x="309372" y="62229"/>
                  </a:lnTo>
                  <a:lnTo>
                    <a:pt x="309372" y="0"/>
                  </a:lnTo>
                  <a:close/>
                </a:path>
                <a:path w="309880" h="356869">
                  <a:moveTo>
                    <a:pt x="309372" y="62229"/>
                  </a:moveTo>
                  <a:lnTo>
                    <a:pt x="38735" y="62229"/>
                  </a:lnTo>
                  <a:lnTo>
                    <a:pt x="270637" y="178308"/>
                  </a:lnTo>
                  <a:lnTo>
                    <a:pt x="38735" y="294259"/>
                  </a:lnTo>
                  <a:lnTo>
                    <a:pt x="309372" y="294259"/>
                  </a:lnTo>
                  <a:lnTo>
                    <a:pt x="309372" y="622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60626" y="2113534"/>
              <a:ext cx="241046" cy="24117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426463" y="2055876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0" y="356615"/>
                  </a:moveTo>
                  <a:lnTo>
                    <a:pt x="309372" y="356615"/>
                  </a:lnTo>
                  <a:lnTo>
                    <a:pt x="309372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102" name="object 10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260205" y="6446122"/>
            <a:ext cx="16706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lourdes afin 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tomber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1799061" y="6512762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latin typeface="Calibri"/>
                <a:cs typeface="Calibri"/>
              </a:rPr>
              <a:t>55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680831" y="2130374"/>
            <a:ext cx="335851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Au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signal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l’éducateur,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65" dirty="0">
                <a:latin typeface="Arial"/>
                <a:cs typeface="Arial"/>
              </a:rPr>
              <a:t>les
joueurs</a:t>
            </a:r>
            <a:r>
              <a:rPr sz="1600" b="1" dirty="0">
                <a:latin typeface="Arial"/>
                <a:cs typeface="Arial"/>
              </a:rPr>
              <a:t> tirent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leur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afin
de </a:t>
            </a:r>
            <a:r>
              <a:rPr sz="1600" b="1" dirty="0">
                <a:latin typeface="Arial"/>
                <a:cs typeface="Arial"/>
              </a:rPr>
              <a:t>faire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tomber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quilles.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290" dirty="0">
                <a:latin typeface="Arial"/>
                <a:cs typeface="Arial"/>
              </a:rPr>
              <a:t>Ils
récupèrent</a:t>
            </a:r>
            <a:r>
              <a:rPr sz="1600" b="1" dirty="0">
                <a:latin typeface="Arial"/>
                <a:cs typeface="Arial"/>
              </a:rPr>
              <a:t> leur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jusqu’à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ce
que</a:t>
            </a:r>
            <a:r>
              <a:rPr sz="1600" b="1" spc="6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toutes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quilles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soient
tombées.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730233" y="4283405"/>
            <a:ext cx="316103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l’équipe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qui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fait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tomber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toutes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quilles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1er.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236722" y="5963818"/>
            <a:ext cx="885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main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pied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Pied</a:t>
            </a:r>
            <a:r>
              <a:rPr sz="1200" b="1" spc="-10" dirty="0">
                <a:latin typeface="Arial"/>
                <a:cs typeface="Arial"/>
              </a:rPr>
              <a:t> faible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188202" y="5963818"/>
            <a:ext cx="239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spc="-10" dirty="0">
                <a:latin typeface="Arial"/>
                <a:cs typeface="Arial"/>
              </a:rPr>
              <a:t>Corriger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260205" y="5882741"/>
            <a:ext cx="2680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spc="-10" dirty="0">
                <a:latin typeface="Arial"/>
                <a:cs typeface="Arial"/>
              </a:rPr>
              <a:t>Démontrer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spc="-10" dirty="0">
                <a:latin typeface="Arial"/>
                <a:cs typeface="Arial"/>
              </a:rPr>
              <a:t>L’activité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10" dirty="0">
                <a:latin typeface="Arial"/>
                <a:cs typeface="Arial"/>
              </a:rPr>
              <a:t> enfants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quilles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 doivent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être</a:t>
            </a:r>
            <a:r>
              <a:rPr sz="1200" b="1" spc="-20" dirty="0">
                <a:latin typeface="Arial"/>
                <a:cs typeface="Arial"/>
              </a:rPr>
              <a:t> trop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585" y="1532953"/>
            <a:ext cx="4015104" cy="1381125"/>
            <a:chOff x="112585" y="1532953"/>
            <a:chExt cx="4015104" cy="1381125"/>
          </a:xfrm>
        </p:grpSpPr>
        <p:sp>
          <p:nvSpPr>
            <p:cNvPr id="3" name="object 3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3906012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3906012" y="358139"/>
                  </a:lnTo>
                  <a:lnTo>
                    <a:pt x="3906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0" y="358139"/>
                  </a:moveTo>
                  <a:lnTo>
                    <a:pt x="3906012" y="358139"/>
                  </a:lnTo>
                  <a:lnTo>
                    <a:pt x="3906012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4012" y="2449068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978408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78408" y="438912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4012" y="2449068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0" y="438912"/>
                  </a:moveTo>
                  <a:lnTo>
                    <a:pt x="978408" y="438912"/>
                  </a:lnTo>
                  <a:lnTo>
                    <a:pt x="97840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68652" y="2470404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8652" y="2470404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735" y="2449068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3735" y="2449068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88894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1X7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706611" y="1251203"/>
            <a:ext cx="3209925" cy="447040"/>
            <a:chOff x="8706611" y="1251203"/>
            <a:chExt cx="3209925" cy="447040"/>
          </a:xfrm>
        </p:grpSpPr>
        <p:sp>
          <p:nvSpPr>
            <p:cNvPr id="18" name="object 18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312750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127502" y="437388"/>
                  </a:lnTo>
                  <a:lnTo>
                    <a:pt x="3155876" y="431659"/>
                  </a:lnTo>
                  <a:lnTo>
                    <a:pt x="3179048" y="416036"/>
                  </a:lnTo>
                  <a:lnTo>
                    <a:pt x="3194671" y="392864"/>
                  </a:lnTo>
                  <a:lnTo>
                    <a:pt x="3200400" y="364489"/>
                  </a:lnTo>
                  <a:lnTo>
                    <a:pt x="3200400" y="72898"/>
                  </a:lnTo>
                  <a:lnTo>
                    <a:pt x="3194671" y="44523"/>
                  </a:lnTo>
                  <a:lnTo>
                    <a:pt x="3179048" y="21351"/>
                  </a:lnTo>
                  <a:lnTo>
                    <a:pt x="3155876" y="5728"/>
                  </a:lnTo>
                  <a:lnTo>
                    <a:pt x="31275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127502" y="0"/>
                  </a:lnTo>
                  <a:lnTo>
                    <a:pt x="3155876" y="5728"/>
                  </a:lnTo>
                  <a:lnTo>
                    <a:pt x="3179048" y="21351"/>
                  </a:lnTo>
                  <a:lnTo>
                    <a:pt x="3194671" y="44523"/>
                  </a:lnTo>
                  <a:lnTo>
                    <a:pt x="3200400" y="72898"/>
                  </a:lnTo>
                  <a:lnTo>
                    <a:pt x="3200400" y="364489"/>
                  </a:lnTo>
                  <a:lnTo>
                    <a:pt x="3194671" y="392864"/>
                  </a:lnTo>
                  <a:lnTo>
                    <a:pt x="3179048" y="416036"/>
                  </a:lnTo>
                  <a:lnTo>
                    <a:pt x="3155876" y="431659"/>
                  </a:lnTo>
                  <a:lnTo>
                    <a:pt x="31275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398634" y="132448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26423" y="1737360"/>
            <a:ext cx="3185160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892175">
              <a:lnSpc>
                <a:spcPct val="100000"/>
              </a:lnSpc>
              <a:spcBef>
                <a:spcPts val="39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32519" y="3962400"/>
            <a:ext cx="3130550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54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248721" y="1279969"/>
            <a:ext cx="4289425" cy="3768090"/>
            <a:chOff x="4248721" y="1279969"/>
            <a:chExt cx="4289425" cy="3768090"/>
          </a:xfrm>
        </p:grpSpPr>
        <p:sp>
          <p:nvSpPr>
            <p:cNvPr id="27" name="object 27"/>
            <p:cNvSpPr/>
            <p:nvPr/>
          </p:nvSpPr>
          <p:spPr>
            <a:xfrm>
              <a:off x="4253484" y="1284732"/>
              <a:ext cx="4279900" cy="3758565"/>
            </a:xfrm>
            <a:custGeom>
              <a:avLst/>
              <a:gdLst/>
              <a:ahLst/>
              <a:cxnLst/>
              <a:rect l="l" t="t" r="r" b="b"/>
              <a:pathLst>
                <a:path w="4279900" h="3758565">
                  <a:moveTo>
                    <a:pt x="4279392" y="0"/>
                  </a:moveTo>
                  <a:lnTo>
                    <a:pt x="0" y="0"/>
                  </a:lnTo>
                  <a:lnTo>
                    <a:pt x="0" y="3758184"/>
                  </a:lnTo>
                  <a:lnTo>
                    <a:pt x="4279392" y="3758184"/>
                  </a:lnTo>
                  <a:lnTo>
                    <a:pt x="427939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53484" y="1284732"/>
              <a:ext cx="4279900" cy="3758565"/>
            </a:xfrm>
            <a:custGeom>
              <a:avLst/>
              <a:gdLst/>
              <a:ahLst/>
              <a:cxnLst/>
              <a:rect l="l" t="t" r="r" b="b"/>
              <a:pathLst>
                <a:path w="4279900" h="3758565">
                  <a:moveTo>
                    <a:pt x="0" y="3758184"/>
                  </a:moveTo>
                  <a:lnTo>
                    <a:pt x="4279392" y="3758184"/>
                  </a:lnTo>
                  <a:lnTo>
                    <a:pt x="4279392" y="0"/>
                  </a:lnTo>
                  <a:lnTo>
                    <a:pt x="0" y="0"/>
                  </a:lnTo>
                  <a:lnTo>
                    <a:pt x="0" y="37581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9736" y="2749296"/>
              <a:ext cx="187451" cy="1828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900" y="1885188"/>
              <a:ext cx="188975" cy="1813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7580" y="3511296"/>
              <a:ext cx="188975" cy="18440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934202" y="1932638"/>
              <a:ext cx="410209" cy="77470"/>
            </a:xfrm>
            <a:custGeom>
              <a:avLst/>
              <a:gdLst/>
              <a:ahLst/>
              <a:cxnLst/>
              <a:rect l="l" t="t" r="r" b="b"/>
              <a:pathLst>
                <a:path w="410210" h="77469">
                  <a:moveTo>
                    <a:pt x="0" y="77136"/>
                  </a:moveTo>
                  <a:lnTo>
                    <a:pt x="35498" y="49663"/>
                  </a:lnTo>
                  <a:lnTo>
                    <a:pt x="73968" y="28208"/>
                  </a:lnTo>
                  <a:lnTo>
                    <a:pt x="114753" y="12775"/>
                  </a:lnTo>
                  <a:lnTo>
                    <a:pt x="157197" y="3370"/>
                  </a:lnTo>
                  <a:lnTo>
                    <a:pt x="200644" y="0"/>
                  </a:lnTo>
                  <a:lnTo>
                    <a:pt x="244437" y="2667"/>
                  </a:lnTo>
                  <a:lnTo>
                    <a:pt x="287921" y="11379"/>
                  </a:lnTo>
                  <a:lnTo>
                    <a:pt x="330439" y="26141"/>
                  </a:lnTo>
                  <a:lnTo>
                    <a:pt x="371336" y="46957"/>
                  </a:lnTo>
                  <a:lnTo>
                    <a:pt x="409956" y="738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34989" y="2774322"/>
              <a:ext cx="391795" cy="146685"/>
            </a:xfrm>
            <a:custGeom>
              <a:avLst/>
              <a:gdLst/>
              <a:ahLst/>
              <a:cxnLst/>
              <a:rect l="l" t="t" r="r" b="b"/>
              <a:pathLst>
                <a:path w="391795" h="146685">
                  <a:moveTo>
                    <a:pt x="0" y="27043"/>
                  </a:moveTo>
                  <a:lnTo>
                    <a:pt x="42064" y="11478"/>
                  </a:lnTo>
                  <a:lnTo>
                    <a:pt x="85161" y="2527"/>
                  </a:lnTo>
                  <a:lnTo>
                    <a:pt x="128661" y="0"/>
                  </a:lnTo>
                  <a:lnTo>
                    <a:pt x="171937" y="3705"/>
                  </a:lnTo>
                  <a:lnTo>
                    <a:pt x="214360" y="13454"/>
                  </a:lnTo>
                  <a:lnTo>
                    <a:pt x="255300" y="29055"/>
                  </a:lnTo>
                  <a:lnTo>
                    <a:pt x="294130" y="50317"/>
                  </a:lnTo>
                  <a:lnTo>
                    <a:pt x="330220" y="77050"/>
                  </a:lnTo>
                  <a:lnTo>
                    <a:pt x="362942" y="109065"/>
                  </a:lnTo>
                  <a:lnTo>
                    <a:pt x="391667" y="1461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59829" y="5146357"/>
            <a:ext cx="11929110" cy="678815"/>
            <a:chOff x="159829" y="5146357"/>
            <a:chExt cx="11929110" cy="678815"/>
          </a:xfrm>
        </p:grpSpPr>
        <p:sp>
          <p:nvSpPr>
            <p:cNvPr id="35" name="object 35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11857482" y="0"/>
                  </a:moveTo>
                  <a:lnTo>
                    <a:pt x="54101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1" y="324611"/>
                  </a:lnTo>
                  <a:lnTo>
                    <a:pt x="11857482" y="324611"/>
                  </a:lnTo>
                  <a:lnTo>
                    <a:pt x="11878526" y="320355"/>
                  </a:lnTo>
                  <a:lnTo>
                    <a:pt x="11895724" y="308752"/>
                  </a:lnTo>
                  <a:lnTo>
                    <a:pt x="11907327" y="291554"/>
                  </a:lnTo>
                  <a:lnTo>
                    <a:pt x="11911584" y="270509"/>
                  </a:lnTo>
                  <a:lnTo>
                    <a:pt x="11911584" y="54101"/>
                  </a:lnTo>
                  <a:lnTo>
                    <a:pt x="11907327" y="33057"/>
                  </a:lnTo>
                  <a:lnTo>
                    <a:pt x="11895724" y="15859"/>
                  </a:lnTo>
                  <a:lnTo>
                    <a:pt x="11878526" y="4256"/>
                  </a:lnTo>
                  <a:lnTo>
                    <a:pt x="1185748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7086" y="5010205"/>
            <a:ext cx="11887200" cy="77914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578225">
              <a:lnSpc>
                <a:spcPct val="100000"/>
              </a:lnSpc>
              <a:spcBef>
                <a:spcPts val="127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96520" algn="ctr">
              <a:lnSpc>
                <a:spcPct val="100000"/>
              </a:lnSpc>
              <a:spcBef>
                <a:spcPts val="919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4786884" y="1712976"/>
            <a:ext cx="3592195" cy="2854960"/>
            <a:chOff x="4786884" y="1712976"/>
            <a:chExt cx="3592195" cy="2854960"/>
          </a:xfrm>
        </p:grpSpPr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4156" y="2389632"/>
              <a:ext cx="188975" cy="18135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9556" y="4343400"/>
              <a:ext cx="153924" cy="2209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5260" y="1741932"/>
              <a:ext cx="153924" cy="21945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5296" y="3433572"/>
              <a:ext cx="188976" cy="18288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971415" y="3414776"/>
              <a:ext cx="373380" cy="182880"/>
            </a:xfrm>
            <a:custGeom>
              <a:avLst/>
              <a:gdLst/>
              <a:ahLst/>
              <a:cxnLst/>
              <a:rect l="l" t="t" r="r" b="b"/>
              <a:pathLst>
                <a:path w="373379" h="182879">
                  <a:moveTo>
                    <a:pt x="373125" y="169545"/>
                  </a:moveTo>
                  <a:lnTo>
                    <a:pt x="329372" y="179511"/>
                  </a:lnTo>
                  <a:lnTo>
                    <a:pt x="285455" y="182770"/>
                  </a:lnTo>
                  <a:lnTo>
                    <a:pt x="241972" y="179593"/>
                  </a:lnTo>
                  <a:lnTo>
                    <a:pt x="199522" y="170252"/>
                  </a:lnTo>
                  <a:lnTo>
                    <a:pt x="158702" y="155019"/>
                  </a:lnTo>
                  <a:lnTo>
                    <a:pt x="120111" y="134166"/>
                  </a:lnTo>
                  <a:lnTo>
                    <a:pt x="84347" y="107966"/>
                  </a:lnTo>
                  <a:lnTo>
                    <a:pt x="52009" y="76690"/>
                  </a:lnTo>
                  <a:lnTo>
                    <a:pt x="23693" y="406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1844" y="4094988"/>
              <a:ext cx="188976" cy="18135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344412" y="4030726"/>
              <a:ext cx="246379" cy="328295"/>
            </a:xfrm>
            <a:custGeom>
              <a:avLst/>
              <a:gdLst/>
              <a:ahLst/>
              <a:cxnLst/>
              <a:rect l="l" t="t" r="r" b="b"/>
              <a:pathLst>
                <a:path w="246379" h="328295">
                  <a:moveTo>
                    <a:pt x="245744" y="0"/>
                  </a:moveTo>
                  <a:lnTo>
                    <a:pt x="246089" y="44874"/>
                  </a:lnTo>
                  <a:lnTo>
                    <a:pt x="239841" y="88468"/>
                  </a:lnTo>
                  <a:lnTo>
                    <a:pt x="227396" y="130256"/>
                  </a:lnTo>
                  <a:lnTo>
                    <a:pt x="209150" y="169712"/>
                  </a:lnTo>
                  <a:lnTo>
                    <a:pt x="185499" y="206311"/>
                  </a:lnTo>
                  <a:lnTo>
                    <a:pt x="156837" y="239527"/>
                  </a:lnTo>
                  <a:lnTo>
                    <a:pt x="123561" y="268833"/>
                  </a:lnTo>
                  <a:lnTo>
                    <a:pt x="86066" y="293705"/>
                  </a:lnTo>
                  <a:lnTo>
                    <a:pt x="44747" y="313616"/>
                  </a:lnTo>
                  <a:lnTo>
                    <a:pt x="0" y="32804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68265" y="2442272"/>
              <a:ext cx="372745" cy="181610"/>
            </a:xfrm>
            <a:custGeom>
              <a:avLst/>
              <a:gdLst/>
              <a:ahLst/>
              <a:cxnLst/>
              <a:rect l="l" t="t" r="r" b="b"/>
              <a:pathLst>
                <a:path w="372745" h="181610">
                  <a:moveTo>
                    <a:pt x="0" y="181421"/>
                  </a:moveTo>
                  <a:lnTo>
                    <a:pt x="21213" y="141895"/>
                  </a:lnTo>
                  <a:lnTo>
                    <a:pt x="47576" y="106637"/>
                  </a:lnTo>
                  <a:lnTo>
                    <a:pt x="78490" y="75918"/>
                  </a:lnTo>
                  <a:lnTo>
                    <a:pt x="113361" y="50013"/>
                  </a:lnTo>
                  <a:lnTo>
                    <a:pt x="151590" y="29195"/>
                  </a:lnTo>
                  <a:lnTo>
                    <a:pt x="192581" y="13738"/>
                  </a:lnTo>
                  <a:lnTo>
                    <a:pt x="235738" y="3915"/>
                  </a:lnTo>
                  <a:lnTo>
                    <a:pt x="280464" y="0"/>
                  </a:lnTo>
                  <a:lnTo>
                    <a:pt x="326163" y="2266"/>
                  </a:lnTo>
                  <a:lnTo>
                    <a:pt x="372237" y="109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74564" y="2438400"/>
              <a:ext cx="187452" cy="18440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206996" y="3565525"/>
              <a:ext cx="397510" cy="132080"/>
            </a:xfrm>
            <a:custGeom>
              <a:avLst/>
              <a:gdLst/>
              <a:ahLst/>
              <a:cxnLst/>
              <a:rect l="l" t="t" r="r" b="b"/>
              <a:pathLst>
                <a:path w="397509" h="132079">
                  <a:moveTo>
                    <a:pt x="397509" y="0"/>
                  </a:moveTo>
                  <a:lnTo>
                    <a:pt x="369502" y="35086"/>
                  </a:lnTo>
                  <a:lnTo>
                    <a:pt x="337186" y="65030"/>
                  </a:lnTo>
                  <a:lnTo>
                    <a:pt x="301198" y="89671"/>
                  </a:lnTo>
                  <a:lnTo>
                    <a:pt x="262176" y="108852"/>
                  </a:lnTo>
                  <a:lnTo>
                    <a:pt x="220757" y="122412"/>
                  </a:lnTo>
                  <a:lnTo>
                    <a:pt x="177578" y="130192"/>
                  </a:lnTo>
                  <a:lnTo>
                    <a:pt x="133276" y="132033"/>
                  </a:lnTo>
                  <a:lnTo>
                    <a:pt x="88487" y="127776"/>
                  </a:lnTo>
                  <a:lnTo>
                    <a:pt x="43849" y="117261"/>
                  </a:lnTo>
                  <a:lnTo>
                    <a:pt x="0" y="1003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238238" y="2434789"/>
              <a:ext cx="393065" cy="146050"/>
            </a:xfrm>
            <a:custGeom>
              <a:avLst/>
              <a:gdLst/>
              <a:ahLst/>
              <a:cxnLst/>
              <a:rect l="l" t="t" r="r" b="b"/>
              <a:pathLst>
                <a:path w="393065" h="146050">
                  <a:moveTo>
                    <a:pt x="0" y="27486"/>
                  </a:moveTo>
                  <a:lnTo>
                    <a:pt x="42006" y="11769"/>
                  </a:lnTo>
                  <a:lnTo>
                    <a:pt x="85082" y="2670"/>
                  </a:lnTo>
                  <a:lnTo>
                    <a:pt x="128597" y="0"/>
                  </a:lnTo>
                  <a:lnTo>
                    <a:pt x="171921" y="3572"/>
                  </a:lnTo>
                  <a:lnTo>
                    <a:pt x="214423" y="13199"/>
                  </a:lnTo>
                  <a:lnTo>
                    <a:pt x="255474" y="28693"/>
                  </a:lnTo>
                  <a:lnTo>
                    <a:pt x="294443" y="49868"/>
                  </a:lnTo>
                  <a:lnTo>
                    <a:pt x="330699" y="76535"/>
                  </a:lnTo>
                  <a:lnTo>
                    <a:pt x="363614" y="108507"/>
                  </a:lnTo>
                  <a:lnTo>
                    <a:pt x="392556" y="14559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37148" y="2106168"/>
              <a:ext cx="111251" cy="12192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07452" y="4346448"/>
              <a:ext cx="153924" cy="22098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6884" y="1712976"/>
              <a:ext cx="153924" cy="22098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1928" y="4046220"/>
              <a:ext cx="111252" cy="12192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38928" y="3357372"/>
              <a:ext cx="111252" cy="1219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67700" y="2555748"/>
              <a:ext cx="111251" cy="12192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3300" y="3418332"/>
              <a:ext cx="111251" cy="12192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4104" y="2639568"/>
              <a:ext cx="111252" cy="1219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99404" y="3499104"/>
              <a:ext cx="188976" cy="18440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905246" y="3426714"/>
              <a:ext cx="265430" cy="311785"/>
            </a:xfrm>
            <a:custGeom>
              <a:avLst/>
              <a:gdLst/>
              <a:ahLst/>
              <a:cxnLst/>
              <a:rect l="l" t="t" r="r" b="b"/>
              <a:pathLst>
                <a:path w="265429" h="311785">
                  <a:moveTo>
                    <a:pt x="265429" y="311785"/>
                  </a:moveTo>
                  <a:lnTo>
                    <a:pt x="221605" y="302125"/>
                  </a:lnTo>
                  <a:lnTo>
                    <a:pt x="180486" y="286357"/>
                  </a:lnTo>
                  <a:lnTo>
                    <a:pt x="142496" y="264978"/>
                  </a:lnTo>
                  <a:lnTo>
                    <a:pt x="108063" y="238484"/>
                  </a:lnTo>
                  <a:lnTo>
                    <a:pt x="77612" y="207375"/>
                  </a:lnTo>
                  <a:lnTo>
                    <a:pt x="51570" y="172146"/>
                  </a:lnTo>
                  <a:lnTo>
                    <a:pt x="30361" y="133297"/>
                  </a:lnTo>
                  <a:lnTo>
                    <a:pt x="14412" y="91325"/>
                  </a:lnTo>
                  <a:lnTo>
                    <a:pt x="4150" y="4672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7900" y="3409188"/>
              <a:ext cx="111251" cy="12192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7305294" y="2532126"/>
              <a:ext cx="222885" cy="201295"/>
            </a:xfrm>
            <a:custGeom>
              <a:avLst/>
              <a:gdLst/>
              <a:ahLst/>
              <a:cxnLst/>
              <a:rect l="l" t="t" r="r" b="b"/>
              <a:pathLst>
                <a:path w="222884" h="201294">
                  <a:moveTo>
                    <a:pt x="70103" y="0"/>
                  </a:moveTo>
                  <a:lnTo>
                    <a:pt x="0" y="176784"/>
                  </a:lnTo>
                </a:path>
                <a:path w="222884" h="201294">
                  <a:moveTo>
                    <a:pt x="173735" y="12191"/>
                  </a:moveTo>
                  <a:lnTo>
                    <a:pt x="222503" y="201168"/>
                  </a:lnTo>
                </a:path>
              </a:pathLst>
            </a:custGeom>
            <a:ln w="32004">
              <a:solidFill>
                <a:srgbClr val="1101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36016" y="5904382"/>
            <a:ext cx="2653665" cy="5378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150" dirty="0">
                <a:latin typeface="Arial"/>
                <a:cs typeface="Arial"/>
              </a:rPr>
              <a:t>nombre
de</a:t>
            </a:r>
            <a:r>
              <a:rPr sz="1200" b="1" dirty="0">
                <a:latin typeface="Arial"/>
                <a:cs typeface="Arial"/>
              </a:rPr>
              <a:t> joueurs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équipe mais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54" dirty="0">
                <a:latin typeface="Arial"/>
                <a:cs typeface="Arial"/>
              </a:rPr>
              <a:t>agrandir
l’espace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0439" y="1186434"/>
            <a:ext cx="3018155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13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SORCIERS</a:t>
            </a:r>
            <a:endParaRPr sz="1600">
              <a:latin typeface="Arial Black"/>
              <a:cs typeface="Arial Black"/>
            </a:endParaRPr>
          </a:p>
          <a:p>
            <a:pPr marL="1082675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421891" y="2051304"/>
            <a:ext cx="318770" cy="365760"/>
            <a:chOff x="1421891" y="2051304"/>
            <a:chExt cx="318770" cy="365760"/>
          </a:xfrm>
        </p:grpSpPr>
        <p:sp>
          <p:nvSpPr>
            <p:cNvPr id="76" name="object 76"/>
            <p:cNvSpPr/>
            <p:nvPr/>
          </p:nvSpPr>
          <p:spPr>
            <a:xfrm>
              <a:off x="1426463" y="2055876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309372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9372" y="356615"/>
                  </a:lnTo>
                  <a:lnTo>
                    <a:pt x="309372" y="294259"/>
                  </a:lnTo>
                  <a:lnTo>
                    <a:pt x="38735" y="294259"/>
                  </a:lnTo>
                  <a:lnTo>
                    <a:pt x="38735" y="62229"/>
                  </a:lnTo>
                  <a:lnTo>
                    <a:pt x="309372" y="62229"/>
                  </a:lnTo>
                  <a:lnTo>
                    <a:pt x="309372" y="0"/>
                  </a:lnTo>
                  <a:close/>
                </a:path>
                <a:path w="309880" h="356869">
                  <a:moveTo>
                    <a:pt x="309372" y="62229"/>
                  </a:moveTo>
                  <a:lnTo>
                    <a:pt x="38735" y="62229"/>
                  </a:lnTo>
                  <a:lnTo>
                    <a:pt x="270637" y="178308"/>
                  </a:lnTo>
                  <a:lnTo>
                    <a:pt x="38735" y="294259"/>
                  </a:lnTo>
                  <a:lnTo>
                    <a:pt x="309372" y="294259"/>
                  </a:lnTo>
                  <a:lnTo>
                    <a:pt x="309372" y="622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60626" y="2113534"/>
              <a:ext cx="241046" cy="241173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426463" y="2055876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0" y="356615"/>
                  </a:moveTo>
                  <a:lnTo>
                    <a:pt x="309372" y="356615"/>
                  </a:lnTo>
                  <a:lnTo>
                    <a:pt x="309372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80" name="object 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260205" y="5882741"/>
            <a:ext cx="2680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spc="-10" dirty="0">
                <a:latin typeface="Arial"/>
                <a:cs typeface="Arial"/>
              </a:rPr>
              <a:t>Démontrer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spc="-10" dirty="0">
                <a:latin typeface="Arial"/>
                <a:cs typeface="Arial"/>
              </a:rPr>
              <a:t>L’activité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10" dirty="0">
                <a:latin typeface="Arial"/>
                <a:cs typeface="Arial"/>
              </a:rPr>
              <a:t> enfants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quilles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 doivent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être</a:t>
            </a:r>
            <a:r>
              <a:rPr sz="1200" b="1" spc="-20" dirty="0">
                <a:latin typeface="Arial"/>
                <a:cs typeface="Arial"/>
              </a:rPr>
              <a:t> trop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615933" y="2075179"/>
            <a:ext cx="13576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Chaque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380" dirty="0">
                <a:latin typeface="Arial"/>
                <a:cs typeface="Arial"/>
              </a:rPr>
              <a:t>joueur
Le</a:t>
            </a:r>
            <a:r>
              <a:rPr sz="1500" b="1" dirty="0">
                <a:latin typeface="Arial"/>
                <a:cs typeface="Arial"/>
              </a:rPr>
              <a:t> «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sorcier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»</a:t>
            </a:r>
            <a:endParaRPr sz="15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106435" y="2075179"/>
            <a:ext cx="19558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764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possède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un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370" dirty="0">
                <a:latin typeface="Arial"/>
                <a:cs typeface="Arial"/>
              </a:rPr>
              <a:t>ballon.
doit</a:t>
            </a:r>
            <a:r>
              <a:rPr sz="1500" b="1" dirty="0">
                <a:latin typeface="Arial"/>
                <a:cs typeface="Arial"/>
              </a:rPr>
              <a:t> sortir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ballons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615933" y="2532075"/>
            <a:ext cx="346202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4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des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joueurs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hors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terrain.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385" dirty="0">
                <a:latin typeface="Arial"/>
                <a:cs typeface="Arial"/>
              </a:rPr>
              <a:t>joueur
qui</a:t>
            </a:r>
            <a:r>
              <a:rPr sz="1500" b="1" dirty="0">
                <a:latin typeface="Arial"/>
                <a:cs typeface="Arial"/>
              </a:rPr>
              <a:t> perd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ballon,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reste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75" dirty="0">
                <a:latin typeface="Arial"/>
                <a:cs typeface="Arial"/>
              </a:rPr>
              <a:t>immobile,
jambes </a:t>
            </a:r>
            <a:r>
              <a:rPr sz="1500" b="1" spc="-10" dirty="0">
                <a:latin typeface="Arial"/>
                <a:cs typeface="Arial"/>
              </a:rPr>
              <a:t>écartées.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latin typeface="Arial"/>
                <a:cs typeface="Arial"/>
              </a:rPr>
              <a:t>Pour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faire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délivrer, </a:t>
            </a:r>
            <a:r>
              <a:rPr sz="1500" b="1" dirty="0">
                <a:latin typeface="Arial"/>
                <a:cs typeface="Arial"/>
              </a:rPr>
              <a:t>un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60" dirty="0">
                <a:latin typeface="Arial"/>
                <a:cs typeface="Arial"/>
              </a:rPr>
              <a:t>partenaire
doit </a:t>
            </a:r>
            <a:r>
              <a:rPr sz="1500" b="1" dirty="0">
                <a:latin typeface="Arial"/>
                <a:cs typeface="Arial"/>
              </a:rPr>
              <a:t>passer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entre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jambes.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763381" y="4322190"/>
            <a:ext cx="31286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 =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temps</a:t>
            </a:r>
            <a:r>
              <a:rPr sz="1600" b="1" spc="400" dirty="0">
                <a:latin typeface="Arial"/>
                <a:cs typeface="Arial"/>
              </a:rPr>
              <a:t>  </a:t>
            </a:r>
            <a:r>
              <a:rPr sz="1600" b="1" spc="-600" dirty="0">
                <a:latin typeface="Arial"/>
                <a:cs typeface="Arial"/>
              </a:rPr>
              <a:t>donné,
conserver</a:t>
            </a:r>
            <a:r>
              <a:rPr sz="1600" b="1" spc="48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son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dans </a:t>
            </a:r>
            <a:r>
              <a:rPr sz="1600" b="1" dirty="0">
                <a:latin typeface="Arial"/>
                <a:cs typeface="Arial"/>
              </a:rPr>
              <a:t>l’aire
de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jeu.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8" name="object 8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052304" y="2100072"/>
            <a:ext cx="188975" cy="182879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10571" y="2345435"/>
            <a:ext cx="188975" cy="181356"/>
          </a:xfrm>
          <a:prstGeom prst="rect">
            <a:avLst/>
          </a:prstGeom>
        </p:spPr>
      </p:pic>
      <p:sp>
        <p:nvSpPr>
          <p:cNvPr id="90" name="object 90"/>
          <p:cNvSpPr txBox="1"/>
          <p:nvPr/>
        </p:nvSpPr>
        <p:spPr>
          <a:xfrm>
            <a:off x="3187445" y="5882741"/>
            <a:ext cx="2388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1440">
              <a:lnSpc>
                <a:spcPct val="100000"/>
              </a:lnSpc>
              <a:spcBef>
                <a:spcPts val="100"/>
              </a:spcBef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Ajouter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 «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sorcier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»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Passer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entre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jambes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son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partenaire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 </a:t>
            </a:r>
            <a:r>
              <a:rPr sz="1200" b="1" spc="-10" dirty="0">
                <a:latin typeface="Arial"/>
                <a:cs typeface="Arial"/>
              </a:rPr>
              <a:t>libérer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260205" y="6446122"/>
            <a:ext cx="16706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lourdes afin 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tomber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1799061" y="6512762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latin typeface="Calibri"/>
                <a:cs typeface="Calibri"/>
              </a:rPr>
              <a:t>56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199378" y="5900420"/>
            <a:ext cx="239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Orienter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585" y="1532953"/>
            <a:ext cx="4015104" cy="1381125"/>
            <a:chOff x="112585" y="1532953"/>
            <a:chExt cx="4015104" cy="1381125"/>
          </a:xfrm>
        </p:grpSpPr>
        <p:sp>
          <p:nvSpPr>
            <p:cNvPr id="3" name="object 3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3906012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3906012" y="358139"/>
                  </a:lnTo>
                  <a:lnTo>
                    <a:pt x="3906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0" y="358139"/>
                  </a:moveTo>
                  <a:lnTo>
                    <a:pt x="3906012" y="358139"/>
                  </a:lnTo>
                  <a:lnTo>
                    <a:pt x="3906012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4012" y="2449068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978408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78408" y="438912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4012" y="2449068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0" y="438912"/>
                  </a:moveTo>
                  <a:lnTo>
                    <a:pt x="978408" y="438912"/>
                  </a:lnTo>
                  <a:lnTo>
                    <a:pt x="97840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68652" y="2470404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8652" y="2470404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735" y="2449068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3735" y="2449068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824461" y="647466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57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88894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30m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4X4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706611" y="1251203"/>
            <a:ext cx="3209925" cy="447040"/>
            <a:chOff x="8706611" y="1251203"/>
            <a:chExt cx="3209925" cy="447040"/>
          </a:xfrm>
        </p:grpSpPr>
        <p:sp>
          <p:nvSpPr>
            <p:cNvPr id="19" name="object 19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312750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127502" y="437388"/>
                  </a:lnTo>
                  <a:lnTo>
                    <a:pt x="3155876" y="431659"/>
                  </a:lnTo>
                  <a:lnTo>
                    <a:pt x="3179048" y="416036"/>
                  </a:lnTo>
                  <a:lnTo>
                    <a:pt x="3194671" y="392864"/>
                  </a:lnTo>
                  <a:lnTo>
                    <a:pt x="3200400" y="364489"/>
                  </a:lnTo>
                  <a:lnTo>
                    <a:pt x="3200400" y="72898"/>
                  </a:lnTo>
                  <a:lnTo>
                    <a:pt x="3194671" y="44523"/>
                  </a:lnTo>
                  <a:lnTo>
                    <a:pt x="3179048" y="21351"/>
                  </a:lnTo>
                  <a:lnTo>
                    <a:pt x="3155876" y="5728"/>
                  </a:lnTo>
                  <a:lnTo>
                    <a:pt x="31275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127502" y="0"/>
                  </a:lnTo>
                  <a:lnTo>
                    <a:pt x="3155876" y="5728"/>
                  </a:lnTo>
                  <a:lnTo>
                    <a:pt x="3179048" y="21351"/>
                  </a:lnTo>
                  <a:lnTo>
                    <a:pt x="3194671" y="44523"/>
                  </a:lnTo>
                  <a:lnTo>
                    <a:pt x="3200400" y="72898"/>
                  </a:lnTo>
                  <a:lnTo>
                    <a:pt x="3200400" y="364489"/>
                  </a:lnTo>
                  <a:lnTo>
                    <a:pt x="3194671" y="392864"/>
                  </a:lnTo>
                  <a:lnTo>
                    <a:pt x="3179048" y="416036"/>
                  </a:lnTo>
                  <a:lnTo>
                    <a:pt x="3155876" y="431659"/>
                  </a:lnTo>
                  <a:lnTo>
                    <a:pt x="31275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398634" y="132448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26423" y="1737360"/>
            <a:ext cx="3185160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892175">
              <a:lnSpc>
                <a:spcPct val="100000"/>
              </a:lnSpc>
              <a:spcBef>
                <a:spcPts val="39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32519" y="4050791"/>
            <a:ext cx="3130550" cy="32004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44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48721" y="1302829"/>
            <a:ext cx="4289425" cy="3769360"/>
            <a:chOff x="4248721" y="1302829"/>
            <a:chExt cx="4289425" cy="3769360"/>
          </a:xfrm>
        </p:grpSpPr>
        <p:sp>
          <p:nvSpPr>
            <p:cNvPr id="28" name="object 28"/>
            <p:cNvSpPr/>
            <p:nvPr/>
          </p:nvSpPr>
          <p:spPr>
            <a:xfrm>
              <a:off x="4253484" y="1307591"/>
              <a:ext cx="4279900" cy="3759835"/>
            </a:xfrm>
            <a:custGeom>
              <a:avLst/>
              <a:gdLst/>
              <a:ahLst/>
              <a:cxnLst/>
              <a:rect l="l" t="t" r="r" b="b"/>
              <a:pathLst>
                <a:path w="4279900" h="3759835">
                  <a:moveTo>
                    <a:pt x="4279392" y="0"/>
                  </a:moveTo>
                  <a:lnTo>
                    <a:pt x="0" y="0"/>
                  </a:lnTo>
                  <a:lnTo>
                    <a:pt x="0" y="3759708"/>
                  </a:lnTo>
                  <a:lnTo>
                    <a:pt x="4279392" y="3759708"/>
                  </a:lnTo>
                  <a:lnTo>
                    <a:pt x="427939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53484" y="1307591"/>
              <a:ext cx="4279900" cy="3759835"/>
            </a:xfrm>
            <a:custGeom>
              <a:avLst/>
              <a:gdLst/>
              <a:ahLst/>
              <a:cxnLst/>
              <a:rect l="l" t="t" r="r" b="b"/>
              <a:pathLst>
                <a:path w="4279900" h="3759835">
                  <a:moveTo>
                    <a:pt x="0" y="3759708"/>
                  </a:moveTo>
                  <a:lnTo>
                    <a:pt x="4279392" y="3759708"/>
                  </a:lnTo>
                  <a:lnTo>
                    <a:pt x="4279392" y="0"/>
                  </a:lnTo>
                  <a:lnTo>
                    <a:pt x="0" y="0"/>
                  </a:lnTo>
                  <a:lnTo>
                    <a:pt x="0" y="37597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8248" y="3553968"/>
              <a:ext cx="188975" cy="1828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900" y="1885187"/>
              <a:ext cx="188975" cy="18135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6076" y="2535936"/>
              <a:ext cx="188975" cy="1828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934202" y="1932638"/>
              <a:ext cx="410209" cy="77470"/>
            </a:xfrm>
            <a:custGeom>
              <a:avLst/>
              <a:gdLst/>
              <a:ahLst/>
              <a:cxnLst/>
              <a:rect l="l" t="t" r="r" b="b"/>
              <a:pathLst>
                <a:path w="410210" h="77469">
                  <a:moveTo>
                    <a:pt x="0" y="77136"/>
                  </a:moveTo>
                  <a:lnTo>
                    <a:pt x="35498" y="49663"/>
                  </a:lnTo>
                  <a:lnTo>
                    <a:pt x="73968" y="28208"/>
                  </a:lnTo>
                  <a:lnTo>
                    <a:pt x="114753" y="12775"/>
                  </a:lnTo>
                  <a:lnTo>
                    <a:pt x="157197" y="3370"/>
                  </a:lnTo>
                  <a:lnTo>
                    <a:pt x="200644" y="0"/>
                  </a:lnTo>
                  <a:lnTo>
                    <a:pt x="244437" y="2667"/>
                  </a:lnTo>
                  <a:lnTo>
                    <a:pt x="287921" y="11379"/>
                  </a:lnTo>
                  <a:lnTo>
                    <a:pt x="330439" y="26141"/>
                  </a:lnTo>
                  <a:lnTo>
                    <a:pt x="371336" y="46957"/>
                  </a:lnTo>
                  <a:lnTo>
                    <a:pt x="409956" y="738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03389" y="2566376"/>
              <a:ext cx="391795" cy="146685"/>
            </a:xfrm>
            <a:custGeom>
              <a:avLst/>
              <a:gdLst/>
              <a:ahLst/>
              <a:cxnLst/>
              <a:rect l="l" t="t" r="r" b="b"/>
              <a:pathLst>
                <a:path w="391795" h="146685">
                  <a:moveTo>
                    <a:pt x="0" y="26963"/>
                  </a:moveTo>
                  <a:lnTo>
                    <a:pt x="42064" y="11432"/>
                  </a:lnTo>
                  <a:lnTo>
                    <a:pt x="85161" y="2508"/>
                  </a:lnTo>
                  <a:lnTo>
                    <a:pt x="128661" y="0"/>
                  </a:lnTo>
                  <a:lnTo>
                    <a:pt x="171937" y="3717"/>
                  </a:lnTo>
                  <a:lnTo>
                    <a:pt x="214360" y="13469"/>
                  </a:lnTo>
                  <a:lnTo>
                    <a:pt x="255300" y="29066"/>
                  </a:lnTo>
                  <a:lnTo>
                    <a:pt x="294130" y="50317"/>
                  </a:lnTo>
                  <a:lnTo>
                    <a:pt x="330220" y="77031"/>
                  </a:lnTo>
                  <a:lnTo>
                    <a:pt x="362942" y="109019"/>
                  </a:lnTo>
                  <a:lnTo>
                    <a:pt x="391667" y="14608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59829" y="5146357"/>
            <a:ext cx="11929110" cy="678815"/>
            <a:chOff x="159829" y="5146357"/>
            <a:chExt cx="11929110" cy="678815"/>
          </a:xfrm>
        </p:grpSpPr>
        <p:sp>
          <p:nvSpPr>
            <p:cNvPr id="36" name="object 36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11857482" y="0"/>
                  </a:moveTo>
                  <a:lnTo>
                    <a:pt x="54101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1" y="324611"/>
                  </a:lnTo>
                  <a:lnTo>
                    <a:pt x="11857482" y="324611"/>
                  </a:lnTo>
                  <a:lnTo>
                    <a:pt x="11878526" y="320355"/>
                  </a:lnTo>
                  <a:lnTo>
                    <a:pt x="11895724" y="308752"/>
                  </a:lnTo>
                  <a:lnTo>
                    <a:pt x="11907327" y="291554"/>
                  </a:lnTo>
                  <a:lnTo>
                    <a:pt x="11911584" y="270509"/>
                  </a:lnTo>
                  <a:lnTo>
                    <a:pt x="11911584" y="54101"/>
                  </a:lnTo>
                  <a:lnTo>
                    <a:pt x="11907327" y="33057"/>
                  </a:lnTo>
                  <a:lnTo>
                    <a:pt x="11895724" y="15859"/>
                  </a:lnTo>
                  <a:lnTo>
                    <a:pt x="11878526" y="4256"/>
                  </a:lnTo>
                  <a:lnTo>
                    <a:pt x="1185748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7086" y="5010205"/>
            <a:ext cx="11887200" cy="77914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578225">
              <a:lnSpc>
                <a:spcPct val="100000"/>
              </a:lnSpc>
              <a:spcBef>
                <a:spcPts val="127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96520" algn="ctr">
              <a:lnSpc>
                <a:spcPct val="100000"/>
              </a:lnSpc>
              <a:spcBef>
                <a:spcPts val="919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4405884" y="1530096"/>
            <a:ext cx="4006850" cy="3313429"/>
            <a:chOff x="4405884" y="1530096"/>
            <a:chExt cx="4006850" cy="3313429"/>
          </a:xfrm>
        </p:grpSpPr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7580" y="2022348"/>
              <a:ext cx="188975" cy="1828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5884" y="4454652"/>
              <a:ext cx="153924" cy="22098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47888" y="1543812"/>
              <a:ext cx="152400" cy="21945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353937" y="2832988"/>
              <a:ext cx="311150" cy="267970"/>
            </a:xfrm>
            <a:custGeom>
              <a:avLst/>
              <a:gdLst/>
              <a:ahLst/>
              <a:cxnLst/>
              <a:rect l="l" t="t" r="r" b="b"/>
              <a:pathLst>
                <a:path w="311150" h="267969">
                  <a:moveTo>
                    <a:pt x="310641" y="0"/>
                  </a:moveTo>
                  <a:lnTo>
                    <a:pt x="301302" y="43884"/>
                  </a:lnTo>
                  <a:lnTo>
                    <a:pt x="285808" y="85107"/>
                  </a:lnTo>
                  <a:lnTo>
                    <a:pt x="264657" y="123239"/>
                  </a:lnTo>
                  <a:lnTo>
                    <a:pt x="238347" y="157851"/>
                  </a:lnTo>
                  <a:lnTo>
                    <a:pt x="207375" y="188515"/>
                  </a:lnTo>
                  <a:lnTo>
                    <a:pt x="172238" y="214801"/>
                  </a:lnTo>
                  <a:lnTo>
                    <a:pt x="133434" y="236281"/>
                  </a:lnTo>
                  <a:lnTo>
                    <a:pt x="91462" y="252524"/>
                  </a:lnTo>
                  <a:lnTo>
                    <a:pt x="46818" y="263103"/>
                  </a:lnTo>
                  <a:lnTo>
                    <a:pt x="0" y="26758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84292" y="3093720"/>
              <a:ext cx="188976" cy="1828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318887" y="3061970"/>
              <a:ext cx="371475" cy="186690"/>
            </a:xfrm>
            <a:custGeom>
              <a:avLst/>
              <a:gdLst/>
              <a:ahLst/>
              <a:cxnLst/>
              <a:rect l="l" t="t" r="r" b="b"/>
              <a:pathLst>
                <a:path w="371475" h="186689">
                  <a:moveTo>
                    <a:pt x="371093" y="174370"/>
                  </a:moveTo>
                  <a:lnTo>
                    <a:pt x="327195" y="183763"/>
                  </a:lnTo>
                  <a:lnTo>
                    <a:pt x="283220" y="186448"/>
                  </a:lnTo>
                  <a:lnTo>
                    <a:pt x="239763" y="182704"/>
                  </a:lnTo>
                  <a:lnTo>
                    <a:pt x="197418" y="172812"/>
                  </a:lnTo>
                  <a:lnTo>
                    <a:pt x="156781" y="157051"/>
                  </a:lnTo>
                  <a:lnTo>
                    <a:pt x="118445" y="135701"/>
                  </a:lnTo>
                  <a:lnTo>
                    <a:pt x="83004" y="109041"/>
                  </a:lnTo>
                  <a:lnTo>
                    <a:pt x="51053" y="77351"/>
                  </a:lnTo>
                  <a:lnTo>
                    <a:pt x="23187" y="4091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68265" y="2442272"/>
              <a:ext cx="372745" cy="181610"/>
            </a:xfrm>
            <a:custGeom>
              <a:avLst/>
              <a:gdLst/>
              <a:ahLst/>
              <a:cxnLst/>
              <a:rect l="l" t="t" r="r" b="b"/>
              <a:pathLst>
                <a:path w="372745" h="181610">
                  <a:moveTo>
                    <a:pt x="0" y="181421"/>
                  </a:moveTo>
                  <a:lnTo>
                    <a:pt x="21213" y="141895"/>
                  </a:lnTo>
                  <a:lnTo>
                    <a:pt x="47576" y="106637"/>
                  </a:lnTo>
                  <a:lnTo>
                    <a:pt x="78490" y="75918"/>
                  </a:lnTo>
                  <a:lnTo>
                    <a:pt x="113361" y="50013"/>
                  </a:lnTo>
                  <a:lnTo>
                    <a:pt x="151590" y="29195"/>
                  </a:lnTo>
                  <a:lnTo>
                    <a:pt x="192581" y="13738"/>
                  </a:lnTo>
                  <a:lnTo>
                    <a:pt x="235738" y="3915"/>
                  </a:lnTo>
                  <a:lnTo>
                    <a:pt x="280464" y="0"/>
                  </a:lnTo>
                  <a:lnTo>
                    <a:pt x="326163" y="2266"/>
                  </a:lnTo>
                  <a:lnTo>
                    <a:pt x="372237" y="109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74564" y="2438400"/>
              <a:ext cx="187452" cy="18440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206996" y="3565525"/>
              <a:ext cx="397510" cy="132080"/>
            </a:xfrm>
            <a:custGeom>
              <a:avLst/>
              <a:gdLst/>
              <a:ahLst/>
              <a:cxnLst/>
              <a:rect l="l" t="t" r="r" b="b"/>
              <a:pathLst>
                <a:path w="397509" h="132079">
                  <a:moveTo>
                    <a:pt x="397509" y="0"/>
                  </a:moveTo>
                  <a:lnTo>
                    <a:pt x="369502" y="35086"/>
                  </a:lnTo>
                  <a:lnTo>
                    <a:pt x="337186" y="65030"/>
                  </a:lnTo>
                  <a:lnTo>
                    <a:pt x="301198" y="89671"/>
                  </a:lnTo>
                  <a:lnTo>
                    <a:pt x="262176" y="108852"/>
                  </a:lnTo>
                  <a:lnTo>
                    <a:pt x="220757" y="122412"/>
                  </a:lnTo>
                  <a:lnTo>
                    <a:pt x="177578" y="130192"/>
                  </a:lnTo>
                  <a:lnTo>
                    <a:pt x="133276" y="132033"/>
                  </a:lnTo>
                  <a:lnTo>
                    <a:pt x="88487" y="127776"/>
                  </a:lnTo>
                  <a:lnTo>
                    <a:pt x="43849" y="117261"/>
                  </a:lnTo>
                  <a:lnTo>
                    <a:pt x="0" y="1003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76262" y="2082364"/>
              <a:ext cx="393065" cy="146050"/>
            </a:xfrm>
            <a:custGeom>
              <a:avLst/>
              <a:gdLst/>
              <a:ahLst/>
              <a:cxnLst/>
              <a:rect l="l" t="t" r="r" b="b"/>
              <a:pathLst>
                <a:path w="393065" h="146050">
                  <a:moveTo>
                    <a:pt x="0" y="27486"/>
                  </a:moveTo>
                  <a:lnTo>
                    <a:pt x="42037" y="11769"/>
                  </a:lnTo>
                  <a:lnTo>
                    <a:pt x="85131" y="2670"/>
                  </a:lnTo>
                  <a:lnTo>
                    <a:pt x="128653" y="0"/>
                  </a:lnTo>
                  <a:lnTo>
                    <a:pt x="171976" y="3572"/>
                  </a:lnTo>
                  <a:lnTo>
                    <a:pt x="214471" y="13199"/>
                  </a:lnTo>
                  <a:lnTo>
                    <a:pt x="255510" y="28693"/>
                  </a:lnTo>
                  <a:lnTo>
                    <a:pt x="294467" y="49868"/>
                  </a:lnTo>
                  <a:lnTo>
                    <a:pt x="330712" y="76535"/>
                  </a:lnTo>
                  <a:lnTo>
                    <a:pt x="363618" y="108507"/>
                  </a:lnTo>
                  <a:lnTo>
                    <a:pt x="392557" y="14559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37148" y="2106168"/>
              <a:ext cx="111251" cy="12192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53984" y="4472940"/>
              <a:ext cx="153924" cy="21945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07408" y="1530096"/>
              <a:ext cx="153924" cy="22098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9404" y="3486912"/>
              <a:ext cx="188976" cy="18288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785612" y="3496818"/>
              <a:ext cx="396240" cy="133985"/>
            </a:xfrm>
            <a:custGeom>
              <a:avLst/>
              <a:gdLst/>
              <a:ahLst/>
              <a:cxnLst/>
              <a:rect l="l" t="t" r="r" b="b"/>
              <a:pathLst>
                <a:path w="396239" h="133985">
                  <a:moveTo>
                    <a:pt x="396113" y="0"/>
                  </a:moveTo>
                  <a:lnTo>
                    <a:pt x="368360" y="35226"/>
                  </a:lnTo>
                  <a:lnTo>
                    <a:pt x="336275" y="65357"/>
                  </a:lnTo>
                  <a:lnTo>
                    <a:pt x="300495" y="90227"/>
                  </a:lnTo>
                  <a:lnTo>
                    <a:pt x="261655" y="109671"/>
                  </a:lnTo>
                  <a:lnTo>
                    <a:pt x="220392" y="123523"/>
                  </a:lnTo>
                  <a:lnTo>
                    <a:pt x="177342" y="131618"/>
                  </a:lnTo>
                  <a:lnTo>
                    <a:pt x="133142" y="133791"/>
                  </a:lnTo>
                  <a:lnTo>
                    <a:pt x="88427" y="129877"/>
                  </a:lnTo>
                  <a:lnTo>
                    <a:pt x="43834" y="119709"/>
                  </a:lnTo>
                  <a:lnTo>
                    <a:pt x="0" y="103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9568" y="2904744"/>
              <a:ext cx="188976" cy="18288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158740" y="1628775"/>
              <a:ext cx="317500" cy="140970"/>
            </a:xfrm>
            <a:custGeom>
              <a:avLst/>
              <a:gdLst/>
              <a:ahLst/>
              <a:cxnLst/>
              <a:rect l="l" t="t" r="r" b="b"/>
              <a:pathLst>
                <a:path w="317500" h="140969">
                  <a:moveTo>
                    <a:pt x="317373" y="0"/>
                  </a:moveTo>
                  <a:lnTo>
                    <a:pt x="0" y="0"/>
                  </a:lnTo>
                  <a:lnTo>
                    <a:pt x="0" y="140588"/>
                  </a:lnTo>
                  <a:lnTo>
                    <a:pt x="317373" y="140588"/>
                  </a:lnTo>
                  <a:lnTo>
                    <a:pt x="317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76113" y="1581912"/>
              <a:ext cx="46990" cy="187960"/>
            </a:xfrm>
            <a:custGeom>
              <a:avLst/>
              <a:gdLst/>
              <a:ahLst/>
              <a:cxnLst/>
              <a:rect l="l" t="t" r="r" b="b"/>
              <a:pathLst>
                <a:path w="46989" h="187960">
                  <a:moveTo>
                    <a:pt x="46862" y="0"/>
                  </a:moveTo>
                  <a:lnTo>
                    <a:pt x="0" y="46862"/>
                  </a:lnTo>
                  <a:lnTo>
                    <a:pt x="0" y="187451"/>
                  </a:lnTo>
                  <a:lnTo>
                    <a:pt x="46862" y="140588"/>
                  </a:lnTo>
                  <a:lnTo>
                    <a:pt x="46862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158740" y="1581912"/>
              <a:ext cx="364490" cy="46990"/>
            </a:xfrm>
            <a:custGeom>
              <a:avLst/>
              <a:gdLst/>
              <a:ahLst/>
              <a:cxnLst/>
              <a:rect l="l" t="t" r="r" b="b"/>
              <a:pathLst>
                <a:path w="364489" h="46989">
                  <a:moveTo>
                    <a:pt x="364236" y="0"/>
                  </a:moveTo>
                  <a:lnTo>
                    <a:pt x="46862" y="0"/>
                  </a:lnTo>
                  <a:lnTo>
                    <a:pt x="0" y="46862"/>
                  </a:lnTo>
                  <a:lnTo>
                    <a:pt x="317373" y="46862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158740" y="1581912"/>
              <a:ext cx="364490" cy="187960"/>
            </a:xfrm>
            <a:custGeom>
              <a:avLst/>
              <a:gdLst/>
              <a:ahLst/>
              <a:cxnLst/>
              <a:rect l="l" t="t" r="r" b="b"/>
              <a:pathLst>
                <a:path w="364489" h="187960">
                  <a:moveTo>
                    <a:pt x="0" y="46862"/>
                  </a:moveTo>
                  <a:lnTo>
                    <a:pt x="46862" y="0"/>
                  </a:lnTo>
                  <a:lnTo>
                    <a:pt x="364236" y="0"/>
                  </a:lnTo>
                  <a:lnTo>
                    <a:pt x="364236" y="140588"/>
                  </a:lnTo>
                  <a:lnTo>
                    <a:pt x="317373" y="187451"/>
                  </a:lnTo>
                  <a:lnTo>
                    <a:pt x="0" y="187451"/>
                  </a:lnTo>
                  <a:lnTo>
                    <a:pt x="0" y="46862"/>
                  </a:lnTo>
                  <a:close/>
                </a:path>
                <a:path w="364489" h="187960">
                  <a:moveTo>
                    <a:pt x="0" y="46862"/>
                  </a:moveTo>
                  <a:lnTo>
                    <a:pt x="317373" y="46862"/>
                  </a:lnTo>
                  <a:lnTo>
                    <a:pt x="364236" y="0"/>
                  </a:lnTo>
                </a:path>
                <a:path w="364489" h="187960">
                  <a:moveTo>
                    <a:pt x="317373" y="46862"/>
                  </a:moveTo>
                  <a:lnTo>
                    <a:pt x="317373" y="18745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286244" y="1636776"/>
              <a:ext cx="317500" cy="142240"/>
            </a:xfrm>
            <a:custGeom>
              <a:avLst/>
              <a:gdLst/>
              <a:ahLst/>
              <a:cxnLst/>
              <a:rect l="l" t="t" r="r" b="b"/>
              <a:pathLst>
                <a:path w="317500" h="142239">
                  <a:moveTo>
                    <a:pt x="316992" y="0"/>
                  </a:moveTo>
                  <a:lnTo>
                    <a:pt x="0" y="0"/>
                  </a:lnTo>
                  <a:lnTo>
                    <a:pt x="0" y="141732"/>
                  </a:lnTo>
                  <a:lnTo>
                    <a:pt x="316992" y="141732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03236" y="1589532"/>
              <a:ext cx="47625" cy="189230"/>
            </a:xfrm>
            <a:custGeom>
              <a:avLst/>
              <a:gdLst/>
              <a:ahLst/>
              <a:cxnLst/>
              <a:rect l="l" t="t" r="r" b="b"/>
              <a:pathLst>
                <a:path w="47625" h="189230">
                  <a:moveTo>
                    <a:pt x="47244" y="0"/>
                  </a:moveTo>
                  <a:lnTo>
                    <a:pt x="0" y="47243"/>
                  </a:lnTo>
                  <a:lnTo>
                    <a:pt x="0" y="188975"/>
                  </a:lnTo>
                  <a:lnTo>
                    <a:pt x="47244" y="141731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286244" y="1589532"/>
              <a:ext cx="364490" cy="47625"/>
            </a:xfrm>
            <a:custGeom>
              <a:avLst/>
              <a:gdLst/>
              <a:ahLst/>
              <a:cxnLst/>
              <a:rect l="l" t="t" r="r" b="b"/>
              <a:pathLst>
                <a:path w="364490" h="47625">
                  <a:moveTo>
                    <a:pt x="364235" y="0"/>
                  </a:moveTo>
                  <a:lnTo>
                    <a:pt x="47244" y="0"/>
                  </a:lnTo>
                  <a:lnTo>
                    <a:pt x="0" y="47243"/>
                  </a:lnTo>
                  <a:lnTo>
                    <a:pt x="316991" y="47243"/>
                  </a:lnTo>
                  <a:lnTo>
                    <a:pt x="364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286244" y="1589532"/>
              <a:ext cx="364490" cy="189230"/>
            </a:xfrm>
            <a:custGeom>
              <a:avLst/>
              <a:gdLst/>
              <a:ahLst/>
              <a:cxnLst/>
              <a:rect l="l" t="t" r="r" b="b"/>
              <a:pathLst>
                <a:path w="364490" h="189230">
                  <a:moveTo>
                    <a:pt x="0" y="47243"/>
                  </a:moveTo>
                  <a:lnTo>
                    <a:pt x="47244" y="0"/>
                  </a:lnTo>
                  <a:lnTo>
                    <a:pt x="364235" y="0"/>
                  </a:lnTo>
                  <a:lnTo>
                    <a:pt x="364235" y="141731"/>
                  </a:lnTo>
                  <a:lnTo>
                    <a:pt x="316991" y="188975"/>
                  </a:lnTo>
                  <a:lnTo>
                    <a:pt x="0" y="188975"/>
                  </a:lnTo>
                  <a:lnTo>
                    <a:pt x="0" y="47243"/>
                  </a:lnTo>
                  <a:close/>
                </a:path>
                <a:path w="364490" h="189230">
                  <a:moveTo>
                    <a:pt x="0" y="47243"/>
                  </a:moveTo>
                  <a:lnTo>
                    <a:pt x="316991" y="47243"/>
                  </a:lnTo>
                  <a:lnTo>
                    <a:pt x="364235" y="0"/>
                  </a:lnTo>
                </a:path>
                <a:path w="364490" h="189230">
                  <a:moveTo>
                    <a:pt x="316991" y="47243"/>
                  </a:moveTo>
                  <a:lnTo>
                    <a:pt x="316991" y="18897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13504" y="1755648"/>
              <a:ext cx="3999229" cy="0"/>
            </a:xfrm>
            <a:custGeom>
              <a:avLst/>
              <a:gdLst/>
              <a:ahLst/>
              <a:cxnLst/>
              <a:rect l="l" t="t" r="r" b="b"/>
              <a:pathLst>
                <a:path w="3999229">
                  <a:moveTo>
                    <a:pt x="0" y="0"/>
                  </a:moveTo>
                  <a:lnTo>
                    <a:pt x="3998976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413504" y="4689347"/>
              <a:ext cx="3999229" cy="0"/>
            </a:xfrm>
            <a:custGeom>
              <a:avLst/>
              <a:gdLst/>
              <a:ahLst/>
              <a:cxnLst/>
              <a:rect l="l" t="t" r="r" b="b"/>
              <a:pathLst>
                <a:path w="3999229">
                  <a:moveTo>
                    <a:pt x="0" y="0"/>
                  </a:moveTo>
                  <a:lnTo>
                    <a:pt x="818388" y="0"/>
                  </a:lnTo>
                </a:path>
                <a:path w="3999229">
                  <a:moveTo>
                    <a:pt x="1135379" y="0"/>
                  </a:moveTo>
                  <a:lnTo>
                    <a:pt x="2945892" y="0"/>
                  </a:lnTo>
                </a:path>
                <a:path w="3999229">
                  <a:moveTo>
                    <a:pt x="3261360" y="0"/>
                  </a:moveTo>
                  <a:lnTo>
                    <a:pt x="3998976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425696" y="1740408"/>
              <a:ext cx="3959860" cy="2938780"/>
            </a:xfrm>
            <a:custGeom>
              <a:avLst/>
              <a:gdLst/>
              <a:ahLst/>
              <a:cxnLst/>
              <a:rect l="l" t="t" r="r" b="b"/>
              <a:pathLst>
                <a:path w="3959859" h="2938779">
                  <a:moveTo>
                    <a:pt x="0" y="3047"/>
                  </a:moveTo>
                  <a:lnTo>
                    <a:pt x="13715" y="2892552"/>
                  </a:lnTo>
                </a:path>
                <a:path w="3959859" h="2938779">
                  <a:moveTo>
                    <a:pt x="3959352" y="0"/>
                  </a:moveTo>
                  <a:lnTo>
                    <a:pt x="3959352" y="293827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31892" y="4642103"/>
              <a:ext cx="317500" cy="142240"/>
            </a:xfrm>
            <a:custGeom>
              <a:avLst/>
              <a:gdLst/>
              <a:ahLst/>
              <a:cxnLst/>
              <a:rect l="l" t="t" r="r" b="b"/>
              <a:pathLst>
                <a:path w="317500" h="142239">
                  <a:moveTo>
                    <a:pt x="316991" y="0"/>
                  </a:moveTo>
                  <a:lnTo>
                    <a:pt x="0" y="0"/>
                  </a:lnTo>
                  <a:lnTo>
                    <a:pt x="0" y="141732"/>
                  </a:lnTo>
                  <a:lnTo>
                    <a:pt x="316991" y="141732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184648" y="4642103"/>
              <a:ext cx="47625" cy="189230"/>
            </a:xfrm>
            <a:custGeom>
              <a:avLst/>
              <a:gdLst/>
              <a:ahLst/>
              <a:cxnLst/>
              <a:rect l="l" t="t" r="r" b="b"/>
              <a:pathLst>
                <a:path w="47625" h="189229">
                  <a:moveTo>
                    <a:pt x="47243" y="0"/>
                  </a:moveTo>
                  <a:lnTo>
                    <a:pt x="0" y="47244"/>
                  </a:lnTo>
                  <a:lnTo>
                    <a:pt x="0" y="188976"/>
                  </a:lnTo>
                  <a:lnTo>
                    <a:pt x="47243" y="141732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184648" y="4783836"/>
              <a:ext cx="364490" cy="47625"/>
            </a:xfrm>
            <a:custGeom>
              <a:avLst/>
              <a:gdLst/>
              <a:ahLst/>
              <a:cxnLst/>
              <a:rect l="l" t="t" r="r" b="b"/>
              <a:pathLst>
                <a:path w="364489" h="47625">
                  <a:moveTo>
                    <a:pt x="364236" y="0"/>
                  </a:moveTo>
                  <a:lnTo>
                    <a:pt x="47243" y="0"/>
                  </a:lnTo>
                  <a:lnTo>
                    <a:pt x="0" y="47243"/>
                  </a:lnTo>
                  <a:lnTo>
                    <a:pt x="316991" y="47243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84648" y="4642103"/>
              <a:ext cx="364490" cy="189230"/>
            </a:xfrm>
            <a:custGeom>
              <a:avLst/>
              <a:gdLst/>
              <a:ahLst/>
              <a:cxnLst/>
              <a:rect l="l" t="t" r="r" b="b"/>
              <a:pathLst>
                <a:path w="364489" h="189229">
                  <a:moveTo>
                    <a:pt x="364236" y="141732"/>
                  </a:moveTo>
                  <a:lnTo>
                    <a:pt x="316991" y="188976"/>
                  </a:lnTo>
                  <a:lnTo>
                    <a:pt x="0" y="188976"/>
                  </a:lnTo>
                  <a:lnTo>
                    <a:pt x="0" y="47244"/>
                  </a:lnTo>
                  <a:lnTo>
                    <a:pt x="47243" y="0"/>
                  </a:lnTo>
                  <a:lnTo>
                    <a:pt x="364236" y="0"/>
                  </a:lnTo>
                  <a:lnTo>
                    <a:pt x="364236" y="141732"/>
                  </a:lnTo>
                  <a:close/>
                </a:path>
                <a:path w="364489" h="189229">
                  <a:moveTo>
                    <a:pt x="364236" y="141732"/>
                  </a:moveTo>
                  <a:lnTo>
                    <a:pt x="47243" y="141732"/>
                  </a:lnTo>
                  <a:lnTo>
                    <a:pt x="0" y="188976"/>
                  </a:lnTo>
                </a:path>
                <a:path w="364489" h="189229">
                  <a:moveTo>
                    <a:pt x="47243" y="141732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359396" y="4649724"/>
              <a:ext cx="315595" cy="142240"/>
            </a:xfrm>
            <a:custGeom>
              <a:avLst/>
              <a:gdLst/>
              <a:ahLst/>
              <a:cxnLst/>
              <a:rect l="l" t="t" r="r" b="b"/>
              <a:pathLst>
                <a:path w="315595" h="142239">
                  <a:moveTo>
                    <a:pt x="315468" y="0"/>
                  </a:moveTo>
                  <a:lnTo>
                    <a:pt x="0" y="0"/>
                  </a:lnTo>
                  <a:lnTo>
                    <a:pt x="0" y="141731"/>
                  </a:lnTo>
                  <a:lnTo>
                    <a:pt x="315468" y="141731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312152" y="4649724"/>
              <a:ext cx="47625" cy="189230"/>
            </a:xfrm>
            <a:custGeom>
              <a:avLst/>
              <a:gdLst/>
              <a:ahLst/>
              <a:cxnLst/>
              <a:rect l="l" t="t" r="r" b="b"/>
              <a:pathLst>
                <a:path w="47625" h="189229">
                  <a:moveTo>
                    <a:pt x="47244" y="0"/>
                  </a:moveTo>
                  <a:lnTo>
                    <a:pt x="0" y="47243"/>
                  </a:lnTo>
                  <a:lnTo>
                    <a:pt x="0" y="188975"/>
                  </a:lnTo>
                  <a:lnTo>
                    <a:pt x="47244" y="141731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312152" y="4791455"/>
              <a:ext cx="363220" cy="47625"/>
            </a:xfrm>
            <a:custGeom>
              <a:avLst/>
              <a:gdLst/>
              <a:ahLst/>
              <a:cxnLst/>
              <a:rect l="l" t="t" r="r" b="b"/>
              <a:pathLst>
                <a:path w="363220" h="47625">
                  <a:moveTo>
                    <a:pt x="362712" y="0"/>
                  </a:moveTo>
                  <a:lnTo>
                    <a:pt x="47244" y="0"/>
                  </a:lnTo>
                  <a:lnTo>
                    <a:pt x="0" y="47244"/>
                  </a:lnTo>
                  <a:lnTo>
                    <a:pt x="315468" y="47244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312152" y="4649724"/>
              <a:ext cx="363220" cy="189230"/>
            </a:xfrm>
            <a:custGeom>
              <a:avLst/>
              <a:gdLst/>
              <a:ahLst/>
              <a:cxnLst/>
              <a:rect l="l" t="t" r="r" b="b"/>
              <a:pathLst>
                <a:path w="363220" h="189229">
                  <a:moveTo>
                    <a:pt x="362712" y="141731"/>
                  </a:moveTo>
                  <a:lnTo>
                    <a:pt x="315468" y="188975"/>
                  </a:lnTo>
                  <a:lnTo>
                    <a:pt x="0" y="188975"/>
                  </a:lnTo>
                  <a:lnTo>
                    <a:pt x="0" y="47243"/>
                  </a:lnTo>
                  <a:lnTo>
                    <a:pt x="47244" y="0"/>
                  </a:lnTo>
                  <a:lnTo>
                    <a:pt x="362712" y="0"/>
                  </a:lnTo>
                  <a:lnTo>
                    <a:pt x="362712" y="141731"/>
                  </a:lnTo>
                  <a:close/>
                </a:path>
                <a:path w="363220" h="189229">
                  <a:moveTo>
                    <a:pt x="362712" y="141731"/>
                  </a:moveTo>
                  <a:lnTo>
                    <a:pt x="47244" y="141731"/>
                  </a:lnTo>
                  <a:lnTo>
                    <a:pt x="0" y="188975"/>
                  </a:lnTo>
                </a:path>
                <a:path w="363220" h="189229">
                  <a:moveTo>
                    <a:pt x="47244" y="141731"/>
                  </a:moveTo>
                  <a:lnTo>
                    <a:pt x="4724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10439" y="1186434"/>
            <a:ext cx="3071495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14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4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CONTRE</a:t>
            </a:r>
            <a:r>
              <a:rPr sz="16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4</a:t>
            </a:r>
            <a:endParaRPr sz="1600">
              <a:latin typeface="Arial Black"/>
              <a:cs typeface="Arial Black"/>
            </a:endParaRPr>
          </a:p>
          <a:p>
            <a:pPr marL="1082675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421891" y="2051304"/>
            <a:ext cx="318770" cy="365760"/>
            <a:chOff x="1421891" y="2051304"/>
            <a:chExt cx="318770" cy="365760"/>
          </a:xfrm>
        </p:grpSpPr>
        <p:sp>
          <p:nvSpPr>
            <p:cNvPr id="88" name="object 88"/>
            <p:cNvSpPr/>
            <p:nvPr/>
          </p:nvSpPr>
          <p:spPr>
            <a:xfrm>
              <a:off x="1426463" y="2055876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309372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9372" y="356615"/>
                  </a:lnTo>
                  <a:lnTo>
                    <a:pt x="309372" y="294259"/>
                  </a:lnTo>
                  <a:lnTo>
                    <a:pt x="38735" y="294259"/>
                  </a:lnTo>
                  <a:lnTo>
                    <a:pt x="38735" y="62229"/>
                  </a:lnTo>
                  <a:lnTo>
                    <a:pt x="309372" y="62229"/>
                  </a:lnTo>
                  <a:lnTo>
                    <a:pt x="309372" y="0"/>
                  </a:lnTo>
                  <a:close/>
                </a:path>
                <a:path w="309880" h="356869">
                  <a:moveTo>
                    <a:pt x="309372" y="62229"/>
                  </a:moveTo>
                  <a:lnTo>
                    <a:pt x="38735" y="62229"/>
                  </a:lnTo>
                  <a:lnTo>
                    <a:pt x="270637" y="178308"/>
                  </a:lnTo>
                  <a:lnTo>
                    <a:pt x="38735" y="294259"/>
                  </a:lnTo>
                  <a:lnTo>
                    <a:pt x="309372" y="294259"/>
                  </a:lnTo>
                  <a:lnTo>
                    <a:pt x="309372" y="622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0626" y="2113534"/>
              <a:ext cx="241046" cy="24117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426463" y="2055876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0" y="356615"/>
                  </a:moveTo>
                  <a:lnTo>
                    <a:pt x="309372" y="356615"/>
                  </a:lnTo>
                  <a:lnTo>
                    <a:pt x="309372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92" name="object 9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199378" y="5900420"/>
            <a:ext cx="239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Orienter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787130" y="2175129"/>
            <a:ext cx="300545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On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attaque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buts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335" dirty="0">
                <a:latin typeface="Arial"/>
                <a:cs typeface="Arial"/>
              </a:rPr>
              <a:t>défend
2</a:t>
            </a:r>
            <a:r>
              <a:rPr sz="1600" b="1" spc="-10" dirty="0">
                <a:latin typeface="Arial"/>
                <a:cs typeface="Arial"/>
              </a:rPr>
              <a:t> buts.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Pas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gardiens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buts.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touches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font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au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pied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40335" indent="-128270">
              <a:lnSpc>
                <a:spcPct val="100000"/>
              </a:lnSpc>
              <a:buChar char="•"/>
              <a:tabLst>
                <a:tab pos="140970" algn="l"/>
              </a:tabLst>
            </a:pP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conduite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balle</a:t>
            </a:r>
            <a:endParaRPr sz="1600">
              <a:latin typeface="Arial"/>
              <a:cs typeface="Arial"/>
            </a:endParaRPr>
          </a:p>
          <a:p>
            <a:pPr marL="140335" indent="-128270">
              <a:lnSpc>
                <a:spcPct val="100000"/>
              </a:lnSpc>
              <a:buChar char="•"/>
              <a:tabLst>
                <a:tab pos="140970" algn="l"/>
              </a:tabLst>
            </a:pPr>
            <a:r>
              <a:rPr sz="1600" b="1" dirty="0">
                <a:latin typeface="Arial"/>
                <a:cs typeface="Arial"/>
              </a:rPr>
              <a:t>Par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passe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801481" y="4460240"/>
            <a:ext cx="29254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But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marqué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70" dirty="0">
                <a:latin typeface="Arial"/>
                <a:cs typeface="Arial"/>
              </a:rPr>
              <a:t>deux
buts</a:t>
            </a:r>
            <a:r>
              <a:rPr sz="1600" b="1" dirty="0">
                <a:latin typeface="Arial"/>
                <a:cs typeface="Arial"/>
              </a:rPr>
              <a:t> =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 </a:t>
            </a:r>
            <a:r>
              <a:rPr sz="1600" b="1" spc="-10" dirty="0">
                <a:latin typeface="Arial"/>
                <a:cs typeface="Arial"/>
              </a:rPr>
              <a:t>point.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12216" y="5914745"/>
            <a:ext cx="2254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360" dirty="0">
                <a:latin typeface="Arial"/>
                <a:cs typeface="Arial"/>
              </a:rPr>
              <a:t>ou
diminuer</a:t>
            </a:r>
            <a:r>
              <a:rPr sz="1200" b="1" dirty="0">
                <a:latin typeface="Arial"/>
                <a:cs typeface="Arial"/>
              </a:rPr>
              <a:t> 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nombre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</a:t>
            </a:r>
            <a:r>
              <a:rPr sz="1200" b="1" spc="-10" dirty="0">
                <a:latin typeface="Arial"/>
                <a:cs typeface="Arial"/>
              </a:rPr>
              <a:t>joueurs
par équipe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200145" y="5914745"/>
            <a:ext cx="2564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 gardien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qui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défend </a:t>
            </a:r>
            <a:r>
              <a:rPr sz="1200" b="1" spc="-25" dirty="0">
                <a:latin typeface="Arial"/>
                <a:cs typeface="Arial"/>
              </a:rPr>
              <a:t>les</a:t>
            </a:r>
            <a:r>
              <a:rPr sz="1200" b="1" spc="400" dirty="0">
                <a:latin typeface="Arial"/>
                <a:cs typeface="Arial"/>
              </a:rPr>
              <a:t> </a:t>
            </a:r>
            <a:r>
              <a:rPr sz="1200" b="1" spc="-645" dirty="0">
                <a:latin typeface="Arial"/>
                <a:cs typeface="Arial"/>
              </a:rPr>
              <a:t>2
buts</a:t>
            </a:r>
            <a:endParaRPr sz="1200">
              <a:latin typeface="Arial"/>
              <a:cs typeface="Arial"/>
            </a:endParaRPr>
          </a:p>
          <a:p>
            <a:pPr marL="12700" marR="315595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Obligation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409" dirty="0">
                <a:latin typeface="Arial"/>
                <a:cs typeface="Arial"/>
              </a:rPr>
              <a:t>passe
avant</a:t>
            </a:r>
            <a:r>
              <a:rPr sz="1200" b="1" dirty="0">
                <a:latin typeface="Arial"/>
                <a:cs typeface="Arial"/>
              </a:rPr>
              <a:t> de</a:t>
            </a:r>
            <a:r>
              <a:rPr sz="1200" b="1" spc="-10" dirty="0">
                <a:latin typeface="Arial"/>
                <a:cs typeface="Arial"/>
              </a:rPr>
              <a:t> marquer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160256" y="5862320"/>
            <a:ext cx="2713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valoriser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lorsqu’il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685" dirty="0">
                <a:latin typeface="Arial"/>
                <a:cs typeface="Arial"/>
              </a:rPr>
              <a:t>a
un</a:t>
            </a:r>
            <a:r>
              <a:rPr sz="1200" b="1" dirty="0">
                <a:latin typeface="Arial"/>
                <a:cs typeface="Arial"/>
              </a:rPr>
              <a:t> but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et/ou une </a:t>
            </a:r>
            <a:r>
              <a:rPr sz="1200" b="1" spc="-10" dirty="0">
                <a:latin typeface="Arial"/>
                <a:cs typeface="Arial"/>
              </a:rPr>
              <a:t>passe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L’occupation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l’espace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160256" y="6410959"/>
            <a:ext cx="150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533144"/>
            <a:ext cx="3954779" cy="466725"/>
            <a:chOff x="112776" y="1533144"/>
            <a:chExt cx="3954779" cy="466725"/>
          </a:xfrm>
        </p:grpSpPr>
        <p:sp>
          <p:nvSpPr>
            <p:cNvPr id="3" name="object 3"/>
            <p:cNvSpPr/>
            <p:nvPr/>
          </p:nvSpPr>
          <p:spPr>
            <a:xfrm>
              <a:off x="117348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8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88894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4779" y="2048255"/>
            <a:ext cx="3982720" cy="844550"/>
            <a:chOff x="144779" y="2048255"/>
            <a:chExt cx="3982720" cy="844550"/>
          </a:xfrm>
        </p:grpSpPr>
        <p:sp>
          <p:nvSpPr>
            <p:cNvPr id="7" name="object 7"/>
            <p:cNvSpPr/>
            <p:nvPr/>
          </p:nvSpPr>
          <p:spPr>
            <a:xfrm>
              <a:off x="144780" y="2048268"/>
              <a:ext cx="3977640" cy="840105"/>
            </a:xfrm>
            <a:custGeom>
              <a:avLst/>
              <a:gdLst/>
              <a:ahLst/>
              <a:cxnLst/>
              <a:rect l="l" t="t" r="r" b="b"/>
              <a:pathLst>
                <a:path w="3977640" h="840105">
                  <a:moveTo>
                    <a:pt x="3906012" y="0"/>
                  </a:moveTo>
                  <a:lnTo>
                    <a:pt x="0" y="0"/>
                  </a:lnTo>
                  <a:lnTo>
                    <a:pt x="0" y="358127"/>
                  </a:lnTo>
                  <a:lnTo>
                    <a:pt x="3906012" y="358127"/>
                  </a:lnTo>
                  <a:lnTo>
                    <a:pt x="3906012" y="0"/>
                  </a:lnTo>
                  <a:close/>
                </a:path>
                <a:path w="3977640" h="840105">
                  <a:moveTo>
                    <a:pt x="3977640" y="400799"/>
                  </a:moveTo>
                  <a:lnTo>
                    <a:pt x="2999232" y="400799"/>
                  </a:lnTo>
                  <a:lnTo>
                    <a:pt x="2999232" y="839711"/>
                  </a:lnTo>
                  <a:lnTo>
                    <a:pt x="3977640" y="839711"/>
                  </a:lnTo>
                  <a:lnTo>
                    <a:pt x="3977640" y="40079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4012" y="2449067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0" y="438912"/>
                  </a:moveTo>
                  <a:lnTo>
                    <a:pt x="978408" y="438912"/>
                  </a:lnTo>
                  <a:lnTo>
                    <a:pt x="97840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426463" y="2055876"/>
            <a:ext cx="309880" cy="356870"/>
            <a:chOff x="1426463" y="2055876"/>
            <a:chExt cx="309880" cy="356870"/>
          </a:xfrm>
        </p:grpSpPr>
        <p:sp>
          <p:nvSpPr>
            <p:cNvPr id="10" name="object 10"/>
            <p:cNvSpPr/>
            <p:nvPr/>
          </p:nvSpPr>
          <p:spPr>
            <a:xfrm>
              <a:off x="1426463" y="2055876"/>
              <a:ext cx="309880" cy="356870"/>
            </a:xfrm>
            <a:custGeom>
              <a:avLst/>
              <a:gdLst/>
              <a:ahLst/>
              <a:cxnLst/>
              <a:rect l="l" t="t" r="r" b="b"/>
              <a:pathLst>
                <a:path w="309880" h="356869">
                  <a:moveTo>
                    <a:pt x="309372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9372" y="356615"/>
                  </a:lnTo>
                  <a:lnTo>
                    <a:pt x="309372" y="294259"/>
                  </a:lnTo>
                  <a:lnTo>
                    <a:pt x="38735" y="294259"/>
                  </a:lnTo>
                  <a:lnTo>
                    <a:pt x="38735" y="62229"/>
                  </a:lnTo>
                  <a:lnTo>
                    <a:pt x="309372" y="62229"/>
                  </a:lnTo>
                  <a:lnTo>
                    <a:pt x="309372" y="0"/>
                  </a:lnTo>
                  <a:close/>
                </a:path>
                <a:path w="309880" h="356869">
                  <a:moveTo>
                    <a:pt x="309372" y="62229"/>
                  </a:moveTo>
                  <a:lnTo>
                    <a:pt x="38735" y="62229"/>
                  </a:lnTo>
                  <a:lnTo>
                    <a:pt x="270637" y="178308"/>
                  </a:lnTo>
                  <a:lnTo>
                    <a:pt x="38735" y="294259"/>
                  </a:lnTo>
                  <a:lnTo>
                    <a:pt x="309372" y="294259"/>
                  </a:lnTo>
                  <a:lnTo>
                    <a:pt x="309372" y="622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0626" y="2113534"/>
              <a:ext cx="241046" cy="241173"/>
            </a:xfrm>
            <a:prstGeom prst="rect">
              <a:avLst/>
            </a:prstGeom>
          </p:spPr>
        </p:pic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54686" y="2039873"/>
          <a:ext cx="3891278" cy="838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4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505">
                <a:tc gridSpan="2"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MARS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AVRIL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marL="216535" marR="105410" indent="-400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spc="-175" dirty="0">
                          <a:latin typeface="Arial"/>
                          <a:cs typeface="Arial"/>
                        </a:rPr>
                        <a:t>Découverte
de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la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cible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2164079" y="2465832"/>
            <a:ext cx="931544" cy="448309"/>
            <a:chOff x="2164079" y="2465832"/>
            <a:chExt cx="931544" cy="448309"/>
          </a:xfrm>
        </p:grpSpPr>
        <p:sp>
          <p:nvSpPr>
            <p:cNvPr id="14" name="object 14"/>
            <p:cNvSpPr/>
            <p:nvPr/>
          </p:nvSpPr>
          <p:spPr>
            <a:xfrm>
              <a:off x="2168651" y="2470404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68651" y="2470404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76337" y="2454973"/>
            <a:ext cx="931544" cy="448945"/>
            <a:chOff x="1176337" y="2454973"/>
            <a:chExt cx="931544" cy="448945"/>
          </a:xfrm>
        </p:grpSpPr>
        <p:sp>
          <p:nvSpPr>
            <p:cNvPr id="17" name="object 17"/>
            <p:cNvSpPr/>
            <p:nvPr/>
          </p:nvSpPr>
          <p:spPr>
            <a:xfrm>
              <a:off x="1181100" y="2459735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1100" y="2459735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11376" y="2492755"/>
            <a:ext cx="8477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Découverte </a:t>
            </a:r>
            <a:r>
              <a:rPr sz="1000" spc="-380" dirty="0">
                <a:latin typeface="Arial"/>
                <a:cs typeface="Arial"/>
              </a:rPr>
              <a:t>de
l’adversaire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37407" y="2489707"/>
            <a:ext cx="9690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</a:pPr>
            <a:r>
              <a:rPr sz="1000" b="1" spc="-229" dirty="0">
                <a:solidFill>
                  <a:srgbClr val="FFFFFF"/>
                </a:solidFill>
                <a:latin typeface="Arial"/>
                <a:cs typeface="Arial"/>
              </a:rPr>
              <a:t>Développement
moteur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15m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4X4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706611" y="1251203"/>
            <a:ext cx="3209925" cy="447040"/>
            <a:chOff x="8706611" y="1251203"/>
            <a:chExt cx="3209925" cy="447040"/>
          </a:xfrm>
        </p:grpSpPr>
        <p:sp>
          <p:nvSpPr>
            <p:cNvPr id="23" name="object 23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312750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127502" y="437388"/>
                  </a:lnTo>
                  <a:lnTo>
                    <a:pt x="3155876" y="431659"/>
                  </a:lnTo>
                  <a:lnTo>
                    <a:pt x="3179048" y="416036"/>
                  </a:lnTo>
                  <a:lnTo>
                    <a:pt x="3194671" y="392864"/>
                  </a:lnTo>
                  <a:lnTo>
                    <a:pt x="3200400" y="364489"/>
                  </a:lnTo>
                  <a:lnTo>
                    <a:pt x="3200400" y="72898"/>
                  </a:lnTo>
                  <a:lnTo>
                    <a:pt x="3194671" y="44523"/>
                  </a:lnTo>
                  <a:lnTo>
                    <a:pt x="3179048" y="21351"/>
                  </a:lnTo>
                  <a:lnTo>
                    <a:pt x="3155876" y="5728"/>
                  </a:lnTo>
                  <a:lnTo>
                    <a:pt x="31275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127502" y="0"/>
                  </a:lnTo>
                  <a:lnTo>
                    <a:pt x="3155876" y="5728"/>
                  </a:lnTo>
                  <a:lnTo>
                    <a:pt x="3179048" y="21351"/>
                  </a:lnTo>
                  <a:lnTo>
                    <a:pt x="3194671" y="44523"/>
                  </a:lnTo>
                  <a:lnTo>
                    <a:pt x="3200400" y="72898"/>
                  </a:lnTo>
                  <a:lnTo>
                    <a:pt x="3200400" y="364489"/>
                  </a:lnTo>
                  <a:lnTo>
                    <a:pt x="3194671" y="392864"/>
                  </a:lnTo>
                  <a:lnTo>
                    <a:pt x="3179048" y="416036"/>
                  </a:lnTo>
                  <a:lnTo>
                    <a:pt x="3155876" y="431659"/>
                  </a:lnTo>
                  <a:lnTo>
                    <a:pt x="31275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398634" y="132448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26423" y="1737360"/>
            <a:ext cx="3185160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892175">
              <a:lnSpc>
                <a:spcPct val="100000"/>
              </a:lnSpc>
              <a:spcBef>
                <a:spcPts val="39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32519" y="4050791"/>
            <a:ext cx="3130550" cy="32004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44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21483" y="2483357"/>
            <a:ext cx="769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95"/>
              </a:spcBef>
            </a:pPr>
            <a:r>
              <a:rPr sz="1000" spc="-145" dirty="0">
                <a:latin typeface="Arial"/>
                <a:cs typeface="Arial"/>
              </a:rPr>
              <a:t>Reconnaître
Le</a:t>
            </a:r>
            <a:r>
              <a:rPr sz="1000" spc="-10" dirty="0">
                <a:latin typeface="Arial"/>
                <a:cs typeface="Arial"/>
              </a:rPr>
              <a:t> partenaire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225861" y="1302829"/>
            <a:ext cx="4289425" cy="3769360"/>
            <a:chOff x="4225861" y="1302829"/>
            <a:chExt cx="4289425" cy="3769360"/>
          </a:xfrm>
        </p:grpSpPr>
        <p:sp>
          <p:nvSpPr>
            <p:cNvPr id="33" name="object 33"/>
            <p:cNvSpPr/>
            <p:nvPr/>
          </p:nvSpPr>
          <p:spPr>
            <a:xfrm>
              <a:off x="4230623" y="1307591"/>
              <a:ext cx="4279900" cy="3759835"/>
            </a:xfrm>
            <a:custGeom>
              <a:avLst/>
              <a:gdLst/>
              <a:ahLst/>
              <a:cxnLst/>
              <a:rect l="l" t="t" r="r" b="b"/>
              <a:pathLst>
                <a:path w="4279900" h="3759835">
                  <a:moveTo>
                    <a:pt x="4279391" y="0"/>
                  </a:moveTo>
                  <a:lnTo>
                    <a:pt x="0" y="0"/>
                  </a:lnTo>
                  <a:lnTo>
                    <a:pt x="0" y="3759708"/>
                  </a:lnTo>
                  <a:lnTo>
                    <a:pt x="4279391" y="3759708"/>
                  </a:lnTo>
                  <a:lnTo>
                    <a:pt x="427939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30623" y="1307591"/>
              <a:ext cx="4279900" cy="3759835"/>
            </a:xfrm>
            <a:custGeom>
              <a:avLst/>
              <a:gdLst/>
              <a:ahLst/>
              <a:cxnLst/>
              <a:rect l="l" t="t" r="r" b="b"/>
              <a:pathLst>
                <a:path w="4279900" h="3759835">
                  <a:moveTo>
                    <a:pt x="0" y="3759708"/>
                  </a:moveTo>
                  <a:lnTo>
                    <a:pt x="4279391" y="3759708"/>
                  </a:lnTo>
                  <a:lnTo>
                    <a:pt x="4279391" y="0"/>
                  </a:lnTo>
                  <a:lnTo>
                    <a:pt x="0" y="0"/>
                  </a:lnTo>
                  <a:lnTo>
                    <a:pt x="0" y="37597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8247" y="3553968"/>
              <a:ext cx="188975" cy="1828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7900" y="1885187"/>
              <a:ext cx="188975" cy="1813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6075" y="2535936"/>
              <a:ext cx="188975" cy="18288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934201" y="1932638"/>
              <a:ext cx="1794510" cy="780415"/>
            </a:xfrm>
            <a:custGeom>
              <a:avLst/>
              <a:gdLst/>
              <a:ahLst/>
              <a:cxnLst/>
              <a:rect l="l" t="t" r="r" b="b"/>
              <a:pathLst>
                <a:path w="1794509" h="780414">
                  <a:moveTo>
                    <a:pt x="0" y="77136"/>
                  </a:moveTo>
                  <a:lnTo>
                    <a:pt x="35498" y="49663"/>
                  </a:lnTo>
                  <a:lnTo>
                    <a:pt x="73968" y="28208"/>
                  </a:lnTo>
                  <a:lnTo>
                    <a:pt x="114753" y="12775"/>
                  </a:lnTo>
                  <a:lnTo>
                    <a:pt x="157197" y="3370"/>
                  </a:lnTo>
                  <a:lnTo>
                    <a:pt x="200644" y="0"/>
                  </a:lnTo>
                  <a:lnTo>
                    <a:pt x="244437" y="2667"/>
                  </a:lnTo>
                  <a:lnTo>
                    <a:pt x="287921" y="11379"/>
                  </a:lnTo>
                  <a:lnTo>
                    <a:pt x="330439" y="26141"/>
                  </a:lnTo>
                  <a:lnTo>
                    <a:pt x="371336" y="46957"/>
                  </a:lnTo>
                  <a:lnTo>
                    <a:pt x="409956" y="73834"/>
                  </a:lnTo>
                </a:path>
                <a:path w="1794509" h="780414">
                  <a:moveTo>
                    <a:pt x="1402461" y="660701"/>
                  </a:moveTo>
                  <a:lnTo>
                    <a:pt x="1444559" y="645170"/>
                  </a:lnTo>
                  <a:lnTo>
                    <a:pt x="1487684" y="636246"/>
                  </a:lnTo>
                  <a:lnTo>
                    <a:pt x="1531206" y="633738"/>
                  </a:lnTo>
                  <a:lnTo>
                    <a:pt x="1574498" y="637455"/>
                  </a:lnTo>
                  <a:lnTo>
                    <a:pt x="1616932" y="647207"/>
                  </a:lnTo>
                  <a:lnTo>
                    <a:pt x="1657880" y="662804"/>
                  </a:lnTo>
                  <a:lnTo>
                    <a:pt x="1696714" y="684055"/>
                  </a:lnTo>
                  <a:lnTo>
                    <a:pt x="1732807" y="710770"/>
                  </a:lnTo>
                  <a:lnTo>
                    <a:pt x="1765530" y="742757"/>
                  </a:lnTo>
                  <a:lnTo>
                    <a:pt x="1794255" y="77982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59829" y="5146357"/>
            <a:ext cx="11929110" cy="678815"/>
            <a:chOff x="159829" y="5146357"/>
            <a:chExt cx="11929110" cy="678815"/>
          </a:xfrm>
        </p:grpSpPr>
        <p:sp>
          <p:nvSpPr>
            <p:cNvPr id="40" name="object 40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11857482" y="0"/>
                  </a:moveTo>
                  <a:lnTo>
                    <a:pt x="54101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1" y="324611"/>
                  </a:lnTo>
                  <a:lnTo>
                    <a:pt x="11857482" y="324611"/>
                  </a:lnTo>
                  <a:lnTo>
                    <a:pt x="11878526" y="320355"/>
                  </a:lnTo>
                  <a:lnTo>
                    <a:pt x="11895724" y="308752"/>
                  </a:lnTo>
                  <a:lnTo>
                    <a:pt x="11907327" y="291554"/>
                  </a:lnTo>
                  <a:lnTo>
                    <a:pt x="11911584" y="270509"/>
                  </a:lnTo>
                  <a:lnTo>
                    <a:pt x="11911584" y="54101"/>
                  </a:lnTo>
                  <a:lnTo>
                    <a:pt x="11907327" y="33057"/>
                  </a:lnTo>
                  <a:lnTo>
                    <a:pt x="11895724" y="15859"/>
                  </a:lnTo>
                  <a:lnTo>
                    <a:pt x="11878526" y="4256"/>
                  </a:lnTo>
                  <a:lnTo>
                    <a:pt x="1185748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7086" y="5010205"/>
            <a:ext cx="11887200" cy="77914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578225">
              <a:lnSpc>
                <a:spcPct val="100000"/>
              </a:lnSpc>
              <a:spcBef>
                <a:spcPts val="127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96520" algn="ctr">
              <a:lnSpc>
                <a:spcPct val="100000"/>
              </a:lnSpc>
              <a:spcBef>
                <a:spcPts val="919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4405884" y="1530096"/>
            <a:ext cx="4006850" cy="3164205"/>
            <a:chOff x="4405884" y="1530096"/>
            <a:chExt cx="4006850" cy="3164205"/>
          </a:xfrm>
        </p:grpSpPr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7580" y="2022348"/>
              <a:ext cx="188975" cy="1828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5884" y="4454652"/>
              <a:ext cx="153924" cy="22098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47888" y="1543812"/>
              <a:ext cx="152400" cy="21945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353937" y="2832988"/>
              <a:ext cx="311150" cy="267970"/>
            </a:xfrm>
            <a:custGeom>
              <a:avLst/>
              <a:gdLst/>
              <a:ahLst/>
              <a:cxnLst/>
              <a:rect l="l" t="t" r="r" b="b"/>
              <a:pathLst>
                <a:path w="311150" h="267969">
                  <a:moveTo>
                    <a:pt x="310641" y="0"/>
                  </a:moveTo>
                  <a:lnTo>
                    <a:pt x="301302" y="43884"/>
                  </a:lnTo>
                  <a:lnTo>
                    <a:pt x="285808" y="85107"/>
                  </a:lnTo>
                  <a:lnTo>
                    <a:pt x="264657" y="123239"/>
                  </a:lnTo>
                  <a:lnTo>
                    <a:pt x="238347" y="157851"/>
                  </a:lnTo>
                  <a:lnTo>
                    <a:pt x="207375" y="188515"/>
                  </a:lnTo>
                  <a:lnTo>
                    <a:pt x="172238" y="214801"/>
                  </a:lnTo>
                  <a:lnTo>
                    <a:pt x="133434" y="236281"/>
                  </a:lnTo>
                  <a:lnTo>
                    <a:pt x="91462" y="252524"/>
                  </a:lnTo>
                  <a:lnTo>
                    <a:pt x="46818" y="263103"/>
                  </a:lnTo>
                  <a:lnTo>
                    <a:pt x="0" y="26758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73980" y="3726180"/>
              <a:ext cx="188976" cy="18135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206996" y="3565525"/>
              <a:ext cx="397510" cy="132080"/>
            </a:xfrm>
            <a:custGeom>
              <a:avLst/>
              <a:gdLst/>
              <a:ahLst/>
              <a:cxnLst/>
              <a:rect l="l" t="t" r="r" b="b"/>
              <a:pathLst>
                <a:path w="397509" h="132079">
                  <a:moveTo>
                    <a:pt x="397509" y="0"/>
                  </a:moveTo>
                  <a:lnTo>
                    <a:pt x="369502" y="35086"/>
                  </a:lnTo>
                  <a:lnTo>
                    <a:pt x="337186" y="65030"/>
                  </a:lnTo>
                  <a:lnTo>
                    <a:pt x="301198" y="89671"/>
                  </a:lnTo>
                  <a:lnTo>
                    <a:pt x="262176" y="108852"/>
                  </a:lnTo>
                  <a:lnTo>
                    <a:pt x="220757" y="122412"/>
                  </a:lnTo>
                  <a:lnTo>
                    <a:pt x="177578" y="130192"/>
                  </a:lnTo>
                  <a:lnTo>
                    <a:pt x="133276" y="132033"/>
                  </a:lnTo>
                  <a:lnTo>
                    <a:pt x="88487" y="127776"/>
                  </a:lnTo>
                  <a:lnTo>
                    <a:pt x="43849" y="117261"/>
                  </a:lnTo>
                  <a:lnTo>
                    <a:pt x="0" y="1003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176262" y="2082364"/>
              <a:ext cx="393065" cy="146050"/>
            </a:xfrm>
            <a:custGeom>
              <a:avLst/>
              <a:gdLst/>
              <a:ahLst/>
              <a:cxnLst/>
              <a:rect l="l" t="t" r="r" b="b"/>
              <a:pathLst>
                <a:path w="393065" h="146050">
                  <a:moveTo>
                    <a:pt x="0" y="27486"/>
                  </a:moveTo>
                  <a:lnTo>
                    <a:pt x="42037" y="11769"/>
                  </a:lnTo>
                  <a:lnTo>
                    <a:pt x="85131" y="2670"/>
                  </a:lnTo>
                  <a:lnTo>
                    <a:pt x="128653" y="0"/>
                  </a:lnTo>
                  <a:lnTo>
                    <a:pt x="171976" y="3572"/>
                  </a:lnTo>
                  <a:lnTo>
                    <a:pt x="214471" y="13199"/>
                  </a:lnTo>
                  <a:lnTo>
                    <a:pt x="255510" y="28693"/>
                  </a:lnTo>
                  <a:lnTo>
                    <a:pt x="294467" y="49868"/>
                  </a:lnTo>
                  <a:lnTo>
                    <a:pt x="330712" y="76535"/>
                  </a:lnTo>
                  <a:lnTo>
                    <a:pt x="363618" y="108507"/>
                  </a:lnTo>
                  <a:lnTo>
                    <a:pt x="392557" y="14559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82184" y="2516124"/>
              <a:ext cx="109728" cy="12192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53984" y="4472940"/>
              <a:ext cx="153924" cy="21945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07408" y="1530096"/>
              <a:ext cx="153924" cy="22098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9404" y="3486912"/>
              <a:ext cx="188976" cy="18288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785612" y="3496818"/>
              <a:ext cx="396240" cy="133985"/>
            </a:xfrm>
            <a:custGeom>
              <a:avLst/>
              <a:gdLst/>
              <a:ahLst/>
              <a:cxnLst/>
              <a:rect l="l" t="t" r="r" b="b"/>
              <a:pathLst>
                <a:path w="396239" h="133985">
                  <a:moveTo>
                    <a:pt x="396113" y="0"/>
                  </a:moveTo>
                  <a:lnTo>
                    <a:pt x="368360" y="35226"/>
                  </a:lnTo>
                  <a:lnTo>
                    <a:pt x="336275" y="65357"/>
                  </a:lnTo>
                  <a:lnTo>
                    <a:pt x="300495" y="90227"/>
                  </a:lnTo>
                  <a:lnTo>
                    <a:pt x="261655" y="109671"/>
                  </a:lnTo>
                  <a:lnTo>
                    <a:pt x="220392" y="123523"/>
                  </a:lnTo>
                  <a:lnTo>
                    <a:pt x="177342" y="131618"/>
                  </a:lnTo>
                  <a:lnTo>
                    <a:pt x="133142" y="133791"/>
                  </a:lnTo>
                  <a:lnTo>
                    <a:pt x="88427" y="129877"/>
                  </a:lnTo>
                  <a:lnTo>
                    <a:pt x="43834" y="119709"/>
                  </a:lnTo>
                  <a:lnTo>
                    <a:pt x="0" y="103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9568" y="2904744"/>
              <a:ext cx="188976" cy="18288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413504" y="1740408"/>
              <a:ext cx="3999229" cy="2948940"/>
            </a:xfrm>
            <a:custGeom>
              <a:avLst/>
              <a:gdLst/>
              <a:ahLst/>
              <a:cxnLst/>
              <a:rect l="l" t="t" r="r" b="b"/>
              <a:pathLst>
                <a:path w="3999229" h="2948940">
                  <a:moveTo>
                    <a:pt x="0" y="15239"/>
                  </a:moveTo>
                  <a:lnTo>
                    <a:pt x="3998976" y="15239"/>
                  </a:lnTo>
                </a:path>
                <a:path w="3999229" h="2948940">
                  <a:moveTo>
                    <a:pt x="0" y="2948940"/>
                  </a:moveTo>
                  <a:lnTo>
                    <a:pt x="3998976" y="2948940"/>
                  </a:lnTo>
                </a:path>
                <a:path w="3999229" h="2948940">
                  <a:moveTo>
                    <a:pt x="12192" y="3047"/>
                  </a:moveTo>
                  <a:lnTo>
                    <a:pt x="25908" y="2892552"/>
                  </a:lnTo>
                </a:path>
                <a:path w="3999229" h="2948940">
                  <a:moveTo>
                    <a:pt x="3971544" y="0"/>
                  </a:moveTo>
                  <a:lnTo>
                    <a:pt x="3971544" y="293827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240274" y="2602230"/>
              <a:ext cx="187960" cy="234950"/>
            </a:xfrm>
            <a:custGeom>
              <a:avLst/>
              <a:gdLst/>
              <a:ahLst/>
              <a:cxnLst/>
              <a:rect l="l" t="t" r="r" b="b"/>
              <a:pathLst>
                <a:path w="187960" h="234950">
                  <a:moveTo>
                    <a:pt x="35051" y="1524"/>
                  </a:moveTo>
                  <a:lnTo>
                    <a:pt x="0" y="213360"/>
                  </a:lnTo>
                </a:path>
                <a:path w="187960" h="234950">
                  <a:moveTo>
                    <a:pt x="118872" y="0"/>
                  </a:moveTo>
                  <a:lnTo>
                    <a:pt x="187451" y="234696"/>
                  </a:lnTo>
                </a:path>
              </a:pathLst>
            </a:custGeom>
            <a:ln w="38100">
              <a:solidFill>
                <a:srgbClr val="1101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65336" y="2471928"/>
              <a:ext cx="193047" cy="13743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91912" y="2473452"/>
              <a:ext cx="72897" cy="13106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36464" y="2217420"/>
              <a:ext cx="117348" cy="21107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89474" y="3657091"/>
              <a:ext cx="269240" cy="309245"/>
            </a:xfrm>
            <a:custGeom>
              <a:avLst/>
              <a:gdLst/>
              <a:ahLst/>
              <a:cxnLst/>
              <a:rect l="l" t="t" r="r" b="b"/>
              <a:pathLst>
                <a:path w="269239" h="309245">
                  <a:moveTo>
                    <a:pt x="268731" y="308863"/>
                  </a:moveTo>
                  <a:lnTo>
                    <a:pt x="224801" y="299718"/>
                  </a:lnTo>
                  <a:lnTo>
                    <a:pt x="183518" y="284423"/>
                  </a:lnTo>
                  <a:lnTo>
                    <a:pt x="145309" y="263472"/>
                  </a:lnTo>
                  <a:lnTo>
                    <a:pt x="110605" y="237359"/>
                  </a:lnTo>
                  <a:lnTo>
                    <a:pt x="79835" y="206581"/>
                  </a:lnTo>
                  <a:lnTo>
                    <a:pt x="53427" y="171630"/>
                  </a:lnTo>
                  <a:lnTo>
                    <a:pt x="31810" y="133002"/>
                  </a:lnTo>
                  <a:lnTo>
                    <a:pt x="15414" y="91192"/>
                  </a:lnTo>
                  <a:lnTo>
                    <a:pt x="4668" y="4669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37148" y="2106168"/>
              <a:ext cx="111251" cy="1219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13676" y="2240280"/>
              <a:ext cx="111251" cy="12192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55408" y="2721863"/>
              <a:ext cx="109728" cy="12192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64224" y="2814828"/>
              <a:ext cx="111251" cy="12192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71972" y="3368040"/>
              <a:ext cx="111251" cy="12039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91912" y="3683508"/>
              <a:ext cx="109727" cy="12192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3008" y="3424428"/>
              <a:ext cx="109728" cy="121920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110439" y="1186434"/>
            <a:ext cx="2861310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15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MAGICIEN</a:t>
            </a:r>
            <a:endParaRPr sz="1600">
              <a:latin typeface="Arial Black"/>
              <a:cs typeface="Arial Black"/>
            </a:endParaRPr>
          </a:p>
          <a:p>
            <a:pPr marL="1082675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83" name="object 8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1799061" y="6512762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latin typeface="Calibri"/>
                <a:cs typeface="Calibri"/>
              </a:rPr>
              <a:t>58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266681" y="6534543"/>
            <a:ext cx="70358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b="1" spc="-10" dirty="0">
                <a:latin typeface="Arial"/>
                <a:cs typeface="Arial"/>
              </a:rPr>
              <a:t>contacts)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12216" y="5914745"/>
            <a:ext cx="2526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65" dirty="0">
                <a:latin typeface="Arial"/>
                <a:cs typeface="Arial"/>
              </a:rPr>
              <a:t>nombre
de</a:t>
            </a:r>
            <a:r>
              <a:rPr sz="1200" b="1" dirty="0">
                <a:latin typeface="Arial"/>
                <a:cs typeface="Arial"/>
              </a:rPr>
              <a:t> joueurs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mais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agrandir</a:t>
            </a:r>
            <a:r>
              <a:rPr sz="1200" b="1" spc="-10" dirty="0">
                <a:latin typeface="Arial"/>
                <a:cs typeface="Arial"/>
              </a:rPr>
              <a:t> l’espace.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00145" y="5914745"/>
            <a:ext cx="2218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Lancer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tête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rebond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main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Lancer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rebond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pied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 </a:t>
            </a:r>
            <a:r>
              <a:rPr sz="1200" b="1" spc="-20" dirty="0">
                <a:latin typeface="Arial"/>
                <a:cs typeface="Arial"/>
              </a:rPr>
              <a:t>main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685656" y="2162682"/>
            <a:ext cx="3335654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Chaque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joueur,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muni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d’un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465" dirty="0">
                <a:latin typeface="Arial"/>
                <a:cs typeface="Arial"/>
              </a:rPr>
              <a:t>ballon,
exécute</a:t>
            </a:r>
            <a:r>
              <a:rPr sz="1600" b="1" dirty="0">
                <a:latin typeface="Arial"/>
                <a:cs typeface="Arial"/>
              </a:rPr>
              <a:t> 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contrat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du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«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magicien</a:t>
            </a:r>
            <a:r>
              <a:rPr sz="1600" b="1" spc="-25" dirty="0">
                <a:latin typeface="Arial"/>
                <a:cs typeface="Arial"/>
              </a:rPr>
              <a:t> »
(</a:t>
            </a:r>
            <a:r>
              <a:rPr sz="1600" b="1" spc="620" dirty="0">
                <a:latin typeface="Arial"/>
                <a:cs typeface="Arial"/>
              </a:rPr>
              <a:t>   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éducateur).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contrat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est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160655">
              <a:lnSpc>
                <a:spcPct val="100000"/>
              </a:lnSpc>
              <a:buAutoNum type="arabicPlain"/>
              <a:tabLst>
                <a:tab pos="182245" algn="l"/>
              </a:tabLst>
            </a:pPr>
            <a:r>
              <a:rPr sz="1600" b="1" dirty="0">
                <a:latin typeface="Arial"/>
                <a:cs typeface="Arial"/>
              </a:rPr>
              <a:t>-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Lancer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main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+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rebond </a:t>
            </a:r>
            <a:r>
              <a:rPr sz="1600" b="1" spc="-755" dirty="0">
                <a:latin typeface="Arial"/>
                <a:cs typeface="Arial"/>
              </a:rPr>
              <a:t>+
main;</a:t>
            </a:r>
            <a:endParaRPr sz="1600">
              <a:latin typeface="Arial"/>
              <a:cs typeface="Arial"/>
            </a:endParaRPr>
          </a:p>
          <a:p>
            <a:pPr marL="12700" marR="600710">
              <a:lnSpc>
                <a:spcPct val="100000"/>
              </a:lnSpc>
              <a:buAutoNum type="arabicPlain"/>
              <a:tabLst>
                <a:tab pos="182245" algn="l"/>
              </a:tabLst>
            </a:pPr>
            <a:r>
              <a:rPr sz="1600" b="1" dirty="0">
                <a:latin typeface="Arial"/>
                <a:cs typeface="Arial"/>
              </a:rPr>
              <a:t>-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Lancer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main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+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pied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869" dirty="0">
                <a:latin typeface="Arial"/>
                <a:cs typeface="Arial"/>
              </a:rPr>
              <a:t>+
1</a:t>
            </a:r>
            <a:r>
              <a:rPr sz="1600" b="1" dirty="0">
                <a:latin typeface="Arial"/>
                <a:cs typeface="Arial"/>
              </a:rPr>
              <a:t> rebond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+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main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685656" y="4450156"/>
            <a:ext cx="3013075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réussir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5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fois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d’affilée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«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contrat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du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magicien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».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175375" y="5971743"/>
            <a:ext cx="2427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Expliquer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démontrer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Corriger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Utiliser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langage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imagé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224009" y="5971743"/>
            <a:ext cx="2585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Stimuler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valoriser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 </a:t>
            </a:r>
            <a:r>
              <a:rPr sz="1200" b="1" spc="-10" dirty="0">
                <a:latin typeface="Arial"/>
                <a:cs typeface="Arial"/>
              </a:rPr>
              <a:t>réussite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sécurité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110" dirty="0">
                <a:latin typeface="Arial"/>
                <a:cs typeface="Arial"/>
              </a:rPr>
              <a:t>enfants
(occupation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l’espace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éviter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les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585" y="1532953"/>
            <a:ext cx="3955415" cy="878205"/>
            <a:chOff x="112585" y="1532953"/>
            <a:chExt cx="3955415" cy="878205"/>
          </a:xfrm>
        </p:grpSpPr>
        <p:sp>
          <p:nvSpPr>
            <p:cNvPr id="3" name="object 3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3906012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3906012" y="358139"/>
                  </a:lnTo>
                  <a:lnTo>
                    <a:pt x="3906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0" y="358139"/>
                  </a:moveTo>
                  <a:lnTo>
                    <a:pt x="3906012" y="358139"/>
                  </a:lnTo>
                  <a:lnTo>
                    <a:pt x="3906012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88894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257" y="2048255"/>
            <a:ext cx="1101090" cy="358140"/>
          </a:xfrm>
          <a:prstGeom prst="rect">
            <a:avLst/>
          </a:prstGeom>
          <a:solidFill>
            <a:srgbClr val="4471C4"/>
          </a:solidFill>
          <a:ln w="9143">
            <a:solidFill>
              <a:srgbClr val="0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82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MAI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8196" y="2048255"/>
            <a:ext cx="2482850" cy="3581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825"/>
              </a:spcBef>
            </a:pP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JUIN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257" y="2406395"/>
            <a:ext cx="936625" cy="481965"/>
          </a:xfrm>
          <a:prstGeom prst="rect">
            <a:avLst/>
          </a:prstGeom>
          <a:solidFill>
            <a:srgbClr val="4471C4"/>
          </a:solidFill>
          <a:ln w="9143">
            <a:solidFill>
              <a:srgbClr val="000000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196215" marR="81280" indent="-40005">
              <a:lnSpc>
                <a:spcPct val="100000"/>
              </a:lnSpc>
              <a:spcBef>
                <a:spcPts val="650"/>
              </a:spcBef>
            </a:pPr>
            <a:r>
              <a:rPr sz="1000" b="1" spc="-175" dirty="0">
                <a:solidFill>
                  <a:srgbClr val="FFFFFF"/>
                </a:solidFill>
                <a:latin typeface="Arial"/>
                <a:cs typeface="Arial"/>
              </a:rPr>
              <a:t>Découverte
de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la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cible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1100" y="2459735"/>
            <a:ext cx="922019" cy="43942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440"/>
              </a:spcBef>
            </a:pPr>
            <a:r>
              <a:rPr sz="1000" spc="-10" dirty="0">
                <a:latin typeface="Arial"/>
                <a:cs typeface="Arial"/>
              </a:rPr>
              <a:t>Découverte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18415" algn="ctr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Arial"/>
                <a:cs typeface="Arial"/>
              </a:rPr>
              <a:t>l’adversaire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44011" y="2449067"/>
            <a:ext cx="978535" cy="43942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294640" marR="50800" indent="-260985">
              <a:lnSpc>
                <a:spcPct val="100000"/>
              </a:lnSpc>
              <a:spcBef>
                <a:spcPts val="590"/>
              </a:spcBef>
            </a:pPr>
            <a:r>
              <a:rPr sz="1000" spc="-215" dirty="0">
                <a:latin typeface="Arial"/>
                <a:cs typeface="Arial"/>
              </a:rPr>
              <a:t>Développement
moteur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30m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4X4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706611" y="1251203"/>
            <a:ext cx="3209925" cy="447040"/>
            <a:chOff x="8706611" y="1251203"/>
            <a:chExt cx="3209925" cy="447040"/>
          </a:xfrm>
        </p:grpSpPr>
        <p:sp>
          <p:nvSpPr>
            <p:cNvPr id="15" name="object 15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312750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127502" y="437388"/>
                  </a:lnTo>
                  <a:lnTo>
                    <a:pt x="3155876" y="431659"/>
                  </a:lnTo>
                  <a:lnTo>
                    <a:pt x="3179048" y="416036"/>
                  </a:lnTo>
                  <a:lnTo>
                    <a:pt x="3194671" y="392864"/>
                  </a:lnTo>
                  <a:lnTo>
                    <a:pt x="3200400" y="364489"/>
                  </a:lnTo>
                  <a:lnTo>
                    <a:pt x="3200400" y="72898"/>
                  </a:lnTo>
                  <a:lnTo>
                    <a:pt x="3194671" y="44523"/>
                  </a:lnTo>
                  <a:lnTo>
                    <a:pt x="3179048" y="21351"/>
                  </a:lnTo>
                  <a:lnTo>
                    <a:pt x="3155876" y="5728"/>
                  </a:lnTo>
                  <a:lnTo>
                    <a:pt x="31275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11183" y="1255775"/>
              <a:ext cx="3200400" cy="437515"/>
            </a:xfrm>
            <a:custGeom>
              <a:avLst/>
              <a:gdLst/>
              <a:ahLst/>
              <a:cxnLst/>
              <a:rect l="l" t="t" r="r" b="b"/>
              <a:pathLst>
                <a:path w="32004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127502" y="0"/>
                  </a:lnTo>
                  <a:lnTo>
                    <a:pt x="3155876" y="5728"/>
                  </a:lnTo>
                  <a:lnTo>
                    <a:pt x="3179048" y="21351"/>
                  </a:lnTo>
                  <a:lnTo>
                    <a:pt x="3194671" y="44523"/>
                  </a:lnTo>
                  <a:lnTo>
                    <a:pt x="3200400" y="72898"/>
                  </a:lnTo>
                  <a:lnTo>
                    <a:pt x="3200400" y="364489"/>
                  </a:lnTo>
                  <a:lnTo>
                    <a:pt x="3194671" y="392864"/>
                  </a:lnTo>
                  <a:lnTo>
                    <a:pt x="3179048" y="416036"/>
                  </a:lnTo>
                  <a:lnTo>
                    <a:pt x="3155876" y="431659"/>
                  </a:lnTo>
                  <a:lnTo>
                    <a:pt x="31275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398634" y="132448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26423" y="1737360"/>
            <a:ext cx="3185160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892175">
              <a:lnSpc>
                <a:spcPct val="100000"/>
              </a:lnSpc>
              <a:spcBef>
                <a:spcPts val="39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20328" y="3854196"/>
            <a:ext cx="3130550" cy="32004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34290" algn="ctr">
              <a:lnSpc>
                <a:spcPct val="100000"/>
              </a:lnSpc>
              <a:spcBef>
                <a:spcPts val="59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68651" y="2470404"/>
            <a:ext cx="922019" cy="43942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65405" marR="104775" indent="27305">
              <a:lnSpc>
                <a:spcPct val="100000"/>
              </a:lnSpc>
              <a:spcBef>
                <a:spcPts val="195"/>
              </a:spcBef>
            </a:pPr>
            <a:r>
              <a:rPr sz="1000" spc="-145" dirty="0">
                <a:latin typeface="Arial"/>
                <a:cs typeface="Arial"/>
              </a:rPr>
              <a:t>Reconnaître
Le</a:t>
            </a:r>
            <a:r>
              <a:rPr sz="1000" spc="-10" dirty="0">
                <a:latin typeface="Arial"/>
                <a:cs typeface="Arial"/>
              </a:rPr>
              <a:t> partenaire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236529" y="1206817"/>
            <a:ext cx="4290695" cy="3768090"/>
            <a:chOff x="4236529" y="1206817"/>
            <a:chExt cx="4290695" cy="3768090"/>
          </a:xfrm>
        </p:grpSpPr>
        <p:sp>
          <p:nvSpPr>
            <p:cNvPr id="25" name="object 25"/>
            <p:cNvSpPr/>
            <p:nvPr/>
          </p:nvSpPr>
          <p:spPr>
            <a:xfrm>
              <a:off x="4241291" y="1211580"/>
              <a:ext cx="4281170" cy="3758565"/>
            </a:xfrm>
            <a:custGeom>
              <a:avLst/>
              <a:gdLst/>
              <a:ahLst/>
              <a:cxnLst/>
              <a:rect l="l" t="t" r="r" b="b"/>
              <a:pathLst>
                <a:path w="4281170" h="3758565">
                  <a:moveTo>
                    <a:pt x="4280916" y="0"/>
                  </a:moveTo>
                  <a:lnTo>
                    <a:pt x="0" y="0"/>
                  </a:lnTo>
                  <a:lnTo>
                    <a:pt x="0" y="3758184"/>
                  </a:lnTo>
                  <a:lnTo>
                    <a:pt x="4280916" y="3758184"/>
                  </a:lnTo>
                  <a:lnTo>
                    <a:pt x="428091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41291" y="1211580"/>
              <a:ext cx="4281170" cy="3758565"/>
            </a:xfrm>
            <a:custGeom>
              <a:avLst/>
              <a:gdLst/>
              <a:ahLst/>
              <a:cxnLst/>
              <a:rect l="l" t="t" r="r" b="b"/>
              <a:pathLst>
                <a:path w="4281170" h="3758565">
                  <a:moveTo>
                    <a:pt x="0" y="3758184"/>
                  </a:moveTo>
                  <a:lnTo>
                    <a:pt x="4280916" y="3758184"/>
                  </a:lnTo>
                  <a:lnTo>
                    <a:pt x="4280916" y="0"/>
                  </a:lnTo>
                  <a:lnTo>
                    <a:pt x="0" y="0"/>
                  </a:lnTo>
                  <a:lnTo>
                    <a:pt x="0" y="37581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0735" y="4550664"/>
              <a:ext cx="187452" cy="18135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899" y="1885188"/>
              <a:ext cx="188975" cy="18135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8459" y="1937004"/>
              <a:ext cx="187452" cy="1844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934201" y="1932638"/>
              <a:ext cx="1078865" cy="196850"/>
            </a:xfrm>
            <a:custGeom>
              <a:avLst/>
              <a:gdLst/>
              <a:ahLst/>
              <a:cxnLst/>
              <a:rect l="l" t="t" r="r" b="b"/>
              <a:pathLst>
                <a:path w="1078865" h="196850">
                  <a:moveTo>
                    <a:pt x="0" y="77136"/>
                  </a:moveTo>
                  <a:lnTo>
                    <a:pt x="35498" y="49663"/>
                  </a:lnTo>
                  <a:lnTo>
                    <a:pt x="73968" y="28208"/>
                  </a:lnTo>
                  <a:lnTo>
                    <a:pt x="114753" y="12775"/>
                  </a:lnTo>
                  <a:lnTo>
                    <a:pt x="157197" y="3370"/>
                  </a:lnTo>
                  <a:lnTo>
                    <a:pt x="200644" y="0"/>
                  </a:lnTo>
                  <a:lnTo>
                    <a:pt x="244437" y="2667"/>
                  </a:lnTo>
                  <a:lnTo>
                    <a:pt x="287921" y="11379"/>
                  </a:lnTo>
                  <a:lnTo>
                    <a:pt x="330439" y="26141"/>
                  </a:lnTo>
                  <a:lnTo>
                    <a:pt x="371336" y="46957"/>
                  </a:lnTo>
                  <a:lnTo>
                    <a:pt x="409956" y="73834"/>
                  </a:lnTo>
                </a:path>
                <a:path w="1078865" h="196850">
                  <a:moveTo>
                    <a:pt x="689228" y="196262"/>
                  </a:moveTo>
                  <a:lnTo>
                    <a:pt x="714766" y="159366"/>
                  </a:lnTo>
                  <a:lnTo>
                    <a:pt x="744938" y="127297"/>
                  </a:lnTo>
                  <a:lnTo>
                    <a:pt x="779121" y="100259"/>
                  </a:lnTo>
                  <a:lnTo>
                    <a:pt x="816692" y="78455"/>
                  </a:lnTo>
                  <a:lnTo>
                    <a:pt x="857027" y="62087"/>
                  </a:lnTo>
                  <a:lnTo>
                    <a:pt x="899504" y="51357"/>
                  </a:lnTo>
                  <a:lnTo>
                    <a:pt x="943499" y="46469"/>
                  </a:lnTo>
                  <a:lnTo>
                    <a:pt x="988388" y="47625"/>
                  </a:lnTo>
                  <a:lnTo>
                    <a:pt x="1033548" y="55028"/>
                  </a:lnTo>
                  <a:lnTo>
                    <a:pt x="1078356" y="688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9829" y="5146357"/>
            <a:ext cx="11929110" cy="678815"/>
            <a:chOff x="159829" y="5146357"/>
            <a:chExt cx="11929110" cy="678815"/>
          </a:xfrm>
        </p:grpSpPr>
        <p:sp>
          <p:nvSpPr>
            <p:cNvPr id="32" name="object 32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11857482" y="0"/>
                  </a:moveTo>
                  <a:lnTo>
                    <a:pt x="54101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1" y="324611"/>
                  </a:lnTo>
                  <a:lnTo>
                    <a:pt x="11857482" y="324611"/>
                  </a:lnTo>
                  <a:lnTo>
                    <a:pt x="11878526" y="320355"/>
                  </a:lnTo>
                  <a:lnTo>
                    <a:pt x="11895724" y="308752"/>
                  </a:lnTo>
                  <a:lnTo>
                    <a:pt x="11907327" y="291554"/>
                  </a:lnTo>
                  <a:lnTo>
                    <a:pt x="11911584" y="270509"/>
                  </a:lnTo>
                  <a:lnTo>
                    <a:pt x="11911584" y="54101"/>
                  </a:lnTo>
                  <a:lnTo>
                    <a:pt x="11907327" y="33057"/>
                  </a:lnTo>
                  <a:lnTo>
                    <a:pt x="11895724" y="15859"/>
                  </a:lnTo>
                  <a:lnTo>
                    <a:pt x="11878526" y="4256"/>
                  </a:lnTo>
                  <a:lnTo>
                    <a:pt x="1185748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7086" y="5010205"/>
            <a:ext cx="11887200" cy="77914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578225">
              <a:lnSpc>
                <a:spcPct val="100000"/>
              </a:lnSpc>
              <a:spcBef>
                <a:spcPts val="127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96520" algn="ctr">
              <a:lnSpc>
                <a:spcPct val="100000"/>
              </a:lnSpc>
              <a:spcBef>
                <a:spcPts val="919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4392167" y="1447800"/>
            <a:ext cx="3959860" cy="3450590"/>
            <a:chOff x="4392167" y="1447800"/>
            <a:chExt cx="3959860" cy="3450590"/>
          </a:xfrm>
        </p:grpSpPr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7579" y="2022348"/>
              <a:ext cx="188975" cy="1828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3691" y="2016251"/>
              <a:ext cx="109728" cy="15544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6819" y="1491996"/>
              <a:ext cx="109728" cy="15544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553580" y="4560697"/>
              <a:ext cx="403860" cy="114300"/>
            </a:xfrm>
            <a:custGeom>
              <a:avLst/>
              <a:gdLst/>
              <a:ahLst/>
              <a:cxnLst/>
              <a:rect l="l" t="t" r="r" b="b"/>
              <a:pathLst>
                <a:path w="403859" h="114300">
                  <a:moveTo>
                    <a:pt x="403605" y="0"/>
                  </a:moveTo>
                  <a:lnTo>
                    <a:pt x="373191" y="32983"/>
                  </a:lnTo>
                  <a:lnTo>
                    <a:pt x="338844" y="60533"/>
                  </a:lnTo>
                  <a:lnTo>
                    <a:pt x="301209" y="82536"/>
                  </a:lnTo>
                  <a:lnTo>
                    <a:pt x="260933" y="98877"/>
                  </a:lnTo>
                  <a:lnTo>
                    <a:pt x="218662" y="109442"/>
                  </a:lnTo>
                  <a:lnTo>
                    <a:pt x="175042" y="114117"/>
                  </a:lnTo>
                  <a:lnTo>
                    <a:pt x="130720" y="112787"/>
                  </a:lnTo>
                  <a:lnTo>
                    <a:pt x="86341" y="105338"/>
                  </a:lnTo>
                  <a:lnTo>
                    <a:pt x="42552" y="91657"/>
                  </a:lnTo>
                  <a:lnTo>
                    <a:pt x="0" y="7162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0363" y="4535423"/>
              <a:ext cx="187452" cy="18288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078344" y="4467225"/>
              <a:ext cx="397510" cy="132080"/>
            </a:xfrm>
            <a:custGeom>
              <a:avLst/>
              <a:gdLst/>
              <a:ahLst/>
              <a:cxnLst/>
              <a:rect l="l" t="t" r="r" b="b"/>
              <a:pathLst>
                <a:path w="397509" h="132079">
                  <a:moveTo>
                    <a:pt x="397509" y="0"/>
                  </a:moveTo>
                  <a:lnTo>
                    <a:pt x="369536" y="35086"/>
                  </a:lnTo>
                  <a:lnTo>
                    <a:pt x="337246" y="65030"/>
                  </a:lnTo>
                  <a:lnTo>
                    <a:pt x="301278" y="89671"/>
                  </a:lnTo>
                  <a:lnTo>
                    <a:pt x="262268" y="108852"/>
                  </a:lnTo>
                  <a:lnTo>
                    <a:pt x="220852" y="122412"/>
                  </a:lnTo>
                  <a:lnTo>
                    <a:pt x="177669" y="130192"/>
                  </a:lnTo>
                  <a:lnTo>
                    <a:pt x="133356" y="132033"/>
                  </a:lnTo>
                  <a:lnTo>
                    <a:pt x="88548" y="127776"/>
                  </a:lnTo>
                  <a:lnTo>
                    <a:pt x="43884" y="117261"/>
                  </a:lnTo>
                  <a:lnTo>
                    <a:pt x="0" y="10033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03058" y="2088416"/>
              <a:ext cx="407670" cy="100965"/>
            </a:xfrm>
            <a:custGeom>
              <a:avLst/>
              <a:gdLst/>
              <a:ahLst/>
              <a:cxnLst/>
              <a:rect l="l" t="t" r="r" b="b"/>
              <a:pathLst>
                <a:path w="407670" h="100964">
                  <a:moveTo>
                    <a:pt x="0" y="100428"/>
                  </a:moveTo>
                  <a:lnTo>
                    <a:pt x="32310" y="69286"/>
                  </a:lnTo>
                  <a:lnTo>
                    <a:pt x="68228" y="43805"/>
                  </a:lnTo>
                  <a:lnTo>
                    <a:pt x="107101" y="24061"/>
                  </a:lnTo>
                  <a:lnTo>
                    <a:pt x="148277" y="10128"/>
                  </a:lnTo>
                  <a:lnTo>
                    <a:pt x="191103" y="2082"/>
                  </a:lnTo>
                  <a:lnTo>
                    <a:pt x="234927" y="0"/>
                  </a:lnTo>
                  <a:lnTo>
                    <a:pt x="279097" y="3955"/>
                  </a:lnTo>
                  <a:lnTo>
                    <a:pt x="322962" y="14023"/>
                  </a:lnTo>
                  <a:lnTo>
                    <a:pt x="365867" y="30281"/>
                  </a:lnTo>
                  <a:lnTo>
                    <a:pt x="407162" y="528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9635" y="2037587"/>
              <a:ext cx="109727" cy="12192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2167" y="1447800"/>
              <a:ext cx="109728" cy="15544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2663" y="4492751"/>
              <a:ext cx="187452" cy="18440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234050" y="4475733"/>
              <a:ext cx="374015" cy="180975"/>
            </a:xfrm>
            <a:custGeom>
              <a:avLst/>
              <a:gdLst/>
              <a:ahLst/>
              <a:cxnLst/>
              <a:rect l="l" t="t" r="r" b="b"/>
              <a:pathLst>
                <a:path w="374014" h="180975">
                  <a:moveTo>
                    <a:pt x="373761" y="167005"/>
                  </a:moveTo>
                  <a:lnTo>
                    <a:pt x="330068" y="177207"/>
                  </a:lnTo>
                  <a:lnTo>
                    <a:pt x="286182" y="180713"/>
                  </a:lnTo>
                  <a:lnTo>
                    <a:pt x="242702" y="177793"/>
                  </a:lnTo>
                  <a:lnTo>
                    <a:pt x="200226" y="168715"/>
                  </a:lnTo>
                  <a:lnTo>
                    <a:pt x="159353" y="153749"/>
                  </a:lnTo>
                  <a:lnTo>
                    <a:pt x="120682" y="133163"/>
                  </a:lnTo>
                  <a:lnTo>
                    <a:pt x="84812" y="107225"/>
                  </a:lnTo>
                  <a:lnTo>
                    <a:pt x="52343" y="76207"/>
                  </a:lnTo>
                  <a:lnTo>
                    <a:pt x="23872" y="4037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00900" y="4475988"/>
              <a:ext cx="188975" cy="18135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864986" y="4575429"/>
              <a:ext cx="406400" cy="102235"/>
            </a:xfrm>
            <a:custGeom>
              <a:avLst/>
              <a:gdLst/>
              <a:ahLst/>
              <a:cxnLst/>
              <a:rect l="l" t="t" r="r" b="b"/>
              <a:pathLst>
                <a:path w="406400" h="102235">
                  <a:moveTo>
                    <a:pt x="406400" y="0"/>
                  </a:moveTo>
                  <a:lnTo>
                    <a:pt x="374237" y="31274"/>
                  </a:lnTo>
                  <a:lnTo>
                    <a:pt x="338458" y="56922"/>
                  </a:lnTo>
                  <a:lnTo>
                    <a:pt x="299711" y="76864"/>
                  </a:lnTo>
                  <a:lnTo>
                    <a:pt x="258647" y="91021"/>
                  </a:lnTo>
                  <a:lnTo>
                    <a:pt x="215915" y="99314"/>
                  </a:lnTo>
                  <a:lnTo>
                    <a:pt x="172167" y="101662"/>
                  </a:lnTo>
                  <a:lnTo>
                    <a:pt x="128051" y="97989"/>
                  </a:lnTo>
                  <a:lnTo>
                    <a:pt x="84218" y="88213"/>
                  </a:lnTo>
                  <a:lnTo>
                    <a:pt x="41317" y="72255"/>
                  </a:lnTo>
                  <a:lnTo>
                    <a:pt x="0" y="5003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15811" y="2028444"/>
              <a:ext cx="109727" cy="12192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13675" y="2129027"/>
              <a:ext cx="111251" cy="12192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16851" y="2092451"/>
              <a:ext cx="111251" cy="12192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9691" y="4460748"/>
              <a:ext cx="111251" cy="12192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2287" y="4408932"/>
              <a:ext cx="109728" cy="12192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01511" y="4439411"/>
              <a:ext cx="109727" cy="1219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31379" y="4383023"/>
              <a:ext cx="111251" cy="12192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491989" y="1617726"/>
              <a:ext cx="634365" cy="563880"/>
            </a:xfrm>
            <a:custGeom>
              <a:avLst/>
              <a:gdLst/>
              <a:ahLst/>
              <a:cxnLst/>
              <a:rect l="l" t="t" r="r" b="b"/>
              <a:pathLst>
                <a:path w="634364" h="563880">
                  <a:moveTo>
                    <a:pt x="0" y="563879"/>
                  </a:moveTo>
                  <a:lnTo>
                    <a:pt x="633984" y="0"/>
                  </a:lnTo>
                </a:path>
              </a:pathLst>
            </a:custGeom>
            <a:ln w="3200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0267" y="1487423"/>
              <a:ext cx="109727" cy="15544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1791" y="2048255"/>
              <a:ext cx="109727" cy="15544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32776" y="1498092"/>
              <a:ext cx="109727" cy="15544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794497" y="1636013"/>
              <a:ext cx="421005" cy="504825"/>
            </a:xfrm>
            <a:custGeom>
              <a:avLst/>
              <a:gdLst/>
              <a:ahLst/>
              <a:cxnLst/>
              <a:rect l="l" t="t" r="r" b="b"/>
              <a:pathLst>
                <a:path w="421004" h="504825">
                  <a:moveTo>
                    <a:pt x="420624" y="504444"/>
                  </a:moveTo>
                  <a:lnTo>
                    <a:pt x="0" y="0"/>
                  </a:lnTo>
                </a:path>
              </a:pathLst>
            </a:custGeom>
            <a:ln w="32003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99787" y="4744211"/>
              <a:ext cx="108204" cy="15392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98263" y="4175760"/>
              <a:ext cx="108204" cy="15544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11311" y="4732020"/>
              <a:ext cx="108204" cy="15544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09788" y="4163567"/>
              <a:ext cx="108204" cy="15544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24627" y="4744211"/>
              <a:ext cx="109728" cy="15392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55991" y="4742688"/>
              <a:ext cx="109727" cy="15392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482845" y="4315205"/>
              <a:ext cx="3840479" cy="563880"/>
            </a:xfrm>
            <a:custGeom>
              <a:avLst/>
              <a:gdLst/>
              <a:ahLst/>
              <a:cxnLst/>
              <a:rect l="l" t="t" r="r" b="b"/>
              <a:pathLst>
                <a:path w="3840479" h="563879">
                  <a:moveTo>
                    <a:pt x="3208020" y="563880"/>
                  </a:moveTo>
                  <a:lnTo>
                    <a:pt x="3840479" y="0"/>
                  </a:lnTo>
                </a:path>
                <a:path w="3840479" h="563879">
                  <a:moveTo>
                    <a:pt x="0" y="18288"/>
                  </a:moveTo>
                  <a:lnTo>
                    <a:pt x="551688" y="533400"/>
                  </a:lnTo>
                </a:path>
              </a:pathLst>
            </a:custGeom>
            <a:ln w="32004">
              <a:solidFill>
                <a:srgbClr val="1101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51347" y="1877568"/>
              <a:ext cx="188975" cy="18288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327776" y="1926288"/>
              <a:ext cx="410209" cy="77470"/>
            </a:xfrm>
            <a:custGeom>
              <a:avLst/>
              <a:gdLst/>
              <a:ahLst/>
              <a:cxnLst/>
              <a:rect l="l" t="t" r="r" b="b"/>
              <a:pathLst>
                <a:path w="410210" h="77469">
                  <a:moveTo>
                    <a:pt x="0" y="77136"/>
                  </a:moveTo>
                  <a:lnTo>
                    <a:pt x="35498" y="49663"/>
                  </a:lnTo>
                  <a:lnTo>
                    <a:pt x="73968" y="28208"/>
                  </a:lnTo>
                  <a:lnTo>
                    <a:pt x="114753" y="12775"/>
                  </a:lnTo>
                  <a:lnTo>
                    <a:pt x="157197" y="3370"/>
                  </a:lnTo>
                  <a:lnTo>
                    <a:pt x="200644" y="0"/>
                  </a:lnTo>
                  <a:lnTo>
                    <a:pt x="244437" y="2667"/>
                  </a:lnTo>
                  <a:lnTo>
                    <a:pt x="287921" y="11379"/>
                  </a:lnTo>
                  <a:lnTo>
                    <a:pt x="330439" y="26141"/>
                  </a:lnTo>
                  <a:lnTo>
                    <a:pt x="371336" y="46957"/>
                  </a:lnTo>
                  <a:lnTo>
                    <a:pt x="409956" y="738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84775" y="3200400"/>
              <a:ext cx="109728" cy="15544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48527" y="3211067"/>
              <a:ext cx="109728" cy="15544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78751" y="3204972"/>
              <a:ext cx="109727" cy="15544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31835" y="3217164"/>
              <a:ext cx="108204" cy="15392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5363337" y="2248153"/>
              <a:ext cx="2086610" cy="548005"/>
            </a:xfrm>
            <a:custGeom>
              <a:avLst/>
              <a:gdLst/>
              <a:ahLst/>
              <a:cxnLst/>
              <a:rect l="l" t="t" r="r" b="b"/>
              <a:pathLst>
                <a:path w="2086609" h="548005">
                  <a:moveTo>
                    <a:pt x="143891" y="82169"/>
                  </a:moveTo>
                  <a:lnTo>
                    <a:pt x="112903" y="74295"/>
                  </a:lnTo>
                  <a:lnTo>
                    <a:pt x="31038" y="401840"/>
                  </a:lnTo>
                  <a:lnTo>
                    <a:pt x="0" y="394081"/>
                  </a:lnTo>
                  <a:lnTo>
                    <a:pt x="23241" y="498856"/>
                  </a:lnTo>
                  <a:lnTo>
                    <a:pt x="86448" y="425069"/>
                  </a:lnTo>
                  <a:lnTo>
                    <a:pt x="93091" y="417322"/>
                  </a:lnTo>
                  <a:lnTo>
                    <a:pt x="62039" y="409575"/>
                  </a:lnTo>
                  <a:lnTo>
                    <a:pt x="143891" y="82169"/>
                  </a:lnTo>
                  <a:close/>
                </a:path>
                <a:path w="2086609" h="548005">
                  <a:moveTo>
                    <a:pt x="741045" y="16256"/>
                  </a:moveTo>
                  <a:lnTo>
                    <a:pt x="713613" y="0"/>
                  </a:lnTo>
                  <a:lnTo>
                    <a:pt x="513943" y="337947"/>
                  </a:lnTo>
                  <a:lnTo>
                    <a:pt x="486410" y="321691"/>
                  </a:lnTo>
                  <a:lnTo>
                    <a:pt x="478917" y="428752"/>
                  </a:lnTo>
                  <a:lnTo>
                    <a:pt x="569087" y="370459"/>
                  </a:lnTo>
                  <a:lnTo>
                    <a:pt x="564984" y="368046"/>
                  </a:lnTo>
                  <a:lnTo>
                    <a:pt x="541553" y="354228"/>
                  </a:lnTo>
                  <a:lnTo>
                    <a:pt x="741045" y="16256"/>
                  </a:lnTo>
                  <a:close/>
                </a:path>
                <a:path w="2086609" h="548005">
                  <a:moveTo>
                    <a:pt x="1679956" y="366268"/>
                  </a:moveTo>
                  <a:lnTo>
                    <a:pt x="1649006" y="374586"/>
                  </a:lnTo>
                  <a:lnTo>
                    <a:pt x="1570355" y="81661"/>
                  </a:lnTo>
                  <a:lnTo>
                    <a:pt x="1539367" y="90043"/>
                  </a:lnTo>
                  <a:lnTo>
                    <a:pt x="1618145" y="382866"/>
                  </a:lnTo>
                  <a:lnTo>
                    <a:pt x="1587246" y="391160"/>
                  </a:lnTo>
                  <a:lnTo>
                    <a:pt x="1658493" y="471424"/>
                  </a:lnTo>
                  <a:lnTo>
                    <a:pt x="1673415" y="398272"/>
                  </a:lnTo>
                  <a:lnTo>
                    <a:pt x="1679956" y="366268"/>
                  </a:lnTo>
                  <a:close/>
                </a:path>
                <a:path w="2086609" h="548005">
                  <a:moveTo>
                    <a:pt x="2086356" y="451739"/>
                  </a:moveTo>
                  <a:lnTo>
                    <a:pt x="2054288" y="451662"/>
                  </a:lnTo>
                  <a:lnTo>
                    <a:pt x="2055495" y="149860"/>
                  </a:lnTo>
                  <a:lnTo>
                    <a:pt x="2023491" y="149860"/>
                  </a:lnTo>
                  <a:lnTo>
                    <a:pt x="2022284" y="451573"/>
                  </a:lnTo>
                  <a:lnTo>
                    <a:pt x="1990344" y="451485"/>
                  </a:lnTo>
                  <a:lnTo>
                    <a:pt x="2037969" y="547624"/>
                  </a:lnTo>
                  <a:lnTo>
                    <a:pt x="2078342" y="467614"/>
                  </a:lnTo>
                  <a:lnTo>
                    <a:pt x="2086356" y="451739"/>
                  </a:lnTo>
                  <a:close/>
                </a:path>
              </a:pathLst>
            </a:custGeom>
            <a:solidFill>
              <a:srgbClr val="110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254117" y="3826001"/>
              <a:ext cx="2145030" cy="562610"/>
            </a:xfrm>
            <a:custGeom>
              <a:avLst/>
              <a:gdLst/>
              <a:ahLst/>
              <a:cxnLst/>
              <a:rect l="l" t="t" r="r" b="b"/>
              <a:pathLst>
                <a:path w="2145029" h="562610">
                  <a:moveTo>
                    <a:pt x="128397" y="556514"/>
                  </a:moveTo>
                  <a:lnTo>
                    <a:pt x="63017" y="190792"/>
                  </a:lnTo>
                  <a:lnTo>
                    <a:pt x="94488" y="185166"/>
                  </a:lnTo>
                  <a:lnTo>
                    <a:pt x="86918" y="175006"/>
                  </a:lnTo>
                  <a:lnTo>
                    <a:pt x="30353" y="99060"/>
                  </a:lnTo>
                  <a:lnTo>
                    <a:pt x="0" y="202057"/>
                  </a:lnTo>
                  <a:lnTo>
                    <a:pt x="31521" y="196430"/>
                  </a:lnTo>
                  <a:lnTo>
                    <a:pt x="96901" y="562102"/>
                  </a:lnTo>
                  <a:lnTo>
                    <a:pt x="128397" y="556514"/>
                  </a:lnTo>
                  <a:close/>
                </a:path>
                <a:path w="2145029" h="562610">
                  <a:moveTo>
                    <a:pt x="936117" y="527685"/>
                  </a:moveTo>
                  <a:lnTo>
                    <a:pt x="734275" y="130149"/>
                  </a:lnTo>
                  <a:lnTo>
                    <a:pt x="762254" y="115951"/>
                  </a:lnTo>
                  <a:lnTo>
                    <a:pt x="762762" y="115697"/>
                  </a:lnTo>
                  <a:lnTo>
                    <a:pt x="676529" y="51816"/>
                  </a:lnTo>
                  <a:lnTo>
                    <a:pt x="677164" y="159131"/>
                  </a:lnTo>
                  <a:lnTo>
                    <a:pt x="705713" y="144653"/>
                  </a:lnTo>
                  <a:lnTo>
                    <a:pt x="907669" y="542163"/>
                  </a:lnTo>
                  <a:lnTo>
                    <a:pt x="936117" y="527685"/>
                  </a:lnTo>
                  <a:close/>
                </a:path>
                <a:path w="2145029" h="562610">
                  <a:moveTo>
                    <a:pt x="1678559" y="134620"/>
                  </a:moveTo>
                  <a:lnTo>
                    <a:pt x="1672526" y="101219"/>
                  </a:lnTo>
                  <a:lnTo>
                    <a:pt x="1659509" y="28956"/>
                  </a:lnTo>
                  <a:lnTo>
                    <a:pt x="1586484" y="107569"/>
                  </a:lnTo>
                  <a:lnTo>
                    <a:pt x="1617167" y="116586"/>
                  </a:lnTo>
                  <a:lnTo>
                    <a:pt x="1516126" y="461899"/>
                  </a:lnTo>
                  <a:lnTo>
                    <a:pt x="1546860" y="470789"/>
                  </a:lnTo>
                  <a:lnTo>
                    <a:pt x="1647888" y="125615"/>
                  </a:lnTo>
                  <a:lnTo>
                    <a:pt x="1678559" y="134620"/>
                  </a:lnTo>
                  <a:close/>
                </a:path>
                <a:path w="2145029" h="562610">
                  <a:moveTo>
                    <a:pt x="2144649" y="102235"/>
                  </a:moveTo>
                  <a:lnTo>
                    <a:pt x="2136483" y="76581"/>
                  </a:lnTo>
                  <a:lnTo>
                    <a:pt x="2112137" y="0"/>
                  </a:lnTo>
                  <a:lnTo>
                    <a:pt x="2049780" y="87376"/>
                  </a:lnTo>
                  <a:lnTo>
                    <a:pt x="2081466" y="92341"/>
                  </a:lnTo>
                  <a:lnTo>
                    <a:pt x="2027809" y="434848"/>
                  </a:lnTo>
                  <a:lnTo>
                    <a:pt x="2059305" y="439928"/>
                  </a:lnTo>
                  <a:lnTo>
                    <a:pt x="2113089" y="97294"/>
                  </a:lnTo>
                  <a:lnTo>
                    <a:pt x="2144649" y="102235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10439" y="1186434"/>
            <a:ext cx="2787015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16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4</a:t>
            </a:r>
            <a:r>
              <a:rPr sz="16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COINS</a:t>
            </a:r>
            <a:endParaRPr sz="1600">
              <a:latin typeface="Arial Black"/>
              <a:cs typeface="Arial Black"/>
            </a:endParaRPr>
          </a:p>
          <a:p>
            <a:pPr marL="1082675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255775" y="2051304"/>
            <a:ext cx="317500" cy="365760"/>
            <a:chOff x="1255775" y="2051304"/>
            <a:chExt cx="317500" cy="365760"/>
          </a:xfrm>
        </p:grpSpPr>
        <p:sp>
          <p:nvSpPr>
            <p:cNvPr id="89" name="object 89"/>
            <p:cNvSpPr/>
            <p:nvPr/>
          </p:nvSpPr>
          <p:spPr>
            <a:xfrm>
              <a:off x="1260347" y="2055876"/>
              <a:ext cx="307975" cy="356870"/>
            </a:xfrm>
            <a:custGeom>
              <a:avLst/>
              <a:gdLst/>
              <a:ahLst/>
              <a:cxnLst/>
              <a:rect l="l" t="t" r="r" b="b"/>
              <a:pathLst>
                <a:path w="307975" h="356869">
                  <a:moveTo>
                    <a:pt x="307848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7848" y="356615"/>
                  </a:lnTo>
                  <a:lnTo>
                    <a:pt x="307848" y="293750"/>
                  </a:lnTo>
                  <a:lnTo>
                    <a:pt x="38481" y="293750"/>
                  </a:lnTo>
                  <a:lnTo>
                    <a:pt x="38481" y="62864"/>
                  </a:lnTo>
                  <a:lnTo>
                    <a:pt x="307848" y="62864"/>
                  </a:lnTo>
                  <a:lnTo>
                    <a:pt x="307848" y="0"/>
                  </a:lnTo>
                  <a:close/>
                </a:path>
                <a:path w="307975" h="356869">
                  <a:moveTo>
                    <a:pt x="307848" y="62864"/>
                  </a:moveTo>
                  <a:lnTo>
                    <a:pt x="38481" y="62864"/>
                  </a:lnTo>
                  <a:lnTo>
                    <a:pt x="269367" y="178308"/>
                  </a:lnTo>
                  <a:lnTo>
                    <a:pt x="38481" y="293750"/>
                  </a:lnTo>
                  <a:lnTo>
                    <a:pt x="307848" y="293750"/>
                  </a:lnTo>
                  <a:lnTo>
                    <a:pt x="307848" y="6286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94256" y="2114169"/>
              <a:ext cx="240030" cy="24003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260347" y="2055876"/>
              <a:ext cx="307975" cy="356870"/>
            </a:xfrm>
            <a:custGeom>
              <a:avLst/>
              <a:gdLst/>
              <a:ahLst/>
              <a:cxnLst/>
              <a:rect l="l" t="t" r="r" b="b"/>
              <a:pathLst>
                <a:path w="307975" h="356869">
                  <a:moveTo>
                    <a:pt x="0" y="356615"/>
                  </a:moveTo>
                  <a:lnTo>
                    <a:pt x="307847" y="356615"/>
                  </a:lnTo>
                  <a:lnTo>
                    <a:pt x="307847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93" name="object 9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1799061" y="6512762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latin typeface="Calibri"/>
                <a:cs typeface="Calibri"/>
              </a:rPr>
              <a:t>59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266681" y="6534543"/>
            <a:ext cx="70358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b="1" spc="-10" dirty="0">
                <a:latin typeface="Arial"/>
                <a:cs typeface="Arial"/>
              </a:rPr>
              <a:t>contacts)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12216" y="5940044"/>
            <a:ext cx="2526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65" dirty="0">
                <a:latin typeface="Arial"/>
                <a:cs typeface="Arial"/>
              </a:rPr>
              <a:t>nombre
de</a:t>
            </a:r>
            <a:r>
              <a:rPr sz="1200" b="1" dirty="0">
                <a:latin typeface="Arial"/>
                <a:cs typeface="Arial"/>
              </a:rPr>
              <a:t> joueurs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mais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agrandir</a:t>
            </a:r>
            <a:r>
              <a:rPr sz="1200" b="1" spc="-10" dirty="0">
                <a:latin typeface="Arial"/>
                <a:cs typeface="Arial"/>
              </a:rPr>
              <a:t> l’espace.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713978" y="2132456"/>
            <a:ext cx="321754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Chaque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joueur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60" dirty="0">
                <a:latin typeface="Arial"/>
                <a:cs typeface="Arial"/>
              </a:rPr>
              <a:t>dans
ses</a:t>
            </a:r>
            <a:r>
              <a:rPr sz="1600" b="1" spc="-10" dirty="0">
                <a:latin typeface="Arial"/>
                <a:cs typeface="Arial"/>
              </a:rPr>
              <a:t> mains.</a:t>
            </a:r>
            <a:endParaRPr sz="1600">
              <a:latin typeface="Arial"/>
              <a:cs typeface="Arial"/>
            </a:endParaRPr>
          </a:p>
          <a:p>
            <a:pPr marL="12700" marR="3619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Au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signal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l’éducateur,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15" dirty="0">
                <a:latin typeface="Arial"/>
                <a:cs typeface="Arial"/>
              </a:rPr>
              <a:t>chaque
joueur</a:t>
            </a:r>
            <a:r>
              <a:rPr sz="1600" b="1" dirty="0">
                <a:latin typeface="Arial"/>
                <a:cs typeface="Arial"/>
              </a:rPr>
              <a:t> doit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rejoindre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un </a:t>
            </a:r>
            <a:r>
              <a:rPr sz="1600" b="1" spc="-10" dirty="0">
                <a:latin typeface="Arial"/>
                <a:cs typeface="Arial"/>
              </a:rPr>
              <a:t>coin
correspondant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sa </a:t>
            </a:r>
            <a:r>
              <a:rPr sz="1600" b="1" dirty="0">
                <a:latin typeface="Arial"/>
                <a:cs typeface="Arial"/>
              </a:rPr>
              <a:t>couleur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y
déposer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ballon.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709406" y="4175886"/>
            <a:ext cx="32727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l’équipe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qui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340" dirty="0">
                <a:latin typeface="Arial"/>
                <a:cs typeface="Arial"/>
              </a:rPr>
              <a:t>regroupe
en</a:t>
            </a:r>
            <a:r>
              <a:rPr sz="1600" b="1" dirty="0">
                <a:latin typeface="Arial"/>
                <a:cs typeface="Arial"/>
              </a:rPr>
              <a:t> totalité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65" dirty="0">
                <a:latin typeface="Arial"/>
                <a:cs typeface="Arial"/>
              </a:rPr>
              <a:t>coins
correspondants</a:t>
            </a:r>
            <a:r>
              <a:rPr sz="1600" b="1" dirty="0">
                <a:latin typeface="Arial"/>
                <a:cs typeface="Arial"/>
              </a:rPr>
              <a:t> à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couleur.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200145" y="5903467"/>
            <a:ext cx="2593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sol,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75" dirty="0">
                <a:latin typeface="Arial"/>
                <a:cs typeface="Arial"/>
              </a:rPr>
              <a:t>effectue
une</a:t>
            </a:r>
            <a:r>
              <a:rPr sz="1200" b="1" dirty="0">
                <a:latin typeface="Arial"/>
                <a:cs typeface="Arial"/>
              </a:rPr>
              <a:t> conduite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aller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vers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coin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coin au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minimum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200902" y="5924194"/>
            <a:ext cx="239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Orienter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224009" y="5882741"/>
            <a:ext cx="25514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Stimuler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valoriser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 </a:t>
            </a:r>
            <a:r>
              <a:rPr sz="1200" b="1" spc="-10" dirty="0">
                <a:latin typeface="Arial"/>
                <a:cs typeface="Arial"/>
              </a:rPr>
              <a:t>réussite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sécurité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enfants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(occupation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l’espace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éviter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les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8196" y="1491996"/>
            <a:ext cx="8997950" cy="3564890"/>
            <a:chOff x="1568196" y="1491996"/>
            <a:chExt cx="8997950" cy="3564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198" y="1507998"/>
              <a:ext cx="8965692" cy="35326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4198" y="1507998"/>
              <a:ext cx="8966200" cy="3533140"/>
            </a:xfrm>
            <a:custGeom>
              <a:avLst/>
              <a:gdLst/>
              <a:ahLst/>
              <a:cxnLst/>
              <a:rect l="l" t="t" r="r" b="b"/>
              <a:pathLst>
                <a:path w="8966200" h="3533140">
                  <a:moveTo>
                    <a:pt x="0" y="588772"/>
                  </a:moveTo>
                  <a:lnTo>
                    <a:pt x="1952" y="540490"/>
                  </a:lnTo>
                  <a:lnTo>
                    <a:pt x="7707" y="493282"/>
                  </a:lnTo>
                  <a:lnTo>
                    <a:pt x="17114" y="447299"/>
                  </a:lnTo>
                  <a:lnTo>
                    <a:pt x="30020" y="402693"/>
                  </a:lnTo>
                  <a:lnTo>
                    <a:pt x="46275" y="359616"/>
                  </a:lnTo>
                  <a:lnTo>
                    <a:pt x="65727" y="318219"/>
                  </a:lnTo>
                  <a:lnTo>
                    <a:pt x="88223" y="278654"/>
                  </a:lnTo>
                  <a:lnTo>
                    <a:pt x="113613" y="241072"/>
                  </a:lnTo>
                  <a:lnTo>
                    <a:pt x="141744" y="205625"/>
                  </a:lnTo>
                  <a:lnTo>
                    <a:pt x="172465" y="172465"/>
                  </a:lnTo>
                  <a:lnTo>
                    <a:pt x="205625" y="141744"/>
                  </a:lnTo>
                  <a:lnTo>
                    <a:pt x="241072" y="113613"/>
                  </a:lnTo>
                  <a:lnTo>
                    <a:pt x="278654" y="88223"/>
                  </a:lnTo>
                  <a:lnTo>
                    <a:pt x="318219" y="65727"/>
                  </a:lnTo>
                  <a:lnTo>
                    <a:pt x="359616" y="46275"/>
                  </a:lnTo>
                  <a:lnTo>
                    <a:pt x="402693" y="30020"/>
                  </a:lnTo>
                  <a:lnTo>
                    <a:pt x="447299" y="17114"/>
                  </a:lnTo>
                  <a:lnTo>
                    <a:pt x="493282" y="7707"/>
                  </a:lnTo>
                  <a:lnTo>
                    <a:pt x="540490" y="1952"/>
                  </a:lnTo>
                  <a:lnTo>
                    <a:pt x="588772" y="0"/>
                  </a:lnTo>
                  <a:lnTo>
                    <a:pt x="8376920" y="0"/>
                  </a:lnTo>
                  <a:lnTo>
                    <a:pt x="8425201" y="1952"/>
                  </a:lnTo>
                  <a:lnTo>
                    <a:pt x="8472409" y="7707"/>
                  </a:lnTo>
                  <a:lnTo>
                    <a:pt x="8518392" y="17114"/>
                  </a:lnTo>
                  <a:lnTo>
                    <a:pt x="8562998" y="30020"/>
                  </a:lnTo>
                  <a:lnTo>
                    <a:pt x="8606075" y="46275"/>
                  </a:lnTo>
                  <a:lnTo>
                    <a:pt x="8647472" y="65727"/>
                  </a:lnTo>
                  <a:lnTo>
                    <a:pt x="8687037" y="88223"/>
                  </a:lnTo>
                  <a:lnTo>
                    <a:pt x="8724619" y="113613"/>
                  </a:lnTo>
                  <a:lnTo>
                    <a:pt x="8760066" y="141744"/>
                  </a:lnTo>
                  <a:lnTo>
                    <a:pt x="8793226" y="172465"/>
                  </a:lnTo>
                  <a:lnTo>
                    <a:pt x="8823947" y="205625"/>
                  </a:lnTo>
                  <a:lnTo>
                    <a:pt x="8852078" y="241072"/>
                  </a:lnTo>
                  <a:lnTo>
                    <a:pt x="8877468" y="278654"/>
                  </a:lnTo>
                  <a:lnTo>
                    <a:pt x="8899964" y="318219"/>
                  </a:lnTo>
                  <a:lnTo>
                    <a:pt x="8919416" y="359616"/>
                  </a:lnTo>
                  <a:lnTo>
                    <a:pt x="8935671" y="402693"/>
                  </a:lnTo>
                  <a:lnTo>
                    <a:pt x="8948577" y="447299"/>
                  </a:lnTo>
                  <a:lnTo>
                    <a:pt x="8957984" y="493282"/>
                  </a:lnTo>
                  <a:lnTo>
                    <a:pt x="8963739" y="540490"/>
                  </a:lnTo>
                  <a:lnTo>
                    <a:pt x="8965692" y="588772"/>
                  </a:lnTo>
                  <a:lnTo>
                    <a:pt x="8965692" y="2943860"/>
                  </a:lnTo>
                  <a:lnTo>
                    <a:pt x="8963739" y="2992141"/>
                  </a:lnTo>
                  <a:lnTo>
                    <a:pt x="8957984" y="3039349"/>
                  </a:lnTo>
                  <a:lnTo>
                    <a:pt x="8948577" y="3085332"/>
                  </a:lnTo>
                  <a:lnTo>
                    <a:pt x="8935671" y="3129938"/>
                  </a:lnTo>
                  <a:lnTo>
                    <a:pt x="8919416" y="3173015"/>
                  </a:lnTo>
                  <a:lnTo>
                    <a:pt x="8899964" y="3214412"/>
                  </a:lnTo>
                  <a:lnTo>
                    <a:pt x="8877468" y="3253977"/>
                  </a:lnTo>
                  <a:lnTo>
                    <a:pt x="8852078" y="3291559"/>
                  </a:lnTo>
                  <a:lnTo>
                    <a:pt x="8823947" y="3327006"/>
                  </a:lnTo>
                  <a:lnTo>
                    <a:pt x="8793226" y="3360166"/>
                  </a:lnTo>
                  <a:lnTo>
                    <a:pt x="8760066" y="3390887"/>
                  </a:lnTo>
                  <a:lnTo>
                    <a:pt x="8724619" y="3419018"/>
                  </a:lnTo>
                  <a:lnTo>
                    <a:pt x="8687037" y="3444408"/>
                  </a:lnTo>
                  <a:lnTo>
                    <a:pt x="8647472" y="3466904"/>
                  </a:lnTo>
                  <a:lnTo>
                    <a:pt x="8606075" y="3486356"/>
                  </a:lnTo>
                  <a:lnTo>
                    <a:pt x="8562998" y="3502611"/>
                  </a:lnTo>
                  <a:lnTo>
                    <a:pt x="8518392" y="3515517"/>
                  </a:lnTo>
                  <a:lnTo>
                    <a:pt x="8472409" y="3524924"/>
                  </a:lnTo>
                  <a:lnTo>
                    <a:pt x="8425201" y="3530679"/>
                  </a:lnTo>
                  <a:lnTo>
                    <a:pt x="8376920" y="3532631"/>
                  </a:lnTo>
                  <a:lnTo>
                    <a:pt x="588772" y="3532631"/>
                  </a:lnTo>
                  <a:lnTo>
                    <a:pt x="540490" y="3530679"/>
                  </a:lnTo>
                  <a:lnTo>
                    <a:pt x="493282" y="3524924"/>
                  </a:lnTo>
                  <a:lnTo>
                    <a:pt x="447299" y="3515517"/>
                  </a:lnTo>
                  <a:lnTo>
                    <a:pt x="402693" y="3502611"/>
                  </a:lnTo>
                  <a:lnTo>
                    <a:pt x="359616" y="3486356"/>
                  </a:lnTo>
                  <a:lnTo>
                    <a:pt x="318219" y="3466904"/>
                  </a:lnTo>
                  <a:lnTo>
                    <a:pt x="278654" y="3444408"/>
                  </a:lnTo>
                  <a:lnTo>
                    <a:pt x="241072" y="3419018"/>
                  </a:lnTo>
                  <a:lnTo>
                    <a:pt x="205625" y="3390887"/>
                  </a:lnTo>
                  <a:lnTo>
                    <a:pt x="172465" y="3360166"/>
                  </a:lnTo>
                  <a:lnTo>
                    <a:pt x="141744" y="3327006"/>
                  </a:lnTo>
                  <a:lnTo>
                    <a:pt x="113613" y="3291559"/>
                  </a:lnTo>
                  <a:lnTo>
                    <a:pt x="88223" y="3253977"/>
                  </a:lnTo>
                  <a:lnTo>
                    <a:pt x="65727" y="3214412"/>
                  </a:lnTo>
                  <a:lnTo>
                    <a:pt x="46275" y="3173015"/>
                  </a:lnTo>
                  <a:lnTo>
                    <a:pt x="30020" y="3129938"/>
                  </a:lnTo>
                  <a:lnTo>
                    <a:pt x="17114" y="3085332"/>
                  </a:lnTo>
                  <a:lnTo>
                    <a:pt x="7707" y="3039349"/>
                  </a:lnTo>
                  <a:lnTo>
                    <a:pt x="1952" y="2992141"/>
                  </a:lnTo>
                  <a:lnTo>
                    <a:pt x="0" y="2943860"/>
                  </a:lnTo>
                  <a:lnTo>
                    <a:pt x="0" y="588772"/>
                  </a:lnTo>
                  <a:close/>
                </a:path>
              </a:pathLst>
            </a:custGeom>
            <a:ln w="3200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81529" y="1677655"/>
            <a:ext cx="7967980" cy="3106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2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4565"/>
              </a:spcBef>
            </a:pPr>
            <a:r>
              <a:rPr sz="4200" i="1" spc="-175" dirty="0">
                <a:solidFill>
                  <a:srgbClr val="FFFFFF"/>
                </a:solidFill>
                <a:latin typeface="Arial Black"/>
                <a:cs typeface="Arial Black"/>
              </a:rPr>
              <a:t>ORGANISATION</a:t>
            </a:r>
            <a:r>
              <a:rPr sz="42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35" dirty="0">
                <a:solidFill>
                  <a:srgbClr val="FFFFFF"/>
                </a:solidFill>
                <a:latin typeface="Arial Black"/>
                <a:cs typeface="Arial Black"/>
              </a:rPr>
              <a:t>TECHNIQUE</a:t>
            </a:r>
            <a:endParaRPr sz="4200" dirty="0">
              <a:latin typeface="Arial Black"/>
              <a:cs typeface="Arial Black"/>
            </a:endParaRPr>
          </a:p>
          <a:p>
            <a:pPr marL="2540" algn="ctr">
              <a:lnSpc>
                <a:spcPct val="100000"/>
              </a:lnSpc>
              <a:spcBef>
                <a:spcPts val="456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au</a:t>
            </a:r>
            <a:r>
              <a:rPr sz="4200" i="1" spc="-3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4200" i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585" y="1532953"/>
            <a:ext cx="3955415" cy="878205"/>
            <a:chOff x="112585" y="1532953"/>
            <a:chExt cx="3955415" cy="878205"/>
          </a:xfrm>
        </p:grpSpPr>
        <p:sp>
          <p:nvSpPr>
            <p:cNvPr id="3" name="object 3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3906012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3906012" y="358139"/>
                  </a:lnTo>
                  <a:lnTo>
                    <a:pt x="3906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0" y="358139"/>
                  </a:moveTo>
                  <a:lnTo>
                    <a:pt x="3906012" y="358139"/>
                  </a:lnTo>
                  <a:lnTo>
                    <a:pt x="3906012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88894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0591" y="1597228"/>
            <a:ext cx="1385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9163" y="2051304"/>
            <a:ext cx="3957954" cy="862965"/>
            <a:chOff x="169163" y="2051304"/>
            <a:chExt cx="3957954" cy="862965"/>
          </a:xfrm>
        </p:grpSpPr>
        <p:sp>
          <p:nvSpPr>
            <p:cNvPr id="10" name="object 10"/>
            <p:cNvSpPr/>
            <p:nvPr/>
          </p:nvSpPr>
          <p:spPr>
            <a:xfrm>
              <a:off x="3144012" y="2449068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978408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78408" y="438912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4012" y="2449068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0" y="438912"/>
                  </a:moveTo>
                  <a:lnTo>
                    <a:pt x="978408" y="438912"/>
                  </a:lnTo>
                  <a:lnTo>
                    <a:pt x="97840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68652" y="2470404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68652" y="2470404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3735" y="2449068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735" y="2449068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60347" y="2055876"/>
              <a:ext cx="307975" cy="356870"/>
            </a:xfrm>
            <a:custGeom>
              <a:avLst/>
              <a:gdLst/>
              <a:ahLst/>
              <a:cxnLst/>
              <a:rect l="l" t="t" r="r" b="b"/>
              <a:pathLst>
                <a:path w="307975" h="356869">
                  <a:moveTo>
                    <a:pt x="307848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7848" y="356615"/>
                  </a:lnTo>
                  <a:lnTo>
                    <a:pt x="307848" y="293750"/>
                  </a:lnTo>
                  <a:lnTo>
                    <a:pt x="38481" y="293750"/>
                  </a:lnTo>
                  <a:lnTo>
                    <a:pt x="38481" y="62864"/>
                  </a:lnTo>
                  <a:lnTo>
                    <a:pt x="307848" y="62864"/>
                  </a:lnTo>
                  <a:lnTo>
                    <a:pt x="307848" y="0"/>
                  </a:lnTo>
                  <a:close/>
                </a:path>
                <a:path w="307975" h="356869">
                  <a:moveTo>
                    <a:pt x="307848" y="62864"/>
                  </a:moveTo>
                  <a:lnTo>
                    <a:pt x="38481" y="62864"/>
                  </a:lnTo>
                  <a:lnTo>
                    <a:pt x="269367" y="178308"/>
                  </a:lnTo>
                  <a:lnTo>
                    <a:pt x="38481" y="293750"/>
                  </a:lnTo>
                  <a:lnTo>
                    <a:pt x="307848" y="293750"/>
                  </a:lnTo>
                  <a:lnTo>
                    <a:pt x="307848" y="6286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4256" y="2114169"/>
              <a:ext cx="240030" cy="24003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60347" y="2055876"/>
              <a:ext cx="307975" cy="356870"/>
            </a:xfrm>
            <a:custGeom>
              <a:avLst/>
              <a:gdLst/>
              <a:ahLst/>
              <a:cxnLst/>
              <a:rect l="l" t="t" r="r" b="b"/>
              <a:pathLst>
                <a:path w="307975" h="356869">
                  <a:moveTo>
                    <a:pt x="0" y="356615"/>
                  </a:moveTo>
                  <a:lnTo>
                    <a:pt x="307847" y="356615"/>
                  </a:lnTo>
                  <a:lnTo>
                    <a:pt x="307847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7X1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401811" y="1043939"/>
            <a:ext cx="3642360" cy="447040"/>
            <a:chOff x="8401811" y="1043939"/>
            <a:chExt cx="3642360" cy="447040"/>
          </a:xfrm>
        </p:grpSpPr>
        <p:sp>
          <p:nvSpPr>
            <p:cNvPr id="23" name="object 23"/>
            <p:cNvSpPr/>
            <p:nvPr/>
          </p:nvSpPr>
          <p:spPr>
            <a:xfrm>
              <a:off x="8406383" y="1048511"/>
              <a:ext cx="3633470" cy="437515"/>
            </a:xfrm>
            <a:custGeom>
              <a:avLst/>
              <a:gdLst/>
              <a:ahLst/>
              <a:cxnLst/>
              <a:rect l="l" t="t" r="r" b="b"/>
              <a:pathLst>
                <a:path w="3633470" h="437515">
                  <a:moveTo>
                    <a:pt x="3560318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560318" y="437388"/>
                  </a:lnTo>
                  <a:lnTo>
                    <a:pt x="3588692" y="431659"/>
                  </a:lnTo>
                  <a:lnTo>
                    <a:pt x="3611864" y="416036"/>
                  </a:lnTo>
                  <a:lnTo>
                    <a:pt x="3627487" y="392864"/>
                  </a:lnTo>
                  <a:lnTo>
                    <a:pt x="3633216" y="364489"/>
                  </a:lnTo>
                  <a:lnTo>
                    <a:pt x="3633216" y="72898"/>
                  </a:lnTo>
                  <a:lnTo>
                    <a:pt x="3627487" y="44523"/>
                  </a:lnTo>
                  <a:lnTo>
                    <a:pt x="3611864" y="21351"/>
                  </a:lnTo>
                  <a:lnTo>
                    <a:pt x="3588692" y="5728"/>
                  </a:lnTo>
                  <a:lnTo>
                    <a:pt x="356031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06383" y="1048511"/>
              <a:ext cx="3633470" cy="437515"/>
            </a:xfrm>
            <a:custGeom>
              <a:avLst/>
              <a:gdLst/>
              <a:ahLst/>
              <a:cxnLst/>
              <a:rect l="l" t="t" r="r" b="b"/>
              <a:pathLst>
                <a:path w="3633470" h="437515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560318" y="0"/>
                  </a:lnTo>
                  <a:lnTo>
                    <a:pt x="3588692" y="5728"/>
                  </a:lnTo>
                  <a:lnTo>
                    <a:pt x="3611864" y="21351"/>
                  </a:lnTo>
                  <a:lnTo>
                    <a:pt x="3627487" y="44523"/>
                  </a:lnTo>
                  <a:lnTo>
                    <a:pt x="3633216" y="72898"/>
                  </a:lnTo>
                  <a:lnTo>
                    <a:pt x="3633216" y="364489"/>
                  </a:lnTo>
                  <a:lnTo>
                    <a:pt x="3627487" y="392864"/>
                  </a:lnTo>
                  <a:lnTo>
                    <a:pt x="3611864" y="416036"/>
                  </a:lnTo>
                  <a:lnTo>
                    <a:pt x="3588692" y="431659"/>
                  </a:lnTo>
                  <a:lnTo>
                    <a:pt x="3560318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446132" y="1118108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33816" y="1554480"/>
            <a:ext cx="3583304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R="67310" algn="ctr">
              <a:lnSpc>
                <a:spcPct val="100000"/>
              </a:lnSpc>
              <a:spcBef>
                <a:spcPts val="790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52104" y="4201667"/>
            <a:ext cx="3598545" cy="32004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R="117475" algn="ctr">
              <a:lnSpc>
                <a:spcPct val="100000"/>
              </a:lnSpc>
              <a:spcBef>
                <a:spcPts val="509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224337" y="1290637"/>
            <a:ext cx="4054475" cy="3769360"/>
            <a:chOff x="4224337" y="1290637"/>
            <a:chExt cx="4054475" cy="3769360"/>
          </a:xfrm>
        </p:grpSpPr>
        <p:sp>
          <p:nvSpPr>
            <p:cNvPr id="32" name="object 32"/>
            <p:cNvSpPr/>
            <p:nvPr/>
          </p:nvSpPr>
          <p:spPr>
            <a:xfrm>
              <a:off x="4229100" y="1295400"/>
              <a:ext cx="4044950" cy="3759835"/>
            </a:xfrm>
            <a:custGeom>
              <a:avLst/>
              <a:gdLst/>
              <a:ahLst/>
              <a:cxnLst/>
              <a:rect l="l" t="t" r="r" b="b"/>
              <a:pathLst>
                <a:path w="4044950" h="3759835">
                  <a:moveTo>
                    <a:pt x="4044696" y="0"/>
                  </a:moveTo>
                  <a:lnTo>
                    <a:pt x="0" y="0"/>
                  </a:lnTo>
                  <a:lnTo>
                    <a:pt x="0" y="3759707"/>
                  </a:lnTo>
                  <a:lnTo>
                    <a:pt x="4044696" y="3759707"/>
                  </a:lnTo>
                  <a:lnTo>
                    <a:pt x="404469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29100" y="1295400"/>
              <a:ext cx="4044950" cy="3759835"/>
            </a:xfrm>
            <a:custGeom>
              <a:avLst/>
              <a:gdLst/>
              <a:ahLst/>
              <a:cxnLst/>
              <a:rect l="l" t="t" r="r" b="b"/>
              <a:pathLst>
                <a:path w="4044950" h="3759835">
                  <a:moveTo>
                    <a:pt x="0" y="3759707"/>
                  </a:moveTo>
                  <a:lnTo>
                    <a:pt x="4044696" y="3759707"/>
                  </a:lnTo>
                  <a:lnTo>
                    <a:pt x="4044696" y="0"/>
                  </a:lnTo>
                  <a:lnTo>
                    <a:pt x="0" y="0"/>
                  </a:lnTo>
                  <a:lnTo>
                    <a:pt x="0" y="37597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4120" y="4561332"/>
              <a:ext cx="188976" cy="18135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4551" y="2065019"/>
              <a:ext cx="188975" cy="18288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329551" y="2137457"/>
              <a:ext cx="410209" cy="77470"/>
            </a:xfrm>
            <a:custGeom>
              <a:avLst/>
              <a:gdLst/>
              <a:ahLst/>
              <a:cxnLst/>
              <a:rect l="l" t="t" r="r" b="b"/>
              <a:pathLst>
                <a:path w="410209" h="77469">
                  <a:moveTo>
                    <a:pt x="0" y="77041"/>
                  </a:moveTo>
                  <a:lnTo>
                    <a:pt x="35502" y="49602"/>
                  </a:lnTo>
                  <a:lnTo>
                    <a:pt x="73981" y="28173"/>
                  </a:lnTo>
                  <a:lnTo>
                    <a:pt x="114777" y="12760"/>
                  </a:lnTo>
                  <a:lnTo>
                    <a:pt x="157234" y="3367"/>
                  </a:lnTo>
                  <a:lnTo>
                    <a:pt x="200691" y="0"/>
                  </a:lnTo>
                  <a:lnTo>
                    <a:pt x="244492" y="2664"/>
                  </a:lnTo>
                  <a:lnTo>
                    <a:pt x="287977" y="11364"/>
                  </a:lnTo>
                  <a:lnTo>
                    <a:pt x="330488" y="26107"/>
                  </a:lnTo>
                  <a:lnTo>
                    <a:pt x="371367" y="46897"/>
                  </a:lnTo>
                  <a:lnTo>
                    <a:pt x="409955" y="737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59829" y="5146357"/>
            <a:ext cx="11929110" cy="678815"/>
            <a:chOff x="159829" y="5146357"/>
            <a:chExt cx="11929110" cy="678815"/>
          </a:xfrm>
        </p:grpSpPr>
        <p:sp>
          <p:nvSpPr>
            <p:cNvPr id="38" name="object 38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11857482" y="0"/>
                  </a:moveTo>
                  <a:lnTo>
                    <a:pt x="54101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1" y="324611"/>
                  </a:lnTo>
                  <a:lnTo>
                    <a:pt x="11857482" y="324611"/>
                  </a:lnTo>
                  <a:lnTo>
                    <a:pt x="11878526" y="320355"/>
                  </a:lnTo>
                  <a:lnTo>
                    <a:pt x="11895724" y="308752"/>
                  </a:lnTo>
                  <a:lnTo>
                    <a:pt x="11907327" y="291554"/>
                  </a:lnTo>
                  <a:lnTo>
                    <a:pt x="11911584" y="270509"/>
                  </a:lnTo>
                  <a:lnTo>
                    <a:pt x="11911584" y="54101"/>
                  </a:lnTo>
                  <a:lnTo>
                    <a:pt x="11907327" y="33057"/>
                  </a:lnTo>
                  <a:lnTo>
                    <a:pt x="11895724" y="15859"/>
                  </a:lnTo>
                  <a:lnTo>
                    <a:pt x="11878526" y="4256"/>
                  </a:lnTo>
                  <a:lnTo>
                    <a:pt x="1185748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7086" y="5010205"/>
            <a:ext cx="11887200" cy="77914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578225">
              <a:lnSpc>
                <a:spcPct val="100000"/>
              </a:lnSpc>
              <a:spcBef>
                <a:spcPts val="127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96520" algn="ctr">
              <a:lnSpc>
                <a:spcPct val="100000"/>
              </a:lnSpc>
              <a:spcBef>
                <a:spcPts val="919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4553711" y="1539239"/>
            <a:ext cx="3573779" cy="3359150"/>
            <a:chOff x="4553711" y="1539239"/>
            <a:chExt cx="3573779" cy="3359150"/>
          </a:xfrm>
        </p:grpSpPr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7531" y="1539239"/>
              <a:ext cx="108204" cy="15392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197980" y="4560697"/>
              <a:ext cx="403860" cy="114300"/>
            </a:xfrm>
            <a:custGeom>
              <a:avLst/>
              <a:gdLst/>
              <a:ahLst/>
              <a:cxnLst/>
              <a:rect l="l" t="t" r="r" b="b"/>
              <a:pathLst>
                <a:path w="403859" h="114300">
                  <a:moveTo>
                    <a:pt x="403605" y="0"/>
                  </a:moveTo>
                  <a:lnTo>
                    <a:pt x="373191" y="32983"/>
                  </a:lnTo>
                  <a:lnTo>
                    <a:pt x="338844" y="60533"/>
                  </a:lnTo>
                  <a:lnTo>
                    <a:pt x="301209" y="82536"/>
                  </a:lnTo>
                  <a:lnTo>
                    <a:pt x="260933" y="98877"/>
                  </a:lnTo>
                  <a:lnTo>
                    <a:pt x="218662" y="109442"/>
                  </a:lnTo>
                  <a:lnTo>
                    <a:pt x="175042" y="114117"/>
                  </a:lnTo>
                  <a:lnTo>
                    <a:pt x="130720" y="112787"/>
                  </a:lnTo>
                  <a:lnTo>
                    <a:pt x="86341" y="105338"/>
                  </a:lnTo>
                  <a:lnTo>
                    <a:pt x="42552" y="91657"/>
                  </a:lnTo>
                  <a:lnTo>
                    <a:pt x="0" y="7162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7859" y="4535423"/>
              <a:ext cx="187451" cy="1828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689470" y="4578350"/>
              <a:ext cx="397510" cy="132080"/>
            </a:xfrm>
            <a:custGeom>
              <a:avLst/>
              <a:gdLst/>
              <a:ahLst/>
              <a:cxnLst/>
              <a:rect l="l" t="t" r="r" b="b"/>
              <a:pathLst>
                <a:path w="397509" h="132079">
                  <a:moveTo>
                    <a:pt x="397509" y="0"/>
                  </a:moveTo>
                  <a:lnTo>
                    <a:pt x="369502" y="35086"/>
                  </a:lnTo>
                  <a:lnTo>
                    <a:pt x="337186" y="65030"/>
                  </a:lnTo>
                  <a:lnTo>
                    <a:pt x="301198" y="89671"/>
                  </a:lnTo>
                  <a:lnTo>
                    <a:pt x="262176" y="108852"/>
                  </a:lnTo>
                  <a:lnTo>
                    <a:pt x="220757" y="122412"/>
                  </a:lnTo>
                  <a:lnTo>
                    <a:pt x="177578" y="130192"/>
                  </a:lnTo>
                  <a:lnTo>
                    <a:pt x="133276" y="132033"/>
                  </a:lnTo>
                  <a:lnTo>
                    <a:pt x="88487" y="127776"/>
                  </a:lnTo>
                  <a:lnTo>
                    <a:pt x="43849" y="117261"/>
                  </a:lnTo>
                  <a:lnTo>
                    <a:pt x="0" y="10033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78551" y="4492751"/>
              <a:ext cx="188975" cy="18440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073522" y="4574920"/>
              <a:ext cx="409575" cy="76835"/>
            </a:xfrm>
            <a:custGeom>
              <a:avLst/>
              <a:gdLst/>
              <a:ahLst/>
              <a:cxnLst/>
              <a:rect l="l" t="t" r="r" b="b"/>
              <a:pathLst>
                <a:path w="409575" h="76835">
                  <a:moveTo>
                    <a:pt x="409448" y="0"/>
                  </a:moveTo>
                  <a:lnTo>
                    <a:pt x="373819" y="27282"/>
                  </a:lnTo>
                  <a:lnTo>
                    <a:pt x="335263" y="48550"/>
                  </a:lnTo>
                  <a:lnTo>
                    <a:pt x="294435" y="63799"/>
                  </a:lnTo>
                  <a:lnTo>
                    <a:pt x="251990" y="73028"/>
                  </a:lnTo>
                  <a:lnTo>
                    <a:pt x="208581" y="76231"/>
                  </a:lnTo>
                  <a:lnTo>
                    <a:pt x="164864" y="73408"/>
                  </a:lnTo>
                  <a:lnTo>
                    <a:pt x="121492" y="64553"/>
                  </a:lnTo>
                  <a:lnTo>
                    <a:pt x="79122" y="49666"/>
                  </a:lnTo>
                  <a:lnTo>
                    <a:pt x="38406" y="28741"/>
                  </a:lnTo>
                  <a:lnTo>
                    <a:pt x="0" y="177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8083" y="4564379"/>
              <a:ext cx="187452" cy="18135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642736" y="4575429"/>
              <a:ext cx="406400" cy="102235"/>
            </a:xfrm>
            <a:custGeom>
              <a:avLst/>
              <a:gdLst/>
              <a:ahLst/>
              <a:cxnLst/>
              <a:rect l="l" t="t" r="r" b="b"/>
              <a:pathLst>
                <a:path w="406400" h="102235">
                  <a:moveTo>
                    <a:pt x="406400" y="0"/>
                  </a:moveTo>
                  <a:lnTo>
                    <a:pt x="374237" y="31274"/>
                  </a:lnTo>
                  <a:lnTo>
                    <a:pt x="338458" y="56922"/>
                  </a:lnTo>
                  <a:lnTo>
                    <a:pt x="299711" y="76864"/>
                  </a:lnTo>
                  <a:lnTo>
                    <a:pt x="258647" y="91021"/>
                  </a:lnTo>
                  <a:lnTo>
                    <a:pt x="215915" y="99314"/>
                  </a:lnTo>
                  <a:lnTo>
                    <a:pt x="172167" y="101662"/>
                  </a:lnTo>
                  <a:lnTo>
                    <a:pt x="128051" y="97989"/>
                  </a:lnTo>
                  <a:lnTo>
                    <a:pt x="84218" y="88213"/>
                  </a:lnTo>
                  <a:lnTo>
                    <a:pt x="41317" y="72255"/>
                  </a:lnTo>
                  <a:lnTo>
                    <a:pt x="0" y="5003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5571" y="1546859"/>
              <a:ext cx="109727" cy="15544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19288" y="2377439"/>
              <a:ext cx="108204" cy="15392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82967" y="1554479"/>
              <a:ext cx="109727" cy="15544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55235" y="4744211"/>
              <a:ext cx="108203" cy="15392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53711" y="4175760"/>
              <a:ext cx="108204" cy="15544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32420" y="4732019"/>
              <a:ext cx="109727" cy="15544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43088" y="4219955"/>
              <a:ext cx="108204" cy="15544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708397" y="4283201"/>
              <a:ext cx="3164205" cy="12700"/>
            </a:xfrm>
            <a:custGeom>
              <a:avLst/>
              <a:gdLst/>
              <a:ahLst/>
              <a:cxnLst/>
              <a:rect l="l" t="t" r="r" b="b"/>
              <a:pathLst>
                <a:path w="3164204" h="12700">
                  <a:moveTo>
                    <a:pt x="0" y="0"/>
                  </a:moveTo>
                  <a:lnTo>
                    <a:pt x="3163824" y="12192"/>
                  </a:lnTo>
                </a:path>
              </a:pathLst>
            </a:custGeom>
            <a:ln w="35051">
              <a:solidFill>
                <a:srgbClr val="FFFF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45735" y="4436363"/>
              <a:ext cx="187451" cy="18135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667122" y="4468494"/>
              <a:ext cx="409575" cy="76835"/>
            </a:xfrm>
            <a:custGeom>
              <a:avLst/>
              <a:gdLst/>
              <a:ahLst/>
              <a:cxnLst/>
              <a:rect l="l" t="t" r="r" b="b"/>
              <a:pathLst>
                <a:path w="409575" h="76835">
                  <a:moveTo>
                    <a:pt x="409448" y="0"/>
                  </a:moveTo>
                  <a:lnTo>
                    <a:pt x="373819" y="27283"/>
                  </a:lnTo>
                  <a:lnTo>
                    <a:pt x="335263" y="48551"/>
                  </a:lnTo>
                  <a:lnTo>
                    <a:pt x="294435" y="63803"/>
                  </a:lnTo>
                  <a:lnTo>
                    <a:pt x="251990" y="73036"/>
                  </a:lnTo>
                  <a:lnTo>
                    <a:pt x="208581" y="76247"/>
                  </a:lnTo>
                  <a:lnTo>
                    <a:pt x="164864" y="73435"/>
                  </a:lnTo>
                  <a:lnTo>
                    <a:pt x="121492" y="64597"/>
                  </a:lnTo>
                  <a:lnTo>
                    <a:pt x="79122" y="49731"/>
                  </a:lnTo>
                  <a:lnTo>
                    <a:pt x="38406" y="28834"/>
                  </a:lnTo>
                  <a:lnTo>
                    <a:pt x="0" y="190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138669" y="4594225"/>
              <a:ext cx="397510" cy="132080"/>
            </a:xfrm>
            <a:custGeom>
              <a:avLst/>
              <a:gdLst/>
              <a:ahLst/>
              <a:cxnLst/>
              <a:rect l="l" t="t" r="r" b="b"/>
              <a:pathLst>
                <a:path w="397509" h="132079">
                  <a:moveTo>
                    <a:pt x="397509" y="0"/>
                  </a:moveTo>
                  <a:lnTo>
                    <a:pt x="369536" y="35086"/>
                  </a:lnTo>
                  <a:lnTo>
                    <a:pt x="337246" y="65030"/>
                  </a:lnTo>
                  <a:lnTo>
                    <a:pt x="301278" y="89671"/>
                  </a:lnTo>
                  <a:lnTo>
                    <a:pt x="262268" y="108852"/>
                  </a:lnTo>
                  <a:lnTo>
                    <a:pt x="220852" y="122412"/>
                  </a:lnTo>
                  <a:lnTo>
                    <a:pt x="177669" y="130192"/>
                  </a:lnTo>
                  <a:lnTo>
                    <a:pt x="133356" y="132033"/>
                  </a:lnTo>
                  <a:lnTo>
                    <a:pt x="88548" y="127776"/>
                  </a:lnTo>
                  <a:lnTo>
                    <a:pt x="43884" y="117261"/>
                  </a:lnTo>
                  <a:lnTo>
                    <a:pt x="0" y="10033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60944" y="4627625"/>
              <a:ext cx="397510" cy="132080"/>
            </a:xfrm>
            <a:custGeom>
              <a:avLst/>
              <a:gdLst/>
              <a:ahLst/>
              <a:cxnLst/>
              <a:rect l="l" t="t" r="r" b="b"/>
              <a:pathLst>
                <a:path w="397509" h="132079">
                  <a:moveTo>
                    <a:pt x="397509" y="0"/>
                  </a:moveTo>
                  <a:lnTo>
                    <a:pt x="369536" y="35055"/>
                  </a:lnTo>
                  <a:lnTo>
                    <a:pt x="337246" y="64980"/>
                  </a:lnTo>
                  <a:lnTo>
                    <a:pt x="301278" y="89612"/>
                  </a:lnTo>
                  <a:lnTo>
                    <a:pt x="262268" y="108789"/>
                  </a:lnTo>
                  <a:lnTo>
                    <a:pt x="220852" y="122348"/>
                  </a:lnTo>
                  <a:lnTo>
                    <a:pt x="177669" y="130128"/>
                  </a:lnTo>
                  <a:lnTo>
                    <a:pt x="133356" y="131965"/>
                  </a:lnTo>
                  <a:lnTo>
                    <a:pt x="88548" y="127699"/>
                  </a:lnTo>
                  <a:lnTo>
                    <a:pt x="43884" y="117165"/>
                  </a:lnTo>
                  <a:lnTo>
                    <a:pt x="0" y="10020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39000" y="4591811"/>
              <a:ext cx="188975" cy="18135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50479" y="4579619"/>
              <a:ext cx="188975" cy="182880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110439" y="1019683"/>
            <a:ext cx="4481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17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6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MINUIT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DANS</a:t>
            </a:r>
            <a:r>
              <a:rPr sz="16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BERGERIE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77" name="object 7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12216" y="5940044"/>
            <a:ext cx="2526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65" dirty="0">
                <a:latin typeface="Arial"/>
                <a:cs typeface="Arial"/>
              </a:rPr>
              <a:t>nombre
de</a:t>
            </a:r>
            <a:r>
              <a:rPr sz="1200" b="1" dirty="0">
                <a:latin typeface="Arial"/>
                <a:cs typeface="Arial"/>
              </a:rPr>
              <a:t> joueurs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mais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agrandir</a:t>
            </a:r>
            <a:r>
              <a:rPr sz="1200" b="1" spc="-10" dirty="0">
                <a:latin typeface="Arial"/>
                <a:cs typeface="Arial"/>
              </a:rPr>
              <a:t> l’espace.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200902" y="5924194"/>
            <a:ext cx="239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Orienter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372982" y="1965705"/>
            <a:ext cx="374142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26870" algn="l"/>
                <a:tab pos="2145665" algn="l"/>
                <a:tab pos="3188970" algn="l"/>
              </a:tabLst>
            </a:pP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moutons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(</a:t>
            </a:r>
            <a:r>
              <a:rPr sz="1500" b="1" dirty="0">
                <a:latin typeface="Arial"/>
                <a:cs typeface="Arial"/>
              </a:rPr>
              <a:t>	)</a:t>
            </a:r>
            <a:r>
              <a:rPr sz="1500" b="1" spc="39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sont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90" dirty="0">
                <a:latin typeface="Arial"/>
                <a:cs typeface="Arial"/>
              </a:rPr>
              <a:t>mouvement.
Ils </a:t>
            </a:r>
            <a:r>
              <a:rPr sz="1500" b="1" dirty="0">
                <a:latin typeface="Arial"/>
                <a:cs typeface="Arial"/>
              </a:rPr>
              <a:t>demandent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l’heure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au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joueur</a:t>
            </a:r>
            <a:r>
              <a:rPr sz="1500" b="1" dirty="0">
                <a:latin typeface="Arial"/>
                <a:cs typeface="Arial"/>
              </a:rPr>
              <a:t>	</a:t>
            </a:r>
            <a:r>
              <a:rPr sz="1500" b="1" spc="-330" dirty="0">
                <a:latin typeface="Arial"/>
                <a:cs typeface="Arial"/>
              </a:rPr>
              <a:t>(le
loup).</a:t>
            </a:r>
            <a:r>
              <a:rPr sz="1500" b="1" dirty="0">
                <a:latin typeface="Arial"/>
                <a:cs typeface="Arial"/>
              </a:rPr>
              <a:t> Lorsque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celui-ci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répond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«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minuit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»,
il </a:t>
            </a:r>
            <a:r>
              <a:rPr sz="1500" b="1" dirty="0">
                <a:latin typeface="Arial"/>
                <a:cs typeface="Arial"/>
              </a:rPr>
              <a:t>peut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sortir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sa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</a:t>
            </a:r>
            <a:r>
              <a:rPr sz="1500" b="1" spc="39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pour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105" dirty="0">
                <a:latin typeface="Arial"/>
                <a:cs typeface="Arial"/>
              </a:rPr>
              <a:t>venir
toucher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moutons</a:t>
            </a:r>
            <a:r>
              <a:rPr sz="1500" b="1" dirty="0">
                <a:latin typeface="Arial"/>
                <a:cs typeface="Arial"/>
              </a:rPr>
              <a:t>	qui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doivent</a:t>
            </a:r>
            <a:r>
              <a:rPr sz="1500" b="1" spc="-10" dirty="0">
                <a:latin typeface="Arial"/>
                <a:cs typeface="Arial"/>
              </a:rPr>
              <a:t> sortir</a:t>
            </a:r>
            <a:endParaRPr sz="15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372982" y="3109086"/>
            <a:ext cx="368172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bergerie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(Séquence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2’).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380" dirty="0">
                <a:latin typeface="Arial"/>
                <a:cs typeface="Arial"/>
              </a:rPr>
              <a:t>Lorsque
ces</a:t>
            </a:r>
            <a:r>
              <a:rPr sz="1500" b="1" dirty="0">
                <a:latin typeface="Arial"/>
                <a:cs typeface="Arial"/>
              </a:rPr>
              <a:t> derniers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sont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touchés,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ils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doivent
aller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refuge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loup.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Pour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145" dirty="0">
                <a:latin typeface="Arial"/>
                <a:cs typeface="Arial"/>
              </a:rPr>
              <a:t>être
délivrer, </a:t>
            </a:r>
            <a:r>
              <a:rPr sz="1500" b="1" dirty="0">
                <a:latin typeface="Arial"/>
                <a:cs typeface="Arial"/>
              </a:rPr>
              <a:t>un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mouton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doit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toucher.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426957" y="4536440"/>
            <a:ext cx="344995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pour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«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moutons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»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qui</a:t>
            </a:r>
            <a:r>
              <a:rPr sz="1600" b="1" spc="620" dirty="0">
                <a:latin typeface="Arial"/>
                <a:cs typeface="Arial"/>
              </a:rPr>
              <a:t> </a:t>
            </a:r>
            <a:r>
              <a:rPr sz="1600" b="1" spc="-730" dirty="0">
                <a:latin typeface="Arial"/>
                <a:cs typeface="Arial"/>
              </a:rPr>
              <a:t>ne
sont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pas </a:t>
            </a:r>
            <a:r>
              <a:rPr sz="1600" b="1" spc="-10" dirty="0">
                <a:latin typeface="Arial"/>
                <a:cs typeface="Arial"/>
              </a:rPr>
              <a:t>touchés.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027421" y="4723891"/>
            <a:ext cx="7296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bergerie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893117" y="1202245"/>
            <a:ext cx="1257300" cy="1323340"/>
            <a:chOff x="5893117" y="1202245"/>
            <a:chExt cx="1257300" cy="1323340"/>
          </a:xfrm>
        </p:grpSpPr>
        <p:pic>
          <p:nvPicPr>
            <p:cNvPr id="87" name="object 8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89063" y="2369819"/>
              <a:ext cx="108204" cy="155448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897879" y="1207008"/>
              <a:ext cx="1247775" cy="737870"/>
            </a:xfrm>
            <a:custGeom>
              <a:avLst/>
              <a:gdLst/>
              <a:ahLst/>
              <a:cxnLst/>
              <a:rect l="l" t="t" r="r" b="b"/>
              <a:pathLst>
                <a:path w="1247775" h="737869">
                  <a:moveTo>
                    <a:pt x="995172" y="0"/>
                  </a:moveTo>
                  <a:lnTo>
                    <a:pt x="0" y="0"/>
                  </a:lnTo>
                  <a:lnTo>
                    <a:pt x="0" y="423671"/>
                  </a:lnTo>
                  <a:lnTo>
                    <a:pt x="580517" y="423671"/>
                  </a:lnTo>
                  <a:lnTo>
                    <a:pt x="1247521" y="737869"/>
                  </a:lnTo>
                  <a:lnTo>
                    <a:pt x="829310" y="423671"/>
                  </a:lnTo>
                  <a:lnTo>
                    <a:pt x="995172" y="423671"/>
                  </a:lnTo>
                  <a:lnTo>
                    <a:pt x="9951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897879" y="1207008"/>
              <a:ext cx="1247775" cy="737870"/>
            </a:xfrm>
            <a:custGeom>
              <a:avLst/>
              <a:gdLst/>
              <a:ahLst/>
              <a:cxnLst/>
              <a:rect l="l" t="t" r="r" b="b"/>
              <a:pathLst>
                <a:path w="1247775" h="737869">
                  <a:moveTo>
                    <a:pt x="995172" y="0"/>
                  </a:moveTo>
                  <a:lnTo>
                    <a:pt x="829310" y="0"/>
                  </a:lnTo>
                  <a:lnTo>
                    <a:pt x="580517" y="0"/>
                  </a:lnTo>
                  <a:lnTo>
                    <a:pt x="0" y="0"/>
                  </a:lnTo>
                  <a:lnTo>
                    <a:pt x="0" y="247141"/>
                  </a:lnTo>
                  <a:lnTo>
                    <a:pt x="0" y="353059"/>
                  </a:lnTo>
                  <a:lnTo>
                    <a:pt x="0" y="423671"/>
                  </a:lnTo>
                  <a:lnTo>
                    <a:pt x="580517" y="423671"/>
                  </a:lnTo>
                  <a:lnTo>
                    <a:pt x="1247521" y="737869"/>
                  </a:lnTo>
                  <a:lnTo>
                    <a:pt x="829310" y="423671"/>
                  </a:lnTo>
                  <a:lnTo>
                    <a:pt x="995172" y="423671"/>
                  </a:lnTo>
                  <a:lnTo>
                    <a:pt x="995172" y="353059"/>
                  </a:lnTo>
                  <a:lnTo>
                    <a:pt x="995172" y="247141"/>
                  </a:lnTo>
                  <a:lnTo>
                    <a:pt x="995172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7209535" y="1579880"/>
            <a:ext cx="7137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110182"/>
                </a:solidFill>
                <a:latin typeface="Arial"/>
                <a:cs typeface="Arial"/>
              </a:rPr>
              <a:t>Zone</a:t>
            </a:r>
            <a:r>
              <a:rPr sz="1400" b="1" spc="200" dirty="0">
                <a:solidFill>
                  <a:srgbClr val="110182"/>
                </a:solidFill>
                <a:latin typeface="Arial"/>
                <a:cs typeface="Arial"/>
              </a:rPr>
              <a:t> </a:t>
            </a:r>
            <a:r>
              <a:rPr sz="1400" b="1" spc="-640" dirty="0">
                <a:solidFill>
                  <a:srgbClr val="110182"/>
                </a:solidFill>
                <a:latin typeface="Arial"/>
                <a:cs typeface="Arial"/>
              </a:rPr>
              <a:t>du
loup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68948" y="1233677"/>
            <a:ext cx="6546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Minuit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!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4323588" y="3256788"/>
            <a:ext cx="1381125" cy="1163320"/>
            <a:chOff x="4323588" y="3256788"/>
            <a:chExt cx="1381125" cy="1163320"/>
          </a:xfrm>
        </p:grpSpPr>
        <p:sp>
          <p:nvSpPr>
            <p:cNvPr id="93" name="object 93"/>
            <p:cNvSpPr/>
            <p:nvPr/>
          </p:nvSpPr>
          <p:spPr>
            <a:xfrm>
              <a:off x="4328160" y="3261360"/>
              <a:ext cx="1371600" cy="1154430"/>
            </a:xfrm>
            <a:custGeom>
              <a:avLst/>
              <a:gdLst/>
              <a:ahLst/>
              <a:cxnLst/>
              <a:rect l="l" t="t" r="r" b="b"/>
              <a:pathLst>
                <a:path w="1371600" h="1154429">
                  <a:moveTo>
                    <a:pt x="571500" y="609600"/>
                  </a:moveTo>
                  <a:lnTo>
                    <a:pt x="228600" y="609600"/>
                  </a:lnTo>
                  <a:lnTo>
                    <a:pt x="573024" y="1154176"/>
                  </a:lnTo>
                  <a:lnTo>
                    <a:pt x="571500" y="609600"/>
                  </a:lnTo>
                  <a:close/>
                </a:path>
                <a:path w="1371600" h="1154429">
                  <a:moveTo>
                    <a:pt x="1270000" y="0"/>
                  </a:moveTo>
                  <a:lnTo>
                    <a:pt x="101600" y="0"/>
                  </a:lnTo>
                  <a:lnTo>
                    <a:pt x="62043" y="7981"/>
                  </a:lnTo>
                  <a:lnTo>
                    <a:pt x="29749" y="29749"/>
                  </a:lnTo>
                  <a:lnTo>
                    <a:pt x="7981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1" y="547556"/>
                  </a:lnTo>
                  <a:lnTo>
                    <a:pt x="29749" y="579850"/>
                  </a:lnTo>
                  <a:lnTo>
                    <a:pt x="62043" y="601618"/>
                  </a:lnTo>
                  <a:lnTo>
                    <a:pt x="101600" y="609600"/>
                  </a:lnTo>
                  <a:lnTo>
                    <a:pt x="1270000" y="609600"/>
                  </a:lnTo>
                  <a:lnTo>
                    <a:pt x="1309556" y="601618"/>
                  </a:lnTo>
                  <a:lnTo>
                    <a:pt x="1341850" y="579850"/>
                  </a:lnTo>
                  <a:lnTo>
                    <a:pt x="1363618" y="547556"/>
                  </a:lnTo>
                  <a:lnTo>
                    <a:pt x="1371600" y="508000"/>
                  </a:lnTo>
                  <a:lnTo>
                    <a:pt x="1371600" y="101600"/>
                  </a:lnTo>
                  <a:lnTo>
                    <a:pt x="1363618" y="62043"/>
                  </a:lnTo>
                  <a:lnTo>
                    <a:pt x="1341850" y="29749"/>
                  </a:lnTo>
                  <a:lnTo>
                    <a:pt x="1309556" y="7981"/>
                  </a:lnTo>
                  <a:lnTo>
                    <a:pt x="12700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328160" y="3261360"/>
              <a:ext cx="1371600" cy="1154430"/>
            </a:xfrm>
            <a:custGeom>
              <a:avLst/>
              <a:gdLst/>
              <a:ahLst/>
              <a:cxnLst/>
              <a:rect l="l" t="t" r="r" b="b"/>
              <a:pathLst>
                <a:path w="1371600" h="1154429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228600" y="0"/>
                  </a:lnTo>
                  <a:lnTo>
                    <a:pt x="571500" y="0"/>
                  </a:lnTo>
                  <a:lnTo>
                    <a:pt x="1270000" y="0"/>
                  </a:lnTo>
                  <a:lnTo>
                    <a:pt x="1309556" y="7981"/>
                  </a:lnTo>
                  <a:lnTo>
                    <a:pt x="1341850" y="29749"/>
                  </a:lnTo>
                  <a:lnTo>
                    <a:pt x="1363618" y="62043"/>
                  </a:lnTo>
                  <a:lnTo>
                    <a:pt x="1371600" y="101600"/>
                  </a:lnTo>
                  <a:lnTo>
                    <a:pt x="1371600" y="355600"/>
                  </a:lnTo>
                  <a:lnTo>
                    <a:pt x="1371600" y="508000"/>
                  </a:lnTo>
                  <a:lnTo>
                    <a:pt x="1363618" y="547556"/>
                  </a:lnTo>
                  <a:lnTo>
                    <a:pt x="1341850" y="579850"/>
                  </a:lnTo>
                  <a:lnTo>
                    <a:pt x="1309556" y="601618"/>
                  </a:lnTo>
                  <a:lnTo>
                    <a:pt x="1270000" y="609600"/>
                  </a:lnTo>
                  <a:lnTo>
                    <a:pt x="571500" y="609600"/>
                  </a:lnTo>
                  <a:lnTo>
                    <a:pt x="573024" y="1154176"/>
                  </a:lnTo>
                  <a:lnTo>
                    <a:pt x="228600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355600"/>
                  </a:lnTo>
                  <a:lnTo>
                    <a:pt x="0" y="101600"/>
                  </a:lnTo>
                  <a:close/>
                </a:path>
              </a:pathLst>
            </a:custGeom>
            <a:ln w="9144">
              <a:solidFill>
                <a:srgbClr val="1101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4464177" y="3318128"/>
            <a:ext cx="10998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4160" marR="5080" indent="-25146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Q</a:t>
            </a:r>
            <a:r>
              <a:rPr sz="1400" b="1" spc="-1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lle</a:t>
            </a:r>
            <a:r>
              <a:rPr sz="14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-40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400" b="1" spc="-39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400" b="1" spc="-40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400" b="1" spc="-390" dirty="0">
                <a:solidFill>
                  <a:srgbClr val="FFFF00"/>
                </a:solidFill>
                <a:latin typeface="Arial"/>
                <a:cs typeface="Arial"/>
              </a:rPr>
              <a:t>re
</a:t>
            </a:r>
            <a:r>
              <a:rPr sz="1400" b="1" spc="-395" dirty="0">
                <a:solidFill>
                  <a:srgbClr val="FFFF00"/>
                </a:solidFill>
                <a:latin typeface="Arial"/>
                <a:cs typeface="Arial"/>
              </a:rPr>
              <a:t>es</a:t>
            </a:r>
            <a:r>
              <a:rPr sz="1400" b="1" spc="-390" dirty="0">
                <a:solidFill>
                  <a:srgbClr val="FFFF00"/>
                </a:solidFill>
                <a:latin typeface="Arial"/>
                <a:cs typeface="Arial"/>
              </a:rPr>
              <a:t>t-il</a:t>
            </a:r>
            <a:r>
              <a:rPr sz="14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6" name="object 9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303507" y="2235707"/>
            <a:ext cx="188975" cy="181356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5476" y="2924555"/>
            <a:ext cx="188975" cy="181356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706356" y="2014727"/>
            <a:ext cx="188975" cy="182880"/>
          </a:xfrm>
          <a:prstGeom prst="rect">
            <a:avLst/>
          </a:prstGeom>
        </p:spPr>
      </p:pic>
      <p:sp>
        <p:nvSpPr>
          <p:cNvPr id="99" name="object 99"/>
          <p:cNvSpPr txBox="1"/>
          <p:nvPr/>
        </p:nvSpPr>
        <p:spPr>
          <a:xfrm>
            <a:off x="3208147" y="5916269"/>
            <a:ext cx="2437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Mettre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380" dirty="0">
                <a:latin typeface="Arial"/>
                <a:cs typeface="Arial"/>
              </a:rPr>
              <a:t>mains
des</a:t>
            </a:r>
            <a:r>
              <a:rPr sz="1200" b="1" spc="-10" dirty="0">
                <a:latin typeface="Arial"/>
                <a:cs typeface="Arial"/>
              </a:rPr>
              <a:t> moutons</a:t>
            </a:r>
            <a:endParaRPr sz="1200">
              <a:latin typeface="Arial"/>
              <a:cs typeface="Arial"/>
            </a:endParaRPr>
          </a:p>
          <a:p>
            <a:pPr marL="12700" marR="469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Mettre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375" dirty="0">
                <a:latin typeface="Arial"/>
                <a:cs typeface="Arial"/>
              </a:rPr>
              <a:t>pieds
des</a:t>
            </a:r>
            <a:r>
              <a:rPr sz="1200" b="1" spc="-10" dirty="0">
                <a:latin typeface="Arial"/>
                <a:cs typeface="Arial"/>
              </a:rPr>
              <a:t> moutons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139555" y="5879693"/>
            <a:ext cx="297497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inverser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rôles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Occuper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l’espace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jeu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manches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 min </a:t>
            </a:r>
            <a:r>
              <a:rPr sz="1200" b="1" spc="-10" dirty="0">
                <a:latin typeface="Arial"/>
                <a:cs typeface="Arial"/>
              </a:rPr>
              <a:t>maximum</a:t>
            </a:r>
            <a:endParaRPr sz="1200">
              <a:latin typeface="Arial"/>
              <a:cs typeface="Arial"/>
            </a:endParaRPr>
          </a:p>
          <a:p>
            <a:pPr marR="113664" algn="r">
              <a:lnSpc>
                <a:spcPct val="100000"/>
              </a:lnSpc>
              <a:spcBef>
                <a:spcPts val="365"/>
              </a:spcBef>
            </a:pPr>
            <a:r>
              <a:rPr sz="1200" spc="-25" dirty="0"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585" y="1532953"/>
            <a:ext cx="3955415" cy="878205"/>
            <a:chOff x="112585" y="1532953"/>
            <a:chExt cx="3955415" cy="878205"/>
          </a:xfrm>
        </p:grpSpPr>
        <p:sp>
          <p:nvSpPr>
            <p:cNvPr id="3" name="object 3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7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3906012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3906012" y="358139"/>
                  </a:lnTo>
                  <a:lnTo>
                    <a:pt x="3906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79" y="2048256"/>
              <a:ext cx="3906520" cy="358140"/>
            </a:xfrm>
            <a:custGeom>
              <a:avLst/>
              <a:gdLst/>
              <a:ahLst/>
              <a:cxnLst/>
              <a:rect l="l" t="t" r="r" b="b"/>
              <a:pathLst>
                <a:path w="3906520" h="358139">
                  <a:moveTo>
                    <a:pt x="0" y="358139"/>
                  </a:moveTo>
                  <a:lnTo>
                    <a:pt x="3906012" y="358139"/>
                  </a:lnTo>
                  <a:lnTo>
                    <a:pt x="3906012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824461" y="647466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61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8894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0591" y="1597228"/>
            <a:ext cx="1385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9163" y="2051304"/>
            <a:ext cx="3957954" cy="862965"/>
            <a:chOff x="169163" y="2051304"/>
            <a:chExt cx="3957954" cy="862965"/>
          </a:xfrm>
        </p:grpSpPr>
        <p:sp>
          <p:nvSpPr>
            <p:cNvPr id="11" name="object 11"/>
            <p:cNvSpPr/>
            <p:nvPr/>
          </p:nvSpPr>
          <p:spPr>
            <a:xfrm>
              <a:off x="3144012" y="2449068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978408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78408" y="438912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4012" y="2449068"/>
              <a:ext cx="978535" cy="439420"/>
            </a:xfrm>
            <a:custGeom>
              <a:avLst/>
              <a:gdLst/>
              <a:ahLst/>
              <a:cxnLst/>
              <a:rect l="l" t="t" r="r" b="b"/>
              <a:pathLst>
                <a:path w="978535" h="439419">
                  <a:moveTo>
                    <a:pt x="0" y="438912"/>
                  </a:moveTo>
                  <a:lnTo>
                    <a:pt x="978408" y="438912"/>
                  </a:lnTo>
                  <a:lnTo>
                    <a:pt x="97840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68652" y="2470404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68652" y="2470404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81100" y="2459736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735" y="2449068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922019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922019" y="438912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3735" y="2449068"/>
              <a:ext cx="922019" cy="439420"/>
            </a:xfrm>
            <a:custGeom>
              <a:avLst/>
              <a:gdLst/>
              <a:ahLst/>
              <a:cxnLst/>
              <a:rect l="l" t="t" r="r" b="b"/>
              <a:pathLst>
                <a:path w="922019" h="439419">
                  <a:moveTo>
                    <a:pt x="0" y="438912"/>
                  </a:moveTo>
                  <a:lnTo>
                    <a:pt x="922019" y="438912"/>
                  </a:lnTo>
                  <a:lnTo>
                    <a:pt x="9220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60347" y="2055876"/>
              <a:ext cx="307975" cy="356870"/>
            </a:xfrm>
            <a:custGeom>
              <a:avLst/>
              <a:gdLst/>
              <a:ahLst/>
              <a:cxnLst/>
              <a:rect l="l" t="t" r="r" b="b"/>
              <a:pathLst>
                <a:path w="307975" h="356869">
                  <a:moveTo>
                    <a:pt x="307848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7848" y="356615"/>
                  </a:lnTo>
                  <a:lnTo>
                    <a:pt x="307848" y="293750"/>
                  </a:lnTo>
                  <a:lnTo>
                    <a:pt x="38481" y="293750"/>
                  </a:lnTo>
                  <a:lnTo>
                    <a:pt x="38481" y="62864"/>
                  </a:lnTo>
                  <a:lnTo>
                    <a:pt x="307848" y="62864"/>
                  </a:lnTo>
                  <a:lnTo>
                    <a:pt x="307848" y="0"/>
                  </a:lnTo>
                  <a:close/>
                </a:path>
                <a:path w="307975" h="356869">
                  <a:moveTo>
                    <a:pt x="307848" y="62864"/>
                  </a:moveTo>
                  <a:lnTo>
                    <a:pt x="38481" y="62864"/>
                  </a:lnTo>
                  <a:lnTo>
                    <a:pt x="269367" y="178308"/>
                  </a:lnTo>
                  <a:lnTo>
                    <a:pt x="38481" y="293750"/>
                  </a:lnTo>
                  <a:lnTo>
                    <a:pt x="307848" y="293750"/>
                  </a:lnTo>
                  <a:lnTo>
                    <a:pt x="307848" y="6286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4256" y="2114169"/>
              <a:ext cx="240030" cy="24003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260347" y="2055876"/>
              <a:ext cx="307975" cy="356870"/>
            </a:xfrm>
            <a:custGeom>
              <a:avLst/>
              <a:gdLst/>
              <a:ahLst/>
              <a:cxnLst/>
              <a:rect l="l" t="t" r="r" b="b"/>
              <a:pathLst>
                <a:path w="307975" h="356869">
                  <a:moveTo>
                    <a:pt x="0" y="356615"/>
                  </a:moveTo>
                  <a:lnTo>
                    <a:pt x="307847" y="356615"/>
                  </a:lnTo>
                  <a:lnTo>
                    <a:pt x="307847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25m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15m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4X4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424671" y="1313688"/>
            <a:ext cx="3595370" cy="447040"/>
            <a:chOff x="8424671" y="1313688"/>
            <a:chExt cx="3595370" cy="447040"/>
          </a:xfrm>
        </p:grpSpPr>
        <p:sp>
          <p:nvSpPr>
            <p:cNvPr id="24" name="object 24"/>
            <p:cNvSpPr/>
            <p:nvPr/>
          </p:nvSpPr>
          <p:spPr>
            <a:xfrm>
              <a:off x="8429243" y="1318260"/>
              <a:ext cx="3586479" cy="437515"/>
            </a:xfrm>
            <a:custGeom>
              <a:avLst/>
              <a:gdLst/>
              <a:ahLst/>
              <a:cxnLst/>
              <a:rect l="l" t="t" r="r" b="b"/>
              <a:pathLst>
                <a:path w="3586479" h="437514">
                  <a:moveTo>
                    <a:pt x="3513074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513074" y="437388"/>
                  </a:lnTo>
                  <a:lnTo>
                    <a:pt x="3541448" y="431659"/>
                  </a:lnTo>
                  <a:lnTo>
                    <a:pt x="3564620" y="416036"/>
                  </a:lnTo>
                  <a:lnTo>
                    <a:pt x="3580243" y="392864"/>
                  </a:lnTo>
                  <a:lnTo>
                    <a:pt x="3585972" y="364489"/>
                  </a:lnTo>
                  <a:lnTo>
                    <a:pt x="3585972" y="72898"/>
                  </a:lnTo>
                  <a:lnTo>
                    <a:pt x="3580243" y="44523"/>
                  </a:lnTo>
                  <a:lnTo>
                    <a:pt x="3564620" y="21351"/>
                  </a:lnTo>
                  <a:lnTo>
                    <a:pt x="3541448" y="5728"/>
                  </a:lnTo>
                  <a:lnTo>
                    <a:pt x="351307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29243" y="1318260"/>
              <a:ext cx="3586479" cy="437515"/>
            </a:xfrm>
            <a:custGeom>
              <a:avLst/>
              <a:gdLst/>
              <a:ahLst/>
              <a:cxnLst/>
              <a:rect l="l" t="t" r="r" b="b"/>
              <a:pathLst>
                <a:path w="3586479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513074" y="0"/>
                  </a:lnTo>
                  <a:lnTo>
                    <a:pt x="3541448" y="5728"/>
                  </a:lnTo>
                  <a:lnTo>
                    <a:pt x="3564620" y="21351"/>
                  </a:lnTo>
                  <a:lnTo>
                    <a:pt x="3580243" y="44523"/>
                  </a:lnTo>
                  <a:lnTo>
                    <a:pt x="3585972" y="72898"/>
                  </a:lnTo>
                  <a:lnTo>
                    <a:pt x="3585972" y="364489"/>
                  </a:lnTo>
                  <a:lnTo>
                    <a:pt x="3580243" y="392864"/>
                  </a:lnTo>
                  <a:lnTo>
                    <a:pt x="3564620" y="416036"/>
                  </a:lnTo>
                  <a:lnTo>
                    <a:pt x="3541448" y="431659"/>
                  </a:lnTo>
                  <a:lnTo>
                    <a:pt x="3513074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423907" y="1340053"/>
            <a:ext cx="16294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23147" y="1834895"/>
            <a:ext cx="3583304" cy="32004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79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04859" y="4038600"/>
            <a:ext cx="3598545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R="163195" algn="ctr">
              <a:lnSpc>
                <a:spcPct val="100000"/>
              </a:lnSpc>
              <a:spcBef>
                <a:spcPts val="59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201477" y="1235773"/>
            <a:ext cx="4055745" cy="3768090"/>
            <a:chOff x="4201477" y="1235773"/>
            <a:chExt cx="4055745" cy="3768090"/>
          </a:xfrm>
        </p:grpSpPr>
        <p:sp>
          <p:nvSpPr>
            <p:cNvPr id="33" name="object 33"/>
            <p:cNvSpPr/>
            <p:nvPr/>
          </p:nvSpPr>
          <p:spPr>
            <a:xfrm>
              <a:off x="4206240" y="1240536"/>
              <a:ext cx="4046220" cy="3758565"/>
            </a:xfrm>
            <a:custGeom>
              <a:avLst/>
              <a:gdLst/>
              <a:ahLst/>
              <a:cxnLst/>
              <a:rect l="l" t="t" r="r" b="b"/>
              <a:pathLst>
                <a:path w="4046220" h="3758565">
                  <a:moveTo>
                    <a:pt x="4046219" y="0"/>
                  </a:moveTo>
                  <a:lnTo>
                    <a:pt x="0" y="0"/>
                  </a:lnTo>
                  <a:lnTo>
                    <a:pt x="0" y="3758184"/>
                  </a:lnTo>
                  <a:lnTo>
                    <a:pt x="4046219" y="3758184"/>
                  </a:lnTo>
                  <a:lnTo>
                    <a:pt x="404621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06240" y="1240536"/>
              <a:ext cx="4046220" cy="3758565"/>
            </a:xfrm>
            <a:custGeom>
              <a:avLst/>
              <a:gdLst/>
              <a:ahLst/>
              <a:cxnLst/>
              <a:rect l="l" t="t" r="r" b="b"/>
              <a:pathLst>
                <a:path w="4046220" h="3758565">
                  <a:moveTo>
                    <a:pt x="0" y="3758184"/>
                  </a:moveTo>
                  <a:lnTo>
                    <a:pt x="4046219" y="3758184"/>
                  </a:lnTo>
                  <a:lnTo>
                    <a:pt x="4046219" y="0"/>
                  </a:lnTo>
                  <a:lnTo>
                    <a:pt x="0" y="0"/>
                  </a:lnTo>
                  <a:lnTo>
                    <a:pt x="0" y="37581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0696" y="3317747"/>
              <a:ext cx="188976" cy="1828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2868" y="1773936"/>
              <a:ext cx="188976" cy="18135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046851" y="1843738"/>
              <a:ext cx="410209" cy="77470"/>
            </a:xfrm>
            <a:custGeom>
              <a:avLst/>
              <a:gdLst/>
              <a:ahLst/>
              <a:cxnLst/>
              <a:rect l="l" t="t" r="r" b="b"/>
              <a:pathLst>
                <a:path w="410210" h="77469">
                  <a:moveTo>
                    <a:pt x="0" y="77136"/>
                  </a:moveTo>
                  <a:lnTo>
                    <a:pt x="35502" y="49663"/>
                  </a:lnTo>
                  <a:lnTo>
                    <a:pt x="73981" y="28208"/>
                  </a:lnTo>
                  <a:lnTo>
                    <a:pt x="114777" y="12775"/>
                  </a:lnTo>
                  <a:lnTo>
                    <a:pt x="157234" y="3370"/>
                  </a:lnTo>
                  <a:lnTo>
                    <a:pt x="200691" y="0"/>
                  </a:lnTo>
                  <a:lnTo>
                    <a:pt x="244492" y="2667"/>
                  </a:lnTo>
                  <a:lnTo>
                    <a:pt x="287977" y="11379"/>
                  </a:lnTo>
                  <a:lnTo>
                    <a:pt x="330488" y="26141"/>
                  </a:lnTo>
                  <a:lnTo>
                    <a:pt x="371367" y="46957"/>
                  </a:lnTo>
                  <a:lnTo>
                    <a:pt x="409956" y="738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59829" y="5146357"/>
            <a:ext cx="11929110" cy="678815"/>
            <a:chOff x="159829" y="5146357"/>
            <a:chExt cx="11929110" cy="678815"/>
          </a:xfrm>
        </p:grpSpPr>
        <p:sp>
          <p:nvSpPr>
            <p:cNvPr id="39" name="object 39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11857482" y="0"/>
                  </a:moveTo>
                  <a:lnTo>
                    <a:pt x="54101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1" y="324611"/>
                  </a:lnTo>
                  <a:lnTo>
                    <a:pt x="11857482" y="324611"/>
                  </a:lnTo>
                  <a:lnTo>
                    <a:pt x="11878526" y="320355"/>
                  </a:lnTo>
                  <a:lnTo>
                    <a:pt x="11895724" y="308752"/>
                  </a:lnTo>
                  <a:lnTo>
                    <a:pt x="11907327" y="291554"/>
                  </a:lnTo>
                  <a:lnTo>
                    <a:pt x="11911584" y="270509"/>
                  </a:lnTo>
                  <a:lnTo>
                    <a:pt x="11911584" y="54101"/>
                  </a:lnTo>
                  <a:lnTo>
                    <a:pt x="11907327" y="33057"/>
                  </a:lnTo>
                  <a:lnTo>
                    <a:pt x="11895724" y="15859"/>
                  </a:lnTo>
                  <a:lnTo>
                    <a:pt x="11878526" y="4256"/>
                  </a:lnTo>
                  <a:lnTo>
                    <a:pt x="1185748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7086" y="5010205"/>
            <a:ext cx="11887200" cy="77914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578225">
              <a:lnSpc>
                <a:spcPct val="100000"/>
              </a:lnSpc>
              <a:spcBef>
                <a:spcPts val="127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96520" algn="ctr">
              <a:lnSpc>
                <a:spcPct val="100000"/>
              </a:lnSpc>
              <a:spcBef>
                <a:spcPts val="919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4677155" y="1520952"/>
            <a:ext cx="3183890" cy="3401695"/>
            <a:chOff x="4677155" y="1520952"/>
            <a:chExt cx="3183890" cy="3401695"/>
          </a:xfrm>
        </p:grpSpPr>
        <p:sp>
          <p:nvSpPr>
            <p:cNvPr id="54" name="object 54"/>
            <p:cNvSpPr/>
            <p:nvPr/>
          </p:nvSpPr>
          <p:spPr>
            <a:xfrm>
              <a:off x="6221856" y="3328797"/>
              <a:ext cx="403860" cy="114300"/>
            </a:xfrm>
            <a:custGeom>
              <a:avLst/>
              <a:gdLst/>
              <a:ahLst/>
              <a:cxnLst/>
              <a:rect l="l" t="t" r="r" b="b"/>
              <a:pathLst>
                <a:path w="403859" h="114300">
                  <a:moveTo>
                    <a:pt x="403606" y="0"/>
                  </a:moveTo>
                  <a:lnTo>
                    <a:pt x="373188" y="32983"/>
                  </a:lnTo>
                  <a:lnTo>
                    <a:pt x="338831" y="60533"/>
                  </a:lnTo>
                  <a:lnTo>
                    <a:pt x="301185" y="82536"/>
                  </a:lnTo>
                  <a:lnTo>
                    <a:pt x="260896" y="98877"/>
                  </a:lnTo>
                  <a:lnTo>
                    <a:pt x="218614" y="109442"/>
                  </a:lnTo>
                  <a:lnTo>
                    <a:pt x="174987" y="114117"/>
                  </a:lnTo>
                  <a:lnTo>
                    <a:pt x="130664" y="112787"/>
                  </a:lnTo>
                  <a:lnTo>
                    <a:pt x="86292" y="105338"/>
                  </a:lnTo>
                  <a:lnTo>
                    <a:pt x="42522" y="91657"/>
                  </a:lnTo>
                  <a:lnTo>
                    <a:pt x="0" y="71627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98945" y="3675125"/>
              <a:ext cx="397510" cy="132080"/>
            </a:xfrm>
            <a:custGeom>
              <a:avLst/>
              <a:gdLst/>
              <a:ahLst/>
              <a:cxnLst/>
              <a:rect l="l" t="t" r="r" b="b"/>
              <a:pathLst>
                <a:path w="397509" h="132079">
                  <a:moveTo>
                    <a:pt x="397509" y="0"/>
                  </a:moveTo>
                  <a:lnTo>
                    <a:pt x="369536" y="35055"/>
                  </a:lnTo>
                  <a:lnTo>
                    <a:pt x="337246" y="64980"/>
                  </a:lnTo>
                  <a:lnTo>
                    <a:pt x="301278" y="89612"/>
                  </a:lnTo>
                  <a:lnTo>
                    <a:pt x="262268" y="108789"/>
                  </a:lnTo>
                  <a:lnTo>
                    <a:pt x="220852" y="122348"/>
                  </a:lnTo>
                  <a:lnTo>
                    <a:pt x="177669" y="130128"/>
                  </a:lnTo>
                  <a:lnTo>
                    <a:pt x="133356" y="131965"/>
                  </a:lnTo>
                  <a:lnTo>
                    <a:pt x="88548" y="127699"/>
                  </a:lnTo>
                  <a:lnTo>
                    <a:pt x="43884" y="117165"/>
                  </a:lnTo>
                  <a:lnTo>
                    <a:pt x="0" y="10020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87872" y="3582669"/>
              <a:ext cx="409575" cy="76835"/>
            </a:xfrm>
            <a:custGeom>
              <a:avLst/>
              <a:gdLst/>
              <a:ahLst/>
              <a:cxnLst/>
              <a:rect l="l" t="t" r="r" b="b"/>
              <a:pathLst>
                <a:path w="409575" h="76835">
                  <a:moveTo>
                    <a:pt x="409448" y="0"/>
                  </a:moveTo>
                  <a:lnTo>
                    <a:pt x="373819" y="27283"/>
                  </a:lnTo>
                  <a:lnTo>
                    <a:pt x="335263" y="48551"/>
                  </a:lnTo>
                  <a:lnTo>
                    <a:pt x="294435" y="63803"/>
                  </a:lnTo>
                  <a:lnTo>
                    <a:pt x="251990" y="73036"/>
                  </a:lnTo>
                  <a:lnTo>
                    <a:pt x="208581" y="76247"/>
                  </a:lnTo>
                  <a:lnTo>
                    <a:pt x="164864" y="73435"/>
                  </a:lnTo>
                  <a:lnTo>
                    <a:pt x="121492" y="64597"/>
                  </a:lnTo>
                  <a:lnTo>
                    <a:pt x="79122" y="49731"/>
                  </a:lnTo>
                  <a:lnTo>
                    <a:pt x="38406" y="28834"/>
                  </a:lnTo>
                  <a:lnTo>
                    <a:pt x="0" y="190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1255" y="2962655"/>
              <a:ext cx="188975" cy="18135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6095" y="1520952"/>
              <a:ext cx="109727" cy="15544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6095" y="2020824"/>
              <a:ext cx="109727" cy="15544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4775" y="1554480"/>
              <a:ext cx="109728" cy="15544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81727" y="4744212"/>
              <a:ext cx="109728" cy="15392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8303" y="4238244"/>
              <a:ext cx="109728" cy="15544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41920" y="4732019"/>
              <a:ext cx="109727" cy="15544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2588" y="4219956"/>
              <a:ext cx="108204" cy="15544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767833" y="2161794"/>
              <a:ext cx="2859405" cy="12700"/>
            </a:xfrm>
            <a:custGeom>
              <a:avLst/>
              <a:gdLst/>
              <a:ahLst/>
              <a:cxnLst/>
              <a:rect l="l" t="t" r="r" b="b"/>
              <a:pathLst>
                <a:path w="2859404" h="12700">
                  <a:moveTo>
                    <a:pt x="0" y="12191"/>
                  </a:moveTo>
                  <a:lnTo>
                    <a:pt x="2859023" y="0"/>
                  </a:lnTo>
                </a:path>
              </a:pathLst>
            </a:custGeom>
            <a:ln w="35052">
              <a:solidFill>
                <a:srgbClr val="FFFF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79947" y="3526536"/>
              <a:ext cx="188975" cy="18135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550916" y="4539106"/>
              <a:ext cx="355600" cy="209550"/>
            </a:xfrm>
            <a:custGeom>
              <a:avLst/>
              <a:gdLst/>
              <a:ahLst/>
              <a:cxnLst/>
              <a:rect l="l" t="t" r="r" b="b"/>
              <a:pathLst>
                <a:path w="355600" h="209550">
                  <a:moveTo>
                    <a:pt x="355219" y="0"/>
                  </a:moveTo>
                  <a:lnTo>
                    <a:pt x="337818" y="41390"/>
                  </a:lnTo>
                  <a:lnTo>
                    <a:pt x="314874" y="79008"/>
                  </a:lnTo>
                  <a:lnTo>
                    <a:pt x="286956" y="112524"/>
                  </a:lnTo>
                  <a:lnTo>
                    <a:pt x="254632" y="141612"/>
                  </a:lnTo>
                  <a:lnTo>
                    <a:pt x="218471" y="165941"/>
                  </a:lnTo>
                  <a:lnTo>
                    <a:pt x="179041" y="185184"/>
                  </a:lnTo>
                  <a:lnTo>
                    <a:pt x="136910" y="199012"/>
                  </a:lnTo>
                  <a:lnTo>
                    <a:pt x="92648" y="207097"/>
                  </a:lnTo>
                  <a:lnTo>
                    <a:pt x="46821" y="209110"/>
                  </a:lnTo>
                  <a:lnTo>
                    <a:pt x="0" y="2047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38800" y="4593336"/>
              <a:ext cx="188975" cy="18135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06767" y="3654552"/>
              <a:ext cx="188975" cy="18288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7155" y="2040636"/>
              <a:ext cx="109728" cy="15544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42659" y="2691384"/>
              <a:ext cx="187451" cy="18135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61203" y="3049524"/>
              <a:ext cx="188976" cy="184403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780025" y="1678686"/>
              <a:ext cx="2947670" cy="3226435"/>
            </a:xfrm>
            <a:custGeom>
              <a:avLst/>
              <a:gdLst/>
              <a:ahLst/>
              <a:cxnLst/>
              <a:rect l="l" t="t" r="r" b="b"/>
              <a:pathLst>
                <a:path w="2947670" h="3226435">
                  <a:moveTo>
                    <a:pt x="0" y="12191"/>
                  </a:moveTo>
                  <a:lnTo>
                    <a:pt x="2860548" y="0"/>
                  </a:lnTo>
                </a:path>
                <a:path w="2947670" h="3226435">
                  <a:moveTo>
                    <a:pt x="88391" y="2679191"/>
                  </a:moveTo>
                  <a:lnTo>
                    <a:pt x="2947416" y="2667000"/>
                  </a:lnTo>
                </a:path>
                <a:path w="2947670" h="3226435">
                  <a:moveTo>
                    <a:pt x="38100" y="3226308"/>
                  </a:moveTo>
                  <a:lnTo>
                    <a:pt x="2898648" y="3212591"/>
                  </a:lnTo>
                </a:path>
              </a:pathLst>
            </a:custGeom>
            <a:ln w="35052">
              <a:solidFill>
                <a:srgbClr val="FFFF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925692" y="2746054"/>
              <a:ext cx="398780" cy="130175"/>
            </a:xfrm>
            <a:custGeom>
              <a:avLst/>
              <a:gdLst/>
              <a:ahLst/>
              <a:cxnLst/>
              <a:rect l="l" t="t" r="r" b="b"/>
              <a:pathLst>
                <a:path w="398779" h="130175">
                  <a:moveTo>
                    <a:pt x="0" y="129860"/>
                  </a:moveTo>
                  <a:lnTo>
                    <a:pt x="28293" y="95017"/>
                  </a:lnTo>
                  <a:lnTo>
                    <a:pt x="60855" y="65344"/>
                  </a:lnTo>
                  <a:lnTo>
                    <a:pt x="97047" y="40998"/>
                  </a:lnTo>
                  <a:lnTo>
                    <a:pt x="136231" y="22134"/>
                  </a:lnTo>
                  <a:lnTo>
                    <a:pt x="177768" y="8909"/>
                  </a:lnTo>
                  <a:lnTo>
                    <a:pt x="221019" y="1478"/>
                  </a:lnTo>
                  <a:lnTo>
                    <a:pt x="265346" y="0"/>
                  </a:lnTo>
                  <a:lnTo>
                    <a:pt x="310111" y="4628"/>
                  </a:lnTo>
                  <a:lnTo>
                    <a:pt x="354675" y="15520"/>
                  </a:lnTo>
                  <a:lnTo>
                    <a:pt x="398399" y="3283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55920" y="3019861"/>
              <a:ext cx="345440" cy="223520"/>
            </a:xfrm>
            <a:custGeom>
              <a:avLst/>
              <a:gdLst/>
              <a:ahLst/>
              <a:cxnLst/>
              <a:rect l="l" t="t" r="r" b="b"/>
              <a:pathLst>
                <a:path w="345439" h="223519">
                  <a:moveTo>
                    <a:pt x="0" y="223083"/>
                  </a:moveTo>
                  <a:lnTo>
                    <a:pt x="15463" y="180943"/>
                  </a:lnTo>
                  <a:lnTo>
                    <a:pt x="36644" y="142312"/>
                  </a:lnTo>
                  <a:lnTo>
                    <a:pt x="62986" y="107547"/>
                  </a:lnTo>
                  <a:lnTo>
                    <a:pt x="93935" y="77001"/>
                  </a:lnTo>
                  <a:lnTo>
                    <a:pt x="128936" y="51030"/>
                  </a:lnTo>
                  <a:lnTo>
                    <a:pt x="167435" y="29990"/>
                  </a:lnTo>
                  <a:lnTo>
                    <a:pt x="208877" y="14234"/>
                  </a:lnTo>
                  <a:lnTo>
                    <a:pt x="252707" y="4119"/>
                  </a:lnTo>
                  <a:lnTo>
                    <a:pt x="298371" y="0"/>
                  </a:lnTo>
                  <a:lnTo>
                    <a:pt x="345313" y="22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96939" y="2868168"/>
              <a:ext cx="109728" cy="12192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199761" y="3007105"/>
              <a:ext cx="746760" cy="1612265"/>
            </a:xfrm>
            <a:custGeom>
              <a:avLst/>
              <a:gdLst/>
              <a:ahLst/>
              <a:cxnLst/>
              <a:rect l="l" t="t" r="r" b="b"/>
              <a:pathLst>
                <a:path w="746760" h="1612264">
                  <a:moveTo>
                    <a:pt x="316611" y="1529207"/>
                  </a:moveTo>
                  <a:lnTo>
                    <a:pt x="285838" y="1536547"/>
                  </a:lnTo>
                  <a:lnTo>
                    <a:pt x="12446" y="391414"/>
                  </a:lnTo>
                  <a:lnTo>
                    <a:pt x="0" y="394462"/>
                  </a:lnTo>
                  <a:lnTo>
                    <a:pt x="273405" y="1539506"/>
                  </a:lnTo>
                  <a:lnTo>
                    <a:pt x="242570" y="1546860"/>
                  </a:lnTo>
                  <a:lnTo>
                    <a:pt x="297307" y="1612138"/>
                  </a:lnTo>
                  <a:lnTo>
                    <a:pt x="311340" y="1551813"/>
                  </a:lnTo>
                  <a:lnTo>
                    <a:pt x="316611" y="1529207"/>
                  </a:lnTo>
                  <a:close/>
                </a:path>
                <a:path w="746760" h="1612264">
                  <a:moveTo>
                    <a:pt x="746379" y="11684"/>
                  </a:moveTo>
                  <a:lnTo>
                    <a:pt x="741299" y="0"/>
                  </a:lnTo>
                  <a:lnTo>
                    <a:pt x="73799" y="285445"/>
                  </a:lnTo>
                  <a:lnTo>
                    <a:pt x="61341" y="256286"/>
                  </a:lnTo>
                  <a:lnTo>
                    <a:pt x="6223" y="321310"/>
                  </a:lnTo>
                  <a:lnTo>
                    <a:pt x="91313" y="326390"/>
                  </a:lnTo>
                  <a:lnTo>
                    <a:pt x="80937" y="302133"/>
                  </a:lnTo>
                  <a:lnTo>
                    <a:pt x="78790" y="297116"/>
                  </a:lnTo>
                  <a:lnTo>
                    <a:pt x="746379" y="11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10439" y="1019683"/>
            <a:ext cx="3969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7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18</a:t>
            </a:r>
            <a:r>
              <a:rPr sz="1600" spc="-6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7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BALLON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AU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CAPITAINE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200902" y="5924194"/>
            <a:ext cx="239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Orienter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498205" y="2243454"/>
            <a:ext cx="352171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589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Chaque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équipe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doit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trouver,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par</a:t>
            </a:r>
            <a:r>
              <a:rPr sz="1600" b="1" spc="400" dirty="0">
                <a:latin typeface="Arial"/>
                <a:cs typeface="Arial"/>
              </a:rPr>
              <a:t> </a:t>
            </a:r>
            <a:r>
              <a:rPr sz="1600" b="1" spc="-670" dirty="0">
                <a:latin typeface="Arial"/>
                <a:cs typeface="Arial"/>
              </a:rPr>
              <a:t>un
jeu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de</a:t>
            </a:r>
            <a:endParaRPr sz="1600" dirty="0">
              <a:latin typeface="Arial"/>
              <a:cs typeface="Arial"/>
            </a:endParaRPr>
          </a:p>
          <a:p>
            <a:pPr marL="12700" marR="7937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passes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main,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lang="fr-FR" sz="1600" b="1" spc="-355" dirty="0" smtClean="0">
                <a:latin typeface="Arial"/>
                <a:cs typeface="Arial"/>
              </a:rPr>
              <a:t>capitaine</a:t>
            </a:r>
            <a:r>
              <a:rPr sz="1600" b="1" spc="-355" dirty="0">
                <a:latin typeface="Arial"/>
                <a:cs typeface="Arial"/>
              </a:rPr>
              <a:t>
Interdiction</a:t>
            </a:r>
            <a:r>
              <a:rPr sz="1600" b="1" dirty="0">
                <a:latin typeface="Arial"/>
                <a:cs typeface="Arial"/>
              </a:rPr>
              <a:t> de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courir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avec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ballon
et</a:t>
            </a:r>
            <a:r>
              <a:rPr sz="1600" b="1" spc="620" dirty="0">
                <a:latin typeface="Arial"/>
                <a:cs typeface="Arial"/>
              </a:rPr>
              <a:t>    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toucher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porteur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du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(distance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1m).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475980" y="4506214"/>
            <a:ext cx="31629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trouver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capitaine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650" dirty="0">
                <a:latin typeface="Arial"/>
                <a:cs typeface="Arial"/>
              </a:rPr>
              <a:t>par
une</a:t>
            </a:r>
            <a:r>
              <a:rPr sz="1600" b="1" spc="-10" dirty="0">
                <a:latin typeface="Arial"/>
                <a:cs typeface="Arial"/>
              </a:rPr>
              <a:t> passe.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50342" y="5943091"/>
            <a:ext cx="26327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04" dirty="0">
                <a:latin typeface="Arial"/>
                <a:cs typeface="Arial"/>
              </a:rPr>
              <a:t>diminuer
le</a:t>
            </a:r>
            <a:r>
              <a:rPr sz="1200" b="1" dirty="0">
                <a:latin typeface="Arial"/>
                <a:cs typeface="Arial"/>
              </a:rPr>
              <a:t> nombre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 par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équipe
mais </a:t>
            </a:r>
            <a:r>
              <a:rPr sz="1200" b="1" dirty="0">
                <a:latin typeface="Arial"/>
                <a:cs typeface="Arial"/>
              </a:rPr>
              <a:t>adapter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dimensions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
terrain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085845" y="5870244"/>
            <a:ext cx="2705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Jouer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avec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 pied mais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80" dirty="0">
                <a:latin typeface="Arial"/>
                <a:cs typeface="Arial"/>
              </a:rPr>
              <a:t>capitaine
peut</a:t>
            </a:r>
            <a:r>
              <a:rPr sz="1200" b="1" dirty="0">
                <a:latin typeface="Arial"/>
                <a:cs typeface="Arial"/>
              </a:rPr>
              <a:t> bloquer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avec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mains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Jeu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pied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même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capitaine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122156" y="5844641"/>
            <a:ext cx="29419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valoriser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lorsqu’il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b="1" spc="-25" dirty="0">
                <a:latin typeface="Arial"/>
                <a:cs typeface="Arial"/>
              </a:rPr>
              <a:t>un</a:t>
            </a:r>
            <a:endParaRPr sz="12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point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et/ou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passe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L’occupation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l’espace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122156" y="6393586"/>
            <a:ext cx="150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533144"/>
            <a:ext cx="3954779" cy="466725"/>
            <a:chOff x="112776" y="1533144"/>
            <a:chExt cx="3954779" cy="466725"/>
          </a:xfrm>
        </p:grpSpPr>
        <p:sp>
          <p:nvSpPr>
            <p:cNvPr id="3" name="object 3"/>
            <p:cNvSpPr/>
            <p:nvPr/>
          </p:nvSpPr>
          <p:spPr>
            <a:xfrm>
              <a:off x="117348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3869436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3869436" y="457200"/>
                  </a:lnTo>
                  <a:lnTo>
                    <a:pt x="3899076" y="451205"/>
                  </a:lnTo>
                  <a:lnTo>
                    <a:pt x="3923299" y="434863"/>
                  </a:lnTo>
                  <a:lnTo>
                    <a:pt x="3939641" y="410640"/>
                  </a:lnTo>
                  <a:lnTo>
                    <a:pt x="3945636" y="381000"/>
                  </a:lnTo>
                  <a:lnTo>
                    <a:pt x="3945636" y="76200"/>
                  </a:lnTo>
                  <a:lnTo>
                    <a:pt x="3939641" y="46559"/>
                  </a:lnTo>
                  <a:lnTo>
                    <a:pt x="3923299" y="22336"/>
                  </a:lnTo>
                  <a:lnTo>
                    <a:pt x="3899076" y="599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348" y="1537716"/>
              <a:ext cx="3945890" cy="457200"/>
            </a:xfrm>
            <a:custGeom>
              <a:avLst/>
              <a:gdLst/>
              <a:ahLst/>
              <a:cxnLst/>
              <a:rect l="l" t="t" r="r" b="b"/>
              <a:pathLst>
                <a:path w="394589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3869436" y="0"/>
                  </a:lnTo>
                  <a:lnTo>
                    <a:pt x="3899076" y="5994"/>
                  </a:lnTo>
                  <a:lnTo>
                    <a:pt x="3923299" y="22336"/>
                  </a:lnTo>
                  <a:lnTo>
                    <a:pt x="3939641" y="46559"/>
                  </a:lnTo>
                  <a:lnTo>
                    <a:pt x="3945636" y="76200"/>
                  </a:lnTo>
                  <a:lnTo>
                    <a:pt x="3945636" y="381000"/>
                  </a:lnTo>
                  <a:lnTo>
                    <a:pt x="3939641" y="410640"/>
                  </a:lnTo>
                  <a:lnTo>
                    <a:pt x="3923299" y="434863"/>
                  </a:lnTo>
                  <a:lnTo>
                    <a:pt x="3899076" y="451205"/>
                  </a:lnTo>
                  <a:lnTo>
                    <a:pt x="3869436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24461" y="647466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62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8894" y="381734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779" y="2048255"/>
            <a:ext cx="3906520" cy="358140"/>
          </a:xfrm>
          <a:custGeom>
            <a:avLst/>
            <a:gdLst/>
            <a:ahLst/>
            <a:cxnLst/>
            <a:rect l="l" t="t" r="r" b="b"/>
            <a:pathLst>
              <a:path w="3906520" h="358139">
                <a:moveTo>
                  <a:pt x="3906012" y="0"/>
                </a:moveTo>
                <a:lnTo>
                  <a:pt x="0" y="0"/>
                </a:lnTo>
                <a:lnTo>
                  <a:pt x="0" y="358139"/>
                </a:lnTo>
                <a:lnTo>
                  <a:pt x="3906012" y="358139"/>
                </a:lnTo>
                <a:lnTo>
                  <a:pt x="390601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0591" y="1597228"/>
            <a:ext cx="1385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217" y="3150489"/>
            <a:ext cx="2826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15m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4X4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424671" y="1313688"/>
            <a:ext cx="3595370" cy="447040"/>
            <a:chOff x="8424671" y="1313688"/>
            <a:chExt cx="3595370" cy="447040"/>
          </a:xfrm>
        </p:grpSpPr>
        <p:sp>
          <p:nvSpPr>
            <p:cNvPr id="11" name="object 11"/>
            <p:cNvSpPr/>
            <p:nvPr/>
          </p:nvSpPr>
          <p:spPr>
            <a:xfrm>
              <a:off x="8429243" y="1318260"/>
              <a:ext cx="3586479" cy="437515"/>
            </a:xfrm>
            <a:custGeom>
              <a:avLst/>
              <a:gdLst/>
              <a:ahLst/>
              <a:cxnLst/>
              <a:rect l="l" t="t" r="r" b="b"/>
              <a:pathLst>
                <a:path w="3586479" h="437514">
                  <a:moveTo>
                    <a:pt x="3513074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3513074" y="437388"/>
                  </a:lnTo>
                  <a:lnTo>
                    <a:pt x="3541448" y="431659"/>
                  </a:lnTo>
                  <a:lnTo>
                    <a:pt x="3564620" y="416036"/>
                  </a:lnTo>
                  <a:lnTo>
                    <a:pt x="3580243" y="392864"/>
                  </a:lnTo>
                  <a:lnTo>
                    <a:pt x="3585972" y="364489"/>
                  </a:lnTo>
                  <a:lnTo>
                    <a:pt x="3585972" y="72898"/>
                  </a:lnTo>
                  <a:lnTo>
                    <a:pt x="3580243" y="44523"/>
                  </a:lnTo>
                  <a:lnTo>
                    <a:pt x="3564620" y="21351"/>
                  </a:lnTo>
                  <a:lnTo>
                    <a:pt x="3541448" y="5728"/>
                  </a:lnTo>
                  <a:lnTo>
                    <a:pt x="351307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29243" y="1318260"/>
              <a:ext cx="3586479" cy="437515"/>
            </a:xfrm>
            <a:custGeom>
              <a:avLst/>
              <a:gdLst/>
              <a:ahLst/>
              <a:cxnLst/>
              <a:rect l="l" t="t" r="r" b="b"/>
              <a:pathLst>
                <a:path w="3586479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513074" y="0"/>
                  </a:lnTo>
                  <a:lnTo>
                    <a:pt x="3541448" y="5728"/>
                  </a:lnTo>
                  <a:lnTo>
                    <a:pt x="3564620" y="21351"/>
                  </a:lnTo>
                  <a:lnTo>
                    <a:pt x="3580243" y="44523"/>
                  </a:lnTo>
                  <a:lnTo>
                    <a:pt x="3585972" y="72898"/>
                  </a:lnTo>
                  <a:lnTo>
                    <a:pt x="3585972" y="364489"/>
                  </a:lnTo>
                  <a:lnTo>
                    <a:pt x="3580243" y="392864"/>
                  </a:lnTo>
                  <a:lnTo>
                    <a:pt x="3564620" y="416036"/>
                  </a:lnTo>
                  <a:lnTo>
                    <a:pt x="3541448" y="431659"/>
                  </a:lnTo>
                  <a:lnTo>
                    <a:pt x="3513074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23907" y="1340053"/>
            <a:ext cx="16294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23147" y="1834895"/>
            <a:ext cx="3583304" cy="32004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79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91143" y="4300728"/>
            <a:ext cx="3599815" cy="318770"/>
          </a:xfrm>
          <a:prstGeom prst="rect">
            <a:avLst/>
          </a:prstGeom>
          <a:solidFill>
            <a:srgbClr val="001F5F"/>
          </a:solidFill>
          <a:ln w="9144">
            <a:solidFill>
              <a:srgbClr val="00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R="104775" algn="ctr">
              <a:lnSpc>
                <a:spcPct val="100000"/>
              </a:lnSpc>
              <a:spcBef>
                <a:spcPts val="50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60347" y="2055876"/>
            <a:ext cx="307975" cy="356870"/>
            <a:chOff x="1260347" y="2055876"/>
            <a:chExt cx="307975" cy="356870"/>
          </a:xfrm>
        </p:grpSpPr>
        <p:sp>
          <p:nvSpPr>
            <p:cNvPr id="20" name="object 20"/>
            <p:cNvSpPr/>
            <p:nvPr/>
          </p:nvSpPr>
          <p:spPr>
            <a:xfrm>
              <a:off x="1260347" y="2055876"/>
              <a:ext cx="307975" cy="356870"/>
            </a:xfrm>
            <a:custGeom>
              <a:avLst/>
              <a:gdLst/>
              <a:ahLst/>
              <a:cxnLst/>
              <a:rect l="l" t="t" r="r" b="b"/>
              <a:pathLst>
                <a:path w="307975" h="356869">
                  <a:moveTo>
                    <a:pt x="307848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07848" y="356615"/>
                  </a:lnTo>
                  <a:lnTo>
                    <a:pt x="307848" y="293750"/>
                  </a:lnTo>
                  <a:lnTo>
                    <a:pt x="38481" y="293750"/>
                  </a:lnTo>
                  <a:lnTo>
                    <a:pt x="38481" y="62864"/>
                  </a:lnTo>
                  <a:lnTo>
                    <a:pt x="307848" y="62864"/>
                  </a:lnTo>
                  <a:lnTo>
                    <a:pt x="307848" y="0"/>
                  </a:lnTo>
                  <a:close/>
                </a:path>
                <a:path w="307975" h="356869">
                  <a:moveTo>
                    <a:pt x="307848" y="62864"/>
                  </a:moveTo>
                  <a:lnTo>
                    <a:pt x="38481" y="62864"/>
                  </a:lnTo>
                  <a:lnTo>
                    <a:pt x="269367" y="178308"/>
                  </a:lnTo>
                  <a:lnTo>
                    <a:pt x="38481" y="293750"/>
                  </a:lnTo>
                  <a:lnTo>
                    <a:pt x="307848" y="293750"/>
                  </a:lnTo>
                  <a:lnTo>
                    <a:pt x="307848" y="6286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4256" y="2114169"/>
              <a:ext cx="240030" cy="240030"/>
            </a:xfrm>
            <a:prstGeom prst="rect">
              <a:avLst/>
            </a:prstGeom>
          </p:spPr>
        </p:pic>
      </p:grp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54686" y="2039873"/>
          <a:ext cx="3893819" cy="866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3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7505">
                <a:tc gridSpan="3"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MAI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JUIN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172085" marR="149860" indent="-4000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spc="-175" dirty="0">
                          <a:latin typeface="Arial"/>
                          <a:cs typeface="Arial"/>
                        </a:rPr>
                        <a:t>Découverte
de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la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cible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163830" marR="54610" indent="-10541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Découverte </a:t>
                      </a:r>
                      <a:r>
                        <a:rPr sz="1000" spc="-380" dirty="0">
                          <a:latin typeface="Arial"/>
                          <a:cs typeface="Arial"/>
                        </a:rPr>
                        <a:t>de
l’adversaire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060" marR="114935" indent="2730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00" spc="-150" dirty="0">
                          <a:latin typeface="Arial"/>
                          <a:cs typeface="Arial"/>
                        </a:rPr>
                        <a:t>Reconnaître
Le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partenaire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00990" marR="18415" indent="-2743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Développement
moteur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" name="object 23"/>
          <p:cNvGrpSpPr/>
          <p:nvPr/>
        </p:nvGrpSpPr>
        <p:grpSpPr>
          <a:xfrm>
            <a:off x="4206049" y="1231201"/>
            <a:ext cx="4054475" cy="3769360"/>
            <a:chOff x="4206049" y="1231201"/>
            <a:chExt cx="4054475" cy="3769360"/>
          </a:xfrm>
        </p:grpSpPr>
        <p:sp>
          <p:nvSpPr>
            <p:cNvPr id="24" name="object 24"/>
            <p:cNvSpPr/>
            <p:nvPr/>
          </p:nvSpPr>
          <p:spPr>
            <a:xfrm>
              <a:off x="4210811" y="1235963"/>
              <a:ext cx="4044950" cy="3759835"/>
            </a:xfrm>
            <a:custGeom>
              <a:avLst/>
              <a:gdLst/>
              <a:ahLst/>
              <a:cxnLst/>
              <a:rect l="l" t="t" r="r" b="b"/>
              <a:pathLst>
                <a:path w="4044950" h="3759835">
                  <a:moveTo>
                    <a:pt x="4044695" y="0"/>
                  </a:moveTo>
                  <a:lnTo>
                    <a:pt x="0" y="0"/>
                  </a:lnTo>
                  <a:lnTo>
                    <a:pt x="0" y="3759708"/>
                  </a:lnTo>
                  <a:lnTo>
                    <a:pt x="4044695" y="3759708"/>
                  </a:lnTo>
                  <a:lnTo>
                    <a:pt x="404469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10811" y="1235963"/>
              <a:ext cx="4044950" cy="3759835"/>
            </a:xfrm>
            <a:custGeom>
              <a:avLst/>
              <a:gdLst/>
              <a:ahLst/>
              <a:cxnLst/>
              <a:rect l="l" t="t" r="r" b="b"/>
              <a:pathLst>
                <a:path w="4044950" h="3759835">
                  <a:moveTo>
                    <a:pt x="0" y="3759708"/>
                  </a:moveTo>
                  <a:lnTo>
                    <a:pt x="4044695" y="3759708"/>
                  </a:lnTo>
                  <a:lnTo>
                    <a:pt x="4044695" y="0"/>
                  </a:lnTo>
                  <a:lnTo>
                    <a:pt x="0" y="0"/>
                  </a:lnTo>
                  <a:lnTo>
                    <a:pt x="0" y="37597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8947" y="1944623"/>
              <a:ext cx="188975" cy="1828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0" y="4190999"/>
              <a:ext cx="188975" cy="1828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368765" y="1810638"/>
              <a:ext cx="109855" cy="405130"/>
            </a:xfrm>
            <a:custGeom>
              <a:avLst/>
              <a:gdLst/>
              <a:ahLst/>
              <a:cxnLst/>
              <a:rect l="l" t="t" r="r" b="b"/>
              <a:pathLst>
                <a:path w="109854" h="405130">
                  <a:moveTo>
                    <a:pt x="109252" y="405130"/>
                  </a:moveTo>
                  <a:lnTo>
                    <a:pt x="76922" y="373977"/>
                  </a:lnTo>
                  <a:lnTo>
                    <a:pt x="50105" y="339014"/>
                  </a:lnTo>
                  <a:lnTo>
                    <a:pt x="28901" y="300891"/>
                  </a:lnTo>
                  <a:lnTo>
                    <a:pt x="13415" y="260256"/>
                  </a:lnTo>
                  <a:lnTo>
                    <a:pt x="3747" y="217757"/>
                  </a:lnTo>
                  <a:lnTo>
                    <a:pt x="0" y="174042"/>
                  </a:lnTo>
                  <a:lnTo>
                    <a:pt x="2275" y="129761"/>
                  </a:lnTo>
                  <a:lnTo>
                    <a:pt x="10676" y="85561"/>
                  </a:lnTo>
                  <a:lnTo>
                    <a:pt x="25303" y="42091"/>
                  </a:lnTo>
                  <a:lnTo>
                    <a:pt x="4626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59829" y="5146357"/>
            <a:ext cx="11929110" cy="678815"/>
            <a:chOff x="159829" y="5146357"/>
            <a:chExt cx="11929110" cy="678815"/>
          </a:xfrm>
        </p:grpSpPr>
        <p:sp>
          <p:nvSpPr>
            <p:cNvPr id="30" name="object 30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11857482" y="0"/>
                  </a:moveTo>
                  <a:lnTo>
                    <a:pt x="54101" y="0"/>
                  </a:lnTo>
                  <a:lnTo>
                    <a:pt x="33041" y="4256"/>
                  </a:lnTo>
                  <a:lnTo>
                    <a:pt x="15844" y="15859"/>
                  </a:lnTo>
                  <a:lnTo>
                    <a:pt x="4251" y="33057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54"/>
                  </a:lnTo>
                  <a:lnTo>
                    <a:pt x="15844" y="308752"/>
                  </a:lnTo>
                  <a:lnTo>
                    <a:pt x="33041" y="320355"/>
                  </a:lnTo>
                  <a:lnTo>
                    <a:pt x="54101" y="324611"/>
                  </a:lnTo>
                  <a:lnTo>
                    <a:pt x="11857482" y="324611"/>
                  </a:lnTo>
                  <a:lnTo>
                    <a:pt x="11878526" y="320355"/>
                  </a:lnTo>
                  <a:lnTo>
                    <a:pt x="11895724" y="308752"/>
                  </a:lnTo>
                  <a:lnTo>
                    <a:pt x="11907327" y="291554"/>
                  </a:lnTo>
                  <a:lnTo>
                    <a:pt x="11911584" y="270509"/>
                  </a:lnTo>
                  <a:lnTo>
                    <a:pt x="11911584" y="54101"/>
                  </a:lnTo>
                  <a:lnTo>
                    <a:pt x="11907327" y="33057"/>
                  </a:lnTo>
                  <a:lnTo>
                    <a:pt x="11895724" y="15859"/>
                  </a:lnTo>
                  <a:lnTo>
                    <a:pt x="11878526" y="4256"/>
                  </a:lnTo>
                  <a:lnTo>
                    <a:pt x="1185748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4592" y="5151120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1504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2789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4" y="291083"/>
                  </a:lnTo>
                  <a:lnTo>
                    <a:pt x="2789174" y="291083"/>
                  </a:lnTo>
                  <a:lnTo>
                    <a:pt x="2808059" y="287272"/>
                  </a:lnTo>
                  <a:lnTo>
                    <a:pt x="2823479" y="276875"/>
                  </a:lnTo>
                  <a:lnTo>
                    <a:pt x="2833876" y="261455"/>
                  </a:lnTo>
                  <a:lnTo>
                    <a:pt x="2837688" y="242569"/>
                  </a:lnTo>
                  <a:lnTo>
                    <a:pt x="2837688" y="48513"/>
                  </a:lnTo>
                  <a:lnTo>
                    <a:pt x="2833876" y="29628"/>
                  </a:lnTo>
                  <a:lnTo>
                    <a:pt x="2823479" y="14208"/>
                  </a:lnTo>
                  <a:lnTo>
                    <a:pt x="2808059" y="3811"/>
                  </a:lnTo>
                  <a:lnTo>
                    <a:pt x="2789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3736" y="5529072"/>
              <a:ext cx="2837815" cy="291465"/>
            </a:xfrm>
            <a:custGeom>
              <a:avLst/>
              <a:gdLst/>
              <a:ahLst/>
              <a:cxnLst/>
              <a:rect l="l" t="t" r="r" b="b"/>
              <a:pathLst>
                <a:path w="283781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789174" y="0"/>
                  </a:lnTo>
                  <a:lnTo>
                    <a:pt x="2808059" y="3811"/>
                  </a:lnTo>
                  <a:lnTo>
                    <a:pt x="2823479" y="14208"/>
                  </a:lnTo>
                  <a:lnTo>
                    <a:pt x="2833876" y="29628"/>
                  </a:lnTo>
                  <a:lnTo>
                    <a:pt x="2837688" y="48513"/>
                  </a:lnTo>
                  <a:lnTo>
                    <a:pt x="2837688" y="242569"/>
                  </a:lnTo>
                  <a:lnTo>
                    <a:pt x="2833876" y="261455"/>
                  </a:lnTo>
                  <a:lnTo>
                    <a:pt x="2823479" y="276875"/>
                  </a:lnTo>
                  <a:lnTo>
                    <a:pt x="2808059" y="287272"/>
                  </a:lnTo>
                  <a:lnTo>
                    <a:pt x="2789174" y="291083"/>
                  </a:lnTo>
                  <a:lnTo>
                    <a:pt x="48514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2833369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833369" y="291083"/>
                  </a:lnTo>
                  <a:lnTo>
                    <a:pt x="2852255" y="287272"/>
                  </a:lnTo>
                  <a:lnTo>
                    <a:pt x="2867675" y="276875"/>
                  </a:lnTo>
                  <a:lnTo>
                    <a:pt x="2878072" y="261455"/>
                  </a:lnTo>
                  <a:lnTo>
                    <a:pt x="2881883" y="242569"/>
                  </a:lnTo>
                  <a:lnTo>
                    <a:pt x="2881883" y="48513"/>
                  </a:lnTo>
                  <a:lnTo>
                    <a:pt x="2878072" y="29628"/>
                  </a:lnTo>
                  <a:lnTo>
                    <a:pt x="2867675" y="14208"/>
                  </a:lnTo>
                  <a:lnTo>
                    <a:pt x="2852255" y="3811"/>
                  </a:lnTo>
                  <a:lnTo>
                    <a:pt x="28333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90671" y="5529072"/>
              <a:ext cx="2882265" cy="291465"/>
            </a:xfrm>
            <a:custGeom>
              <a:avLst/>
              <a:gdLst/>
              <a:ahLst/>
              <a:cxnLst/>
              <a:rect l="l" t="t" r="r" b="b"/>
              <a:pathLst>
                <a:path w="2882265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833369" y="0"/>
                  </a:lnTo>
                  <a:lnTo>
                    <a:pt x="2852255" y="3811"/>
                  </a:lnTo>
                  <a:lnTo>
                    <a:pt x="2867675" y="14208"/>
                  </a:lnTo>
                  <a:lnTo>
                    <a:pt x="2878072" y="29628"/>
                  </a:lnTo>
                  <a:lnTo>
                    <a:pt x="2881883" y="48513"/>
                  </a:lnTo>
                  <a:lnTo>
                    <a:pt x="2881883" y="242569"/>
                  </a:lnTo>
                  <a:lnTo>
                    <a:pt x="2878072" y="261455"/>
                  </a:lnTo>
                  <a:lnTo>
                    <a:pt x="2867675" y="276875"/>
                  </a:lnTo>
                  <a:lnTo>
                    <a:pt x="2852255" y="287272"/>
                  </a:lnTo>
                  <a:lnTo>
                    <a:pt x="2833369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2920237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3"/>
                  </a:lnTo>
                  <a:lnTo>
                    <a:pt x="0" y="242569"/>
                  </a:lnTo>
                  <a:lnTo>
                    <a:pt x="3811" y="261455"/>
                  </a:lnTo>
                  <a:lnTo>
                    <a:pt x="14208" y="276875"/>
                  </a:lnTo>
                  <a:lnTo>
                    <a:pt x="29628" y="287272"/>
                  </a:lnTo>
                  <a:lnTo>
                    <a:pt x="48513" y="291083"/>
                  </a:lnTo>
                  <a:lnTo>
                    <a:pt x="2920237" y="291083"/>
                  </a:lnTo>
                  <a:lnTo>
                    <a:pt x="2939123" y="287272"/>
                  </a:lnTo>
                  <a:lnTo>
                    <a:pt x="2954543" y="276875"/>
                  </a:lnTo>
                  <a:lnTo>
                    <a:pt x="2964940" y="261455"/>
                  </a:lnTo>
                  <a:lnTo>
                    <a:pt x="2968752" y="242569"/>
                  </a:lnTo>
                  <a:lnTo>
                    <a:pt x="2968752" y="48513"/>
                  </a:lnTo>
                  <a:lnTo>
                    <a:pt x="2964940" y="29628"/>
                  </a:lnTo>
                  <a:lnTo>
                    <a:pt x="2954543" y="14208"/>
                  </a:lnTo>
                  <a:lnTo>
                    <a:pt x="2939123" y="3811"/>
                  </a:lnTo>
                  <a:lnTo>
                    <a:pt x="2920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59424" y="5529072"/>
              <a:ext cx="2969260" cy="291465"/>
            </a:xfrm>
            <a:custGeom>
              <a:avLst/>
              <a:gdLst/>
              <a:ahLst/>
              <a:cxnLst/>
              <a:rect l="l" t="t" r="r" b="b"/>
              <a:pathLst>
                <a:path w="2969259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920237" y="0"/>
                  </a:lnTo>
                  <a:lnTo>
                    <a:pt x="2939123" y="3811"/>
                  </a:lnTo>
                  <a:lnTo>
                    <a:pt x="2954543" y="14208"/>
                  </a:lnTo>
                  <a:lnTo>
                    <a:pt x="2964940" y="29628"/>
                  </a:lnTo>
                  <a:lnTo>
                    <a:pt x="2968752" y="48513"/>
                  </a:lnTo>
                  <a:lnTo>
                    <a:pt x="2968752" y="242569"/>
                  </a:lnTo>
                  <a:lnTo>
                    <a:pt x="2964940" y="261455"/>
                  </a:lnTo>
                  <a:lnTo>
                    <a:pt x="2954543" y="276875"/>
                  </a:lnTo>
                  <a:lnTo>
                    <a:pt x="2939123" y="287272"/>
                  </a:lnTo>
                  <a:lnTo>
                    <a:pt x="2920237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85412" y="5549595"/>
            <a:ext cx="281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7086" y="5010205"/>
            <a:ext cx="11887200" cy="77914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578225">
              <a:lnSpc>
                <a:spcPct val="100000"/>
              </a:lnSpc>
              <a:spcBef>
                <a:spcPts val="127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96520" algn="ctr">
              <a:lnSpc>
                <a:spcPct val="100000"/>
              </a:lnSpc>
              <a:spcBef>
                <a:spcPts val="919"/>
              </a:spcBef>
              <a:tabLst>
                <a:tab pos="2935605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3968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041381" y="5539841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057905" y="5522214"/>
            <a:ext cx="6022975" cy="1200150"/>
          </a:xfrm>
          <a:custGeom>
            <a:avLst/>
            <a:gdLst/>
            <a:ahLst/>
            <a:cxnLst/>
            <a:rect l="l" t="t" r="r" b="b"/>
            <a:pathLst>
              <a:path w="6022975" h="1200150">
                <a:moveTo>
                  <a:pt x="0" y="7620"/>
                </a:moveTo>
                <a:lnTo>
                  <a:pt x="0" y="1199832"/>
                </a:lnTo>
              </a:path>
              <a:path w="6022975" h="1200150">
                <a:moveTo>
                  <a:pt x="2967228" y="0"/>
                </a:moveTo>
                <a:lnTo>
                  <a:pt x="2967228" y="1190625"/>
                </a:lnTo>
              </a:path>
              <a:path w="6022975" h="1200150">
                <a:moveTo>
                  <a:pt x="6022848" y="7620"/>
                </a:moveTo>
                <a:lnTo>
                  <a:pt x="6022848" y="1199832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4390644" y="1402080"/>
            <a:ext cx="3721735" cy="3371215"/>
            <a:chOff x="4390644" y="1402080"/>
            <a:chExt cx="3721735" cy="3371215"/>
          </a:xfrm>
        </p:grpSpPr>
        <p:sp>
          <p:nvSpPr>
            <p:cNvPr id="45" name="object 45"/>
            <p:cNvSpPr/>
            <p:nvPr/>
          </p:nvSpPr>
          <p:spPr>
            <a:xfrm>
              <a:off x="4842033" y="1757045"/>
              <a:ext cx="87630" cy="409575"/>
            </a:xfrm>
            <a:custGeom>
              <a:avLst/>
              <a:gdLst/>
              <a:ahLst/>
              <a:cxnLst/>
              <a:rect l="l" t="t" r="r" b="b"/>
              <a:pathLst>
                <a:path w="87629" h="409575">
                  <a:moveTo>
                    <a:pt x="63722" y="409193"/>
                  </a:moveTo>
                  <a:lnTo>
                    <a:pt x="38673" y="371988"/>
                  </a:lnTo>
                  <a:lnTo>
                    <a:pt x="19812" y="332207"/>
                  </a:lnTo>
                  <a:lnTo>
                    <a:pt x="7104" y="290508"/>
                  </a:lnTo>
                  <a:lnTo>
                    <a:pt x="512" y="247546"/>
                  </a:lnTo>
                  <a:lnTo>
                    <a:pt x="0" y="203977"/>
                  </a:lnTo>
                  <a:lnTo>
                    <a:pt x="5529" y="160458"/>
                  </a:lnTo>
                  <a:lnTo>
                    <a:pt x="17065" y="117645"/>
                  </a:lnTo>
                  <a:lnTo>
                    <a:pt x="34571" y="76193"/>
                  </a:lnTo>
                  <a:lnTo>
                    <a:pt x="58009" y="36760"/>
                  </a:lnTo>
                  <a:lnTo>
                    <a:pt x="8734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17295" y="4082034"/>
              <a:ext cx="96520" cy="408305"/>
            </a:xfrm>
            <a:custGeom>
              <a:avLst/>
              <a:gdLst/>
              <a:ahLst/>
              <a:cxnLst/>
              <a:rect l="l" t="t" r="r" b="b"/>
              <a:pathLst>
                <a:path w="96520" h="408304">
                  <a:moveTo>
                    <a:pt x="96460" y="407924"/>
                  </a:moveTo>
                  <a:lnTo>
                    <a:pt x="65880" y="375088"/>
                  </a:lnTo>
                  <a:lnTo>
                    <a:pt x="41013" y="338738"/>
                  </a:lnTo>
                  <a:lnTo>
                    <a:pt x="21926" y="299529"/>
                  </a:lnTo>
                  <a:lnTo>
                    <a:pt x="8683" y="258116"/>
                  </a:lnTo>
                  <a:lnTo>
                    <a:pt x="1352" y="215153"/>
                  </a:lnTo>
                  <a:lnTo>
                    <a:pt x="0" y="171295"/>
                  </a:lnTo>
                  <a:lnTo>
                    <a:pt x="4691" y="127196"/>
                  </a:lnTo>
                  <a:lnTo>
                    <a:pt x="15492" y="83511"/>
                  </a:lnTo>
                  <a:lnTo>
                    <a:pt x="32471" y="40894"/>
                  </a:lnTo>
                  <a:lnTo>
                    <a:pt x="5569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2312" y="4184903"/>
              <a:ext cx="187451" cy="18288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2523" y="1403604"/>
              <a:ext cx="109727" cy="15544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9676" y="2156460"/>
              <a:ext cx="109728" cy="15544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0644" y="1402080"/>
              <a:ext cx="109728" cy="15544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4652" y="4591812"/>
              <a:ext cx="109728" cy="15392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62900" y="4617719"/>
              <a:ext cx="109727" cy="15544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45608" y="2583180"/>
              <a:ext cx="188976" cy="18135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312496" y="3234181"/>
              <a:ext cx="92075" cy="408940"/>
            </a:xfrm>
            <a:custGeom>
              <a:avLst/>
              <a:gdLst/>
              <a:ahLst/>
              <a:cxnLst/>
              <a:rect l="l" t="t" r="r" b="b"/>
              <a:pathLst>
                <a:path w="92075" h="408939">
                  <a:moveTo>
                    <a:pt x="91988" y="408558"/>
                  </a:moveTo>
                  <a:lnTo>
                    <a:pt x="62020" y="375166"/>
                  </a:lnTo>
                  <a:lnTo>
                    <a:pt x="37835" y="338368"/>
                  </a:lnTo>
                  <a:lnTo>
                    <a:pt x="19488" y="298819"/>
                  </a:lnTo>
                  <a:lnTo>
                    <a:pt x="7030" y="257175"/>
                  </a:lnTo>
                  <a:lnTo>
                    <a:pt x="516" y="214090"/>
                  </a:lnTo>
                  <a:lnTo>
                    <a:pt x="0" y="170220"/>
                  </a:lnTo>
                  <a:lnTo>
                    <a:pt x="5533" y="126221"/>
                  </a:lnTo>
                  <a:lnTo>
                    <a:pt x="17170" y="82748"/>
                  </a:lnTo>
                  <a:lnTo>
                    <a:pt x="34964" y="40455"/>
                  </a:lnTo>
                  <a:lnTo>
                    <a:pt x="589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05172" y="3354324"/>
              <a:ext cx="188975" cy="18288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45608" y="3331463"/>
              <a:ext cx="188976" cy="18135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92724" y="1693164"/>
              <a:ext cx="109727" cy="15392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77740" y="1859280"/>
              <a:ext cx="187452" cy="18135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80788" y="2607563"/>
              <a:ext cx="187451" cy="18288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323046" y="2473705"/>
              <a:ext cx="84455" cy="409575"/>
            </a:xfrm>
            <a:custGeom>
              <a:avLst/>
              <a:gdLst/>
              <a:ahLst/>
              <a:cxnLst/>
              <a:rect l="l" t="t" r="r" b="b"/>
              <a:pathLst>
                <a:path w="84454" h="409575">
                  <a:moveTo>
                    <a:pt x="67087" y="409575"/>
                  </a:moveTo>
                  <a:lnTo>
                    <a:pt x="41411" y="372773"/>
                  </a:lnTo>
                  <a:lnTo>
                    <a:pt x="21893" y="333292"/>
                  </a:lnTo>
                  <a:lnTo>
                    <a:pt x="8504" y="291791"/>
                  </a:lnTo>
                  <a:lnTo>
                    <a:pt x="1216" y="248927"/>
                  </a:lnTo>
                  <a:lnTo>
                    <a:pt x="0" y="205359"/>
                  </a:lnTo>
                  <a:lnTo>
                    <a:pt x="4826" y="161745"/>
                  </a:lnTo>
                  <a:lnTo>
                    <a:pt x="15666" y="118743"/>
                  </a:lnTo>
                  <a:lnTo>
                    <a:pt x="32490" y="77013"/>
                  </a:lnTo>
                  <a:lnTo>
                    <a:pt x="55271" y="37213"/>
                  </a:lnTo>
                  <a:lnTo>
                    <a:pt x="8397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58968" y="1944624"/>
              <a:ext cx="111252" cy="12192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94247" y="3150108"/>
              <a:ext cx="109727" cy="15544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97296" y="2798063"/>
              <a:ext cx="109728" cy="15392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94247" y="4005072"/>
              <a:ext cx="109727" cy="15544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97296" y="3552444"/>
              <a:ext cx="109728" cy="15544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857908" y="2495169"/>
              <a:ext cx="87630" cy="409575"/>
            </a:xfrm>
            <a:custGeom>
              <a:avLst/>
              <a:gdLst/>
              <a:ahLst/>
              <a:cxnLst/>
              <a:rect l="l" t="t" r="r" b="b"/>
              <a:pathLst>
                <a:path w="87629" h="409575">
                  <a:moveTo>
                    <a:pt x="63722" y="409320"/>
                  </a:moveTo>
                  <a:lnTo>
                    <a:pt x="38673" y="372111"/>
                  </a:lnTo>
                  <a:lnTo>
                    <a:pt x="19812" y="332321"/>
                  </a:lnTo>
                  <a:lnTo>
                    <a:pt x="7104" y="290607"/>
                  </a:lnTo>
                  <a:lnTo>
                    <a:pt x="512" y="247628"/>
                  </a:lnTo>
                  <a:lnTo>
                    <a:pt x="0" y="204041"/>
                  </a:lnTo>
                  <a:lnTo>
                    <a:pt x="5529" y="160503"/>
                  </a:lnTo>
                  <a:lnTo>
                    <a:pt x="17065" y="117672"/>
                  </a:lnTo>
                  <a:lnTo>
                    <a:pt x="34571" y="76207"/>
                  </a:lnTo>
                  <a:lnTo>
                    <a:pt x="58009" y="36763"/>
                  </a:lnTo>
                  <a:lnTo>
                    <a:pt x="8734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858210" y="3241421"/>
              <a:ext cx="76835" cy="410209"/>
            </a:xfrm>
            <a:custGeom>
              <a:avLst/>
              <a:gdLst/>
              <a:ahLst/>
              <a:cxnLst/>
              <a:rect l="l" t="t" r="r" b="b"/>
              <a:pathLst>
                <a:path w="76835" h="410210">
                  <a:moveTo>
                    <a:pt x="74596" y="409955"/>
                  </a:moveTo>
                  <a:lnTo>
                    <a:pt x="47595" y="374110"/>
                  </a:lnTo>
                  <a:lnTo>
                    <a:pt x="26635" y="335365"/>
                  </a:lnTo>
                  <a:lnTo>
                    <a:pt x="11716" y="294378"/>
                  </a:lnTo>
                  <a:lnTo>
                    <a:pt x="2838" y="251807"/>
                  </a:lnTo>
                  <a:lnTo>
                    <a:pt x="0" y="208311"/>
                  </a:lnTo>
                  <a:lnTo>
                    <a:pt x="3200" y="164549"/>
                  </a:lnTo>
                  <a:lnTo>
                    <a:pt x="12438" y="121178"/>
                  </a:lnTo>
                  <a:lnTo>
                    <a:pt x="27714" y="78857"/>
                  </a:lnTo>
                  <a:lnTo>
                    <a:pt x="49026" y="38245"/>
                  </a:lnTo>
                  <a:lnTo>
                    <a:pt x="76374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802346" y="4062094"/>
              <a:ext cx="87630" cy="409575"/>
            </a:xfrm>
            <a:custGeom>
              <a:avLst/>
              <a:gdLst/>
              <a:ahLst/>
              <a:cxnLst/>
              <a:rect l="l" t="t" r="r" b="b"/>
              <a:pathLst>
                <a:path w="87629" h="409575">
                  <a:moveTo>
                    <a:pt x="63785" y="409193"/>
                  </a:moveTo>
                  <a:lnTo>
                    <a:pt x="38705" y="371988"/>
                  </a:lnTo>
                  <a:lnTo>
                    <a:pt x="19826" y="332207"/>
                  </a:lnTo>
                  <a:lnTo>
                    <a:pt x="7108" y="290508"/>
                  </a:lnTo>
                  <a:lnTo>
                    <a:pt x="513" y="247546"/>
                  </a:lnTo>
                  <a:lnTo>
                    <a:pt x="0" y="203977"/>
                  </a:lnTo>
                  <a:lnTo>
                    <a:pt x="5529" y="160458"/>
                  </a:lnTo>
                  <a:lnTo>
                    <a:pt x="17061" y="117645"/>
                  </a:lnTo>
                  <a:lnTo>
                    <a:pt x="34557" y="76193"/>
                  </a:lnTo>
                  <a:lnTo>
                    <a:pt x="57977" y="36760"/>
                  </a:lnTo>
                  <a:lnTo>
                    <a:pt x="8728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05627" y="2589276"/>
              <a:ext cx="111252" cy="12192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81244" y="3351275"/>
              <a:ext cx="111252" cy="12192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69052" y="4216908"/>
              <a:ext cx="111252" cy="12192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88992" y="1891284"/>
              <a:ext cx="111252" cy="12192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36236" y="2644140"/>
              <a:ext cx="109727" cy="12039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36236" y="3383280"/>
              <a:ext cx="109727" cy="1219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13376" y="4218431"/>
              <a:ext cx="111251" cy="12192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640829" y="1872234"/>
              <a:ext cx="391795" cy="2533015"/>
            </a:xfrm>
            <a:custGeom>
              <a:avLst/>
              <a:gdLst/>
              <a:ahLst/>
              <a:cxnLst/>
              <a:rect l="l" t="t" r="r" b="b"/>
              <a:pathLst>
                <a:path w="391795" h="2533015">
                  <a:moveTo>
                    <a:pt x="35051" y="164591"/>
                  </a:moveTo>
                  <a:lnTo>
                    <a:pt x="41313" y="120826"/>
                  </a:lnTo>
                  <a:lnTo>
                    <a:pt x="58984" y="81505"/>
                  </a:lnTo>
                  <a:lnTo>
                    <a:pt x="86391" y="48196"/>
                  </a:lnTo>
                  <a:lnTo>
                    <a:pt x="121863" y="22464"/>
                  </a:lnTo>
                  <a:lnTo>
                    <a:pt x="163727" y="5877"/>
                  </a:lnTo>
                  <a:lnTo>
                    <a:pt x="210312" y="0"/>
                  </a:lnTo>
                  <a:lnTo>
                    <a:pt x="256896" y="5877"/>
                  </a:lnTo>
                  <a:lnTo>
                    <a:pt x="298760" y="22464"/>
                  </a:lnTo>
                  <a:lnTo>
                    <a:pt x="334232" y="48196"/>
                  </a:lnTo>
                  <a:lnTo>
                    <a:pt x="361639" y="81505"/>
                  </a:lnTo>
                  <a:lnTo>
                    <a:pt x="379310" y="120826"/>
                  </a:lnTo>
                  <a:lnTo>
                    <a:pt x="385572" y="164591"/>
                  </a:lnTo>
                  <a:lnTo>
                    <a:pt x="379310" y="208357"/>
                  </a:lnTo>
                  <a:lnTo>
                    <a:pt x="361639" y="247678"/>
                  </a:lnTo>
                  <a:lnTo>
                    <a:pt x="334232" y="280987"/>
                  </a:lnTo>
                  <a:lnTo>
                    <a:pt x="298760" y="306719"/>
                  </a:lnTo>
                  <a:lnTo>
                    <a:pt x="256896" y="323306"/>
                  </a:lnTo>
                  <a:lnTo>
                    <a:pt x="210312" y="329183"/>
                  </a:lnTo>
                  <a:lnTo>
                    <a:pt x="163727" y="323306"/>
                  </a:lnTo>
                  <a:lnTo>
                    <a:pt x="121863" y="306719"/>
                  </a:lnTo>
                  <a:lnTo>
                    <a:pt x="86391" y="280987"/>
                  </a:lnTo>
                  <a:lnTo>
                    <a:pt x="58984" y="247678"/>
                  </a:lnTo>
                  <a:lnTo>
                    <a:pt x="41313" y="208357"/>
                  </a:lnTo>
                  <a:lnTo>
                    <a:pt x="35051" y="164591"/>
                  </a:lnTo>
                  <a:close/>
                </a:path>
                <a:path w="391795" h="2533015">
                  <a:moveTo>
                    <a:pt x="39624" y="847343"/>
                  </a:moveTo>
                  <a:lnTo>
                    <a:pt x="45915" y="803578"/>
                  </a:lnTo>
                  <a:lnTo>
                    <a:pt x="63669" y="764257"/>
                  </a:lnTo>
                  <a:lnTo>
                    <a:pt x="91201" y="730948"/>
                  </a:lnTo>
                  <a:lnTo>
                    <a:pt x="126830" y="705216"/>
                  </a:lnTo>
                  <a:lnTo>
                    <a:pt x="168872" y="688629"/>
                  </a:lnTo>
                  <a:lnTo>
                    <a:pt x="215646" y="682751"/>
                  </a:lnTo>
                  <a:lnTo>
                    <a:pt x="262419" y="688629"/>
                  </a:lnTo>
                  <a:lnTo>
                    <a:pt x="304461" y="705216"/>
                  </a:lnTo>
                  <a:lnTo>
                    <a:pt x="340090" y="730948"/>
                  </a:lnTo>
                  <a:lnTo>
                    <a:pt x="367622" y="764257"/>
                  </a:lnTo>
                  <a:lnTo>
                    <a:pt x="385376" y="803578"/>
                  </a:lnTo>
                  <a:lnTo>
                    <a:pt x="391668" y="847343"/>
                  </a:lnTo>
                  <a:lnTo>
                    <a:pt x="385376" y="891109"/>
                  </a:lnTo>
                  <a:lnTo>
                    <a:pt x="367622" y="930430"/>
                  </a:lnTo>
                  <a:lnTo>
                    <a:pt x="340090" y="963739"/>
                  </a:lnTo>
                  <a:lnTo>
                    <a:pt x="304461" y="989471"/>
                  </a:lnTo>
                  <a:lnTo>
                    <a:pt x="262419" y="1006058"/>
                  </a:lnTo>
                  <a:lnTo>
                    <a:pt x="215646" y="1011936"/>
                  </a:lnTo>
                  <a:lnTo>
                    <a:pt x="168872" y="1006058"/>
                  </a:lnTo>
                  <a:lnTo>
                    <a:pt x="126830" y="989471"/>
                  </a:lnTo>
                  <a:lnTo>
                    <a:pt x="91201" y="963739"/>
                  </a:lnTo>
                  <a:lnTo>
                    <a:pt x="63669" y="930430"/>
                  </a:lnTo>
                  <a:lnTo>
                    <a:pt x="45915" y="891109"/>
                  </a:lnTo>
                  <a:lnTo>
                    <a:pt x="39624" y="847343"/>
                  </a:lnTo>
                  <a:close/>
                </a:path>
                <a:path w="391795" h="2533015">
                  <a:moveTo>
                    <a:pt x="35051" y="1597914"/>
                  </a:moveTo>
                  <a:lnTo>
                    <a:pt x="41313" y="1554381"/>
                  </a:lnTo>
                  <a:lnTo>
                    <a:pt x="58984" y="1515251"/>
                  </a:lnTo>
                  <a:lnTo>
                    <a:pt x="86391" y="1482089"/>
                  </a:lnTo>
                  <a:lnTo>
                    <a:pt x="121863" y="1456464"/>
                  </a:lnTo>
                  <a:lnTo>
                    <a:pt x="163727" y="1439940"/>
                  </a:lnTo>
                  <a:lnTo>
                    <a:pt x="210312" y="1434083"/>
                  </a:lnTo>
                  <a:lnTo>
                    <a:pt x="256896" y="1439940"/>
                  </a:lnTo>
                  <a:lnTo>
                    <a:pt x="298760" y="1456464"/>
                  </a:lnTo>
                  <a:lnTo>
                    <a:pt x="334232" y="1482089"/>
                  </a:lnTo>
                  <a:lnTo>
                    <a:pt x="361639" y="1515251"/>
                  </a:lnTo>
                  <a:lnTo>
                    <a:pt x="379310" y="1554381"/>
                  </a:lnTo>
                  <a:lnTo>
                    <a:pt x="385572" y="1597914"/>
                  </a:lnTo>
                  <a:lnTo>
                    <a:pt x="379310" y="1641446"/>
                  </a:lnTo>
                  <a:lnTo>
                    <a:pt x="361639" y="1680576"/>
                  </a:lnTo>
                  <a:lnTo>
                    <a:pt x="334232" y="1713738"/>
                  </a:lnTo>
                  <a:lnTo>
                    <a:pt x="298760" y="1739363"/>
                  </a:lnTo>
                  <a:lnTo>
                    <a:pt x="256896" y="1755887"/>
                  </a:lnTo>
                  <a:lnTo>
                    <a:pt x="210312" y="1761743"/>
                  </a:lnTo>
                  <a:lnTo>
                    <a:pt x="163727" y="1755887"/>
                  </a:lnTo>
                  <a:lnTo>
                    <a:pt x="121863" y="1739363"/>
                  </a:lnTo>
                  <a:lnTo>
                    <a:pt x="86391" y="1713738"/>
                  </a:lnTo>
                  <a:lnTo>
                    <a:pt x="58984" y="1680576"/>
                  </a:lnTo>
                  <a:lnTo>
                    <a:pt x="41313" y="1641446"/>
                  </a:lnTo>
                  <a:lnTo>
                    <a:pt x="35051" y="1597914"/>
                  </a:lnTo>
                  <a:close/>
                </a:path>
                <a:path w="391795" h="2533015">
                  <a:moveTo>
                    <a:pt x="0" y="2368296"/>
                  </a:moveTo>
                  <a:lnTo>
                    <a:pt x="6291" y="2324530"/>
                  </a:lnTo>
                  <a:lnTo>
                    <a:pt x="24045" y="2285209"/>
                  </a:lnTo>
                  <a:lnTo>
                    <a:pt x="51577" y="2251900"/>
                  </a:lnTo>
                  <a:lnTo>
                    <a:pt x="87206" y="2226168"/>
                  </a:lnTo>
                  <a:lnTo>
                    <a:pt x="129248" y="2209581"/>
                  </a:lnTo>
                  <a:lnTo>
                    <a:pt x="176022" y="2203704"/>
                  </a:lnTo>
                  <a:lnTo>
                    <a:pt x="222795" y="2209581"/>
                  </a:lnTo>
                  <a:lnTo>
                    <a:pt x="264837" y="2226168"/>
                  </a:lnTo>
                  <a:lnTo>
                    <a:pt x="300466" y="2251900"/>
                  </a:lnTo>
                  <a:lnTo>
                    <a:pt x="327998" y="2285209"/>
                  </a:lnTo>
                  <a:lnTo>
                    <a:pt x="345752" y="2324530"/>
                  </a:lnTo>
                  <a:lnTo>
                    <a:pt x="352044" y="2368296"/>
                  </a:lnTo>
                  <a:lnTo>
                    <a:pt x="345752" y="2412061"/>
                  </a:lnTo>
                  <a:lnTo>
                    <a:pt x="327998" y="2451382"/>
                  </a:lnTo>
                  <a:lnTo>
                    <a:pt x="300466" y="2484691"/>
                  </a:lnTo>
                  <a:lnTo>
                    <a:pt x="264837" y="2510423"/>
                  </a:lnTo>
                  <a:lnTo>
                    <a:pt x="222795" y="2527010"/>
                  </a:lnTo>
                  <a:lnTo>
                    <a:pt x="176022" y="2532888"/>
                  </a:lnTo>
                  <a:lnTo>
                    <a:pt x="129248" y="2527010"/>
                  </a:lnTo>
                  <a:lnTo>
                    <a:pt x="87206" y="2510423"/>
                  </a:lnTo>
                  <a:lnTo>
                    <a:pt x="51577" y="2484691"/>
                  </a:lnTo>
                  <a:lnTo>
                    <a:pt x="24045" y="2451382"/>
                  </a:lnTo>
                  <a:lnTo>
                    <a:pt x="6291" y="2412061"/>
                  </a:lnTo>
                  <a:lnTo>
                    <a:pt x="0" y="2368296"/>
                  </a:lnTo>
                  <a:close/>
                </a:path>
              </a:pathLst>
            </a:custGeom>
            <a:ln w="3200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37932" y="2148840"/>
              <a:ext cx="141732" cy="14173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48600" y="1825752"/>
              <a:ext cx="143255" cy="14325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93508" y="1818131"/>
              <a:ext cx="141732" cy="14173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05700" y="2151888"/>
              <a:ext cx="143255" cy="14173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853172" y="2820924"/>
              <a:ext cx="143255" cy="14325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53172" y="2508504"/>
              <a:ext cx="143255" cy="14173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498079" y="2500883"/>
              <a:ext cx="141732" cy="14173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13320" y="2813304"/>
              <a:ext cx="143255" cy="14173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80603" y="3592068"/>
              <a:ext cx="141732" cy="14325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80603" y="3291840"/>
              <a:ext cx="141732" cy="14173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25511" y="3272028"/>
              <a:ext cx="141732" cy="14325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40751" y="3584447"/>
              <a:ext cx="143255" cy="14325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857744" y="4347972"/>
              <a:ext cx="143255" cy="14325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857744" y="4035552"/>
              <a:ext cx="143255" cy="14325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02651" y="4027931"/>
              <a:ext cx="143255" cy="14173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17892" y="4340352"/>
              <a:ext cx="143255" cy="14325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14060" y="2401824"/>
              <a:ext cx="108203" cy="15544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88152" y="4376928"/>
              <a:ext cx="109728" cy="155448"/>
            </a:xfrm>
            <a:prstGeom prst="rect">
              <a:avLst/>
            </a:prstGeom>
          </p:spPr>
        </p:pic>
      </p:grpSp>
      <p:sp>
        <p:nvSpPr>
          <p:cNvPr id="95" name="object 95"/>
          <p:cNvSpPr txBox="1"/>
          <p:nvPr/>
        </p:nvSpPr>
        <p:spPr>
          <a:xfrm>
            <a:off x="110439" y="1019683"/>
            <a:ext cx="2921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19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16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PYRAMIDE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97" name="object 9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8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50342" y="5943091"/>
            <a:ext cx="2612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rajouter des</a:t>
            </a:r>
            <a:r>
              <a:rPr sz="1200" b="1" spc="-10" dirty="0">
                <a:latin typeface="Arial"/>
                <a:cs typeface="Arial"/>
              </a:rPr>
              <a:t> joueurs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mais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d’autres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ateliers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403081" y="2152599"/>
            <a:ext cx="3442970" cy="208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06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Chaque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joueur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prend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</a:t>
            </a:r>
            <a:r>
              <a:rPr sz="1500" b="1" spc="-50" dirty="0">
                <a:latin typeface="Arial"/>
                <a:cs typeface="Arial"/>
              </a:rPr>
              <a:t> à </a:t>
            </a:r>
            <a:r>
              <a:rPr sz="1500" b="1" spc="-715" dirty="0">
                <a:latin typeface="Arial"/>
                <a:cs typeface="Arial"/>
              </a:rPr>
              <a:t>la
main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doit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réussir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tous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les </a:t>
            </a:r>
            <a:r>
              <a:rPr sz="1500" b="1" dirty="0">
                <a:latin typeface="Arial"/>
                <a:cs typeface="Arial"/>
              </a:rPr>
              <a:t>étages
de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«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pyramide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»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latin typeface="Arial"/>
                <a:cs typeface="Arial"/>
              </a:rPr>
              <a:t>1er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étage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: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faire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passer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350" dirty="0">
                <a:latin typeface="Arial"/>
                <a:cs typeface="Arial"/>
              </a:rPr>
              <a:t>entre
la</a:t>
            </a:r>
            <a:r>
              <a:rPr sz="1500" b="1" spc="-10" dirty="0">
                <a:latin typeface="Arial"/>
                <a:cs typeface="Arial"/>
              </a:rPr>
              <a:t> porte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2ème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étage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: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lancer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le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latin typeface="Arial"/>
                <a:cs typeface="Arial"/>
              </a:rPr>
              <a:t>cerceau</a:t>
            </a:r>
            <a:endParaRPr sz="1500">
              <a:latin typeface="Arial"/>
              <a:cs typeface="Arial"/>
            </a:endParaRPr>
          </a:p>
          <a:p>
            <a:pPr marL="12700" marR="125095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3ème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étage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: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lancer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dans </a:t>
            </a:r>
            <a:r>
              <a:rPr sz="1500" b="1" spc="-630" dirty="0">
                <a:latin typeface="Arial"/>
                <a:cs typeface="Arial"/>
              </a:rPr>
              <a:t>le
carré.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409178" y="4645609"/>
            <a:ext cx="34042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point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=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lorsque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tous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étages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ont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été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validés.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163570" y="5866891"/>
            <a:ext cx="25374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Utiliser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pied, ballon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 </a:t>
            </a:r>
            <a:r>
              <a:rPr sz="1200" b="1" spc="-25" dirty="0">
                <a:latin typeface="Arial"/>
                <a:cs typeface="Arial"/>
              </a:rPr>
              <a:t>sol</a:t>
            </a:r>
            <a:endParaRPr sz="1200">
              <a:latin typeface="Arial"/>
              <a:cs typeface="Arial"/>
            </a:endParaRPr>
          </a:p>
          <a:p>
            <a:pPr marL="55244" marR="8890" indent="-4318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Utiliser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pied, ballon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 sol </a:t>
            </a:r>
            <a:r>
              <a:rPr sz="1200" b="1" spc="-25" dirty="0">
                <a:latin typeface="Arial"/>
                <a:cs typeface="Arial"/>
              </a:rPr>
              <a:t>et </a:t>
            </a:r>
            <a:r>
              <a:rPr sz="1200" b="1" spc="-525" dirty="0">
                <a:latin typeface="Arial"/>
                <a:cs typeface="Arial"/>
              </a:rPr>
              <a:t>le
ballon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doit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s’immobiliser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dans </a:t>
            </a:r>
            <a:r>
              <a:rPr sz="1200" b="1" dirty="0">
                <a:latin typeface="Arial"/>
                <a:cs typeface="Arial"/>
              </a:rPr>
              <a:t>le
cerceau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idem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carré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Modifier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étages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(complexifier)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175375" y="5916269"/>
            <a:ext cx="2444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Expliquer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Démontrer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Corriger</a:t>
            </a:r>
            <a:endParaRPr sz="12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b="1" dirty="0">
                <a:latin typeface="Arial"/>
                <a:cs typeface="Arial"/>
              </a:rPr>
              <a:t>Animer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Encourager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224009" y="5917793"/>
            <a:ext cx="2384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Stimuler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valoriser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 </a:t>
            </a:r>
            <a:r>
              <a:rPr sz="1200" b="1" spc="-10" dirty="0">
                <a:latin typeface="Arial"/>
                <a:cs typeface="Arial"/>
              </a:rPr>
              <a:t>réussite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fluidité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ateliers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4727" y="3902964"/>
            <a:ext cx="188975" cy="1874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4867" y="4044696"/>
            <a:ext cx="188976" cy="18897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871472" y="3037332"/>
            <a:ext cx="236220" cy="801370"/>
            <a:chOff x="1871472" y="3037332"/>
            <a:chExt cx="236220" cy="8013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1472" y="3037332"/>
              <a:ext cx="188975" cy="1889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92884" y="3262122"/>
              <a:ext cx="114935" cy="576580"/>
            </a:xfrm>
            <a:custGeom>
              <a:avLst/>
              <a:gdLst/>
              <a:ahLst/>
              <a:cxnLst/>
              <a:rect l="l" t="t" r="r" b="b"/>
              <a:pathLst>
                <a:path w="114935" h="576579">
                  <a:moveTo>
                    <a:pt x="51414" y="75435"/>
                  </a:moveTo>
                  <a:lnTo>
                    <a:pt x="25638" y="78747"/>
                  </a:lnTo>
                  <a:lnTo>
                    <a:pt x="89027" y="576198"/>
                  </a:lnTo>
                  <a:lnTo>
                    <a:pt x="114681" y="572896"/>
                  </a:lnTo>
                  <a:lnTo>
                    <a:pt x="51414" y="75435"/>
                  </a:lnTo>
                  <a:close/>
                </a:path>
                <a:path w="114935" h="576579">
                  <a:moveTo>
                    <a:pt x="28702" y="0"/>
                  </a:moveTo>
                  <a:lnTo>
                    <a:pt x="0" y="82041"/>
                  </a:lnTo>
                  <a:lnTo>
                    <a:pt x="25638" y="78747"/>
                  </a:lnTo>
                  <a:lnTo>
                    <a:pt x="24003" y="65912"/>
                  </a:lnTo>
                  <a:lnTo>
                    <a:pt x="49784" y="62611"/>
                  </a:lnTo>
                  <a:lnTo>
                    <a:pt x="70699" y="62611"/>
                  </a:lnTo>
                  <a:lnTo>
                    <a:pt x="28702" y="0"/>
                  </a:lnTo>
                  <a:close/>
                </a:path>
                <a:path w="114935" h="576579">
                  <a:moveTo>
                    <a:pt x="49784" y="62611"/>
                  </a:moveTo>
                  <a:lnTo>
                    <a:pt x="24003" y="65912"/>
                  </a:lnTo>
                  <a:lnTo>
                    <a:pt x="25638" y="78747"/>
                  </a:lnTo>
                  <a:lnTo>
                    <a:pt x="51414" y="75435"/>
                  </a:lnTo>
                  <a:lnTo>
                    <a:pt x="49784" y="62611"/>
                  </a:lnTo>
                  <a:close/>
                </a:path>
                <a:path w="114935" h="576579">
                  <a:moveTo>
                    <a:pt x="70699" y="62611"/>
                  </a:moveTo>
                  <a:lnTo>
                    <a:pt x="49784" y="62611"/>
                  </a:lnTo>
                  <a:lnTo>
                    <a:pt x="51414" y="75435"/>
                  </a:lnTo>
                  <a:lnTo>
                    <a:pt x="77089" y="72136"/>
                  </a:lnTo>
                  <a:lnTo>
                    <a:pt x="70699" y="626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089657" y="2606039"/>
            <a:ext cx="1410970" cy="1531620"/>
            <a:chOff x="2089657" y="2606039"/>
            <a:chExt cx="1410970" cy="153162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2427" y="2606039"/>
              <a:ext cx="188975" cy="1874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651" y="3255263"/>
              <a:ext cx="188976" cy="1874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89658" y="2751200"/>
              <a:ext cx="1310640" cy="1386840"/>
            </a:xfrm>
            <a:custGeom>
              <a:avLst/>
              <a:gdLst/>
              <a:ahLst/>
              <a:cxnLst/>
              <a:rect l="l" t="t" r="r" b="b"/>
              <a:pathLst>
                <a:path w="1310639" h="1386839">
                  <a:moveTo>
                    <a:pt x="508000" y="4953"/>
                  </a:moveTo>
                  <a:lnTo>
                    <a:pt x="421259" y="0"/>
                  </a:lnTo>
                  <a:lnTo>
                    <a:pt x="431495" y="23774"/>
                  </a:lnTo>
                  <a:lnTo>
                    <a:pt x="0" y="209423"/>
                  </a:lnTo>
                  <a:lnTo>
                    <a:pt x="10160" y="233299"/>
                  </a:lnTo>
                  <a:lnTo>
                    <a:pt x="441731" y="47548"/>
                  </a:lnTo>
                  <a:lnTo>
                    <a:pt x="451993" y="71374"/>
                  </a:lnTo>
                  <a:lnTo>
                    <a:pt x="496430" y="18669"/>
                  </a:lnTo>
                  <a:lnTo>
                    <a:pt x="508000" y="4953"/>
                  </a:lnTo>
                  <a:close/>
                </a:path>
                <a:path w="1310639" h="1386839">
                  <a:moveTo>
                    <a:pt x="942086" y="1360678"/>
                  </a:moveTo>
                  <a:lnTo>
                    <a:pt x="300139" y="1295323"/>
                  </a:lnTo>
                  <a:lnTo>
                    <a:pt x="300266" y="1294003"/>
                  </a:lnTo>
                  <a:lnTo>
                    <a:pt x="302768" y="1269492"/>
                  </a:lnTo>
                  <a:lnTo>
                    <a:pt x="221488" y="1300353"/>
                  </a:lnTo>
                  <a:lnTo>
                    <a:pt x="294894" y="1346835"/>
                  </a:lnTo>
                  <a:lnTo>
                    <a:pt x="297510" y="1321104"/>
                  </a:lnTo>
                  <a:lnTo>
                    <a:pt x="939546" y="1386332"/>
                  </a:lnTo>
                  <a:lnTo>
                    <a:pt x="942086" y="1360678"/>
                  </a:lnTo>
                  <a:close/>
                </a:path>
                <a:path w="1310639" h="1386839">
                  <a:moveTo>
                    <a:pt x="1229347" y="506857"/>
                  </a:moveTo>
                  <a:lnTo>
                    <a:pt x="1227543" y="499999"/>
                  </a:lnTo>
                  <a:lnTo>
                    <a:pt x="1202359" y="404876"/>
                  </a:lnTo>
                  <a:lnTo>
                    <a:pt x="1201039" y="399796"/>
                  </a:lnTo>
                  <a:lnTo>
                    <a:pt x="1195578" y="396748"/>
                  </a:lnTo>
                  <a:lnTo>
                    <a:pt x="1185037" y="399542"/>
                  </a:lnTo>
                  <a:lnTo>
                    <a:pt x="1181862" y="404876"/>
                  </a:lnTo>
                  <a:lnTo>
                    <a:pt x="1183246" y="410210"/>
                  </a:lnTo>
                  <a:lnTo>
                    <a:pt x="1196454" y="459968"/>
                  </a:lnTo>
                  <a:lnTo>
                    <a:pt x="804545" y="69596"/>
                  </a:lnTo>
                  <a:lnTo>
                    <a:pt x="790575" y="83566"/>
                  </a:lnTo>
                  <a:lnTo>
                    <a:pt x="1182522" y="474091"/>
                  </a:lnTo>
                  <a:lnTo>
                    <a:pt x="1132586" y="461010"/>
                  </a:lnTo>
                  <a:lnTo>
                    <a:pt x="1127379" y="459740"/>
                  </a:lnTo>
                  <a:lnTo>
                    <a:pt x="1121918" y="462915"/>
                  </a:lnTo>
                  <a:lnTo>
                    <a:pt x="1120521" y="468122"/>
                  </a:lnTo>
                  <a:lnTo>
                    <a:pt x="1119124" y="473456"/>
                  </a:lnTo>
                  <a:lnTo>
                    <a:pt x="1122299" y="478917"/>
                  </a:lnTo>
                  <a:lnTo>
                    <a:pt x="1127633" y="480187"/>
                  </a:lnTo>
                  <a:lnTo>
                    <a:pt x="1229347" y="506857"/>
                  </a:lnTo>
                  <a:close/>
                </a:path>
                <a:path w="1310639" h="1386839">
                  <a:moveTo>
                    <a:pt x="1310132" y="727202"/>
                  </a:moveTo>
                  <a:lnTo>
                    <a:pt x="1290447" y="724408"/>
                  </a:lnTo>
                  <a:lnTo>
                    <a:pt x="1226870" y="1173480"/>
                  </a:lnTo>
                  <a:lnTo>
                    <a:pt x="1205357" y="1120775"/>
                  </a:lnTo>
                  <a:lnTo>
                    <a:pt x="1199642" y="1118235"/>
                  </a:lnTo>
                  <a:lnTo>
                    <a:pt x="1194562" y="1120394"/>
                  </a:lnTo>
                  <a:lnTo>
                    <a:pt x="1189482" y="1122426"/>
                  </a:lnTo>
                  <a:lnTo>
                    <a:pt x="1187069" y="1128268"/>
                  </a:lnTo>
                  <a:lnTo>
                    <a:pt x="1228852" y="1230630"/>
                  </a:lnTo>
                  <a:lnTo>
                    <a:pt x="1243076" y="1212596"/>
                  </a:lnTo>
                  <a:lnTo>
                    <a:pt x="1294003" y="1148080"/>
                  </a:lnTo>
                  <a:lnTo>
                    <a:pt x="1297432" y="1143889"/>
                  </a:lnTo>
                  <a:lnTo>
                    <a:pt x="1296670" y="1137666"/>
                  </a:lnTo>
                  <a:lnTo>
                    <a:pt x="1292479" y="1134237"/>
                  </a:lnTo>
                  <a:lnTo>
                    <a:pt x="1288161" y="1130808"/>
                  </a:lnTo>
                  <a:lnTo>
                    <a:pt x="1281938" y="1131570"/>
                  </a:lnTo>
                  <a:lnTo>
                    <a:pt x="1246555" y="1176299"/>
                  </a:lnTo>
                  <a:lnTo>
                    <a:pt x="1310132" y="72720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9055" y="4117847"/>
            <a:ext cx="188976" cy="1889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59196" y="4262628"/>
            <a:ext cx="188976" cy="188975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681982" y="2967608"/>
            <a:ext cx="508000" cy="233679"/>
          </a:xfrm>
          <a:custGeom>
            <a:avLst/>
            <a:gdLst/>
            <a:ahLst/>
            <a:cxnLst/>
            <a:rect l="l" t="t" r="r" b="b"/>
            <a:pathLst>
              <a:path w="508000" h="233680">
                <a:moveTo>
                  <a:pt x="431495" y="23772"/>
                </a:moveTo>
                <a:lnTo>
                  <a:pt x="0" y="209423"/>
                </a:lnTo>
                <a:lnTo>
                  <a:pt x="10159" y="233299"/>
                </a:lnTo>
                <a:lnTo>
                  <a:pt x="441732" y="47545"/>
                </a:lnTo>
                <a:lnTo>
                  <a:pt x="431495" y="23772"/>
                </a:lnTo>
                <a:close/>
              </a:path>
              <a:path w="508000" h="233680">
                <a:moveTo>
                  <a:pt x="496434" y="18668"/>
                </a:moveTo>
                <a:lnTo>
                  <a:pt x="443356" y="18668"/>
                </a:lnTo>
                <a:lnTo>
                  <a:pt x="453643" y="42417"/>
                </a:lnTo>
                <a:lnTo>
                  <a:pt x="441732" y="47545"/>
                </a:lnTo>
                <a:lnTo>
                  <a:pt x="451992" y="71374"/>
                </a:lnTo>
                <a:lnTo>
                  <a:pt x="496434" y="18668"/>
                </a:lnTo>
                <a:close/>
              </a:path>
              <a:path w="508000" h="233680">
                <a:moveTo>
                  <a:pt x="443356" y="18668"/>
                </a:moveTo>
                <a:lnTo>
                  <a:pt x="431495" y="23772"/>
                </a:lnTo>
                <a:lnTo>
                  <a:pt x="441732" y="47545"/>
                </a:lnTo>
                <a:lnTo>
                  <a:pt x="453643" y="42417"/>
                </a:lnTo>
                <a:lnTo>
                  <a:pt x="443356" y="18668"/>
                </a:lnTo>
                <a:close/>
              </a:path>
              <a:path w="508000" h="233680">
                <a:moveTo>
                  <a:pt x="421258" y="0"/>
                </a:moveTo>
                <a:lnTo>
                  <a:pt x="431495" y="23772"/>
                </a:lnTo>
                <a:lnTo>
                  <a:pt x="443356" y="18668"/>
                </a:lnTo>
                <a:lnTo>
                  <a:pt x="496434" y="18668"/>
                </a:lnTo>
                <a:lnTo>
                  <a:pt x="508000" y="4952"/>
                </a:lnTo>
                <a:lnTo>
                  <a:pt x="4212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03470" y="4238497"/>
            <a:ext cx="720725" cy="115570"/>
          </a:xfrm>
          <a:custGeom>
            <a:avLst/>
            <a:gdLst/>
            <a:ahLst/>
            <a:cxnLst/>
            <a:rect l="l" t="t" r="r" b="b"/>
            <a:pathLst>
              <a:path w="720725" h="115570">
                <a:moveTo>
                  <a:pt x="78612" y="25787"/>
                </a:moveTo>
                <a:lnTo>
                  <a:pt x="76071" y="51580"/>
                </a:lnTo>
                <a:lnTo>
                  <a:pt x="718057" y="115443"/>
                </a:lnTo>
                <a:lnTo>
                  <a:pt x="720597" y="89662"/>
                </a:lnTo>
                <a:lnTo>
                  <a:pt x="78612" y="25787"/>
                </a:lnTo>
                <a:close/>
              </a:path>
              <a:path w="720725" h="115570">
                <a:moveTo>
                  <a:pt x="81152" y="0"/>
                </a:moveTo>
                <a:lnTo>
                  <a:pt x="0" y="30987"/>
                </a:lnTo>
                <a:lnTo>
                  <a:pt x="73532" y="77343"/>
                </a:lnTo>
                <a:lnTo>
                  <a:pt x="76071" y="51580"/>
                </a:lnTo>
                <a:lnTo>
                  <a:pt x="63118" y="50291"/>
                </a:lnTo>
                <a:lnTo>
                  <a:pt x="65785" y="24510"/>
                </a:lnTo>
                <a:lnTo>
                  <a:pt x="78738" y="24510"/>
                </a:lnTo>
                <a:lnTo>
                  <a:pt x="81152" y="0"/>
                </a:lnTo>
                <a:close/>
              </a:path>
              <a:path w="720725" h="115570">
                <a:moveTo>
                  <a:pt x="65785" y="24510"/>
                </a:moveTo>
                <a:lnTo>
                  <a:pt x="63118" y="50291"/>
                </a:lnTo>
                <a:lnTo>
                  <a:pt x="76071" y="51580"/>
                </a:lnTo>
                <a:lnTo>
                  <a:pt x="78612" y="25787"/>
                </a:lnTo>
                <a:lnTo>
                  <a:pt x="65785" y="24510"/>
                </a:lnTo>
                <a:close/>
              </a:path>
              <a:path w="720725" h="115570">
                <a:moveTo>
                  <a:pt x="78738" y="24510"/>
                </a:moveTo>
                <a:lnTo>
                  <a:pt x="65785" y="24510"/>
                </a:lnTo>
                <a:lnTo>
                  <a:pt x="78612" y="25787"/>
                </a:lnTo>
                <a:lnTo>
                  <a:pt x="78738" y="24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4494276" y="3255264"/>
            <a:ext cx="205740" cy="798195"/>
            <a:chOff x="4494276" y="3255264"/>
            <a:chExt cx="205740" cy="79819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4276" y="3255264"/>
              <a:ext cx="188975" cy="18745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85208" y="3477006"/>
              <a:ext cx="114935" cy="576580"/>
            </a:xfrm>
            <a:custGeom>
              <a:avLst/>
              <a:gdLst/>
              <a:ahLst/>
              <a:cxnLst/>
              <a:rect l="l" t="t" r="r" b="b"/>
              <a:pathLst>
                <a:path w="114935" h="576579">
                  <a:moveTo>
                    <a:pt x="51414" y="75435"/>
                  </a:moveTo>
                  <a:lnTo>
                    <a:pt x="25638" y="78747"/>
                  </a:lnTo>
                  <a:lnTo>
                    <a:pt x="89026" y="576199"/>
                  </a:lnTo>
                  <a:lnTo>
                    <a:pt x="114680" y="572897"/>
                  </a:lnTo>
                  <a:lnTo>
                    <a:pt x="51414" y="75435"/>
                  </a:lnTo>
                  <a:close/>
                </a:path>
                <a:path w="114935" h="576579">
                  <a:moveTo>
                    <a:pt x="28701" y="0"/>
                  </a:moveTo>
                  <a:lnTo>
                    <a:pt x="0" y="82042"/>
                  </a:lnTo>
                  <a:lnTo>
                    <a:pt x="25638" y="78747"/>
                  </a:lnTo>
                  <a:lnTo>
                    <a:pt x="24002" y="65913"/>
                  </a:lnTo>
                  <a:lnTo>
                    <a:pt x="49783" y="62611"/>
                  </a:lnTo>
                  <a:lnTo>
                    <a:pt x="70699" y="62611"/>
                  </a:lnTo>
                  <a:lnTo>
                    <a:pt x="28701" y="0"/>
                  </a:lnTo>
                  <a:close/>
                </a:path>
                <a:path w="114935" h="576579">
                  <a:moveTo>
                    <a:pt x="49783" y="62611"/>
                  </a:moveTo>
                  <a:lnTo>
                    <a:pt x="24002" y="65913"/>
                  </a:lnTo>
                  <a:lnTo>
                    <a:pt x="25638" y="78747"/>
                  </a:lnTo>
                  <a:lnTo>
                    <a:pt x="51414" y="75435"/>
                  </a:lnTo>
                  <a:lnTo>
                    <a:pt x="49783" y="62611"/>
                  </a:lnTo>
                  <a:close/>
                </a:path>
                <a:path w="114935" h="576579">
                  <a:moveTo>
                    <a:pt x="70699" y="62611"/>
                  </a:moveTo>
                  <a:lnTo>
                    <a:pt x="49783" y="62611"/>
                  </a:lnTo>
                  <a:lnTo>
                    <a:pt x="51414" y="75435"/>
                  </a:lnTo>
                  <a:lnTo>
                    <a:pt x="77088" y="72136"/>
                  </a:lnTo>
                  <a:lnTo>
                    <a:pt x="70699" y="626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285232" y="2820923"/>
            <a:ext cx="807720" cy="1377315"/>
            <a:chOff x="5285232" y="2820923"/>
            <a:chExt cx="807720" cy="137731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5232" y="2820923"/>
              <a:ext cx="188976" cy="1889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03976" y="3470147"/>
              <a:ext cx="188975" cy="1889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468239" y="2964179"/>
              <a:ext cx="523875" cy="1234440"/>
            </a:xfrm>
            <a:custGeom>
              <a:avLst/>
              <a:gdLst/>
              <a:ahLst/>
              <a:cxnLst/>
              <a:rect l="l" t="t" r="r" b="b"/>
              <a:pathLst>
                <a:path w="523875" h="1234439">
                  <a:moveTo>
                    <a:pt x="442595" y="512826"/>
                  </a:moveTo>
                  <a:lnTo>
                    <a:pt x="432396" y="472059"/>
                  </a:lnTo>
                  <a:lnTo>
                    <a:pt x="421513" y="428498"/>
                  </a:lnTo>
                  <a:lnTo>
                    <a:pt x="401751" y="445452"/>
                  </a:lnTo>
                  <a:lnTo>
                    <a:pt x="19558" y="0"/>
                  </a:lnTo>
                  <a:lnTo>
                    <a:pt x="0" y="16764"/>
                  </a:lnTo>
                  <a:lnTo>
                    <a:pt x="382130" y="462292"/>
                  </a:lnTo>
                  <a:lnTo>
                    <a:pt x="362458" y="479171"/>
                  </a:lnTo>
                  <a:lnTo>
                    <a:pt x="442595" y="512826"/>
                  </a:lnTo>
                  <a:close/>
                </a:path>
                <a:path w="523875" h="1234439">
                  <a:moveTo>
                    <a:pt x="523875" y="730631"/>
                  </a:moveTo>
                  <a:lnTo>
                    <a:pt x="504190" y="727837"/>
                  </a:lnTo>
                  <a:lnTo>
                    <a:pt x="440613" y="1176909"/>
                  </a:lnTo>
                  <a:lnTo>
                    <a:pt x="419100" y="1124204"/>
                  </a:lnTo>
                  <a:lnTo>
                    <a:pt x="413385" y="1121664"/>
                  </a:lnTo>
                  <a:lnTo>
                    <a:pt x="408305" y="1123823"/>
                  </a:lnTo>
                  <a:lnTo>
                    <a:pt x="403225" y="1125855"/>
                  </a:lnTo>
                  <a:lnTo>
                    <a:pt x="400812" y="1131697"/>
                  </a:lnTo>
                  <a:lnTo>
                    <a:pt x="442595" y="1234059"/>
                  </a:lnTo>
                  <a:lnTo>
                    <a:pt x="456819" y="1216025"/>
                  </a:lnTo>
                  <a:lnTo>
                    <a:pt x="507746" y="1151509"/>
                  </a:lnTo>
                  <a:lnTo>
                    <a:pt x="511175" y="1147318"/>
                  </a:lnTo>
                  <a:lnTo>
                    <a:pt x="510413" y="1141095"/>
                  </a:lnTo>
                  <a:lnTo>
                    <a:pt x="506222" y="1137666"/>
                  </a:lnTo>
                  <a:lnTo>
                    <a:pt x="501904" y="1134237"/>
                  </a:lnTo>
                  <a:lnTo>
                    <a:pt x="495681" y="1134999"/>
                  </a:lnTo>
                  <a:lnTo>
                    <a:pt x="460298" y="1179728"/>
                  </a:lnTo>
                  <a:lnTo>
                    <a:pt x="523875" y="7306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96606" y="864869"/>
            <a:ext cx="4053840" cy="5584190"/>
          </a:xfrm>
          <a:prstGeom prst="rect">
            <a:avLst/>
          </a:prstGeom>
          <a:solidFill>
            <a:srgbClr val="FFFF00"/>
          </a:solidFill>
          <a:ln w="25907">
            <a:solidFill>
              <a:srgbClr val="0000FF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0"/>
              </a:spcBef>
            </a:pPr>
            <a:r>
              <a:rPr sz="1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Consignes</a:t>
            </a:r>
            <a:r>
              <a:rPr sz="1900" b="1" i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"/>
              <a:cs typeface="Arial"/>
            </a:endParaRPr>
          </a:p>
          <a:p>
            <a:pPr marL="378460" marR="647700" indent="-287020">
              <a:lnSpc>
                <a:spcPts val="205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900" b="1" dirty="0">
                <a:latin typeface="Arial"/>
                <a:cs typeface="Arial"/>
              </a:rPr>
              <a:t>Les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joueurs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des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2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spc="-520" dirty="0">
                <a:latin typeface="Arial"/>
                <a:cs typeface="Arial"/>
              </a:rPr>
              <a:t>é</a:t>
            </a:r>
            <a:r>
              <a:rPr sz="1900" b="1" spc="-509" dirty="0">
                <a:latin typeface="Arial"/>
                <a:cs typeface="Arial"/>
              </a:rPr>
              <a:t>q</a:t>
            </a:r>
            <a:r>
              <a:rPr sz="1900" b="1" spc="-515" dirty="0">
                <a:latin typeface="Arial"/>
                <a:cs typeface="Arial"/>
              </a:rPr>
              <a:t>uip</a:t>
            </a:r>
            <a:r>
              <a:rPr sz="1900" b="1" spc="-509" dirty="0">
                <a:latin typeface="Arial"/>
                <a:cs typeface="Arial"/>
              </a:rPr>
              <a:t>e</a:t>
            </a:r>
            <a:r>
              <a:rPr sz="1900" b="1" spc="-515" dirty="0">
                <a:latin typeface="Arial"/>
                <a:cs typeface="Arial"/>
              </a:rPr>
              <a:t>s
</a:t>
            </a:r>
            <a:r>
              <a:rPr sz="1900" b="1" spc="-520" dirty="0">
                <a:latin typeface="Arial"/>
                <a:cs typeface="Arial"/>
              </a:rPr>
              <a:t>s</a:t>
            </a:r>
            <a:r>
              <a:rPr sz="1900" b="1" spc="-509" dirty="0">
                <a:latin typeface="Arial"/>
                <a:cs typeface="Arial"/>
              </a:rPr>
              <a:t>o</a:t>
            </a:r>
            <a:r>
              <a:rPr sz="1900" b="1" spc="-515" dirty="0">
                <a:latin typeface="Arial"/>
                <a:cs typeface="Arial"/>
              </a:rPr>
              <a:t>nt</a:t>
            </a:r>
            <a:r>
              <a:rPr sz="1900" b="1" dirty="0">
                <a:latin typeface="Arial"/>
                <a:cs typeface="Arial"/>
              </a:rPr>
              <a:t> répartis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en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cercle.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750">
              <a:latin typeface="Arial"/>
              <a:cs typeface="Arial"/>
            </a:endParaRPr>
          </a:p>
          <a:p>
            <a:pPr marL="378460" marR="283210" indent="-287020">
              <a:lnSpc>
                <a:spcPts val="205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900" b="1" dirty="0">
                <a:latin typeface="Arial"/>
                <a:cs typeface="Arial"/>
              </a:rPr>
              <a:t>Ils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se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passent</a:t>
            </a:r>
            <a:r>
              <a:rPr sz="1900" b="1" spc="-3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et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contrôlent </a:t>
            </a:r>
            <a:r>
              <a:rPr sz="1900" b="1" spc="-844" dirty="0">
                <a:latin typeface="Arial"/>
                <a:cs typeface="Arial"/>
              </a:rPr>
              <a:t>le
ballon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de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l’intérieur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du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pied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marL="378460" marR="95250" indent="-287020">
              <a:lnSpc>
                <a:spcPts val="2050"/>
              </a:lnSpc>
              <a:spcBef>
                <a:spcPts val="1695"/>
              </a:spcBef>
              <a:buFont typeface="Wingdings"/>
              <a:buChar char=""/>
              <a:tabLst>
                <a:tab pos="378460" algn="l"/>
              </a:tabLst>
            </a:pPr>
            <a:r>
              <a:rPr sz="1900" dirty="0">
                <a:latin typeface="Arial"/>
                <a:cs typeface="Arial"/>
              </a:rPr>
              <a:t>A</a:t>
            </a:r>
            <a:r>
              <a:rPr sz="1900" spc="-1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chaque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fois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qu’ils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font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1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tour, </a:t>
            </a:r>
            <a:r>
              <a:rPr sz="1900" spc="-844" dirty="0">
                <a:latin typeface="Arial"/>
                <a:cs typeface="Arial"/>
              </a:rPr>
              <a:t>ils
marquent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1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point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750">
              <a:latin typeface="Arial"/>
              <a:cs typeface="Arial"/>
            </a:endParaRPr>
          </a:p>
          <a:p>
            <a:pPr marL="378460" marR="240665" indent="-287020" algn="just">
              <a:lnSpc>
                <a:spcPct val="90100"/>
              </a:lnSpc>
              <a:buFont typeface="Wingdings"/>
              <a:buChar char=""/>
              <a:tabLst>
                <a:tab pos="378460" algn="l"/>
              </a:tabLst>
            </a:pPr>
            <a:r>
              <a:rPr sz="1900" dirty="0">
                <a:latin typeface="Arial"/>
                <a:cs typeface="Arial"/>
              </a:rPr>
              <a:t>En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un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temps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donné</a:t>
            </a:r>
            <a:r>
              <a:rPr sz="1900" spc="-10" dirty="0">
                <a:latin typeface="Arial"/>
                <a:cs typeface="Arial"/>
              </a:rPr>
              <a:t> l’équipe</a:t>
            </a:r>
            <a:r>
              <a:rPr sz="1900" spc="400" dirty="0">
                <a:latin typeface="Arial"/>
                <a:cs typeface="Arial"/>
              </a:rPr>
              <a:t>  </a:t>
            </a:r>
            <a:r>
              <a:rPr sz="1900" spc="-680" dirty="0">
                <a:latin typeface="Arial"/>
                <a:cs typeface="Arial"/>
              </a:rPr>
              <a:t>qui
a</a:t>
            </a:r>
            <a:r>
              <a:rPr sz="1900" spc="5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fait</a:t>
            </a:r>
            <a:r>
              <a:rPr sz="1900" spc="-1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le</a:t>
            </a:r>
            <a:r>
              <a:rPr sz="1900" spc="-1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plus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</a:t>
            </a:r>
            <a:r>
              <a:rPr sz="1900" spc="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tours</a:t>
            </a:r>
            <a:r>
              <a:rPr sz="1900" spc="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gagnent le
jeu.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marL="378460" indent="-287020">
              <a:lnSpc>
                <a:spcPct val="100000"/>
              </a:lnSpc>
              <a:spcBef>
                <a:spcPts val="1460"/>
              </a:spcBef>
              <a:buFont typeface="Wingdings"/>
              <a:buChar char=""/>
              <a:tabLst>
                <a:tab pos="378460" algn="l"/>
              </a:tabLst>
            </a:pPr>
            <a:r>
              <a:rPr sz="19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Variante</a:t>
            </a:r>
            <a:r>
              <a:rPr sz="1900" b="1" i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"/>
              <a:cs typeface="Arial"/>
            </a:endParaRPr>
          </a:p>
          <a:p>
            <a:pPr marL="378460" marR="717550" indent="-287020">
              <a:lnSpc>
                <a:spcPts val="2050"/>
              </a:lnSpc>
              <a:spcBef>
                <a:spcPts val="5"/>
              </a:spcBef>
            </a:pPr>
            <a:r>
              <a:rPr sz="1900" dirty="0">
                <a:latin typeface="Arial"/>
                <a:cs typeface="Arial"/>
              </a:rPr>
              <a:t>Imposer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pied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droit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le</a:t>
            </a:r>
            <a:r>
              <a:rPr sz="1900" spc="200" dirty="0">
                <a:latin typeface="Arial"/>
                <a:cs typeface="Arial"/>
              </a:rPr>
              <a:t> </a:t>
            </a:r>
            <a:r>
              <a:rPr sz="1900" spc="-730" dirty="0">
                <a:latin typeface="Arial"/>
                <a:cs typeface="Arial"/>
              </a:rPr>
              <a:t>pied
gauche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37485" y="4676013"/>
            <a:ext cx="269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« Les</a:t>
            </a:r>
            <a:r>
              <a:rPr sz="2000" b="1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Chronomètres</a:t>
            </a:r>
            <a:r>
              <a:rPr sz="2000" b="1" i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4266" y="1660398"/>
            <a:ext cx="7016750" cy="391795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F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662305">
              <a:lnSpc>
                <a:spcPct val="100000"/>
              </a:lnSpc>
              <a:spcBef>
                <a:spcPts val="55"/>
              </a:spcBef>
            </a:pP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Eveil</a:t>
            </a:r>
            <a:r>
              <a:rPr sz="2000" b="1" i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Technique</a:t>
            </a:r>
            <a:r>
              <a:rPr sz="2000" b="1" i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La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Passe</a:t>
            </a:r>
            <a:r>
              <a:rPr sz="2000" b="1" i="1" spc="-3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–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Maîtrise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du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ballon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3023" y="586740"/>
            <a:ext cx="6486525" cy="449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34620">
              <a:lnSpc>
                <a:spcPts val="3010"/>
              </a:lnSpc>
            </a:pPr>
            <a:r>
              <a:rPr sz="2600" b="1" dirty="0">
                <a:latin typeface="Calibri"/>
                <a:cs typeface="Calibri"/>
              </a:rPr>
              <a:t>EXEMPLE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DE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JEU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D’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EVEIL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(travail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technique)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spc="-5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6540" y="4980813"/>
            <a:ext cx="1795780" cy="15240"/>
          </a:xfrm>
          <a:custGeom>
            <a:avLst/>
            <a:gdLst/>
            <a:ahLst/>
            <a:cxnLst/>
            <a:rect l="l" t="t" r="r" b="b"/>
            <a:pathLst>
              <a:path w="1795780" h="15239">
                <a:moveTo>
                  <a:pt x="1795272" y="0"/>
                </a:moveTo>
                <a:lnTo>
                  <a:pt x="0" y="0"/>
                </a:lnTo>
                <a:lnTo>
                  <a:pt x="0" y="15239"/>
                </a:lnTo>
                <a:lnTo>
                  <a:pt x="1795272" y="15239"/>
                </a:lnTo>
                <a:lnTo>
                  <a:pt x="17952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5354" y="4770882"/>
            <a:ext cx="2047239" cy="1579245"/>
          </a:xfrm>
          <a:prstGeom prst="rect">
            <a:avLst/>
          </a:prstGeom>
          <a:ln w="25908">
            <a:solidFill>
              <a:srgbClr val="FFFF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sz="1200" b="1" i="1" dirty="0">
                <a:latin typeface="Arial"/>
                <a:cs typeface="Arial"/>
              </a:rPr>
              <a:t>Comment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la</a:t>
            </a:r>
            <a:r>
              <a:rPr sz="1200" b="1" i="1" spc="-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construire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spc="-50" dirty="0"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  <a:p>
            <a:pPr marL="90805" marR="332105">
              <a:lnSpc>
                <a:spcPct val="200000"/>
              </a:lnSpc>
            </a:pPr>
            <a:r>
              <a:rPr sz="1200" b="1" dirty="0">
                <a:latin typeface="Arial"/>
                <a:cs typeface="Arial"/>
              </a:rPr>
              <a:t>1.Le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travail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300" dirty="0">
                <a:latin typeface="Arial"/>
                <a:cs typeface="Arial"/>
              </a:rPr>
              <a:t>Atelier.
2.Le</a:t>
            </a:r>
            <a:r>
              <a:rPr sz="1200" b="1" dirty="0">
                <a:latin typeface="Arial"/>
                <a:cs typeface="Arial"/>
              </a:rPr>
              <a:t> où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jeux.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90805" marR="5892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3.Des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exercices </a:t>
            </a:r>
            <a:r>
              <a:rPr sz="1200" b="1" spc="-465" dirty="0">
                <a:latin typeface="Arial"/>
                <a:cs typeface="Arial"/>
              </a:rPr>
              <a:t>de
motricité.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294376" y="5971032"/>
            <a:ext cx="771525" cy="681355"/>
            <a:chOff x="5294376" y="5971032"/>
            <a:chExt cx="771525" cy="681355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07330" y="5983986"/>
              <a:ext cx="745236" cy="65531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307330" y="5983986"/>
              <a:ext cx="745490" cy="655320"/>
            </a:xfrm>
            <a:custGeom>
              <a:avLst/>
              <a:gdLst/>
              <a:ahLst/>
              <a:cxnLst/>
              <a:rect l="l" t="t" r="r" b="b"/>
              <a:pathLst>
                <a:path w="745489" h="655320">
                  <a:moveTo>
                    <a:pt x="0" y="327659"/>
                  </a:moveTo>
                  <a:lnTo>
                    <a:pt x="3402" y="283198"/>
                  </a:lnTo>
                  <a:lnTo>
                    <a:pt x="13313" y="240554"/>
                  </a:lnTo>
                  <a:lnTo>
                    <a:pt x="29289" y="200119"/>
                  </a:lnTo>
                  <a:lnTo>
                    <a:pt x="50884" y="162283"/>
                  </a:lnTo>
                  <a:lnTo>
                    <a:pt x="77655" y="127436"/>
                  </a:lnTo>
                  <a:lnTo>
                    <a:pt x="109156" y="95969"/>
                  </a:lnTo>
                  <a:lnTo>
                    <a:pt x="144944" y="68271"/>
                  </a:lnTo>
                  <a:lnTo>
                    <a:pt x="184573" y="44735"/>
                  </a:lnTo>
                  <a:lnTo>
                    <a:pt x="227599" y="25749"/>
                  </a:lnTo>
                  <a:lnTo>
                    <a:pt x="273579" y="11704"/>
                  </a:lnTo>
                  <a:lnTo>
                    <a:pt x="322066" y="2991"/>
                  </a:lnTo>
                  <a:lnTo>
                    <a:pt x="372618" y="0"/>
                  </a:lnTo>
                  <a:lnTo>
                    <a:pt x="423169" y="2991"/>
                  </a:lnTo>
                  <a:lnTo>
                    <a:pt x="471656" y="11704"/>
                  </a:lnTo>
                  <a:lnTo>
                    <a:pt x="517636" y="25749"/>
                  </a:lnTo>
                  <a:lnTo>
                    <a:pt x="560662" y="44735"/>
                  </a:lnTo>
                  <a:lnTo>
                    <a:pt x="600291" y="68271"/>
                  </a:lnTo>
                  <a:lnTo>
                    <a:pt x="636079" y="95969"/>
                  </a:lnTo>
                  <a:lnTo>
                    <a:pt x="667580" y="127436"/>
                  </a:lnTo>
                  <a:lnTo>
                    <a:pt x="694351" y="162283"/>
                  </a:lnTo>
                  <a:lnTo>
                    <a:pt x="715946" y="200119"/>
                  </a:lnTo>
                  <a:lnTo>
                    <a:pt x="731922" y="240554"/>
                  </a:lnTo>
                  <a:lnTo>
                    <a:pt x="741833" y="283198"/>
                  </a:lnTo>
                  <a:lnTo>
                    <a:pt x="745236" y="327659"/>
                  </a:lnTo>
                  <a:lnTo>
                    <a:pt x="741833" y="372121"/>
                  </a:lnTo>
                  <a:lnTo>
                    <a:pt x="731922" y="414765"/>
                  </a:lnTo>
                  <a:lnTo>
                    <a:pt x="715946" y="455200"/>
                  </a:lnTo>
                  <a:lnTo>
                    <a:pt x="694351" y="493036"/>
                  </a:lnTo>
                  <a:lnTo>
                    <a:pt x="667580" y="527883"/>
                  </a:lnTo>
                  <a:lnTo>
                    <a:pt x="636079" y="559350"/>
                  </a:lnTo>
                  <a:lnTo>
                    <a:pt x="600291" y="587048"/>
                  </a:lnTo>
                  <a:lnTo>
                    <a:pt x="560662" y="610584"/>
                  </a:lnTo>
                  <a:lnTo>
                    <a:pt x="517636" y="629570"/>
                  </a:lnTo>
                  <a:lnTo>
                    <a:pt x="471656" y="643615"/>
                  </a:lnTo>
                  <a:lnTo>
                    <a:pt x="423169" y="652328"/>
                  </a:lnTo>
                  <a:lnTo>
                    <a:pt x="372618" y="655319"/>
                  </a:lnTo>
                  <a:lnTo>
                    <a:pt x="322066" y="652328"/>
                  </a:lnTo>
                  <a:lnTo>
                    <a:pt x="273579" y="643615"/>
                  </a:lnTo>
                  <a:lnTo>
                    <a:pt x="227599" y="629570"/>
                  </a:lnTo>
                  <a:lnTo>
                    <a:pt x="184573" y="610584"/>
                  </a:lnTo>
                  <a:lnTo>
                    <a:pt x="144944" y="587048"/>
                  </a:lnTo>
                  <a:lnTo>
                    <a:pt x="109156" y="559350"/>
                  </a:lnTo>
                  <a:lnTo>
                    <a:pt x="77655" y="527883"/>
                  </a:lnTo>
                  <a:lnTo>
                    <a:pt x="50884" y="493036"/>
                  </a:lnTo>
                  <a:lnTo>
                    <a:pt x="29289" y="455200"/>
                  </a:lnTo>
                  <a:lnTo>
                    <a:pt x="13313" y="414765"/>
                  </a:lnTo>
                  <a:lnTo>
                    <a:pt x="3402" y="372121"/>
                  </a:lnTo>
                  <a:lnTo>
                    <a:pt x="0" y="327659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533771" y="6074155"/>
            <a:ext cx="291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5577840"/>
            <a:ext cx="230123" cy="2057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9" y="5577840"/>
            <a:ext cx="230124" cy="2057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7591" y="4722876"/>
            <a:ext cx="230123" cy="2057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7591" y="4210811"/>
            <a:ext cx="230123" cy="2057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7244" y="5550408"/>
            <a:ext cx="216408" cy="1935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3759" y="5547359"/>
            <a:ext cx="216408" cy="190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9623" y="4732020"/>
            <a:ext cx="216408" cy="1920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97351" y="4745735"/>
            <a:ext cx="216407" cy="1904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1523" y="4326635"/>
            <a:ext cx="216408" cy="1904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97351" y="4312920"/>
            <a:ext cx="216407" cy="19202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7927" y="3549396"/>
            <a:ext cx="205740" cy="19354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57300" y="3332988"/>
            <a:ext cx="207264" cy="1935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8596" y="3188207"/>
            <a:ext cx="205740" cy="19507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7300" y="2973323"/>
            <a:ext cx="207264" cy="19354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32047" y="3561588"/>
            <a:ext cx="205739" cy="19354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32276" y="3332988"/>
            <a:ext cx="205740" cy="19354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32047" y="3188207"/>
            <a:ext cx="205739" cy="19507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44467" y="2973323"/>
            <a:ext cx="205740" cy="193548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121663" y="1558289"/>
            <a:ext cx="216535" cy="554355"/>
            <a:chOff x="1121663" y="1558289"/>
            <a:chExt cx="216535" cy="554355"/>
          </a:xfrm>
        </p:grpSpPr>
        <p:sp>
          <p:nvSpPr>
            <p:cNvPr id="21" name="object 21"/>
            <p:cNvSpPr/>
            <p:nvPr/>
          </p:nvSpPr>
          <p:spPr>
            <a:xfrm>
              <a:off x="1227581" y="1558289"/>
              <a:ext cx="0" cy="503555"/>
            </a:xfrm>
            <a:custGeom>
              <a:avLst/>
              <a:gdLst/>
              <a:ahLst/>
              <a:cxnLst/>
              <a:rect l="l" t="t" r="r" b="b"/>
              <a:pathLst>
                <a:path h="503555">
                  <a:moveTo>
                    <a:pt x="0" y="0"/>
                  </a:moveTo>
                  <a:lnTo>
                    <a:pt x="0" y="503174"/>
                  </a:lnTo>
                </a:path>
              </a:pathLst>
            </a:custGeom>
            <a:ln w="502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27759" y="2060447"/>
              <a:ext cx="204470" cy="45720"/>
            </a:xfrm>
            <a:custGeom>
              <a:avLst/>
              <a:gdLst/>
              <a:ahLst/>
              <a:cxnLst/>
              <a:rect l="l" t="t" r="r" b="b"/>
              <a:pathLst>
                <a:path w="204469" h="45719">
                  <a:moveTo>
                    <a:pt x="102108" y="0"/>
                  </a:moveTo>
                  <a:lnTo>
                    <a:pt x="62364" y="1803"/>
                  </a:lnTo>
                  <a:lnTo>
                    <a:pt x="29908" y="6715"/>
                  </a:lnTo>
                  <a:lnTo>
                    <a:pt x="8024" y="13983"/>
                  </a:lnTo>
                  <a:lnTo>
                    <a:pt x="0" y="22860"/>
                  </a:lnTo>
                  <a:lnTo>
                    <a:pt x="8024" y="31736"/>
                  </a:lnTo>
                  <a:lnTo>
                    <a:pt x="29908" y="39004"/>
                  </a:lnTo>
                  <a:lnTo>
                    <a:pt x="62364" y="43916"/>
                  </a:lnTo>
                  <a:lnTo>
                    <a:pt x="102108" y="45719"/>
                  </a:lnTo>
                  <a:lnTo>
                    <a:pt x="141851" y="43916"/>
                  </a:lnTo>
                  <a:lnTo>
                    <a:pt x="174307" y="39004"/>
                  </a:lnTo>
                  <a:lnTo>
                    <a:pt x="196191" y="31736"/>
                  </a:lnTo>
                  <a:lnTo>
                    <a:pt x="204215" y="22860"/>
                  </a:lnTo>
                  <a:lnTo>
                    <a:pt x="196191" y="13983"/>
                  </a:lnTo>
                  <a:lnTo>
                    <a:pt x="174307" y="6715"/>
                  </a:lnTo>
                  <a:lnTo>
                    <a:pt x="141851" y="1803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7759" y="2060447"/>
              <a:ext cx="204470" cy="45720"/>
            </a:xfrm>
            <a:custGeom>
              <a:avLst/>
              <a:gdLst/>
              <a:ahLst/>
              <a:cxnLst/>
              <a:rect l="l" t="t" r="r" b="b"/>
              <a:pathLst>
                <a:path w="204469" h="45719">
                  <a:moveTo>
                    <a:pt x="0" y="22860"/>
                  </a:moveTo>
                  <a:lnTo>
                    <a:pt x="8024" y="13983"/>
                  </a:lnTo>
                  <a:lnTo>
                    <a:pt x="29908" y="6715"/>
                  </a:lnTo>
                  <a:lnTo>
                    <a:pt x="62364" y="1803"/>
                  </a:lnTo>
                  <a:lnTo>
                    <a:pt x="102108" y="0"/>
                  </a:lnTo>
                  <a:lnTo>
                    <a:pt x="141851" y="1803"/>
                  </a:lnTo>
                  <a:lnTo>
                    <a:pt x="174307" y="6715"/>
                  </a:lnTo>
                  <a:lnTo>
                    <a:pt x="196191" y="13983"/>
                  </a:lnTo>
                  <a:lnTo>
                    <a:pt x="204215" y="22860"/>
                  </a:lnTo>
                  <a:lnTo>
                    <a:pt x="196191" y="31736"/>
                  </a:lnTo>
                  <a:lnTo>
                    <a:pt x="174307" y="39004"/>
                  </a:lnTo>
                  <a:lnTo>
                    <a:pt x="141851" y="43916"/>
                  </a:lnTo>
                  <a:lnTo>
                    <a:pt x="102108" y="45719"/>
                  </a:lnTo>
                  <a:lnTo>
                    <a:pt x="62364" y="43916"/>
                  </a:lnTo>
                  <a:lnTo>
                    <a:pt x="29908" y="39004"/>
                  </a:lnTo>
                  <a:lnTo>
                    <a:pt x="8024" y="31736"/>
                  </a:lnTo>
                  <a:lnTo>
                    <a:pt x="0" y="228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642359" y="1558289"/>
            <a:ext cx="215265" cy="554355"/>
            <a:chOff x="3642359" y="1558289"/>
            <a:chExt cx="215265" cy="554355"/>
          </a:xfrm>
        </p:grpSpPr>
        <p:sp>
          <p:nvSpPr>
            <p:cNvPr id="25" name="object 25"/>
            <p:cNvSpPr/>
            <p:nvPr/>
          </p:nvSpPr>
          <p:spPr>
            <a:xfrm>
              <a:off x="3746753" y="1558289"/>
              <a:ext cx="0" cy="503555"/>
            </a:xfrm>
            <a:custGeom>
              <a:avLst/>
              <a:gdLst/>
              <a:ahLst/>
              <a:cxnLst/>
              <a:rect l="l" t="t" r="r" b="b"/>
              <a:pathLst>
                <a:path h="503555">
                  <a:moveTo>
                    <a:pt x="0" y="0"/>
                  </a:moveTo>
                  <a:lnTo>
                    <a:pt x="0" y="503174"/>
                  </a:lnTo>
                </a:path>
              </a:pathLst>
            </a:custGeom>
            <a:ln w="502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48455" y="2060447"/>
              <a:ext cx="203200" cy="45720"/>
            </a:xfrm>
            <a:custGeom>
              <a:avLst/>
              <a:gdLst/>
              <a:ahLst/>
              <a:cxnLst/>
              <a:rect l="l" t="t" r="r" b="b"/>
              <a:pathLst>
                <a:path w="203200" h="45719">
                  <a:moveTo>
                    <a:pt x="101346" y="0"/>
                  </a:moveTo>
                  <a:lnTo>
                    <a:pt x="61882" y="1803"/>
                  </a:lnTo>
                  <a:lnTo>
                    <a:pt x="29670" y="6715"/>
                  </a:lnTo>
                  <a:lnTo>
                    <a:pt x="7959" y="13983"/>
                  </a:lnTo>
                  <a:lnTo>
                    <a:pt x="0" y="22860"/>
                  </a:lnTo>
                  <a:lnTo>
                    <a:pt x="7959" y="31736"/>
                  </a:lnTo>
                  <a:lnTo>
                    <a:pt x="29670" y="39004"/>
                  </a:lnTo>
                  <a:lnTo>
                    <a:pt x="61882" y="43916"/>
                  </a:lnTo>
                  <a:lnTo>
                    <a:pt x="101346" y="45719"/>
                  </a:lnTo>
                  <a:lnTo>
                    <a:pt x="140809" y="43916"/>
                  </a:lnTo>
                  <a:lnTo>
                    <a:pt x="173021" y="39004"/>
                  </a:lnTo>
                  <a:lnTo>
                    <a:pt x="194732" y="31736"/>
                  </a:lnTo>
                  <a:lnTo>
                    <a:pt x="202692" y="22860"/>
                  </a:lnTo>
                  <a:lnTo>
                    <a:pt x="194732" y="13983"/>
                  </a:lnTo>
                  <a:lnTo>
                    <a:pt x="173021" y="6715"/>
                  </a:lnTo>
                  <a:lnTo>
                    <a:pt x="140809" y="1803"/>
                  </a:lnTo>
                  <a:lnTo>
                    <a:pt x="1013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48455" y="2060447"/>
              <a:ext cx="203200" cy="45720"/>
            </a:xfrm>
            <a:custGeom>
              <a:avLst/>
              <a:gdLst/>
              <a:ahLst/>
              <a:cxnLst/>
              <a:rect l="l" t="t" r="r" b="b"/>
              <a:pathLst>
                <a:path w="203200" h="45719">
                  <a:moveTo>
                    <a:pt x="0" y="22860"/>
                  </a:moveTo>
                  <a:lnTo>
                    <a:pt x="7959" y="13983"/>
                  </a:lnTo>
                  <a:lnTo>
                    <a:pt x="29670" y="6715"/>
                  </a:lnTo>
                  <a:lnTo>
                    <a:pt x="61882" y="1803"/>
                  </a:lnTo>
                  <a:lnTo>
                    <a:pt x="101346" y="0"/>
                  </a:lnTo>
                  <a:lnTo>
                    <a:pt x="140809" y="1803"/>
                  </a:lnTo>
                  <a:lnTo>
                    <a:pt x="173021" y="6715"/>
                  </a:lnTo>
                  <a:lnTo>
                    <a:pt x="194732" y="13983"/>
                  </a:lnTo>
                  <a:lnTo>
                    <a:pt x="202692" y="22860"/>
                  </a:lnTo>
                  <a:lnTo>
                    <a:pt x="194732" y="31736"/>
                  </a:lnTo>
                  <a:lnTo>
                    <a:pt x="173021" y="39004"/>
                  </a:lnTo>
                  <a:lnTo>
                    <a:pt x="140809" y="43916"/>
                  </a:lnTo>
                  <a:lnTo>
                    <a:pt x="101346" y="45719"/>
                  </a:lnTo>
                  <a:lnTo>
                    <a:pt x="61882" y="43916"/>
                  </a:lnTo>
                  <a:lnTo>
                    <a:pt x="29670" y="39004"/>
                  </a:lnTo>
                  <a:lnTo>
                    <a:pt x="7959" y="31736"/>
                  </a:lnTo>
                  <a:lnTo>
                    <a:pt x="0" y="2286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57986" y="5256403"/>
            <a:ext cx="325120" cy="269875"/>
            <a:chOff x="757986" y="5256403"/>
            <a:chExt cx="325120" cy="269875"/>
          </a:xfrm>
        </p:grpSpPr>
        <p:sp>
          <p:nvSpPr>
            <p:cNvPr id="29" name="object 29"/>
            <p:cNvSpPr/>
            <p:nvPr/>
          </p:nvSpPr>
          <p:spPr>
            <a:xfrm>
              <a:off x="770686" y="5269103"/>
              <a:ext cx="299720" cy="244475"/>
            </a:xfrm>
            <a:custGeom>
              <a:avLst/>
              <a:gdLst/>
              <a:ahLst/>
              <a:cxnLst/>
              <a:rect l="l" t="t" r="r" b="b"/>
              <a:pathLst>
                <a:path w="299719" h="244475">
                  <a:moveTo>
                    <a:pt x="0" y="0"/>
                  </a:moveTo>
                  <a:lnTo>
                    <a:pt x="37363" y="97282"/>
                  </a:lnTo>
                  <a:lnTo>
                    <a:pt x="53860" y="76454"/>
                  </a:lnTo>
                  <a:lnTo>
                    <a:pt x="266166" y="244348"/>
                  </a:lnTo>
                  <a:lnTo>
                    <a:pt x="299148" y="202692"/>
                  </a:lnTo>
                  <a:lnTo>
                    <a:pt x="86842" y="34798"/>
                  </a:lnTo>
                  <a:lnTo>
                    <a:pt x="103339" y="1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0686" y="5269103"/>
              <a:ext cx="299720" cy="244475"/>
            </a:xfrm>
            <a:custGeom>
              <a:avLst/>
              <a:gdLst/>
              <a:ahLst/>
              <a:cxnLst/>
              <a:rect l="l" t="t" r="r" b="b"/>
              <a:pathLst>
                <a:path w="299719" h="244475">
                  <a:moveTo>
                    <a:pt x="103339" y="13843"/>
                  </a:moveTo>
                  <a:lnTo>
                    <a:pt x="86842" y="34798"/>
                  </a:lnTo>
                  <a:lnTo>
                    <a:pt x="299148" y="202692"/>
                  </a:lnTo>
                  <a:lnTo>
                    <a:pt x="266166" y="244348"/>
                  </a:lnTo>
                  <a:lnTo>
                    <a:pt x="53860" y="76454"/>
                  </a:lnTo>
                  <a:lnTo>
                    <a:pt x="37363" y="97282"/>
                  </a:lnTo>
                  <a:lnTo>
                    <a:pt x="0" y="0"/>
                  </a:lnTo>
                  <a:lnTo>
                    <a:pt x="103339" y="13843"/>
                  </a:lnTo>
                  <a:close/>
                </a:path>
              </a:pathLst>
            </a:custGeom>
            <a:ln w="254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35380" y="4110228"/>
            <a:ext cx="216407" cy="120396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874775" y="4424171"/>
            <a:ext cx="99060" cy="302260"/>
            <a:chOff x="874775" y="4424171"/>
            <a:chExt cx="99060" cy="302260"/>
          </a:xfrm>
        </p:grpSpPr>
        <p:sp>
          <p:nvSpPr>
            <p:cNvPr id="33" name="object 33"/>
            <p:cNvSpPr/>
            <p:nvPr/>
          </p:nvSpPr>
          <p:spPr>
            <a:xfrm>
              <a:off x="887729" y="4437125"/>
              <a:ext cx="73660" cy="276225"/>
            </a:xfrm>
            <a:custGeom>
              <a:avLst/>
              <a:gdLst/>
              <a:ahLst/>
              <a:cxnLst/>
              <a:rect l="l" t="t" r="r" b="b"/>
              <a:pathLst>
                <a:path w="73659" h="276225">
                  <a:moveTo>
                    <a:pt x="36575" y="0"/>
                  </a:moveTo>
                  <a:lnTo>
                    <a:pt x="0" y="68325"/>
                  </a:lnTo>
                  <a:lnTo>
                    <a:pt x="18287" y="68325"/>
                  </a:lnTo>
                  <a:lnTo>
                    <a:pt x="18287" y="275844"/>
                  </a:lnTo>
                  <a:lnTo>
                    <a:pt x="54863" y="275844"/>
                  </a:lnTo>
                  <a:lnTo>
                    <a:pt x="54863" y="68325"/>
                  </a:lnTo>
                  <a:lnTo>
                    <a:pt x="73151" y="68325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87729" y="4437125"/>
              <a:ext cx="73660" cy="276225"/>
            </a:xfrm>
            <a:custGeom>
              <a:avLst/>
              <a:gdLst/>
              <a:ahLst/>
              <a:cxnLst/>
              <a:rect l="l" t="t" r="r" b="b"/>
              <a:pathLst>
                <a:path w="73659" h="276225">
                  <a:moveTo>
                    <a:pt x="73151" y="68325"/>
                  </a:moveTo>
                  <a:lnTo>
                    <a:pt x="54863" y="68325"/>
                  </a:lnTo>
                  <a:lnTo>
                    <a:pt x="54863" y="275844"/>
                  </a:lnTo>
                  <a:lnTo>
                    <a:pt x="18287" y="275844"/>
                  </a:lnTo>
                  <a:lnTo>
                    <a:pt x="18287" y="68325"/>
                  </a:lnTo>
                  <a:lnTo>
                    <a:pt x="0" y="68325"/>
                  </a:lnTo>
                  <a:lnTo>
                    <a:pt x="36575" y="0"/>
                  </a:lnTo>
                  <a:lnTo>
                    <a:pt x="73151" y="68325"/>
                  </a:lnTo>
                  <a:close/>
                </a:path>
              </a:pathLst>
            </a:custGeom>
            <a:ln w="259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85569" y="2105660"/>
            <a:ext cx="108966" cy="209423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934377" y="2358898"/>
            <a:ext cx="144780" cy="281305"/>
            <a:chOff x="934377" y="2358898"/>
            <a:chExt cx="144780" cy="281305"/>
          </a:xfrm>
        </p:grpSpPr>
        <p:sp>
          <p:nvSpPr>
            <p:cNvPr id="37" name="object 37"/>
            <p:cNvSpPr/>
            <p:nvPr/>
          </p:nvSpPr>
          <p:spPr>
            <a:xfrm>
              <a:off x="940727" y="2365248"/>
              <a:ext cx="132080" cy="268605"/>
            </a:xfrm>
            <a:custGeom>
              <a:avLst/>
              <a:gdLst/>
              <a:ahLst/>
              <a:cxnLst/>
              <a:rect l="l" t="t" r="r" b="b"/>
              <a:pathLst>
                <a:path w="132080" h="268605">
                  <a:moveTo>
                    <a:pt x="86779" y="0"/>
                  </a:moveTo>
                  <a:lnTo>
                    <a:pt x="21018" y="3937"/>
                  </a:lnTo>
                  <a:lnTo>
                    <a:pt x="32880" y="204342"/>
                  </a:lnTo>
                  <a:lnTo>
                    <a:pt x="0" y="206248"/>
                  </a:lnTo>
                  <a:lnTo>
                    <a:pt x="69659" y="268224"/>
                  </a:lnTo>
                  <a:lnTo>
                    <a:pt x="131533" y="198500"/>
                  </a:lnTo>
                  <a:lnTo>
                    <a:pt x="98653" y="200405"/>
                  </a:lnTo>
                  <a:lnTo>
                    <a:pt x="867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40727" y="2365248"/>
              <a:ext cx="132080" cy="268605"/>
            </a:xfrm>
            <a:custGeom>
              <a:avLst/>
              <a:gdLst/>
              <a:ahLst/>
              <a:cxnLst/>
              <a:rect l="l" t="t" r="r" b="b"/>
              <a:pathLst>
                <a:path w="132080" h="268605">
                  <a:moveTo>
                    <a:pt x="0" y="206248"/>
                  </a:moveTo>
                  <a:lnTo>
                    <a:pt x="32880" y="204342"/>
                  </a:lnTo>
                  <a:lnTo>
                    <a:pt x="21018" y="3937"/>
                  </a:lnTo>
                  <a:lnTo>
                    <a:pt x="86779" y="0"/>
                  </a:lnTo>
                  <a:lnTo>
                    <a:pt x="98653" y="200405"/>
                  </a:lnTo>
                  <a:lnTo>
                    <a:pt x="131533" y="198500"/>
                  </a:lnTo>
                  <a:lnTo>
                    <a:pt x="69659" y="268224"/>
                  </a:lnTo>
                  <a:lnTo>
                    <a:pt x="0" y="20624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564890" y="2308098"/>
            <a:ext cx="144145" cy="281305"/>
            <a:chOff x="3564890" y="2308098"/>
            <a:chExt cx="144145" cy="281305"/>
          </a:xfrm>
        </p:grpSpPr>
        <p:sp>
          <p:nvSpPr>
            <p:cNvPr id="40" name="object 40"/>
            <p:cNvSpPr/>
            <p:nvPr/>
          </p:nvSpPr>
          <p:spPr>
            <a:xfrm>
              <a:off x="3571240" y="2314448"/>
              <a:ext cx="131445" cy="268605"/>
            </a:xfrm>
            <a:custGeom>
              <a:avLst/>
              <a:gdLst/>
              <a:ahLst/>
              <a:cxnLst/>
              <a:rect l="l" t="t" r="r" b="b"/>
              <a:pathLst>
                <a:path w="131445" h="268605">
                  <a:moveTo>
                    <a:pt x="86740" y="0"/>
                  </a:moveTo>
                  <a:lnTo>
                    <a:pt x="20955" y="3937"/>
                  </a:lnTo>
                  <a:lnTo>
                    <a:pt x="32893" y="204342"/>
                  </a:lnTo>
                  <a:lnTo>
                    <a:pt x="0" y="206248"/>
                  </a:lnTo>
                  <a:lnTo>
                    <a:pt x="69596" y="268224"/>
                  </a:lnTo>
                  <a:lnTo>
                    <a:pt x="131445" y="198500"/>
                  </a:lnTo>
                  <a:lnTo>
                    <a:pt x="98679" y="200405"/>
                  </a:lnTo>
                  <a:lnTo>
                    <a:pt x="86740" y="0"/>
                  </a:lnTo>
                  <a:close/>
                </a:path>
              </a:pathLst>
            </a:custGeom>
            <a:solidFill>
              <a:srgbClr val="0E0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71240" y="2314448"/>
              <a:ext cx="131445" cy="268605"/>
            </a:xfrm>
            <a:custGeom>
              <a:avLst/>
              <a:gdLst/>
              <a:ahLst/>
              <a:cxnLst/>
              <a:rect l="l" t="t" r="r" b="b"/>
              <a:pathLst>
                <a:path w="131445" h="268605">
                  <a:moveTo>
                    <a:pt x="0" y="206248"/>
                  </a:moveTo>
                  <a:lnTo>
                    <a:pt x="32893" y="204342"/>
                  </a:lnTo>
                  <a:lnTo>
                    <a:pt x="20955" y="3937"/>
                  </a:lnTo>
                  <a:lnTo>
                    <a:pt x="86740" y="0"/>
                  </a:lnTo>
                  <a:lnTo>
                    <a:pt x="98679" y="200405"/>
                  </a:lnTo>
                  <a:lnTo>
                    <a:pt x="131445" y="198500"/>
                  </a:lnTo>
                  <a:lnTo>
                    <a:pt x="69596" y="268224"/>
                  </a:lnTo>
                  <a:lnTo>
                    <a:pt x="0" y="206248"/>
                  </a:lnTo>
                </a:path>
              </a:pathLst>
            </a:custGeom>
            <a:ln w="126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874010" y="4529454"/>
            <a:ext cx="228600" cy="437515"/>
            <a:chOff x="2874010" y="4529454"/>
            <a:chExt cx="228600" cy="437515"/>
          </a:xfrm>
        </p:grpSpPr>
        <p:sp>
          <p:nvSpPr>
            <p:cNvPr id="43" name="object 43"/>
            <p:cNvSpPr/>
            <p:nvPr/>
          </p:nvSpPr>
          <p:spPr>
            <a:xfrm>
              <a:off x="2886710" y="4542154"/>
              <a:ext cx="203200" cy="412115"/>
            </a:xfrm>
            <a:custGeom>
              <a:avLst/>
              <a:gdLst/>
              <a:ahLst/>
              <a:cxnLst/>
              <a:rect l="l" t="t" r="r" b="b"/>
              <a:pathLst>
                <a:path w="203200" h="412114">
                  <a:moveTo>
                    <a:pt x="95631" y="0"/>
                  </a:moveTo>
                  <a:lnTo>
                    <a:pt x="0" y="107061"/>
                  </a:lnTo>
                  <a:lnTo>
                    <a:pt x="50672" y="104140"/>
                  </a:lnTo>
                  <a:lnTo>
                    <a:pt x="68325" y="411861"/>
                  </a:lnTo>
                  <a:lnTo>
                    <a:pt x="169798" y="406019"/>
                  </a:lnTo>
                  <a:lnTo>
                    <a:pt x="152145" y="98298"/>
                  </a:lnTo>
                  <a:lnTo>
                    <a:pt x="202819" y="95377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0E0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86710" y="4542154"/>
              <a:ext cx="203200" cy="412115"/>
            </a:xfrm>
            <a:custGeom>
              <a:avLst/>
              <a:gdLst/>
              <a:ahLst/>
              <a:cxnLst/>
              <a:rect l="l" t="t" r="r" b="b"/>
              <a:pathLst>
                <a:path w="203200" h="412114">
                  <a:moveTo>
                    <a:pt x="202819" y="95377"/>
                  </a:moveTo>
                  <a:lnTo>
                    <a:pt x="152145" y="98298"/>
                  </a:lnTo>
                  <a:lnTo>
                    <a:pt x="169798" y="406019"/>
                  </a:lnTo>
                  <a:lnTo>
                    <a:pt x="68325" y="411861"/>
                  </a:lnTo>
                  <a:lnTo>
                    <a:pt x="50672" y="104140"/>
                  </a:lnTo>
                  <a:lnTo>
                    <a:pt x="0" y="107061"/>
                  </a:lnTo>
                  <a:lnTo>
                    <a:pt x="95631" y="0"/>
                  </a:lnTo>
                  <a:lnTo>
                    <a:pt x="202819" y="95377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42359" y="5812535"/>
            <a:ext cx="149352" cy="14935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47288" y="6015228"/>
            <a:ext cx="149352" cy="15087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692652" y="6211823"/>
            <a:ext cx="150876" cy="15087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05839" y="5785103"/>
            <a:ext cx="147828" cy="149352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41247" y="6015228"/>
            <a:ext cx="381000" cy="31241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56076" y="6041135"/>
            <a:ext cx="150875" cy="149352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3541776" y="4143755"/>
            <a:ext cx="163195" cy="539750"/>
            <a:chOff x="3541776" y="4143755"/>
            <a:chExt cx="163195" cy="539750"/>
          </a:xfrm>
        </p:grpSpPr>
        <p:sp>
          <p:nvSpPr>
            <p:cNvPr id="52" name="object 52"/>
            <p:cNvSpPr/>
            <p:nvPr/>
          </p:nvSpPr>
          <p:spPr>
            <a:xfrm>
              <a:off x="3554730" y="4156709"/>
              <a:ext cx="137160" cy="513715"/>
            </a:xfrm>
            <a:custGeom>
              <a:avLst/>
              <a:gdLst/>
              <a:ahLst/>
              <a:cxnLst/>
              <a:rect l="l" t="t" r="r" b="b"/>
              <a:pathLst>
                <a:path w="137160" h="513714">
                  <a:moveTo>
                    <a:pt x="68580" y="0"/>
                  </a:moveTo>
                  <a:lnTo>
                    <a:pt x="0" y="128269"/>
                  </a:lnTo>
                  <a:lnTo>
                    <a:pt x="34290" y="128269"/>
                  </a:lnTo>
                  <a:lnTo>
                    <a:pt x="34290" y="513588"/>
                  </a:lnTo>
                  <a:lnTo>
                    <a:pt x="102870" y="513588"/>
                  </a:lnTo>
                  <a:lnTo>
                    <a:pt x="102870" y="128269"/>
                  </a:lnTo>
                  <a:lnTo>
                    <a:pt x="137160" y="128269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0E0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54730" y="4156709"/>
              <a:ext cx="137160" cy="513715"/>
            </a:xfrm>
            <a:custGeom>
              <a:avLst/>
              <a:gdLst/>
              <a:ahLst/>
              <a:cxnLst/>
              <a:rect l="l" t="t" r="r" b="b"/>
              <a:pathLst>
                <a:path w="137160" h="513714">
                  <a:moveTo>
                    <a:pt x="137160" y="128269"/>
                  </a:moveTo>
                  <a:lnTo>
                    <a:pt x="102870" y="128269"/>
                  </a:lnTo>
                  <a:lnTo>
                    <a:pt x="102870" y="513588"/>
                  </a:lnTo>
                  <a:lnTo>
                    <a:pt x="34290" y="513588"/>
                  </a:lnTo>
                  <a:lnTo>
                    <a:pt x="34290" y="128269"/>
                  </a:lnTo>
                  <a:lnTo>
                    <a:pt x="0" y="128269"/>
                  </a:lnTo>
                  <a:lnTo>
                    <a:pt x="68580" y="0"/>
                  </a:lnTo>
                  <a:lnTo>
                    <a:pt x="137160" y="128269"/>
                  </a:lnTo>
                  <a:close/>
                </a:path>
              </a:pathLst>
            </a:custGeom>
            <a:ln w="25907">
              <a:solidFill>
                <a:srgbClr val="E9E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6100571" y="1434083"/>
            <a:ext cx="5890260" cy="5273040"/>
          </a:xfrm>
          <a:custGeom>
            <a:avLst/>
            <a:gdLst/>
            <a:ahLst/>
            <a:cxnLst/>
            <a:rect l="l" t="t" r="r" b="b"/>
            <a:pathLst>
              <a:path w="5890259" h="5273040">
                <a:moveTo>
                  <a:pt x="5890260" y="0"/>
                </a:moveTo>
                <a:lnTo>
                  <a:pt x="0" y="0"/>
                </a:lnTo>
                <a:lnTo>
                  <a:pt x="0" y="5273040"/>
                </a:lnTo>
                <a:lnTo>
                  <a:pt x="5890260" y="5273040"/>
                </a:lnTo>
                <a:lnTo>
                  <a:pt x="58902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180201" y="1459230"/>
            <a:ext cx="506412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Départ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entre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cônes.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"/>
            </a:pPr>
            <a:endParaRPr sz="2050">
              <a:latin typeface="Arial"/>
              <a:cs typeface="Arial"/>
            </a:endParaRPr>
          </a:p>
          <a:p>
            <a:pPr marL="299720" marR="962025" indent="-2997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Contourner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4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cônes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formant</a:t>
            </a:r>
            <a:r>
              <a:rPr sz="2000" b="1" spc="400" dirty="0">
                <a:latin typeface="Arial"/>
                <a:cs typeface="Arial"/>
              </a:rPr>
              <a:t> </a:t>
            </a:r>
            <a:r>
              <a:rPr sz="2000" b="1" spc="-869" dirty="0">
                <a:latin typeface="Arial"/>
                <a:cs typeface="Arial"/>
              </a:rPr>
              <a:t>un
carré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3m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côté</a:t>
            </a:r>
            <a:r>
              <a:rPr sz="2000" b="1" spc="-10" dirty="0">
                <a:latin typeface="Arial"/>
                <a:cs typeface="Arial"/>
              </a:rPr>
              <a:t> environ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"/>
            </a:pPr>
            <a:endParaRPr sz="2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Franchir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couloir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formé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cônes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"/>
            </a:pPr>
            <a:endParaRPr sz="2050">
              <a:latin typeface="Arial"/>
              <a:cs typeface="Arial"/>
            </a:endParaRPr>
          </a:p>
          <a:p>
            <a:pPr marL="299085" marR="240029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Sauts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alternés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pieds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gauche</a:t>
            </a:r>
            <a:r>
              <a:rPr sz="2000" b="1" spc="-20" dirty="0">
                <a:latin typeface="Arial"/>
                <a:cs typeface="Arial"/>
              </a:rPr>
              <a:t> dans</a:t>
            </a:r>
            <a:r>
              <a:rPr sz="2000" b="1" spc="200" dirty="0">
                <a:latin typeface="Arial"/>
                <a:cs typeface="Arial"/>
              </a:rPr>
              <a:t> </a:t>
            </a:r>
            <a:r>
              <a:rPr sz="2000" b="1" spc="-900" dirty="0">
                <a:latin typeface="Arial"/>
                <a:cs typeface="Arial"/>
              </a:rPr>
              <a:t>les
</a:t>
            </a:r>
            <a:r>
              <a:rPr sz="2000" b="1" spc="-905" dirty="0">
                <a:latin typeface="Arial"/>
                <a:cs typeface="Arial"/>
              </a:rPr>
              <a:t>cerc</a:t>
            </a:r>
            <a:r>
              <a:rPr sz="2000" b="1" spc="-894" dirty="0">
                <a:latin typeface="Arial"/>
                <a:cs typeface="Arial"/>
              </a:rPr>
              <a:t>e</a:t>
            </a:r>
            <a:r>
              <a:rPr sz="2000" b="1" spc="-905" dirty="0">
                <a:latin typeface="Arial"/>
                <a:cs typeface="Arial"/>
              </a:rPr>
              <a:t>aux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"/>
            </a:pPr>
            <a:endParaRPr sz="2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Contourner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 </a:t>
            </a:r>
            <a:r>
              <a:rPr sz="2000" b="1" spc="-10" dirty="0">
                <a:latin typeface="Arial"/>
                <a:cs typeface="Arial"/>
              </a:rPr>
              <a:t>constri-</a:t>
            </a:r>
            <a:r>
              <a:rPr sz="2000" b="1" dirty="0">
                <a:latin typeface="Arial"/>
                <a:cs typeface="Arial"/>
              </a:rPr>
              <a:t>foot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retour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80201" y="5117719"/>
            <a:ext cx="458406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Passages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AutoNum type="arabicPeriod"/>
              <a:tabLst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Sans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ballon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AutoNum type="arabicPeriod"/>
              <a:tabLst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Ballon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mains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Ballon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aux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pieds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AutoNum type="arabicPeriod"/>
              <a:tabLst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Formule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relais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ballon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équipe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968008" y="1629953"/>
            <a:ext cx="1348740" cy="4300855"/>
          </a:xfrm>
          <a:custGeom>
            <a:avLst/>
            <a:gdLst/>
            <a:ahLst/>
            <a:cxnLst/>
            <a:rect l="l" t="t" r="r" b="b"/>
            <a:pathLst>
              <a:path w="1348739" h="4300855">
                <a:moveTo>
                  <a:pt x="738486" y="4300692"/>
                </a:moveTo>
                <a:lnTo>
                  <a:pt x="739998" y="4249020"/>
                </a:lnTo>
                <a:lnTo>
                  <a:pt x="740961" y="4197642"/>
                </a:lnTo>
                <a:lnTo>
                  <a:pt x="740821" y="4146852"/>
                </a:lnTo>
                <a:lnTo>
                  <a:pt x="739023" y="4096942"/>
                </a:lnTo>
                <a:lnTo>
                  <a:pt x="735010" y="4048208"/>
                </a:lnTo>
                <a:lnTo>
                  <a:pt x="728227" y="4000942"/>
                </a:lnTo>
                <a:lnTo>
                  <a:pt x="718118" y="3955439"/>
                </a:lnTo>
                <a:lnTo>
                  <a:pt x="704129" y="3911993"/>
                </a:lnTo>
                <a:lnTo>
                  <a:pt x="685704" y="3870896"/>
                </a:lnTo>
                <a:lnTo>
                  <a:pt x="662286" y="3832443"/>
                </a:lnTo>
                <a:lnTo>
                  <a:pt x="634542" y="3799987"/>
                </a:lnTo>
                <a:lnTo>
                  <a:pt x="599813" y="3769734"/>
                </a:lnTo>
                <a:lnTo>
                  <a:pt x="559572" y="3741466"/>
                </a:lnTo>
                <a:lnTo>
                  <a:pt x="515290" y="3714961"/>
                </a:lnTo>
                <a:lnTo>
                  <a:pt x="468440" y="3689998"/>
                </a:lnTo>
                <a:lnTo>
                  <a:pt x="420496" y="3666358"/>
                </a:lnTo>
                <a:lnTo>
                  <a:pt x="372928" y="3643821"/>
                </a:lnTo>
                <a:lnTo>
                  <a:pt x="327211" y="3622164"/>
                </a:lnTo>
                <a:lnTo>
                  <a:pt x="284815" y="3601170"/>
                </a:lnTo>
                <a:lnTo>
                  <a:pt x="247215" y="3580616"/>
                </a:lnTo>
                <a:lnTo>
                  <a:pt x="215881" y="3560282"/>
                </a:lnTo>
                <a:lnTo>
                  <a:pt x="170525" y="3531615"/>
                </a:lnTo>
                <a:lnTo>
                  <a:pt x="134846" y="3514289"/>
                </a:lnTo>
                <a:lnTo>
                  <a:pt x="85250" y="3479190"/>
                </a:lnTo>
                <a:lnTo>
                  <a:pt x="67700" y="3444180"/>
                </a:lnTo>
                <a:lnTo>
                  <a:pt x="52559" y="3386038"/>
                </a:lnTo>
                <a:lnTo>
                  <a:pt x="38365" y="3308682"/>
                </a:lnTo>
                <a:lnTo>
                  <a:pt x="30556" y="3260485"/>
                </a:lnTo>
                <a:lnTo>
                  <a:pt x="22827" y="3207577"/>
                </a:lnTo>
                <a:lnTo>
                  <a:pt x="15597" y="3151184"/>
                </a:lnTo>
                <a:lnTo>
                  <a:pt x="9282" y="3092534"/>
                </a:lnTo>
                <a:lnTo>
                  <a:pt x="4299" y="3032851"/>
                </a:lnTo>
                <a:lnTo>
                  <a:pt x="1066" y="2973363"/>
                </a:lnTo>
                <a:lnTo>
                  <a:pt x="0" y="2915295"/>
                </a:lnTo>
                <a:lnTo>
                  <a:pt x="1517" y="2859875"/>
                </a:lnTo>
                <a:lnTo>
                  <a:pt x="6035" y="2808327"/>
                </a:lnTo>
                <a:lnTo>
                  <a:pt x="13970" y="2761880"/>
                </a:lnTo>
                <a:lnTo>
                  <a:pt x="25741" y="2721758"/>
                </a:lnTo>
                <a:lnTo>
                  <a:pt x="66204" y="2659747"/>
                </a:lnTo>
                <a:lnTo>
                  <a:pt x="131795" y="2620293"/>
                </a:lnTo>
                <a:lnTo>
                  <a:pt x="171549" y="2608544"/>
                </a:lnTo>
                <a:lnTo>
                  <a:pt x="215008" y="2600954"/>
                </a:lnTo>
                <a:lnTo>
                  <a:pt x="261474" y="2596654"/>
                </a:lnTo>
                <a:lnTo>
                  <a:pt x="310247" y="2594774"/>
                </a:lnTo>
                <a:lnTo>
                  <a:pt x="360628" y="2594447"/>
                </a:lnTo>
                <a:lnTo>
                  <a:pt x="411918" y="2594802"/>
                </a:lnTo>
                <a:lnTo>
                  <a:pt x="463416" y="2594971"/>
                </a:lnTo>
                <a:lnTo>
                  <a:pt x="514424" y="2594084"/>
                </a:lnTo>
                <a:lnTo>
                  <a:pt x="564242" y="2591272"/>
                </a:lnTo>
                <a:lnTo>
                  <a:pt x="608243" y="2586490"/>
                </a:lnTo>
                <a:lnTo>
                  <a:pt x="655747" y="2579635"/>
                </a:lnTo>
                <a:lnTo>
                  <a:pt x="705980" y="2571409"/>
                </a:lnTo>
                <a:lnTo>
                  <a:pt x="758169" y="2562514"/>
                </a:lnTo>
                <a:lnTo>
                  <a:pt x="811539" y="2553652"/>
                </a:lnTo>
                <a:lnTo>
                  <a:pt x="865318" y="2545525"/>
                </a:lnTo>
                <a:lnTo>
                  <a:pt x="918731" y="2538837"/>
                </a:lnTo>
                <a:lnTo>
                  <a:pt x="971005" y="2534289"/>
                </a:lnTo>
                <a:lnTo>
                  <a:pt x="1021366" y="2532583"/>
                </a:lnTo>
                <a:lnTo>
                  <a:pt x="1069041" y="2534422"/>
                </a:lnTo>
                <a:lnTo>
                  <a:pt x="1113256" y="2540508"/>
                </a:lnTo>
                <a:lnTo>
                  <a:pt x="1153237" y="2551543"/>
                </a:lnTo>
                <a:lnTo>
                  <a:pt x="1188211" y="2568231"/>
                </a:lnTo>
                <a:lnTo>
                  <a:pt x="1239464" y="2618394"/>
                </a:lnTo>
                <a:lnTo>
                  <a:pt x="1259964" y="2652835"/>
                </a:lnTo>
                <a:lnTo>
                  <a:pt x="1278742" y="2693574"/>
                </a:lnTo>
                <a:lnTo>
                  <a:pt x="1295639" y="2739590"/>
                </a:lnTo>
                <a:lnTo>
                  <a:pt x="1310496" y="2789862"/>
                </a:lnTo>
                <a:lnTo>
                  <a:pt x="1323153" y="2843368"/>
                </a:lnTo>
                <a:lnTo>
                  <a:pt x="1333450" y="2899088"/>
                </a:lnTo>
                <a:lnTo>
                  <a:pt x="1341228" y="2956000"/>
                </a:lnTo>
                <a:lnTo>
                  <a:pt x="1346327" y="3013083"/>
                </a:lnTo>
                <a:lnTo>
                  <a:pt x="1348588" y="3069317"/>
                </a:lnTo>
                <a:lnTo>
                  <a:pt x="1347850" y="3123679"/>
                </a:lnTo>
                <a:lnTo>
                  <a:pt x="1343955" y="3175148"/>
                </a:lnTo>
                <a:lnTo>
                  <a:pt x="1336742" y="3222705"/>
                </a:lnTo>
                <a:lnTo>
                  <a:pt x="1326052" y="3265327"/>
                </a:lnTo>
                <a:lnTo>
                  <a:pt x="1311726" y="3301993"/>
                </a:lnTo>
                <a:lnTo>
                  <a:pt x="1269227" y="3356405"/>
                </a:lnTo>
                <a:lnTo>
                  <a:pt x="1236980" y="3378816"/>
                </a:lnTo>
                <a:lnTo>
                  <a:pt x="1197961" y="3398861"/>
                </a:lnTo>
                <a:lnTo>
                  <a:pt x="1153272" y="3416482"/>
                </a:lnTo>
                <a:lnTo>
                  <a:pt x="1104013" y="3431626"/>
                </a:lnTo>
                <a:lnTo>
                  <a:pt x="1051283" y="3444236"/>
                </a:lnTo>
                <a:lnTo>
                  <a:pt x="996183" y="3454258"/>
                </a:lnTo>
                <a:lnTo>
                  <a:pt x="939813" y="3461635"/>
                </a:lnTo>
                <a:lnTo>
                  <a:pt x="883273" y="3466312"/>
                </a:lnTo>
                <a:lnTo>
                  <a:pt x="827664" y="3468234"/>
                </a:lnTo>
                <a:lnTo>
                  <a:pt x="774086" y="3467346"/>
                </a:lnTo>
                <a:lnTo>
                  <a:pt x="723639" y="3463591"/>
                </a:lnTo>
                <a:lnTo>
                  <a:pt x="677423" y="3456915"/>
                </a:lnTo>
                <a:lnTo>
                  <a:pt x="636538" y="3447262"/>
                </a:lnTo>
                <a:lnTo>
                  <a:pt x="575164" y="3418804"/>
                </a:lnTo>
                <a:lnTo>
                  <a:pt x="535437" y="3363966"/>
                </a:lnTo>
                <a:lnTo>
                  <a:pt x="523880" y="3326625"/>
                </a:lnTo>
                <a:lnTo>
                  <a:pt x="517004" y="3283954"/>
                </a:lnTo>
                <a:lnTo>
                  <a:pt x="514166" y="3236918"/>
                </a:lnTo>
                <a:lnTo>
                  <a:pt x="514722" y="3186482"/>
                </a:lnTo>
                <a:lnTo>
                  <a:pt x="518030" y="3133610"/>
                </a:lnTo>
                <a:lnTo>
                  <a:pt x="523447" y="3079266"/>
                </a:lnTo>
                <a:lnTo>
                  <a:pt x="530331" y="3024415"/>
                </a:lnTo>
                <a:lnTo>
                  <a:pt x="538038" y="2970022"/>
                </a:lnTo>
                <a:lnTo>
                  <a:pt x="545925" y="2917050"/>
                </a:lnTo>
                <a:lnTo>
                  <a:pt x="553351" y="2866465"/>
                </a:lnTo>
                <a:lnTo>
                  <a:pt x="559670" y="2819230"/>
                </a:lnTo>
                <a:lnTo>
                  <a:pt x="564242" y="2776311"/>
                </a:lnTo>
                <a:lnTo>
                  <a:pt x="571075" y="2720213"/>
                </a:lnTo>
                <a:lnTo>
                  <a:pt x="581158" y="2665260"/>
                </a:lnTo>
                <a:lnTo>
                  <a:pt x="593608" y="2611615"/>
                </a:lnTo>
                <a:lnTo>
                  <a:pt x="607546" y="2559440"/>
                </a:lnTo>
                <a:lnTo>
                  <a:pt x="622091" y="2508897"/>
                </a:lnTo>
                <a:lnTo>
                  <a:pt x="636361" y="2460148"/>
                </a:lnTo>
                <a:lnTo>
                  <a:pt x="649476" y="2413356"/>
                </a:lnTo>
                <a:lnTo>
                  <a:pt x="660555" y="2368684"/>
                </a:lnTo>
                <a:lnTo>
                  <a:pt x="668717" y="2326292"/>
                </a:lnTo>
                <a:lnTo>
                  <a:pt x="673081" y="2286345"/>
                </a:lnTo>
                <a:lnTo>
                  <a:pt x="669365" y="2234308"/>
                </a:lnTo>
                <a:lnTo>
                  <a:pt x="655374" y="2187880"/>
                </a:lnTo>
                <a:lnTo>
                  <a:pt x="636152" y="2146016"/>
                </a:lnTo>
                <a:lnTo>
                  <a:pt x="616741" y="2107668"/>
                </a:lnTo>
                <a:lnTo>
                  <a:pt x="602183" y="2071791"/>
                </a:lnTo>
                <a:lnTo>
                  <a:pt x="607803" y="2003262"/>
                </a:lnTo>
                <a:lnTo>
                  <a:pt x="669302" y="1953632"/>
                </a:lnTo>
                <a:lnTo>
                  <a:pt x="716652" y="1931065"/>
                </a:lnTo>
                <a:lnTo>
                  <a:pt x="768974" y="1909576"/>
                </a:lnTo>
                <a:lnTo>
                  <a:pt x="821701" y="1888851"/>
                </a:lnTo>
                <a:lnTo>
                  <a:pt x="870260" y="1868576"/>
                </a:lnTo>
                <a:lnTo>
                  <a:pt x="910084" y="1848436"/>
                </a:lnTo>
                <a:lnTo>
                  <a:pt x="936601" y="1828115"/>
                </a:lnTo>
                <a:lnTo>
                  <a:pt x="945242" y="1807301"/>
                </a:lnTo>
                <a:lnTo>
                  <a:pt x="933505" y="1788452"/>
                </a:lnTo>
                <a:lnTo>
                  <a:pt x="904486" y="1769939"/>
                </a:lnTo>
                <a:lnTo>
                  <a:pt x="862561" y="1751663"/>
                </a:lnTo>
                <a:lnTo>
                  <a:pt x="812104" y="1733527"/>
                </a:lnTo>
                <a:lnTo>
                  <a:pt x="757489" y="1715432"/>
                </a:lnTo>
                <a:lnTo>
                  <a:pt x="703091" y="1697280"/>
                </a:lnTo>
                <a:lnTo>
                  <a:pt x="653285" y="1678973"/>
                </a:lnTo>
                <a:lnTo>
                  <a:pt x="612445" y="1660412"/>
                </a:lnTo>
                <a:lnTo>
                  <a:pt x="584947" y="1641498"/>
                </a:lnTo>
                <a:lnTo>
                  <a:pt x="575164" y="1622135"/>
                </a:lnTo>
                <a:lnTo>
                  <a:pt x="584107" y="1602979"/>
                </a:lnTo>
                <a:lnTo>
                  <a:pt x="643146" y="1566159"/>
                </a:lnTo>
                <a:lnTo>
                  <a:pt x="687038" y="1547776"/>
                </a:lnTo>
                <a:lnTo>
                  <a:pt x="736375" y="1528933"/>
                </a:lnTo>
                <a:lnTo>
                  <a:pt x="788055" y="1509271"/>
                </a:lnTo>
                <a:lnTo>
                  <a:pt x="838976" y="1488430"/>
                </a:lnTo>
                <a:lnTo>
                  <a:pt x="886036" y="1466053"/>
                </a:lnTo>
                <a:lnTo>
                  <a:pt x="926133" y="1441780"/>
                </a:lnTo>
                <a:lnTo>
                  <a:pt x="956164" y="1415252"/>
                </a:lnTo>
                <a:lnTo>
                  <a:pt x="986461" y="1378553"/>
                </a:lnTo>
                <a:lnTo>
                  <a:pt x="1009577" y="1344789"/>
                </a:lnTo>
                <a:lnTo>
                  <a:pt x="1026560" y="1309586"/>
                </a:lnTo>
                <a:lnTo>
                  <a:pt x="1038456" y="1268569"/>
                </a:lnTo>
                <a:lnTo>
                  <a:pt x="1046310" y="1217363"/>
                </a:lnTo>
                <a:lnTo>
                  <a:pt x="1051170" y="1151595"/>
                </a:lnTo>
                <a:lnTo>
                  <a:pt x="1054081" y="1066891"/>
                </a:lnTo>
                <a:lnTo>
                  <a:pt x="1055590" y="989008"/>
                </a:lnTo>
                <a:lnTo>
                  <a:pt x="1056161" y="942851"/>
                </a:lnTo>
                <a:lnTo>
                  <a:pt x="1056534" y="892738"/>
                </a:lnTo>
                <a:lnTo>
                  <a:pt x="1056651" y="839311"/>
                </a:lnTo>
                <a:lnTo>
                  <a:pt x="1056455" y="783210"/>
                </a:lnTo>
                <a:lnTo>
                  <a:pt x="1055889" y="725076"/>
                </a:lnTo>
                <a:lnTo>
                  <a:pt x="1054896" y="665551"/>
                </a:lnTo>
                <a:lnTo>
                  <a:pt x="1053418" y="605275"/>
                </a:lnTo>
                <a:lnTo>
                  <a:pt x="1051398" y="544889"/>
                </a:lnTo>
                <a:lnTo>
                  <a:pt x="1048779" y="485035"/>
                </a:lnTo>
                <a:lnTo>
                  <a:pt x="1045504" y="426354"/>
                </a:lnTo>
                <a:lnTo>
                  <a:pt x="1041515" y="369486"/>
                </a:lnTo>
                <a:lnTo>
                  <a:pt x="1036755" y="315072"/>
                </a:lnTo>
                <a:lnTo>
                  <a:pt x="1031168" y="263755"/>
                </a:lnTo>
                <a:lnTo>
                  <a:pt x="1024694" y="216174"/>
                </a:lnTo>
                <a:lnTo>
                  <a:pt x="1017279" y="172970"/>
                </a:lnTo>
                <a:lnTo>
                  <a:pt x="1008863" y="134786"/>
                </a:lnTo>
                <a:lnTo>
                  <a:pt x="988803" y="76037"/>
                </a:lnTo>
                <a:lnTo>
                  <a:pt x="964586" y="40639"/>
                </a:lnTo>
                <a:lnTo>
                  <a:pt x="933576" y="16870"/>
                </a:lnTo>
                <a:lnTo>
                  <a:pt x="897343" y="3675"/>
                </a:lnTo>
                <a:lnTo>
                  <a:pt x="857455" y="0"/>
                </a:lnTo>
                <a:lnTo>
                  <a:pt x="815484" y="4789"/>
                </a:lnTo>
                <a:lnTo>
                  <a:pt x="772999" y="16989"/>
                </a:lnTo>
                <a:lnTo>
                  <a:pt x="731569" y="35545"/>
                </a:lnTo>
                <a:lnTo>
                  <a:pt x="692765" y="59402"/>
                </a:lnTo>
                <a:lnTo>
                  <a:pt x="658156" y="87506"/>
                </a:lnTo>
                <a:lnTo>
                  <a:pt x="629312" y="118803"/>
                </a:lnTo>
                <a:lnTo>
                  <a:pt x="607803" y="152237"/>
                </a:lnTo>
                <a:lnTo>
                  <a:pt x="581014" y="310554"/>
                </a:lnTo>
                <a:lnTo>
                  <a:pt x="583991" y="536761"/>
                </a:lnTo>
                <a:lnTo>
                  <a:pt x="598873" y="739489"/>
                </a:lnTo>
                <a:lnTo>
                  <a:pt x="607803" y="827369"/>
                </a:lnTo>
                <a:lnTo>
                  <a:pt x="607803" y="1001486"/>
                </a:lnTo>
              </a:path>
            </a:pathLst>
          </a:custGeom>
          <a:ln w="25908">
            <a:solidFill>
              <a:srgbClr val="0E077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382526" y="1616999"/>
            <a:ext cx="1376680" cy="4325620"/>
            <a:chOff x="382526" y="1616999"/>
            <a:chExt cx="1376680" cy="4325620"/>
          </a:xfrm>
        </p:grpSpPr>
        <p:sp>
          <p:nvSpPr>
            <p:cNvPr id="59" name="object 59"/>
            <p:cNvSpPr/>
            <p:nvPr/>
          </p:nvSpPr>
          <p:spPr>
            <a:xfrm>
              <a:off x="395480" y="1629953"/>
              <a:ext cx="1350645" cy="4299585"/>
            </a:xfrm>
            <a:custGeom>
              <a:avLst/>
              <a:gdLst/>
              <a:ahLst/>
              <a:cxnLst/>
              <a:rect l="l" t="t" r="r" b="b"/>
              <a:pathLst>
                <a:path w="1350645" h="4299585">
                  <a:moveTo>
                    <a:pt x="739289" y="4299168"/>
                  </a:moveTo>
                  <a:lnTo>
                    <a:pt x="740831" y="4247515"/>
                  </a:lnTo>
                  <a:lnTo>
                    <a:pt x="741817" y="4196157"/>
                  </a:lnTo>
                  <a:lnTo>
                    <a:pt x="741691" y="4145386"/>
                  </a:lnTo>
                  <a:lnTo>
                    <a:pt x="739898" y="4095499"/>
                  </a:lnTo>
                  <a:lnTo>
                    <a:pt x="735881" y="4046787"/>
                  </a:lnTo>
                  <a:lnTo>
                    <a:pt x="729084" y="3999546"/>
                  </a:lnTo>
                  <a:lnTo>
                    <a:pt x="718953" y="3954071"/>
                  </a:lnTo>
                  <a:lnTo>
                    <a:pt x="704930" y="3910654"/>
                  </a:lnTo>
                  <a:lnTo>
                    <a:pt x="686460" y="3869590"/>
                  </a:lnTo>
                  <a:lnTo>
                    <a:pt x="662987" y="3831173"/>
                  </a:lnTo>
                  <a:lnTo>
                    <a:pt x="635222" y="3798688"/>
                  </a:lnTo>
                  <a:lnTo>
                    <a:pt x="600464" y="3768418"/>
                  </a:lnTo>
                  <a:lnTo>
                    <a:pt x="560187" y="3740141"/>
                  </a:lnTo>
                  <a:lnTo>
                    <a:pt x="515865" y="3713634"/>
                  </a:lnTo>
                  <a:lnTo>
                    <a:pt x="468972" y="3688677"/>
                  </a:lnTo>
                  <a:lnTo>
                    <a:pt x="420982" y="3665045"/>
                  </a:lnTo>
                  <a:lnTo>
                    <a:pt x="373368" y="3642519"/>
                  </a:lnTo>
                  <a:lnTo>
                    <a:pt x="327604" y="3620874"/>
                  </a:lnTo>
                  <a:lnTo>
                    <a:pt x="285164" y="3599889"/>
                  </a:lnTo>
                  <a:lnTo>
                    <a:pt x="247521" y="3579343"/>
                  </a:lnTo>
                  <a:lnTo>
                    <a:pt x="216151" y="3559012"/>
                  </a:lnTo>
                  <a:lnTo>
                    <a:pt x="170742" y="3530354"/>
                  </a:lnTo>
                  <a:lnTo>
                    <a:pt x="135019" y="3513052"/>
                  </a:lnTo>
                  <a:lnTo>
                    <a:pt x="85370" y="3478014"/>
                  </a:lnTo>
                  <a:lnTo>
                    <a:pt x="67811" y="3443027"/>
                  </a:lnTo>
                  <a:lnTo>
                    <a:pt x="52676" y="3384895"/>
                  </a:lnTo>
                  <a:lnTo>
                    <a:pt x="38439" y="3307553"/>
                  </a:lnTo>
                  <a:lnTo>
                    <a:pt x="30611" y="3259372"/>
                  </a:lnTo>
                  <a:lnTo>
                    <a:pt x="22867" y="3206484"/>
                  </a:lnTo>
                  <a:lnTo>
                    <a:pt x="15624" y="3150115"/>
                  </a:lnTo>
                  <a:lnTo>
                    <a:pt x="9299" y="3091490"/>
                  </a:lnTo>
                  <a:lnTo>
                    <a:pt x="4308" y="3031835"/>
                  </a:lnTo>
                  <a:lnTo>
                    <a:pt x="1069" y="2972374"/>
                  </a:lnTo>
                  <a:lnTo>
                    <a:pt x="0" y="2914332"/>
                  </a:lnTo>
                  <a:lnTo>
                    <a:pt x="1516" y="2858935"/>
                  </a:lnTo>
                  <a:lnTo>
                    <a:pt x="6034" y="2807409"/>
                  </a:lnTo>
                  <a:lnTo>
                    <a:pt x="13973" y="2760977"/>
                  </a:lnTo>
                  <a:lnTo>
                    <a:pt x="25749" y="2720866"/>
                  </a:lnTo>
                  <a:lnTo>
                    <a:pt x="66260" y="2658858"/>
                  </a:lnTo>
                  <a:lnTo>
                    <a:pt x="131946" y="2619402"/>
                  </a:lnTo>
                  <a:lnTo>
                    <a:pt x="171752" y="2607650"/>
                  </a:lnTo>
                  <a:lnTo>
                    <a:pt x="215266" y="2600055"/>
                  </a:lnTo>
                  <a:lnTo>
                    <a:pt x="261790" y="2595749"/>
                  </a:lnTo>
                  <a:lnTo>
                    <a:pt x="310621" y="2593860"/>
                  </a:lnTo>
                  <a:lnTo>
                    <a:pt x="361061" y="2593520"/>
                  </a:lnTo>
                  <a:lnTo>
                    <a:pt x="412410" y="2593860"/>
                  </a:lnTo>
                  <a:lnTo>
                    <a:pt x="463967" y="2594008"/>
                  </a:lnTo>
                  <a:lnTo>
                    <a:pt x="515032" y="2593097"/>
                  </a:lnTo>
                  <a:lnTo>
                    <a:pt x="564905" y="2590256"/>
                  </a:lnTo>
                  <a:lnTo>
                    <a:pt x="608955" y="2585500"/>
                  </a:lnTo>
                  <a:lnTo>
                    <a:pt x="656513" y="2578666"/>
                  </a:lnTo>
                  <a:lnTo>
                    <a:pt x="706803" y="2570457"/>
                  </a:lnTo>
                  <a:lnTo>
                    <a:pt x="759052" y="2561575"/>
                  </a:lnTo>
                  <a:lnTo>
                    <a:pt x="812485" y="2552723"/>
                  </a:lnTo>
                  <a:lnTo>
                    <a:pt x="866326" y="2544603"/>
                  </a:lnTo>
                  <a:lnTo>
                    <a:pt x="919802" y="2537916"/>
                  </a:lnTo>
                  <a:lnTo>
                    <a:pt x="972137" y="2533366"/>
                  </a:lnTo>
                  <a:lnTo>
                    <a:pt x="1022557" y="2531654"/>
                  </a:lnTo>
                  <a:lnTo>
                    <a:pt x="1070287" y="2533484"/>
                  </a:lnTo>
                  <a:lnTo>
                    <a:pt x="1114553" y="2539556"/>
                  </a:lnTo>
                  <a:lnTo>
                    <a:pt x="1154579" y="2550574"/>
                  </a:lnTo>
                  <a:lnTo>
                    <a:pt x="1189592" y="2567240"/>
                  </a:lnTo>
                  <a:lnTo>
                    <a:pt x="1240900" y="2617397"/>
                  </a:lnTo>
                  <a:lnTo>
                    <a:pt x="1261423" y="2651850"/>
                  </a:lnTo>
                  <a:lnTo>
                    <a:pt x="1280224" y="2692593"/>
                  </a:lnTo>
                  <a:lnTo>
                    <a:pt x="1297143" y="2738606"/>
                  </a:lnTo>
                  <a:lnTo>
                    <a:pt x="1312020" y="2788869"/>
                  </a:lnTo>
                  <a:lnTo>
                    <a:pt x="1324695" y="2842361"/>
                  </a:lnTo>
                  <a:lnTo>
                    <a:pt x="1335008" y="2898062"/>
                  </a:lnTo>
                  <a:lnTo>
                    <a:pt x="1342799" y="2954952"/>
                  </a:lnTo>
                  <a:lnTo>
                    <a:pt x="1347909" y="3012010"/>
                  </a:lnTo>
                  <a:lnTo>
                    <a:pt x="1350176" y="3068216"/>
                  </a:lnTo>
                  <a:lnTo>
                    <a:pt x="1349442" y="3122549"/>
                  </a:lnTo>
                  <a:lnTo>
                    <a:pt x="1345546" y="3173990"/>
                  </a:lnTo>
                  <a:lnTo>
                    <a:pt x="1338328" y="3221516"/>
                  </a:lnTo>
                  <a:lnTo>
                    <a:pt x="1327628" y="3264109"/>
                  </a:lnTo>
                  <a:lnTo>
                    <a:pt x="1313286" y="3300748"/>
                  </a:lnTo>
                  <a:lnTo>
                    <a:pt x="1270737" y="3355135"/>
                  </a:lnTo>
                  <a:lnTo>
                    <a:pt x="1238450" y="3377546"/>
                  </a:lnTo>
                  <a:lnTo>
                    <a:pt x="1199384" y="3397591"/>
                  </a:lnTo>
                  <a:lnTo>
                    <a:pt x="1154640" y="3415212"/>
                  </a:lnTo>
                  <a:lnTo>
                    <a:pt x="1105320" y="3430356"/>
                  </a:lnTo>
                  <a:lnTo>
                    <a:pt x="1052524" y="3442966"/>
                  </a:lnTo>
                  <a:lnTo>
                    <a:pt x="997356" y="3452988"/>
                  </a:lnTo>
                  <a:lnTo>
                    <a:pt x="940916" y="3460365"/>
                  </a:lnTo>
                  <a:lnTo>
                    <a:pt x="884305" y="3465042"/>
                  </a:lnTo>
                  <a:lnTo>
                    <a:pt x="828627" y="3466964"/>
                  </a:lnTo>
                  <a:lnTo>
                    <a:pt x="774981" y="3466076"/>
                  </a:lnTo>
                  <a:lnTo>
                    <a:pt x="724469" y="3462321"/>
                  </a:lnTo>
                  <a:lnTo>
                    <a:pt x="678194" y="3455645"/>
                  </a:lnTo>
                  <a:lnTo>
                    <a:pt x="637257" y="3445992"/>
                  </a:lnTo>
                  <a:lnTo>
                    <a:pt x="575802" y="3417534"/>
                  </a:lnTo>
                  <a:lnTo>
                    <a:pt x="536020" y="3362710"/>
                  </a:lnTo>
                  <a:lnTo>
                    <a:pt x="524446" y="3325385"/>
                  </a:lnTo>
                  <a:lnTo>
                    <a:pt x="517559" y="3282734"/>
                  </a:lnTo>
                  <a:lnTo>
                    <a:pt x="514716" y="3235722"/>
                  </a:lnTo>
                  <a:lnTo>
                    <a:pt x="515272" y="3185312"/>
                  </a:lnTo>
                  <a:lnTo>
                    <a:pt x="518585" y="3132467"/>
                  </a:lnTo>
                  <a:lnTo>
                    <a:pt x="524011" y="3078150"/>
                  </a:lnTo>
                  <a:lnTo>
                    <a:pt x="530907" y="3023325"/>
                  </a:lnTo>
                  <a:lnTo>
                    <a:pt x="538628" y="2968955"/>
                  </a:lnTo>
                  <a:lnTo>
                    <a:pt x="546532" y="2916004"/>
                  </a:lnTo>
                  <a:lnTo>
                    <a:pt x="553976" y="2865435"/>
                  </a:lnTo>
                  <a:lnTo>
                    <a:pt x="560314" y="2818211"/>
                  </a:lnTo>
                  <a:lnTo>
                    <a:pt x="564905" y="2775295"/>
                  </a:lnTo>
                  <a:lnTo>
                    <a:pt x="571733" y="2719231"/>
                  </a:lnTo>
                  <a:lnTo>
                    <a:pt x="581819" y="2664307"/>
                  </a:lnTo>
                  <a:lnTo>
                    <a:pt x="594283" y="2610686"/>
                  </a:lnTo>
                  <a:lnTo>
                    <a:pt x="608239" y="2558531"/>
                  </a:lnTo>
                  <a:lnTo>
                    <a:pt x="622806" y="2508008"/>
                  </a:lnTo>
                  <a:lnTo>
                    <a:pt x="637101" y="2459278"/>
                  </a:lnTo>
                  <a:lnTo>
                    <a:pt x="650240" y="2412507"/>
                  </a:lnTo>
                  <a:lnTo>
                    <a:pt x="661341" y="2367859"/>
                  </a:lnTo>
                  <a:lnTo>
                    <a:pt x="669521" y="2325496"/>
                  </a:lnTo>
                  <a:lnTo>
                    <a:pt x="673897" y="2285583"/>
                  </a:lnTo>
                  <a:lnTo>
                    <a:pt x="670178" y="2233546"/>
                  </a:lnTo>
                  <a:lnTo>
                    <a:pt x="656165" y="2187118"/>
                  </a:lnTo>
                  <a:lnTo>
                    <a:pt x="636909" y="2145254"/>
                  </a:lnTo>
                  <a:lnTo>
                    <a:pt x="617463" y="2106906"/>
                  </a:lnTo>
                  <a:lnTo>
                    <a:pt x="602878" y="2071029"/>
                  </a:lnTo>
                  <a:lnTo>
                    <a:pt x="608504" y="2002500"/>
                  </a:lnTo>
                  <a:lnTo>
                    <a:pt x="670087" y="1952938"/>
                  </a:lnTo>
                  <a:lnTo>
                    <a:pt x="717500" y="1930392"/>
                  </a:lnTo>
                  <a:lnTo>
                    <a:pt x="769892" y="1908919"/>
                  </a:lnTo>
                  <a:lnTo>
                    <a:pt x="822689" y="1888205"/>
                  </a:lnTo>
                  <a:lnTo>
                    <a:pt x="871314" y="1867936"/>
                  </a:lnTo>
                  <a:lnTo>
                    <a:pt x="911192" y="1847799"/>
                  </a:lnTo>
                  <a:lnTo>
                    <a:pt x="937746" y="1827480"/>
                  </a:lnTo>
                  <a:lnTo>
                    <a:pt x="946401" y="1806666"/>
                  </a:lnTo>
                  <a:lnTo>
                    <a:pt x="934648" y="1787817"/>
                  </a:lnTo>
                  <a:lnTo>
                    <a:pt x="905587" y="1769305"/>
                  </a:lnTo>
                  <a:lnTo>
                    <a:pt x="863600" y="1751032"/>
                  </a:lnTo>
                  <a:lnTo>
                    <a:pt x="813068" y="1732900"/>
                  </a:lnTo>
                  <a:lnTo>
                    <a:pt x="758372" y="1714813"/>
                  </a:lnTo>
                  <a:lnTo>
                    <a:pt x="703895" y="1696673"/>
                  </a:lnTo>
                  <a:lnTo>
                    <a:pt x="654018" y="1678381"/>
                  </a:lnTo>
                  <a:lnTo>
                    <a:pt x="613122" y="1659842"/>
                  </a:lnTo>
                  <a:lnTo>
                    <a:pt x="585590" y="1640956"/>
                  </a:lnTo>
                  <a:lnTo>
                    <a:pt x="575802" y="1621627"/>
                  </a:lnTo>
                  <a:lnTo>
                    <a:pt x="584765" y="1602471"/>
                  </a:lnTo>
                  <a:lnTo>
                    <a:pt x="643886" y="1565651"/>
                  </a:lnTo>
                  <a:lnTo>
                    <a:pt x="687831" y="1547268"/>
                  </a:lnTo>
                  <a:lnTo>
                    <a:pt x="737224" y="1528425"/>
                  </a:lnTo>
                  <a:lnTo>
                    <a:pt x="788959" y="1508763"/>
                  </a:lnTo>
                  <a:lnTo>
                    <a:pt x="839929" y="1487922"/>
                  </a:lnTo>
                  <a:lnTo>
                    <a:pt x="887030" y="1465545"/>
                  </a:lnTo>
                  <a:lnTo>
                    <a:pt x="927154" y="1441272"/>
                  </a:lnTo>
                  <a:lnTo>
                    <a:pt x="957196" y="1414744"/>
                  </a:lnTo>
                  <a:lnTo>
                    <a:pt x="987540" y="1378052"/>
                  </a:lnTo>
                  <a:lnTo>
                    <a:pt x="1010693" y="1344307"/>
                  </a:lnTo>
                  <a:lnTo>
                    <a:pt x="1027705" y="1309128"/>
                  </a:lnTo>
                  <a:lnTo>
                    <a:pt x="1039628" y="1268138"/>
                  </a:lnTo>
                  <a:lnTo>
                    <a:pt x="1047512" y="1216957"/>
                  </a:lnTo>
                  <a:lnTo>
                    <a:pt x="1052408" y="1151207"/>
                  </a:lnTo>
                  <a:lnTo>
                    <a:pt x="1055367" y="1066510"/>
                  </a:lnTo>
                  <a:lnTo>
                    <a:pt x="1056872" y="988669"/>
                  </a:lnTo>
                  <a:lnTo>
                    <a:pt x="1057439" y="942535"/>
                  </a:lnTo>
                  <a:lnTo>
                    <a:pt x="1057806" y="892446"/>
                  </a:lnTo>
                  <a:lnTo>
                    <a:pt x="1057916" y="839043"/>
                  </a:lnTo>
                  <a:lnTo>
                    <a:pt x="1057713" y="782967"/>
                  </a:lnTo>
                  <a:lnTo>
                    <a:pt x="1057139" y="724859"/>
                  </a:lnTo>
                  <a:lnTo>
                    <a:pt x="1056137" y="665359"/>
                  </a:lnTo>
                  <a:lnTo>
                    <a:pt x="1054649" y="605108"/>
                  </a:lnTo>
                  <a:lnTo>
                    <a:pt x="1052620" y="544746"/>
                  </a:lnTo>
                  <a:lnTo>
                    <a:pt x="1049992" y="484916"/>
                  </a:lnTo>
                  <a:lnTo>
                    <a:pt x="1046707" y="426256"/>
                  </a:lnTo>
                  <a:lnTo>
                    <a:pt x="1042709" y="369409"/>
                  </a:lnTo>
                  <a:lnTo>
                    <a:pt x="1037941" y="315014"/>
                  </a:lnTo>
                  <a:lnTo>
                    <a:pt x="1032346" y="263713"/>
                  </a:lnTo>
                  <a:lnTo>
                    <a:pt x="1025866" y="216146"/>
                  </a:lnTo>
                  <a:lnTo>
                    <a:pt x="1018445" y="172955"/>
                  </a:lnTo>
                  <a:lnTo>
                    <a:pt x="1010025" y="134779"/>
                  </a:lnTo>
                  <a:lnTo>
                    <a:pt x="989962" y="76037"/>
                  </a:lnTo>
                  <a:lnTo>
                    <a:pt x="965736" y="40639"/>
                  </a:lnTo>
                  <a:lnTo>
                    <a:pt x="934701" y="16870"/>
                  </a:lnTo>
                  <a:lnTo>
                    <a:pt x="898430" y="3675"/>
                  </a:lnTo>
                  <a:lnTo>
                    <a:pt x="858495" y="0"/>
                  </a:lnTo>
                  <a:lnTo>
                    <a:pt x="816471" y="4789"/>
                  </a:lnTo>
                  <a:lnTo>
                    <a:pt x="773928" y="16989"/>
                  </a:lnTo>
                  <a:lnTo>
                    <a:pt x="732441" y="35545"/>
                  </a:lnTo>
                  <a:lnTo>
                    <a:pt x="693582" y="59402"/>
                  </a:lnTo>
                  <a:lnTo>
                    <a:pt x="658925" y="87506"/>
                  </a:lnTo>
                  <a:lnTo>
                    <a:pt x="630041" y="118803"/>
                  </a:lnTo>
                  <a:lnTo>
                    <a:pt x="608504" y="152237"/>
                  </a:lnTo>
                  <a:lnTo>
                    <a:pt x="581683" y="310441"/>
                  </a:lnTo>
                  <a:lnTo>
                    <a:pt x="584663" y="536523"/>
                  </a:lnTo>
                  <a:lnTo>
                    <a:pt x="599564" y="739150"/>
                  </a:lnTo>
                  <a:lnTo>
                    <a:pt x="608504" y="826988"/>
                  </a:lnTo>
                  <a:lnTo>
                    <a:pt x="608504" y="1001232"/>
                  </a:lnTo>
                </a:path>
              </a:pathLst>
            </a:custGeom>
            <a:ln w="25908">
              <a:solidFill>
                <a:srgbClr val="0000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511" y="4152900"/>
              <a:ext cx="230123" cy="2057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7220" y="4712207"/>
              <a:ext cx="230124" cy="205740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515112" y="1077467"/>
            <a:ext cx="3820795" cy="3676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20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Construction</a:t>
            </a:r>
            <a:r>
              <a:rPr sz="2000" b="1" i="1" u="sng" spc="-7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de</a:t>
            </a:r>
            <a:r>
              <a:rPr sz="2000" b="1" i="1" u="sng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l’atelier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517892" y="938783"/>
            <a:ext cx="3655060" cy="3657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60"/>
              </a:spcBef>
            </a:pPr>
            <a:r>
              <a:rPr sz="20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Déroulement</a:t>
            </a:r>
            <a:r>
              <a:rPr sz="2000" b="1" i="1" u="sng" spc="-5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du</a:t>
            </a:r>
            <a:r>
              <a:rPr sz="20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jeu</a:t>
            </a:r>
            <a:endParaRPr sz="2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4592" y="498348"/>
            <a:ext cx="6499860" cy="449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3005"/>
              </a:lnSpc>
            </a:pPr>
            <a:r>
              <a:rPr sz="2600" b="1" dirty="0">
                <a:latin typeface="Calibri"/>
                <a:cs typeface="Calibri"/>
              </a:rPr>
              <a:t>EXEMPLE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DE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TRAVAIL </a:t>
            </a:r>
            <a:r>
              <a:rPr sz="2600" b="1" dirty="0">
                <a:latin typeface="Calibri"/>
                <a:cs typeface="Calibri"/>
              </a:rPr>
              <a:t>DE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PSYCHOMOTRICITE</a:t>
            </a:r>
            <a:r>
              <a:rPr sz="2600" b="1" spc="-50" dirty="0">
                <a:latin typeface="Calibri"/>
                <a:cs typeface="Calibri"/>
              </a:rPr>
              <a:t> :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294376" y="5971032"/>
            <a:ext cx="771525" cy="681355"/>
            <a:chOff x="5294376" y="5971032"/>
            <a:chExt cx="771525" cy="681355"/>
          </a:xfrm>
        </p:grpSpPr>
        <p:pic>
          <p:nvPicPr>
            <p:cNvPr id="66" name="object 6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07330" y="5983986"/>
              <a:ext cx="745236" cy="65531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307330" y="5983986"/>
              <a:ext cx="745490" cy="655320"/>
            </a:xfrm>
            <a:custGeom>
              <a:avLst/>
              <a:gdLst/>
              <a:ahLst/>
              <a:cxnLst/>
              <a:rect l="l" t="t" r="r" b="b"/>
              <a:pathLst>
                <a:path w="745489" h="655320">
                  <a:moveTo>
                    <a:pt x="0" y="327659"/>
                  </a:moveTo>
                  <a:lnTo>
                    <a:pt x="3402" y="283198"/>
                  </a:lnTo>
                  <a:lnTo>
                    <a:pt x="13313" y="240554"/>
                  </a:lnTo>
                  <a:lnTo>
                    <a:pt x="29289" y="200119"/>
                  </a:lnTo>
                  <a:lnTo>
                    <a:pt x="50884" y="162283"/>
                  </a:lnTo>
                  <a:lnTo>
                    <a:pt x="77655" y="127436"/>
                  </a:lnTo>
                  <a:lnTo>
                    <a:pt x="109156" y="95969"/>
                  </a:lnTo>
                  <a:lnTo>
                    <a:pt x="144944" y="68271"/>
                  </a:lnTo>
                  <a:lnTo>
                    <a:pt x="184573" y="44735"/>
                  </a:lnTo>
                  <a:lnTo>
                    <a:pt x="227599" y="25749"/>
                  </a:lnTo>
                  <a:lnTo>
                    <a:pt x="273579" y="11704"/>
                  </a:lnTo>
                  <a:lnTo>
                    <a:pt x="322066" y="2991"/>
                  </a:lnTo>
                  <a:lnTo>
                    <a:pt x="372618" y="0"/>
                  </a:lnTo>
                  <a:lnTo>
                    <a:pt x="423169" y="2991"/>
                  </a:lnTo>
                  <a:lnTo>
                    <a:pt x="471656" y="11704"/>
                  </a:lnTo>
                  <a:lnTo>
                    <a:pt x="517636" y="25749"/>
                  </a:lnTo>
                  <a:lnTo>
                    <a:pt x="560662" y="44735"/>
                  </a:lnTo>
                  <a:lnTo>
                    <a:pt x="600291" y="68271"/>
                  </a:lnTo>
                  <a:lnTo>
                    <a:pt x="636079" y="95969"/>
                  </a:lnTo>
                  <a:lnTo>
                    <a:pt x="667580" y="127436"/>
                  </a:lnTo>
                  <a:lnTo>
                    <a:pt x="694351" y="162283"/>
                  </a:lnTo>
                  <a:lnTo>
                    <a:pt x="715946" y="200119"/>
                  </a:lnTo>
                  <a:lnTo>
                    <a:pt x="731922" y="240554"/>
                  </a:lnTo>
                  <a:lnTo>
                    <a:pt x="741833" y="283198"/>
                  </a:lnTo>
                  <a:lnTo>
                    <a:pt x="745236" y="327659"/>
                  </a:lnTo>
                  <a:lnTo>
                    <a:pt x="741833" y="372121"/>
                  </a:lnTo>
                  <a:lnTo>
                    <a:pt x="731922" y="414765"/>
                  </a:lnTo>
                  <a:lnTo>
                    <a:pt x="715946" y="455200"/>
                  </a:lnTo>
                  <a:lnTo>
                    <a:pt x="694351" y="493036"/>
                  </a:lnTo>
                  <a:lnTo>
                    <a:pt x="667580" y="527883"/>
                  </a:lnTo>
                  <a:lnTo>
                    <a:pt x="636079" y="559350"/>
                  </a:lnTo>
                  <a:lnTo>
                    <a:pt x="600291" y="587048"/>
                  </a:lnTo>
                  <a:lnTo>
                    <a:pt x="560662" y="610584"/>
                  </a:lnTo>
                  <a:lnTo>
                    <a:pt x="517636" y="629570"/>
                  </a:lnTo>
                  <a:lnTo>
                    <a:pt x="471656" y="643615"/>
                  </a:lnTo>
                  <a:lnTo>
                    <a:pt x="423169" y="652328"/>
                  </a:lnTo>
                  <a:lnTo>
                    <a:pt x="372618" y="655319"/>
                  </a:lnTo>
                  <a:lnTo>
                    <a:pt x="322066" y="652328"/>
                  </a:lnTo>
                  <a:lnTo>
                    <a:pt x="273579" y="643615"/>
                  </a:lnTo>
                  <a:lnTo>
                    <a:pt x="227599" y="629570"/>
                  </a:lnTo>
                  <a:lnTo>
                    <a:pt x="184573" y="610584"/>
                  </a:lnTo>
                  <a:lnTo>
                    <a:pt x="144944" y="587048"/>
                  </a:lnTo>
                  <a:lnTo>
                    <a:pt x="109156" y="559350"/>
                  </a:lnTo>
                  <a:lnTo>
                    <a:pt x="77655" y="527883"/>
                  </a:lnTo>
                  <a:lnTo>
                    <a:pt x="50884" y="493036"/>
                  </a:lnTo>
                  <a:lnTo>
                    <a:pt x="29289" y="455200"/>
                  </a:lnTo>
                  <a:lnTo>
                    <a:pt x="13313" y="414765"/>
                  </a:lnTo>
                  <a:lnTo>
                    <a:pt x="3402" y="372121"/>
                  </a:lnTo>
                  <a:lnTo>
                    <a:pt x="0" y="327659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533771" y="6074155"/>
            <a:ext cx="291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610213" y="6427114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onstantia"/>
                <a:cs typeface="Constantia"/>
              </a:rPr>
              <a:t>64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843" y="2276855"/>
            <a:ext cx="4753610" cy="3671570"/>
            <a:chOff x="275843" y="2276855"/>
            <a:chExt cx="4753610" cy="3671570"/>
          </a:xfrm>
        </p:grpSpPr>
        <p:sp>
          <p:nvSpPr>
            <p:cNvPr id="3" name="object 3"/>
            <p:cNvSpPr/>
            <p:nvPr/>
          </p:nvSpPr>
          <p:spPr>
            <a:xfrm>
              <a:off x="275843" y="2276855"/>
              <a:ext cx="4753610" cy="3671570"/>
            </a:xfrm>
            <a:custGeom>
              <a:avLst/>
              <a:gdLst/>
              <a:ahLst/>
              <a:cxnLst/>
              <a:rect l="l" t="t" r="r" b="b"/>
              <a:pathLst>
                <a:path w="4753610" h="3671570">
                  <a:moveTo>
                    <a:pt x="4753356" y="0"/>
                  </a:moveTo>
                  <a:lnTo>
                    <a:pt x="0" y="0"/>
                  </a:lnTo>
                  <a:lnTo>
                    <a:pt x="0" y="3671316"/>
                  </a:lnTo>
                  <a:lnTo>
                    <a:pt x="4753356" y="3671316"/>
                  </a:lnTo>
                  <a:lnTo>
                    <a:pt x="4753356" y="0"/>
                  </a:lnTo>
                  <a:close/>
                </a:path>
              </a:pathLst>
            </a:custGeom>
            <a:solidFill>
              <a:srgbClr val="29CD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179" y="2703575"/>
              <a:ext cx="128015" cy="2423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79" y="4503420"/>
              <a:ext cx="128015" cy="2423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8023" y="2487167"/>
              <a:ext cx="128016" cy="2438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4871" y="2919983"/>
              <a:ext cx="128016" cy="2423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26458" y="2925318"/>
              <a:ext cx="73660" cy="721360"/>
            </a:xfrm>
            <a:custGeom>
              <a:avLst/>
              <a:gdLst/>
              <a:ahLst/>
              <a:cxnLst/>
              <a:rect l="l" t="t" r="r" b="b"/>
              <a:pathLst>
                <a:path w="73660" h="721360">
                  <a:moveTo>
                    <a:pt x="73151" y="0"/>
                  </a:moveTo>
                  <a:lnTo>
                    <a:pt x="73151" y="359664"/>
                  </a:lnTo>
                </a:path>
                <a:path w="73660" h="721360">
                  <a:moveTo>
                    <a:pt x="0" y="359664"/>
                  </a:moveTo>
                  <a:lnTo>
                    <a:pt x="0" y="72085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68473" y="4653533"/>
              <a:ext cx="358140" cy="288290"/>
            </a:xfrm>
            <a:custGeom>
              <a:avLst/>
              <a:gdLst/>
              <a:ahLst/>
              <a:cxnLst/>
              <a:rect l="l" t="t" r="r" b="b"/>
              <a:pathLst>
                <a:path w="358139" h="288289">
                  <a:moveTo>
                    <a:pt x="0" y="144018"/>
                  </a:moveTo>
                  <a:lnTo>
                    <a:pt x="6394" y="105745"/>
                  </a:lnTo>
                  <a:lnTo>
                    <a:pt x="24440" y="71345"/>
                  </a:lnTo>
                  <a:lnTo>
                    <a:pt x="52435" y="42195"/>
                  </a:lnTo>
                  <a:lnTo>
                    <a:pt x="88674" y="19670"/>
                  </a:lnTo>
                  <a:lnTo>
                    <a:pt x="131453" y="5147"/>
                  </a:lnTo>
                  <a:lnTo>
                    <a:pt x="179069" y="0"/>
                  </a:lnTo>
                  <a:lnTo>
                    <a:pt x="226686" y="5147"/>
                  </a:lnTo>
                  <a:lnTo>
                    <a:pt x="269465" y="19670"/>
                  </a:lnTo>
                  <a:lnTo>
                    <a:pt x="305704" y="42195"/>
                  </a:lnTo>
                  <a:lnTo>
                    <a:pt x="333699" y="71345"/>
                  </a:lnTo>
                  <a:lnTo>
                    <a:pt x="351745" y="105745"/>
                  </a:lnTo>
                  <a:lnTo>
                    <a:pt x="358139" y="144018"/>
                  </a:lnTo>
                  <a:lnTo>
                    <a:pt x="351745" y="182290"/>
                  </a:lnTo>
                  <a:lnTo>
                    <a:pt x="333699" y="216690"/>
                  </a:lnTo>
                  <a:lnTo>
                    <a:pt x="305704" y="245840"/>
                  </a:lnTo>
                  <a:lnTo>
                    <a:pt x="269465" y="268365"/>
                  </a:lnTo>
                  <a:lnTo>
                    <a:pt x="226686" y="282888"/>
                  </a:lnTo>
                  <a:lnTo>
                    <a:pt x="179069" y="288036"/>
                  </a:lnTo>
                  <a:lnTo>
                    <a:pt x="131453" y="282888"/>
                  </a:lnTo>
                  <a:lnTo>
                    <a:pt x="88674" y="268365"/>
                  </a:lnTo>
                  <a:lnTo>
                    <a:pt x="52435" y="245840"/>
                  </a:lnTo>
                  <a:lnTo>
                    <a:pt x="24440" y="216690"/>
                  </a:lnTo>
                  <a:lnTo>
                    <a:pt x="6394" y="182290"/>
                  </a:lnTo>
                  <a:lnTo>
                    <a:pt x="0" y="14401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6458" y="4653533"/>
              <a:ext cx="73660" cy="864235"/>
            </a:xfrm>
            <a:custGeom>
              <a:avLst/>
              <a:gdLst/>
              <a:ahLst/>
              <a:cxnLst/>
              <a:rect l="l" t="t" r="r" b="b"/>
              <a:pathLst>
                <a:path w="73660" h="864235">
                  <a:moveTo>
                    <a:pt x="73151" y="0"/>
                  </a:moveTo>
                  <a:lnTo>
                    <a:pt x="73151" y="361188"/>
                  </a:lnTo>
                </a:path>
                <a:path w="73660" h="864235">
                  <a:moveTo>
                    <a:pt x="0" y="502920"/>
                  </a:moveTo>
                  <a:lnTo>
                    <a:pt x="0" y="864108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320" y="2703575"/>
              <a:ext cx="153924" cy="152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4588" y="4576572"/>
              <a:ext cx="152400" cy="1524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4805" y="2637281"/>
              <a:ext cx="71755" cy="289560"/>
            </a:xfrm>
            <a:custGeom>
              <a:avLst/>
              <a:gdLst/>
              <a:ahLst/>
              <a:cxnLst/>
              <a:rect l="l" t="t" r="r" b="b"/>
              <a:pathLst>
                <a:path w="71755" h="289560">
                  <a:moveTo>
                    <a:pt x="71628" y="0"/>
                  </a:moveTo>
                  <a:lnTo>
                    <a:pt x="44989" y="10072"/>
                  </a:lnTo>
                  <a:lnTo>
                    <a:pt x="22083" y="23431"/>
                  </a:lnTo>
                  <a:lnTo>
                    <a:pt x="6043" y="43362"/>
                  </a:lnTo>
                  <a:lnTo>
                    <a:pt x="0" y="73151"/>
                  </a:lnTo>
                  <a:lnTo>
                    <a:pt x="3934" y="105899"/>
                  </a:lnTo>
                  <a:lnTo>
                    <a:pt x="14668" y="145670"/>
                  </a:lnTo>
                  <a:lnTo>
                    <a:pt x="30597" y="190707"/>
                  </a:lnTo>
                  <a:lnTo>
                    <a:pt x="50118" y="239255"/>
                  </a:lnTo>
                  <a:lnTo>
                    <a:pt x="71628" y="289559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0025" y="2783183"/>
              <a:ext cx="1584960" cy="2015489"/>
            </a:xfrm>
            <a:custGeom>
              <a:avLst/>
              <a:gdLst/>
              <a:ahLst/>
              <a:cxnLst/>
              <a:rect l="l" t="t" r="r" b="b"/>
              <a:pathLst>
                <a:path w="1584960" h="2015489">
                  <a:moveTo>
                    <a:pt x="71628" y="1725570"/>
                  </a:moveTo>
                  <a:lnTo>
                    <a:pt x="44989" y="1735643"/>
                  </a:lnTo>
                  <a:lnTo>
                    <a:pt x="22083" y="1749002"/>
                  </a:lnTo>
                  <a:lnTo>
                    <a:pt x="6043" y="1768933"/>
                  </a:lnTo>
                  <a:lnTo>
                    <a:pt x="0" y="1798722"/>
                  </a:lnTo>
                  <a:lnTo>
                    <a:pt x="3934" y="1831470"/>
                  </a:lnTo>
                  <a:lnTo>
                    <a:pt x="14668" y="1871240"/>
                  </a:lnTo>
                  <a:lnTo>
                    <a:pt x="30597" y="1916278"/>
                  </a:lnTo>
                  <a:lnTo>
                    <a:pt x="50118" y="1964826"/>
                  </a:lnTo>
                  <a:lnTo>
                    <a:pt x="71628" y="2015130"/>
                  </a:lnTo>
                </a:path>
                <a:path w="1584960" h="2015489">
                  <a:moveTo>
                    <a:pt x="289560" y="4339"/>
                  </a:moveTo>
                  <a:lnTo>
                    <a:pt x="301089" y="1591"/>
                  </a:lnTo>
                  <a:lnTo>
                    <a:pt x="310642" y="164"/>
                  </a:lnTo>
                  <a:lnTo>
                    <a:pt x="320956" y="0"/>
                  </a:lnTo>
                  <a:lnTo>
                    <a:pt x="334772" y="1037"/>
                  </a:lnTo>
                  <a:lnTo>
                    <a:pt x="346168" y="4189"/>
                  </a:lnTo>
                  <a:lnTo>
                    <a:pt x="353647" y="6721"/>
                  </a:lnTo>
                  <a:lnTo>
                    <a:pt x="362007" y="8824"/>
                  </a:lnTo>
                  <a:lnTo>
                    <a:pt x="376047" y="10689"/>
                  </a:lnTo>
                  <a:lnTo>
                    <a:pt x="388713" y="10449"/>
                  </a:lnTo>
                  <a:lnTo>
                    <a:pt x="401558" y="10292"/>
                  </a:lnTo>
                  <a:lnTo>
                    <a:pt x="446913" y="5228"/>
                  </a:lnTo>
                  <a:lnTo>
                    <a:pt x="456775" y="2895"/>
                  </a:lnTo>
                  <a:lnTo>
                    <a:pt x="467233" y="1037"/>
                  </a:lnTo>
                  <a:lnTo>
                    <a:pt x="477037" y="1500"/>
                  </a:lnTo>
                  <a:lnTo>
                    <a:pt x="486997" y="1879"/>
                  </a:lnTo>
                  <a:lnTo>
                    <a:pt x="496218" y="2663"/>
                  </a:lnTo>
                  <a:lnTo>
                    <a:pt x="503809" y="4339"/>
                  </a:lnTo>
                  <a:lnTo>
                    <a:pt x="507111" y="5482"/>
                  </a:lnTo>
                  <a:lnTo>
                    <a:pt x="505841" y="7768"/>
                  </a:lnTo>
                  <a:lnTo>
                    <a:pt x="508508" y="9038"/>
                  </a:lnTo>
                  <a:lnTo>
                    <a:pt x="515221" y="11170"/>
                  </a:lnTo>
                  <a:lnTo>
                    <a:pt x="523160" y="12467"/>
                  </a:lnTo>
                  <a:lnTo>
                    <a:pt x="531743" y="13289"/>
                  </a:lnTo>
                  <a:lnTo>
                    <a:pt x="540385" y="13991"/>
                  </a:lnTo>
                  <a:lnTo>
                    <a:pt x="583328" y="12920"/>
                  </a:lnTo>
                  <a:lnTo>
                    <a:pt x="619045" y="11420"/>
                  </a:lnTo>
                  <a:lnTo>
                    <a:pt x="653024" y="9205"/>
                  </a:lnTo>
                  <a:lnTo>
                    <a:pt x="690753" y="5990"/>
                  </a:lnTo>
                  <a:lnTo>
                    <a:pt x="743150" y="7088"/>
                  </a:lnTo>
                  <a:lnTo>
                    <a:pt x="795607" y="7149"/>
                  </a:lnTo>
                  <a:lnTo>
                    <a:pt x="848183" y="7044"/>
                  </a:lnTo>
                  <a:lnTo>
                    <a:pt x="900938" y="7641"/>
                  </a:lnTo>
                  <a:lnTo>
                    <a:pt x="910770" y="10167"/>
                  </a:lnTo>
                  <a:lnTo>
                    <a:pt x="920543" y="12896"/>
                  </a:lnTo>
                  <a:lnTo>
                    <a:pt x="930673" y="15410"/>
                  </a:lnTo>
                  <a:lnTo>
                    <a:pt x="973310" y="21032"/>
                  </a:lnTo>
                  <a:lnTo>
                    <a:pt x="1036822" y="27795"/>
                  </a:lnTo>
                  <a:lnTo>
                    <a:pt x="1069340" y="30247"/>
                  </a:lnTo>
                  <a:lnTo>
                    <a:pt x="1093626" y="33275"/>
                  </a:lnTo>
                  <a:lnTo>
                    <a:pt x="1118568" y="34946"/>
                  </a:lnTo>
                  <a:lnTo>
                    <a:pt x="1144010" y="35855"/>
                  </a:lnTo>
                  <a:lnTo>
                    <a:pt x="1169797" y="36597"/>
                  </a:lnTo>
                  <a:lnTo>
                    <a:pt x="1189355" y="38937"/>
                  </a:lnTo>
                  <a:lnTo>
                    <a:pt x="1207960" y="41026"/>
                  </a:lnTo>
                  <a:lnTo>
                    <a:pt x="1226947" y="42902"/>
                  </a:lnTo>
                  <a:lnTo>
                    <a:pt x="1247648" y="44598"/>
                  </a:lnTo>
                  <a:lnTo>
                    <a:pt x="1273061" y="48400"/>
                  </a:lnTo>
                  <a:lnTo>
                    <a:pt x="1299225" y="51107"/>
                  </a:lnTo>
                  <a:lnTo>
                    <a:pt x="1325889" y="53385"/>
                  </a:lnTo>
                  <a:lnTo>
                    <a:pt x="1352804" y="55901"/>
                  </a:lnTo>
                  <a:lnTo>
                    <a:pt x="1394527" y="59686"/>
                  </a:lnTo>
                  <a:lnTo>
                    <a:pt x="1436179" y="62743"/>
                  </a:lnTo>
                  <a:lnTo>
                    <a:pt x="1478212" y="65206"/>
                  </a:lnTo>
                  <a:lnTo>
                    <a:pt x="1521079" y="67204"/>
                  </a:lnTo>
                  <a:lnTo>
                    <a:pt x="1536668" y="68095"/>
                  </a:lnTo>
                  <a:lnTo>
                    <a:pt x="1553019" y="69189"/>
                  </a:lnTo>
                  <a:lnTo>
                    <a:pt x="1569370" y="70115"/>
                  </a:lnTo>
                  <a:lnTo>
                    <a:pt x="1584960" y="7050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96336" y="2841243"/>
              <a:ext cx="1586865" cy="461009"/>
            </a:xfrm>
            <a:custGeom>
              <a:avLst/>
              <a:gdLst/>
              <a:ahLst/>
              <a:cxnLst/>
              <a:rect l="l" t="t" r="r" b="b"/>
              <a:pathLst>
                <a:path w="1586864" h="461010">
                  <a:moveTo>
                    <a:pt x="1508467" y="435765"/>
                  </a:moveTo>
                  <a:lnTo>
                    <a:pt x="1501648" y="460755"/>
                  </a:lnTo>
                  <a:lnTo>
                    <a:pt x="1586864" y="443738"/>
                  </a:lnTo>
                  <a:lnTo>
                    <a:pt x="1581751" y="439165"/>
                  </a:lnTo>
                  <a:lnTo>
                    <a:pt x="1520952" y="439165"/>
                  </a:lnTo>
                  <a:lnTo>
                    <a:pt x="1508467" y="435765"/>
                  </a:lnTo>
                  <a:close/>
                </a:path>
                <a:path w="1586864" h="461010">
                  <a:moveTo>
                    <a:pt x="1515264" y="410856"/>
                  </a:moveTo>
                  <a:lnTo>
                    <a:pt x="1508467" y="435765"/>
                  </a:lnTo>
                  <a:lnTo>
                    <a:pt x="1520952" y="439165"/>
                  </a:lnTo>
                  <a:lnTo>
                    <a:pt x="1527810" y="414273"/>
                  </a:lnTo>
                  <a:lnTo>
                    <a:pt x="1515264" y="410856"/>
                  </a:lnTo>
                  <a:close/>
                </a:path>
                <a:path w="1586864" h="461010">
                  <a:moveTo>
                    <a:pt x="1522095" y="385825"/>
                  </a:moveTo>
                  <a:lnTo>
                    <a:pt x="1515264" y="410856"/>
                  </a:lnTo>
                  <a:lnTo>
                    <a:pt x="1527810" y="414273"/>
                  </a:lnTo>
                  <a:lnTo>
                    <a:pt x="1520952" y="439165"/>
                  </a:lnTo>
                  <a:lnTo>
                    <a:pt x="1581751" y="439165"/>
                  </a:lnTo>
                  <a:lnTo>
                    <a:pt x="1522095" y="385825"/>
                  </a:lnTo>
                  <a:close/>
                </a:path>
                <a:path w="1586864" h="461010">
                  <a:moveTo>
                    <a:pt x="6857" y="0"/>
                  </a:moveTo>
                  <a:lnTo>
                    <a:pt x="0" y="24891"/>
                  </a:lnTo>
                  <a:lnTo>
                    <a:pt x="1508467" y="435765"/>
                  </a:lnTo>
                  <a:lnTo>
                    <a:pt x="1515264" y="410856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1090" y="4589526"/>
              <a:ext cx="1763395" cy="610235"/>
            </a:xfrm>
            <a:custGeom>
              <a:avLst/>
              <a:gdLst/>
              <a:ahLst/>
              <a:cxnLst/>
              <a:rect l="l" t="t" r="r" b="b"/>
              <a:pathLst>
                <a:path w="1763395" h="610235">
                  <a:moveTo>
                    <a:pt x="0" y="131825"/>
                  </a:moveTo>
                  <a:lnTo>
                    <a:pt x="35694" y="117523"/>
                  </a:lnTo>
                  <a:lnTo>
                    <a:pt x="54371" y="107747"/>
                  </a:lnTo>
                  <a:lnTo>
                    <a:pt x="66259" y="102282"/>
                  </a:lnTo>
                  <a:lnTo>
                    <a:pt x="110582" y="103424"/>
                  </a:lnTo>
                  <a:lnTo>
                    <a:pt x="163474" y="109600"/>
                  </a:lnTo>
                  <a:lnTo>
                    <a:pt x="203171" y="140001"/>
                  </a:lnTo>
                  <a:lnTo>
                    <a:pt x="209919" y="159446"/>
                  </a:lnTo>
                  <a:lnTo>
                    <a:pt x="228600" y="185928"/>
                  </a:lnTo>
                  <a:lnTo>
                    <a:pt x="249685" y="203505"/>
                  </a:lnTo>
                  <a:lnTo>
                    <a:pt x="273939" y="218249"/>
                  </a:lnTo>
                  <a:lnTo>
                    <a:pt x="299716" y="230326"/>
                  </a:lnTo>
                  <a:lnTo>
                    <a:pt x="325373" y="239903"/>
                  </a:lnTo>
                  <a:lnTo>
                    <a:pt x="384374" y="235798"/>
                  </a:lnTo>
                  <a:lnTo>
                    <a:pt x="422716" y="233639"/>
                  </a:lnTo>
                  <a:lnTo>
                    <a:pt x="445012" y="232786"/>
                  </a:lnTo>
                  <a:lnTo>
                    <a:pt x="455872" y="232597"/>
                  </a:lnTo>
                  <a:lnTo>
                    <a:pt x="459906" y="232433"/>
                  </a:lnTo>
                  <a:lnTo>
                    <a:pt x="461724" y="231652"/>
                  </a:lnTo>
                  <a:lnTo>
                    <a:pt x="465939" y="229614"/>
                  </a:lnTo>
                  <a:lnTo>
                    <a:pt x="477160" y="225677"/>
                  </a:lnTo>
                  <a:lnTo>
                    <a:pt x="525633" y="212407"/>
                  </a:lnTo>
                  <a:lnTo>
                    <a:pt x="577615" y="199342"/>
                  </a:lnTo>
                  <a:lnTo>
                    <a:pt x="587247" y="196976"/>
                  </a:lnTo>
                  <a:lnTo>
                    <a:pt x="618093" y="198913"/>
                  </a:lnTo>
                  <a:lnTo>
                    <a:pt x="649700" y="200374"/>
                  </a:lnTo>
                  <a:lnTo>
                    <a:pt x="679831" y="205692"/>
                  </a:lnTo>
                  <a:lnTo>
                    <a:pt x="706247" y="219201"/>
                  </a:lnTo>
                  <a:lnTo>
                    <a:pt x="730441" y="241844"/>
                  </a:lnTo>
                  <a:lnTo>
                    <a:pt x="731945" y="249893"/>
                  </a:lnTo>
                  <a:lnTo>
                    <a:pt x="726903" y="250913"/>
                  </a:lnTo>
                  <a:lnTo>
                    <a:pt x="731455" y="252469"/>
                  </a:lnTo>
                  <a:lnTo>
                    <a:pt x="761746" y="262128"/>
                  </a:lnTo>
                  <a:lnTo>
                    <a:pt x="788662" y="308623"/>
                  </a:lnTo>
                  <a:lnTo>
                    <a:pt x="826865" y="332628"/>
                  </a:lnTo>
                  <a:lnTo>
                    <a:pt x="873402" y="343227"/>
                  </a:lnTo>
                  <a:lnTo>
                    <a:pt x="925322" y="349504"/>
                  </a:lnTo>
                  <a:lnTo>
                    <a:pt x="955059" y="358965"/>
                  </a:lnTo>
                  <a:lnTo>
                    <a:pt x="984821" y="366617"/>
                  </a:lnTo>
                  <a:lnTo>
                    <a:pt x="1014583" y="373649"/>
                  </a:lnTo>
                  <a:lnTo>
                    <a:pt x="1044321" y="381254"/>
                  </a:lnTo>
                  <a:lnTo>
                    <a:pt x="1090399" y="408380"/>
                  </a:lnTo>
                  <a:lnTo>
                    <a:pt x="1136153" y="427577"/>
                  </a:lnTo>
                  <a:lnTo>
                    <a:pt x="1182164" y="440297"/>
                  </a:lnTo>
                  <a:lnTo>
                    <a:pt x="1229010" y="447992"/>
                  </a:lnTo>
                  <a:lnTo>
                    <a:pt x="1277274" y="452116"/>
                  </a:lnTo>
                  <a:lnTo>
                    <a:pt x="1327534" y="454120"/>
                  </a:lnTo>
                  <a:lnTo>
                    <a:pt x="1380373" y="455457"/>
                  </a:lnTo>
                  <a:lnTo>
                    <a:pt x="1436370" y="457581"/>
                  </a:lnTo>
                  <a:lnTo>
                    <a:pt x="1453012" y="454074"/>
                  </a:lnTo>
                  <a:lnTo>
                    <a:pt x="1469501" y="449818"/>
                  </a:lnTo>
                  <a:lnTo>
                    <a:pt x="1485679" y="447061"/>
                  </a:lnTo>
                  <a:lnTo>
                    <a:pt x="1527826" y="457670"/>
                  </a:lnTo>
                  <a:lnTo>
                    <a:pt x="1513362" y="484221"/>
                  </a:lnTo>
                  <a:lnTo>
                    <a:pt x="1513645" y="483774"/>
                  </a:lnTo>
                  <a:lnTo>
                    <a:pt x="1529067" y="478851"/>
                  </a:lnTo>
                  <a:lnTo>
                    <a:pt x="1566417" y="468630"/>
                  </a:lnTo>
                  <a:lnTo>
                    <a:pt x="1579798" y="449580"/>
                  </a:lnTo>
                  <a:lnTo>
                    <a:pt x="1593453" y="430530"/>
                  </a:lnTo>
                  <a:lnTo>
                    <a:pt x="1607083" y="411480"/>
                  </a:lnTo>
                  <a:lnTo>
                    <a:pt x="1620392" y="392430"/>
                  </a:lnTo>
                  <a:lnTo>
                    <a:pt x="1627241" y="382754"/>
                  </a:lnTo>
                  <a:lnTo>
                    <a:pt x="1655875" y="310597"/>
                  </a:lnTo>
                  <a:lnTo>
                    <a:pt x="1657453" y="271493"/>
                  </a:lnTo>
                  <a:lnTo>
                    <a:pt x="1650180" y="235663"/>
                  </a:lnTo>
                  <a:lnTo>
                    <a:pt x="1636883" y="195401"/>
                  </a:lnTo>
                  <a:lnTo>
                    <a:pt x="1620392" y="143001"/>
                  </a:lnTo>
                  <a:lnTo>
                    <a:pt x="1615856" y="120866"/>
                  </a:lnTo>
                  <a:lnTo>
                    <a:pt x="1612487" y="98123"/>
                  </a:lnTo>
                  <a:lnTo>
                    <a:pt x="1607927" y="75975"/>
                  </a:lnTo>
                  <a:lnTo>
                    <a:pt x="1567854" y="29075"/>
                  </a:lnTo>
                  <a:lnTo>
                    <a:pt x="1519078" y="13525"/>
                  </a:lnTo>
                  <a:lnTo>
                    <a:pt x="1467016" y="5119"/>
                  </a:lnTo>
                  <a:lnTo>
                    <a:pt x="1425193" y="0"/>
                  </a:lnTo>
                  <a:lnTo>
                    <a:pt x="1378787" y="1746"/>
                  </a:lnTo>
                  <a:lnTo>
                    <a:pt x="1332357" y="3206"/>
                  </a:lnTo>
                  <a:lnTo>
                    <a:pt x="1285926" y="5857"/>
                  </a:lnTo>
                  <a:lnTo>
                    <a:pt x="1239520" y="11175"/>
                  </a:lnTo>
                  <a:lnTo>
                    <a:pt x="1187132" y="57245"/>
                  </a:lnTo>
                  <a:lnTo>
                    <a:pt x="1163320" y="98551"/>
                  </a:lnTo>
                  <a:lnTo>
                    <a:pt x="1151761" y="131589"/>
                  </a:lnTo>
                  <a:lnTo>
                    <a:pt x="1137523" y="163020"/>
                  </a:lnTo>
                  <a:lnTo>
                    <a:pt x="1109345" y="228726"/>
                  </a:lnTo>
                  <a:lnTo>
                    <a:pt x="1095279" y="270510"/>
                  </a:lnTo>
                  <a:lnTo>
                    <a:pt x="1087120" y="295529"/>
                  </a:lnTo>
                  <a:lnTo>
                    <a:pt x="1090274" y="344132"/>
                  </a:lnTo>
                  <a:lnTo>
                    <a:pt x="1093490" y="390163"/>
                  </a:lnTo>
                  <a:lnTo>
                    <a:pt x="1101796" y="432542"/>
                  </a:lnTo>
                  <a:lnTo>
                    <a:pt x="1120221" y="470191"/>
                  </a:lnTo>
                  <a:lnTo>
                    <a:pt x="1153795" y="502031"/>
                  </a:lnTo>
                  <a:lnTo>
                    <a:pt x="1186648" y="538593"/>
                  </a:lnTo>
                  <a:lnTo>
                    <a:pt x="1227859" y="564561"/>
                  </a:lnTo>
                  <a:lnTo>
                    <a:pt x="1274386" y="583055"/>
                  </a:lnTo>
                  <a:lnTo>
                    <a:pt x="1323186" y="597197"/>
                  </a:lnTo>
                  <a:lnTo>
                    <a:pt x="1371218" y="610107"/>
                  </a:lnTo>
                  <a:lnTo>
                    <a:pt x="1424196" y="605562"/>
                  </a:lnTo>
                  <a:lnTo>
                    <a:pt x="1452106" y="603247"/>
                  </a:lnTo>
                  <a:lnTo>
                    <a:pt x="1469873" y="600031"/>
                  </a:lnTo>
                  <a:lnTo>
                    <a:pt x="1492419" y="592779"/>
                  </a:lnTo>
                  <a:lnTo>
                    <a:pt x="1534667" y="578357"/>
                  </a:lnTo>
                  <a:lnTo>
                    <a:pt x="1554224" y="571490"/>
                  </a:lnTo>
                  <a:lnTo>
                    <a:pt x="1575577" y="564181"/>
                  </a:lnTo>
                  <a:lnTo>
                    <a:pt x="1592764" y="558373"/>
                  </a:lnTo>
                  <a:lnTo>
                    <a:pt x="1599818" y="556006"/>
                  </a:lnTo>
                  <a:lnTo>
                    <a:pt x="1583201" y="588611"/>
                  </a:lnTo>
                  <a:lnTo>
                    <a:pt x="1591875" y="597028"/>
                  </a:lnTo>
                  <a:lnTo>
                    <a:pt x="1616479" y="590259"/>
                  </a:lnTo>
                  <a:lnTo>
                    <a:pt x="1647648" y="577309"/>
                  </a:lnTo>
                  <a:lnTo>
                    <a:pt x="1676018" y="567182"/>
                  </a:lnTo>
                  <a:lnTo>
                    <a:pt x="1698134" y="554652"/>
                  </a:lnTo>
                  <a:lnTo>
                    <a:pt x="1720834" y="545719"/>
                  </a:lnTo>
                  <a:lnTo>
                    <a:pt x="1742938" y="536785"/>
                  </a:lnTo>
                  <a:lnTo>
                    <a:pt x="1763267" y="5242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1823" y="5030088"/>
              <a:ext cx="1440815" cy="120014"/>
            </a:xfrm>
            <a:custGeom>
              <a:avLst/>
              <a:gdLst/>
              <a:ahLst/>
              <a:cxnLst/>
              <a:rect l="l" t="t" r="r" b="b"/>
              <a:pathLst>
                <a:path w="1440814" h="120014">
                  <a:moveTo>
                    <a:pt x="1362579" y="25790"/>
                  </a:moveTo>
                  <a:lnTo>
                    <a:pt x="0" y="93599"/>
                  </a:lnTo>
                  <a:lnTo>
                    <a:pt x="1269" y="119506"/>
                  </a:lnTo>
                  <a:lnTo>
                    <a:pt x="1363851" y="51698"/>
                  </a:lnTo>
                  <a:lnTo>
                    <a:pt x="1362579" y="25790"/>
                  </a:lnTo>
                  <a:close/>
                </a:path>
                <a:path w="1440814" h="120014">
                  <a:moveTo>
                    <a:pt x="1418554" y="25146"/>
                  </a:moveTo>
                  <a:lnTo>
                    <a:pt x="1375537" y="25146"/>
                  </a:lnTo>
                  <a:lnTo>
                    <a:pt x="1376806" y="51054"/>
                  </a:lnTo>
                  <a:lnTo>
                    <a:pt x="1363851" y="51698"/>
                  </a:lnTo>
                  <a:lnTo>
                    <a:pt x="1365123" y="77597"/>
                  </a:lnTo>
                  <a:lnTo>
                    <a:pt x="1440814" y="34925"/>
                  </a:lnTo>
                  <a:lnTo>
                    <a:pt x="1418554" y="25146"/>
                  </a:lnTo>
                  <a:close/>
                </a:path>
                <a:path w="1440814" h="120014">
                  <a:moveTo>
                    <a:pt x="1375537" y="25146"/>
                  </a:moveTo>
                  <a:lnTo>
                    <a:pt x="1362579" y="25790"/>
                  </a:lnTo>
                  <a:lnTo>
                    <a:pt x="1363851" y="51698"/>
                  </a:lnTo>
                  <a:lnTo>
                    <a:pt x="1376806" y="51054"/>
                  </a:lnTo>
                  <a:lnTo>
                    <a:pt x="1375537" y="25146"/>
                  </a:lnTo>
                  <a:close/>
                </a:path>
                <a:path w="1440814" h="120014">
                  <a:moveTo>
                    <a:pt x="1361313" y="0"/>
                  </a:moveTo>
                  <a:lnTo>
                    <a:pt x="1362579" y="25790"/>
                  </a:lnTo>
                  <a:lnTo>
                    <a:pt x="1375537" y="25146"/>
                  </a:lnTo>
                  <a:lnTo>
                    <a:pt x="1418554" y="25146"/>
                  </a:lnTo>
                  <a:lnTo>
                    <a:pt x="13613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2222" y="1165097"/>
            <a:ext cx="4752340" cy="969644"/>
          </a:xfrm>
          <a:prstGeom prst="rect">
            <a:avLst/>
          </a:prstGeom>
          <a:solidFill>
            <a:srgbClr val="FFFFFF"/>
          </a:solidFill>
          <a:ln w="38100">
            <a:solidFill>
              <a:srgbClr val="0303C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i="1" dirty="0">
                <a:solidFill>
                  <a:srgbClr val="800000"/>
                </a:solidFill>
                <a:latin typeface="Arial"/>
                <a:cs typeface="Arial"/>
              </a:rPr>
              <a:t>Conduite</a:t>
            </a:r>
            <a:r>
              <a:rPr sz="2400" b="1" i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2400" b="1" i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800000"/>
                </a:solidFill>
                <a:latin typeface="Arial"/>
                <a:cs typeface="Arial"/>
              </a:rPr>
              <a:t>balle</a:t>
            </a:r>
            <a:endParaRPr sz="2400">
              <a:latin typeface="Arial"/>
              <a:cs typeface="Arial"/>
            </a:endParaRPr>
          </a:p>
          <a:p>
            <a:pPr marL="82550" algn="ctr">
              <a:lnSpc>
                <a:spcPct val="100000"/>
              </a:lnSpc>
              <a:spcBef>
                <a:spcPts val="1155"/>
              </a:spcBef>
            </a:pPr>
            <a:r>
              <a:rPr sz="2400" b="1" i="1" dirty="0">
                <a:solidFill>
                  <a:srgbClr val="800000"/>
                </a:solidFill>
                <a:latin typeface="Arial"/>
                <a:cs typeface="Arial"/>
              </a:rPr>
              <a:t>sur</a:t>
            </a:r>
            <a:r>
              <a:rPr sz="24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800000"/>
                </a:solidFill>
                <a:latin typeface="Arial"/>
                <a:cs typeface="Arial"/>
              </a:rPr>
              <a:t>2</a:t>
            </a:r>
            <a:r>
              <a:rPr sz="2400" b="1" i="1" spc="-10" dirty="0">
                <a:solidFill>
                  <a:srgbClr val="800000"/>
                </a:solidFill>
                <a:latin typeface="Arial"/>
                <a:cs typeface="Arial"/>
              </a:rPr>
              <a:t> situations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97473" y="1037691"/>
            <a:ext cx="6080760" cy="158051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425450" indent="-413384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Consignes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ts val="2160"/>
              </a:lnSpc>
              <a:spcBef>
                <a:spcPts val="123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Le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joueur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conduit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ballon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jusqu’à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porte </a:t>
            </a:r>
            <a:r>
              <a:rPr sz="2000" b="1" spc="-905" dirty="0">
                <a:latin typeface="Arial"/>
                <a:cs typeface="Arial"/>
              </a:rPr>
              <a:t>et
</a:t>
            </a:r>
            <a:r>
              <a:rPr sz="2000" b="1" spc="-900" dirty="0">
                <a:latin typeface="Arial"/>
                <a:cs typeface="Arial"/>
              </a:rPr>
              <a:t>frappe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but.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93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Idem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mais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faisant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tour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 </a:t>
            </a:r>
            <a:r>
              <a:rPr sz="2000" b="1" spc="-10" dirty="0">
                <a:latin typeface="Arial"/>
                <a:cs typeface="Arial"/>
              </a:rPr>
              <a:t>cerceau.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97473" y="3019595"/>
            <a:ext cx="6247130" cy="361632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Variantes</a:t>
            </a:r>
            <a:r>
              <a:rPr sz="20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960"/>
              </a:spcBef>
            </a:pP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Utiliser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différentes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surfaces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contact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(intérieur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b="1" spc="-10" dirty="0">
                <a:latin typeface="Arial"/>
                <a:cs typeface="Arial"/>
              </a:rPr>
              <a:t>extérieur…).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55600" algn="l"/>
              </a:tabLst>
            </a:pPr>
            <a:r>
              <a:rPr sz="2000" spc="-50" dirty="0">
                <a:latin typeface="Arial"/>
                <a:cs typeface="Arial"/>
              </a:rPr>
              <a:t>-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b="1" dirty="0">
                <a:latin typeface="Arial"/>
                <a:cs typeface="Arial"/>
              </a:rPr>
              <a:t>Utiliser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pied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droit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pied</a:t>
            </a:r>
            <a:r>
              <a:rPr sz="2000" b="1" spc="-10" dirty="0">
                <a:latin typeface="Arial"/>
                <a:cs typeface="Arial"/>
              </a:rPr>
              <a:t> gauche.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Pour</a:t>
            </a:r>
            <a:r>
              <a:rPr sz="2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effectuer</a:t>
            </a:r>
            <a:r>
              <a:rPr sz="2000" b="1" i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une</a:t>
            </a:r>
            <a:r>
              <a:rPr sz="20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bonne</a:t>
            </a:r>
            <a:r>
              <a:rPr sz="20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conduite</a:t>
            </a:r>
            <a:r>
              <a:rPr sz="2000" b="1" i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20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balle</a:t>
            </a:r>
            <a:r>
              <a:rPr sz="2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ts val="2160"/>
              </a:lnSpc>
              <a:spcBef>
                <a:spcPts val="1235"/>
              </a:spcBef>
            </a:pPr>
            <a:r>
              <a:rPr sz="2000" b="1" dirty="0">
                <a:latin typeface="Arial"/>
                <a:cs typeface="Arial"/>
              </a:rPr>
              <a:t>Rester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maître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ballon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tout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déplaçant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465" dirty="0">
                <a:latin typeface="Arial"/>
                <a:cs typeface="Arial"/>
              </a:rPr>
              <a:t>(un
appui</a:t>
            </a:r>
            <a:r>
              <a:rPr sz="2000" b="1" dirty="0">
                <a:latin typeface="Arial"/>
                <a:cs typeface="Arial"/>
              </a:rPr>
              <a:t> /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contact)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lever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tête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pour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prendre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30" dirty="0">
                <a:latin typeface="Arial"/>
                <a:cs typeface="Arial"/>
              </a:rPr>
              <a:t>des
informations</a:t>
            </a:r>
            <a:endParaRPr sz="2000">
              <a:latin typeface="Arial"/>
              <a:cs typeface="Arial"/>
            </a:endParaRPr>
          </a:p>
          <a:p>
            <a:pPr marR="674370" algn="r">
              <a:lnSpc>
                <a:spcPct val="100000"/>
              </a:lnSpc>
              <a:spcBef>
                <a:spcPts val="16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65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5843" y="2276855"/>
            <a:ext cx="4753610" cy="36715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90"/>
              </a:spcBef>
            </a:pPr>
            <a:r>
              <a:rPr sz="2400" b="1" spc="-5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4715" y="548640"/>
            <a:ext cx="8426450" cy="449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967740">
              <a:lnSpc>
                <a:spcPts val="3010"/>
              </a:lnSpc>
            </a:pP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EXEMPLE</a:t>
            </a:r>
            <a:r>
              <a:rPr sz="2600" b="1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6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JEU</a:t>
            </a:r>
            <a:r>
              <a:rPr sz="26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D’</a:t>
            </a:r>
            <a:r>
              <a:rPr sz="26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EVEIL</a:t>
            </a:r>
            <a:r>
              <a:rPr sz="26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00FF"/>
                </a:solidFill>
                <a:latin typeface="Calibri"/>
                <a:cs typeface="Calibri"/>
              </a:rPr>
              <a:t>travail</a:t>
            </a:r>
            <a:r>
              <a:rPr sz="26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00FF"/>
                </a:solidFill>
                <a:latin typeface="Calibri"/>
                <a:cs typeface="Calibri"/>
              </a:rPr>
              <a:t>Technique</a:t>
            </a:r>
            <a:r>
              <a:rPr sz="26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spc="-35" dirty="0">
                <a:solidFill>
                  <a:srgbClr val="0000FF"/>
                </a:solidFill>
                <a:latin typeface="Calibri"/>
                <a:cs typeface="Calibri"/>
              </a:rPr>
              <a:t>U7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183123" y="6048755"/>
            <a:ext cx="771525" cy="681355"/>
            <a:chOff x="5183123" y="6048755"/>
            <a:chExt cx="771525" cy="681355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6077" y="6061709"/>
              <a:ext cx="745236" cy="65532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196077" y="6061709"/>
              <a:ext cx="745490" cy="655320"/>
            </a:xfrm>
            <a:custGeom>
              <a:avLst/>
              <a:gdLst/>
              <a:ahLst/>
              <a:cxnLst/>
              <a:rect l="l" t="t" r="r" b="b"/>
              <a:pathLst>
                <a:path w="745489" h="655320">
                  <a:moveTo>
                    <a:pt x="0" y="327659"/>
                  </a:moveTo>
                  <a:lnTo>
                    <a:pt x="3402" y="283198"/>
                  </a:lnTo>
                  <a:lnTo>
                    <a:pt x="13313" y="240554"/>
                  </a:lnTo>
                  <a:lnTo>
                    <a:pt x="29289" y="200119"/>
                  </a:lnTo>
                  <a:lnTo>
                    <a:pt x="50884" y="162283"/>
                  </a:lnTo>
                  <a:lnTo>
                    <a:pt x="77655" y="127436"/>
                  </a:lnTo>
                  <a:lnTo>
                    <a:pt x="109156" y="95969"/>
                  </a:lnTo>
                  <a:lnTo>
                    <a:pt x="144944" y="68271"/>
                  </a:lnTo>
                  <a:lnTo>
                    <a:pt x="184573" y="44735"/>
                  </a:lnTo>
                  <a:lnTo>
                    <a:pt x="227599" y="25749"/>
                  </a:lnTo>
                  <a:lnTo>
                    <a:pt x="273579" y="11704"/>
                  </a:lnTo>
                  <a:lnTo>
                    <a:pt x="322066" y="2991"/>
                  </a:lnTo>
                  <a:lnTo>
                    <a:pt x="372618" y="0"/>
                  </a:lnTo>
                  <a:lnTo>
                    <a:pt x="423169" y="2991"/>
                  </a:lnTo>
                  <a:lnTo>
                    <a:pt x="471656" y="11704"/>
                  </a:lnTo>
                  <a:lnTo>
                    <a:pt x="517636" y="25749"/>
                  </a:lnTo>
                  <a:lnTo>
                    <a:pt x="560662" y="44735"/>
                  </a:lnTo>
                  <a:lnTo>
                    <a:pt x="600291" y="68271"/>
                  </a:lnTo>
                  <a:lnTo>
                    <a:pt x="636079" y="95969"/>
                  </a:lnTo>
                  <a:lnTo>
                    <a:pt x="667580" y="127436"/>
                  </a:lnTo>
                  <a:lnTo>
                    <a:pt x="694351" y="162283"/>
                  </a:lnTo>
                  <a:lnTo>
                    <a:pt x="715946" y="200119"/>
                  </a:lnTo>
                  <a:lnTo>
                    <a:pt x="731922" y="240554"/>
                  </a:lnTo>
                  <a:lnTo>
                    <a:pt x="741833" y="283198"/>
                  </a:lnTo>
                  <a:lnTo>
                    <a:pt x="745236" y="327659"/>
                  </a:lnTo>
                  <a:lnTo>
                    <a:pt x="741833" y="372121"/>
                  </a:lnTo>
                  <a:lnTo>
                    <a:pt x="731922" y="414765"/>
                  </a:lnTo>
                  <a:lnTo>
                    <a:pt x="715946" y="455200"/>
                  </a:lnTo>
                  <a:lnTo>
                    <a:pt x="694351" y="493036"/>
                  </a:lnTo>
                  <a:lnTo>
                    <a:pt x="667580" y="527883"/>
                  </a:lnTo>
                  <a:lnTo>
                    <a:pt x="636079" y="559350"/>
                  </a:lnTo>
                  <a:lnTo>
                    <a:pt x="600291" y="587048"/>
                  </a:lnTo>
                  <a:lnTo>
                    <a:pt x="560662" y="610584"/>
                  </a:lnTo>
                  <a:lnTo>
                    <a:pt x="517636" y="629570"/>
                  </a:lnTo>
                  <a:lnTo>
                    <a:pt x="471656" y="643615"/>
                  </a:lnTo>
                  <a:lnTo>
                    <a:pt x="423169" y="652328"/>
                  </a:lnTo>
                  <a:lnTo>
                    <a:pt x="372618" y="655319"/>
                  </a:lnTo>
                  <a:lnTo>
                    <a:pt x="322066" y="652328"/>
                  </a:lnTo>
                  <a:lnTo>
                    <a:pt x="273579" y="643615"/>
                  </a:lnTo>
                  <a:lnTo>
                    <a:pt x="227599" y="629570"/>
                  </a:lnTo>
                  <a:lnTo>
                    <a:pt x="184573" y="610584"/>
                  </a:lnTo>
                  <a:lnTo>
                    <a:pt x="144944" y="587048"/>
                  </a:lnTo>
                  <a:lnTo>
                    <a:pt x="109156" y="559350"/>
                  </a:lnTo>
                  <a:lnTo>
                    <a:pt x="77655" y="527883"/>
                  </a:lnTo>
                  <a:lnTo>
                    <a:pt x="50884" y="493036"/>
                  </a:lnTo>
                  <a:lnTo>
                    <a:pt x="29289" y="455200"/>
                  </a:lnTo>
                  <a:lnTo>
                    <a:pt x="13313" y="414765"/>
                  </a:lnTo>
                  <a:lnTo>
                    <a:pt x="3402" y="372121"/>
                  </a:lnTo>
                  <a:lnTo>
                    <a:pt x="0" y="32765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422772" y="6151879"/>
            <a:ext cx="29146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279" y="6032398"/>
            <a:ext cx="10485120" cy="60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séance,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faire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retour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calme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qui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permettra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retourner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tranquillement </a:t>
            </a:r>
            <a:r>
              <a:rPr sz="1800" b="1" spc="-715" dirty="0">
                <a:solidFill>
                  <a:srgbClr val="800000"/>
                </a:solidFill>
                <a:latin typeface="Arial"/>
                <a:cs typeface="Arial"/>
              </a:rPr>
              <a:t>aux
vestiaires.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46354"/>
            <a:ext cx="11497310" cy="5307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CONSEILS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POUR</a:t>
            </a:r>
            <a:r>
              <a:rPr sz="24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BIEN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REUSSIR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SA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 SEANCE</a:t>
            </a:r>
            <a:endParaRPr sz="2400">
              <a:latin typeface="Arial Black"/>
              <a:cs typeface="Arial Black"/>
            </a:endParaRPr>
          </a:p>
          <a:p>
            <a:pPr marL="12700" marR="268605" indent="63500">
              <a:lnSpc>
                <a:spcPct val="100000"/>
              </a:lnSpc>
              <a:spcBef>
                <a:spcPts val="1500"/>
              </a:spcBef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Pour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éviter</a:t>
            </a:r>
            <a:r>
              <a:rPr sz="1800" b="1" spc="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une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perte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temps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dés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prise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main du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groupe,</a:t>
            </a:r>
            <a:r>
              <a:rPr sz="1800" b="1" spc="5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former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équipes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distribuer</a:t>
            </a:r>
            <a:r>
              <a:rPr sz="2000" b="1" spc="200" dirty="0">
                <a:latin typeface="Arial"/>
                <a:cs typeface="Arial"/>
              </a:rPr>
              <a:t> </a:t>
            </a:r>
            <a:r>
              <a:rPr sz="2000" b="1" spc="-905" dirty="0">
                <a:latin typeface="Arial"/>
                <a:cs typeface="Arial"/>
              </a:rPr>
              <a:t>des
chasubles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pour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bien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différencier.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Bien</a:t>
            </a:r>
            <a:r>
              <a:rPr sz="1800" b="1" spc="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penser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à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spc="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répétition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lors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exercices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techniques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=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pas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colonne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«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interminable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»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joueurs.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52400" marR="398780" indent="-76200">
              <a:lnSpc>
                <a:spcPct val="100000"/>
              </a:lnSpc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Lors</a:t>
            </a:r>
            <a:r>
              <a:rPr sz="18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des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exercices techniques,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joueurs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doivent</a:t>
            </a:r>
            <a:r>
              <a:rPr sz="1800" b="1" spc="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travailler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autant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temps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pied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droit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que</a:t>
            </a:r>
            <a:r>
              <a:rPr sz="2000" b="1" spc="200" dirty="0">
                <a:latin typeface="Arial"/>
                <a:cs typeface="Arial"/>
              </a:rPr>
              <a:t> </a:t>
            </a:r>
            <a:r>
              <a:rPr sz="2000" b="1" spc="-805" dirty="0">
                <a:latin typeface="Arial"/>
                <a:cs typeface="Arial"/>
              </a:rPr>
              <a:t>pied
gauche.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39065" marR="619125" indent="-62865">
              <a:lnSpc>
                <a:spcPct val="100000"/>
              </a:lnSpc>
              <a:tabLst>
                <a:tab pos="6131560" algn="l"/>
              </a:tabLst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Sur</a:t>
            </a:r>
            <a:r>
              <a:rPr sz="18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l’atelier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«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vivacité »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penser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au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nombre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séries,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répétitions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au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temps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330" dirty="0">
                <a:latin typeface="Arial"/>
                <a:cs typeface="Arial"/>
              </a:rPr>
              <a:t>récupération
entre </a:t>
            </a:r>
            <a:r>
              <a:rPr sz="2000" b="1" dirty="0">
                <a:latin typeface="Arial"/>
                <a:cs typeface="Arial"/>
              </a:rPr>
              <a:t>chaque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passage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environ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fois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temps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travail.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Ex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si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joueurs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fait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sprint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480" dirty="0">
                <a:solidFill>
                  <a:srgbClr val="800000"/>
                </a:solidFill>
                <a:latin typeface="Arial"/>
                <a:cs typeface="Arial"/>
              </a:rPr>
              <a:t>3
secondes,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 il</a:t>
            </a:r>
            <a:r>
              <a:rPr sz="18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ne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pourra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refaire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départ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suivant, avant</a:t>
            </a:r>
            <a:r>
              <a:rPr sz="1800" b="1" spc="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	20x3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=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8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minute.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Entre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exercices</a:t>
            </a:r>
            <a:r>
              <a:rPr sz="1800" b="1" spc="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ou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jeux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permettre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aux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enfants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boire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20979" marR="748665" indent="-82550">
              <a:lnSpc>
                <a:spcPct val="100000"/>
              </a:lnSpc>
              <a:spcBef>
                <a:spcPts val="5"/>
              </a:spcBef>
              <a:tabLst>
                <a:tab pos="1139190" algn="l"/>
              </a:tabLst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matchs de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fin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d’entraînement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ont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des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objectifs ou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des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thèmes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mais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il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faut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toujours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440" dirty="0">
                <a:latin typeface="Arial"/>
                <a:cs typeface="Arial"/>
              </a:rPr>
              <a:t>terminer
par</a:t>
            </a:r>
            <a:r>
              <a:rPr sz="2000" b="1" spc="-25" dirty="0">
                <a:latin typeface="Arial"/>
                <a:cs typeface="Arial"/>
              </a:rPr>
              <a:t> du</a:t>
            </a:r>
            <a:r>
              <a:rPr sz="2000" b="1" dirty="0">
                <a:latin typeface="Arial"/>
                <a:cs typeface="Arial"/>
              </a:rPr>
              <a:t>	jeu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libre.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137392" y="5675376"/>
            <a:ext cx="693420" cy="615950"/>
            <a:chOff x="11137392" y="5675376"/>
            <a:chExt cx="693420" cy="6159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0346" y="5688330"/>
              <a:ext cx="667511" cy="5897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150346" y="5688330"/>
              <a:ext cx="668020" cy="589915"/>
            </a:xfrm>
            <a:custGeom>
              <a:avLst/>
              <a:gdLst/>
              <a:ahLst/>
              <a:cxnLst/>
              <a:rect l="l" t="t" r="r" b="b"/>
              <a:pathLst>
                <a:path w="668020" h="589914">
                  <a:moveTo>
                    <a:pt x="0" y="294894"/>
                  </a:moveTo>
                  <a:lnTo>
                    <a:pt x="3619" y="251316"/>
                  </a:lnTo>
                  <a:lnTo>
                    <a:pt x="14135" y="209724"/>
                  </a:lnTo>
                  <a:lnTo>
                    <a:pt x="31028" y="170574"/>
                  </a:lnTo>
                  <a:lnTo>
                    <a:pt x="53783" y="134321"/>
                  </a:lnTo>
                  <a:lnTo>
                    <a:pt x="81882" y="101422"/>
                  </a:lnTo>
                  <a:lnTo>
                    <a:pt x="114808" y="72332"/>
                  </a:lnTo>
                  <a:lnTo>
                    <a:pt x="152045" y="47509"/>
                  </a:lnTo>
                  <a:lnTo>
                    <a:pt x="193075" y="27408"/>
                  </a:lnTo>
                  <a:lnTo>
                    <a:pt x="237381" y="12485"/>
                  </a:lnTo>
                  <a:lnTo>
                    <a:pt x="284447" y="3197"/>
                  </a:lnTo>
                  <a:lnTo>
                    <a:pt x="333755" y="0"/>
                  </a:lnTo>
                  <a:lnTo>
                    <a:pt x="383064" y="3197"/>
                  </a:lnTo>
                  <a:lnTo>
                    <a:pt x="430130" y="12485"/>
                  </a:lnTo>
                  <a:lnTo>
                    <a:pt x="474436" y="27408"/>
                  </a:lnTo>
                  <a:lnTo>
                    <a:pt x="515466" y="47509"/>
                  </a:lnTo>
                  <a:lnTo>
                    <a:pt x="552703" y="72332"/>
                  </a:lnTo>
                  <a:lnTo>
                    <a:pt x="585629" y="101422"/>
                  </a:lnTo>
                  <a:lnTo>
                    <a:pt x="613728" y="134321"/>
                  </a:lnTo>
                  <a:lnTo>
                    <a:pt x="636483" y="170574"/>
                  </a:lnTo>
                  <a:lnTo>
                    <a:pt x="653376" y="209724"/>
                  </a:lnTo>
                  <a:lnTo>
                    <a:pt x="663892" y="251316"/>
                  </a:lnTo>
                  <a:lnTo>
                    <a:pt x="667511" y="294894"/>
                  </a:lnTo>
                  <a:lnTo>
                    <a:pt x="663892" y="338471"/>
                  </a:lnTo>
                  <a:lnTo>
                    <a:pt x="653376" y="380063"/>
                  </a:lnTo>
                  <a:lnTo>
                    <a:pt x="636483" y="419213"/>
                  </a:lnTo>
                  <a:lnTo>
                    <a:pt x="613728" y="455466"/>
                  </a:lnTo>
                  <a:lnTo>
                    <a:pt x="585629" y="488365"/>
                  </a:lnTo>
                  <a:lnTo>
                    <a:pt x="552703" y="517455"/>
                  </a:lnTo>
                  <a:lnTo>
                    <a:pt x="515466" y="542278"/>
                  </a:lnTo>
                  <a:lnTo>
                    <a:pt x="474436" y="562379"/>
                  </a:lnTo>
                  <a:lnTo>
                    <a:pt x="430130" y="577302"/>
                  </a:lnTo>
                  <a:lnTo>
                    <a:pt x="383064" y="586590"/>
                  </a:lnTo>
                  <a:lnTo>
                    <a:pt x="333755" y="589788"/>
                  </a:lnTo>
                  <a:lnTo>
                    <a:pt x="284447" y="586590"/>
                  </a:lnTo>
                  <a:lnTo>
                    <a:pt x="237381" y="577302"/>
                  </a:lnTo>
                  <a:lnTo>
                    <a:pt x="193075" y="562379"/>
                  </a:lnTo>
                  <a:lnTo>
                    <a:pt x="152045" y="542278"/>
                  </a:lnTo>
                  <a:lnTo>
                    <a:pt x="114808" y="517455"/>
                  </a:lnTo>
                  <a:lnTo>
                    <a:pt x="81882" y="488365"/>
                  </a:lnTo>
                  <a:lnTo>
                    <a:pt x="53783" y="455466"/>
                  </a:lnTo>
                  <a:lnTo>
                    <a:pt x="31028" y="419213"/>
                  </a:lnTo>
                  <a:lnTo>
                    <a:pt x="14135" y="380063"/>
                  </a:lnTo>
                  <a:lnTo>
                    <a:pt x="3619" y="338471"/>
                  </a:lnTo>
                  <a:lnTo>
                    <a:pt x="0" y="294894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338052" y="5745581"/>
            <a:ext cx="291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1247" y="635330"/>
            <a:ext cx="93097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J’ENCADRE,</a:t>
            </a:r>
            <a:r>
              <a:rPr sz="2400" spc="-6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JE</a:t>
            </a:r>
            <a:r>
              <a:rPr sz="24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MANAGE,</a:t>
            </a:r>
            <a:r>
              <a:rPr sz="24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J’ENTRAINE,</a:t>
            </a:r>
            <a:r>
              <a:rPr sz="24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J’ACCOMPAGNE</a:t>
            </a:r>
            <a:endParaRPr sz="2400">
              <a:latin typeface="Arial Black"/>
              <a:cs typeface="Arial Black"/>
            </a:endParaRPr>
          </a:p>
          <a:p>
            <a:pPr marL="101600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une</a:t>
            </a:r>
            <a:r>
              <a:rPr sz="24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équipe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5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endParaRPr sz="2400">
              <a:latin typeface="Arial Black"/>
              <a:cs typeface="Arial Black"/>
            </a:endParaRPr>
          </a:p>
          <a:p>
            <a:pPr marL="99060" algn="ctr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JE</a:t>
            </a:r>
            <a:r>
              <a:rPr sz="2400" spc="-6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DOIS</a:t>
            </a:r>
            <a:r>
              <a:rPr sz="24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ABSOLUMENT</a:t>
            </a:r>
            <a:r>
              <a:rPr sz="24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AVOIR</a:t>
            </a:r>
            <a:r>
              <a:rPr sz="2400" spc="-6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EN</a:t>
            </a:r>
            <a:r>
              <a:rPr sz="24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TÊTE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QUE</a:t>
            </a:r>
            <a:r>
              <a:rPr sz="24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5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3" y="2145792"/>
            <a:ext cx="12167870" cy="702945"/>
          </a:xfrm>
          <a:custGeom>
            <a:avLst/>
            <a:gdLst/>
            <a:ahLst/>
            <a:cxnLst/>
            <a:rect l="l" t="t" r="r" b="b"/>
            <a:pathLst>
              <a:path w="12167870" h="702944">
                <a:moveTo>
                  <a:pt x="0" y="702563"/>
                </a:moveTo>
                <a:lnTo>
                  <a:pt x="12167616" y="702563"/>
                </a:lnTo>
                <a:lnTo>
                  <a:pt x="12167616" y="0"/>
                </a:lnTo>
                <a:lnTo>
                  <a:pt x="0" y="0"/>
                </a:lnTo>
                <a:lnTo>
                  <a:pt x="0" y="702563"/>
                </a:lnTo>
                <a:close/>
              </a:path>
            </a:pathLst>
          </a:custGeom>
          <a:solidFill>
            <a:srgbClr val="030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9292" y="2162632"/>
            <a:ext cx="1116139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Ce</a:t>
            </a:r>
            <a:r>
              <a:rPr sz="20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que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MES</a:t>
            </a:r>
            <a:r>
              <a:rPr sz="20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jeunes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JOUEURS</a:t>
            </a:r>
            <a:r>
              <a:rPr sz="20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VONT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RETENENIR</a:t>
            </a:r>
            <a:r>
              <a:rPr sz="20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mon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exercice</a:t>
            </a:r>
            <a:r>
              <a:rPr sz="20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ma</a:t>
            </a:r>
            <a:r>
              <a:rPr sz="20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séance</a:t>
            </a:r>
            <a:endParaRPr sz="2000">
              <a:latin typeface="Arial Black"/>
              <a:cs typeface="Arial Black"/>
            </a:endParaRPr>
          </a:p>
          <a:p>
            <a:pPr marL="83185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C’EST</a:t>
            </a:r>
            <a:r>
              <a:rPr sz="20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0404" y="3017520"/>
            <a:ext cx="9109075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2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ce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que</a:t>
            </a:r>
            <a:r>
              <a:rPr sz="24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je</a:t>
            </a:r>
            <a:r>
              <a:rPr sz="2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vais</a:t>
            </a:r>
            <a:r>
              <a:rPr sz="24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lui</a:t>
            </a:r>
            <a:r>
              <a:rPr sz="2400" b="1" spc="-4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faire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lire</a:t>
            </a:r>
            <a:r>
              <a:rPr sz="2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(</a:t>
            </a:r>
            <a:r>
              <a:rPr sz="20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Ex</a:t>
            </a:r>
            <a:r>
              <a:rPr sz="20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:</a:t>
            </a:r>
            <a:r>
              <a:rPr sz="20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au</a:t>
            </a:r>
            <a:r>
              <a:rPr sz="20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tableau</a:t>
            </a:r>
            <a:r>
              <a:rPr sz="2000" b="1" spc="-4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noir,</a:t>
            </a:r>
            <a:r>
              <a:rPr sz="20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documents….</a:t>
            </a:r>
            <a:r>
              <a:rPr sz="2000" b="1" spc="-5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303C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8879" y="3627120"/>
            <a:ext cx="9126220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9"/>
              </a:spcBef>
            </a:pP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ce</a:t>
            </a:r>
            <a:r>
              <a:rPr sz="24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que</a:t>
            </a:r>
            <a:r>
              <a:rPr sz="2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je</a:t>
            </a:r>
            <a:r>
              <a:rPr sz="2400" b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vais</a:t>
            </a:r>
            <a:r>
              <a:rPr sz="24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lui</a:t>
            </a:r>
            <a:r>
              <a:rPr sz="2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dire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(Ex</a:t>
            </a:r>
            <a:r>
              <a:rPr sz="20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:</a:t>
            </a:r>
            <a:r>
              <a:rPr sz="20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consignes,</a:t>
            </a:r>
            <a:r>
              <a:rPr sz="20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303C3"/>
                </a:solidFill>
                <a:latin typeface="Arial"/>
                <a:cs typeface="Arial"/>
              </a:rPr>
              <a:t>causerie…)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8879" y="4230623"/>
            <a:ext cx="9116695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2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ce</a:t>
            </a:r>
            <a:r>
              <a:rPr sz="2400" b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que</a:t>
            </a:r>
            <a:r>
              <a:rPr sz="24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je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vais lui</a:t>
            </a:r>
            <a:r>
              <a:rPr sz="24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faire voir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(Ex</a:t>
            </a:r>
            <a:r>
              <a:rPr sz="20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: Je</a:t>
            </a:r>
            <a:r>
              <a:rPr sz="20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303C3"/>
                </a:solidFill>
                <a:latin typeface="Arial"/>
                <a:cs typeface="Arial"/>
              </a:rPr>
              <a:t>démontre…)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0404" y="4808220"/>
            <a:ext cx="9112250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ce</a:t>
            </a:r>
            <a:r>
              <a:rPr sz="24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que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je</a:t>
            </a:r>
            <a:r>
              <a:rPr sz="2400" b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vais</a:t>
            </a:r>
            <a:r>
              <a:rPr sz="24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lui</a:t>
            </a:r>
            <a:r>
              <a:rPr sz="2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faire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faire</a:t>
            </a:r>
            <a:r>
              <a:rPr sz="2400" b="1" spc="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(Ex</a:t>
            </a:r>
            <a:r>
              <a:rPr sz="20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:</a:t>
            </a:r>
            <a:r>
              <a:rPr sz="20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C’est</a:t>
            </a:r>
            <a:r>
              <a:rPr sz="20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le</a:t>
            </a:r>
            <a:r>
              <a:rPr sz="20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joueur</a:t>
            </a:r>
            <a:r>
              <a:rPr sz="20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qui</a:t>
            </a:r>
            <a:r>
              <a:rPr sz="20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agit,</a:t>
            </a:r>
            <a:r>
              <a:rPr sz="20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qui</a:t>
            </a:r>
            <a:r>
              <a:rPr sz="20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fait</a:t>
            </a:r>
            <a:r>
              <a:rPr sz="20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303C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0367" y="3035807"/>
            <a:ext cx="929640" cy="4572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4"/>
              </a:spcBef>
            </a:pPr>
            <a:r>
              <a:rPr sz="2400" spc="-25" dirty="0">
                <a:solidFill>
                  <a:srgbClr val="FF0000"/>
                </a:solidFill>
                <a:latin typeface="Arial Black"/>
                <a:cs typeface="Arial Black"/>
              </a:rPr>
              <a:t>20%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4939" y="3595115"/>
            <a:ext cx="929640" cy="4572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2400" spc="-25" dirty="0">
                <a:solidFill>
                  <a:srgbClr val="FF3300"/>
                </a:solidFill>
                <a:latin typeface="Arial Black"/>
                <a:cs typeface="Arial Black"/>
              </a:rPr>
              <a:t>30%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1036" y="4166615"/>
            <a:ext cx="928369" cy="4572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15"/>
              </a:spcBef>
            </a:pPr>
            <a:r>
              <a:rPr sz="2400" spc="-25" dirty="0">
                <a:solidFill>
                  <a:srgbClr val="009900"/>
                </a:solidFill>
                <a:latin typeface="Arial Black"/>
                <a:cs typeface="Arial Black"/>
              </a:rPr>
              <a:t>50%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5608" y="4750308"/>
            <a:ext cx="928369" cy="4572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266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9"/>
              </a:spcBef>
            </a:pPr>
            <a:r>
              <a:rPr sz="2400" spc="-25" dirty="0">
                <a:solidFill>
                  <a:srgbClr val="006600"/>
                </a:solidFill>
                <a:latin typeface="Arial Black"/>
                <a:cs typeface="Arial Black"/>
              </a:rPr>
              <a:t>90%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5969508"/>
            <a:ext cx="12192000" cy="396240"/>
          </a:xfrm>
          <a:custGeom>
            <a:avLst/>
            <a:gdLst/>
            <a:ahLst/>
            <a:cxnLst/>
            <a:rect l="l" t="t" r="r" b="b"/>
            <a:pathLst>
              <a:path w="12192000" h="396239">
                <a:moveTo>
                  <a:pt x="12192000" y="0"/>
                </a:moveTo>
                <a:lnTo>
                  <a:pt x="0" y="0"/>
                </a:lnTo>
                <a:lnTo>
                  <a:pt x="0" y="396239"/>
                </a:lnTo>
                <a:lnTo>
                  <a:pt x="12192000" y="3962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30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32941" y="5412256"/>
            <a:ext cx="9324975" cy="90551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430530" algn="ctr">
              <a:lnSpc>
                <a:spcPct val="100000"/>
              </a:lnSpc>
              <a:spcBef>
                <a:spcPts val="994"/>
              </a:spcBef>
            </a:pPr>
            <a:r>
              <a:rPr sz="2400" spc="-40" dirty="0">
                <a:solidFill>
                  <a:srgbClr val="800000"/>
                </a:solidFill>
                <a:latin typeface="Arial Black"/>
                <a:cs typeface="Arial Black"/>
              </a:rPr>
              <a:t>RESULTAT</a:t>
            </a:r>
            <a:r>
              <a:rPr sz="2400" spc="-1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5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endParaRPr sz="2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JE</a:t>
            </a:r>
            <a:r>
              <a:rPr sz="2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METS</a:t>
            </a:r>
            <a:r>
              <a:rPr sz="20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mes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joueurs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20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PLUS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RAPIDEMENT</a:t>
            </a:r>
            <a:r>
              <a:rPr sz="20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POSSIBLE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ACTION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379964" y="1188719"/>
            <a:ext cx="769620" cy="681355"/>
            <a:chOff x="10379964" y="1188719"/>
            <a:chExt cx="769620" cy="68135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2918" y="1201673"/>
              <a:ext cx="743711" cy="6553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392918" y="1201673"/>
              <a:ext cx="744220" cy="655320"/>
            </a:xfrm>
            <a:custGeom>
              <a:avLst/>
              <a:gdLst/>
              <a:ahLst/>
              <a:cxnLst/>
              <a:rect l="l" t="t" r="r" b="b"/>
              <a:pathLst>
                <a:path w="744220" h="655319">
                  <a:moveTo>
                    <a:pt x="0" y="327660"/>
                  </a:moveTo>
                  <a:lnTo>
                    <a:pt x="3394" y="283195"/>
                  </a:lnTo>
                  <a:lnTo>
                    <a:pt x="13283" y="240550"/>
                  </a:lnTo>
                  <a:lnTo>
                    <a:pt x="29223" y="200114"/>
                  </a:lnTo>
                  <a:lnTo>
                    <a:pt x="50771" y="162277"/>
                  </a:lnTo>
                  <a:lnTo>
                    <a:pt x="77484" y="127431"/>
                  </a:lnTo>
                  <a:lnTo>
                    <a:pt x="108918" y="95964"/>
                  </a:lnTo>
                  <a:lnTo>
                    <a:pt x="144630" y="68268"/>
                  </a:lnTo>
                  <a:lnTo>
                    <a:pt x="184178" y="44732"/>
                  </a:lnTo>
                  <a:lnTo>
                    <a:pt x="227117" y="25747"/>
                  </a:lnTo>
                  <a:lnTo>
                    <a:pt x="273005" y="11703"/>
                  </a:lnTo>
                  <a:lnTo>
                    <a:pt x="321399" y="2990"/>
                  </a:lnTo>
                  <a:lnTo>
                    <a:pt x="371855" y="0"/>
                  </a:lnTo>
                  <a:lnTo>
                    <a:pt x="422312" y="2990"/>
                  </a:lnTo>
                  <a:lnTo>
                    <a:pt x="470706" y="11703"/>
                  </a:lnTo>
                  <a:lnTo>
                    <a:pt x="516594" y="25747"/>
                  </a:lnTo>
                  <a:lnTo>
                    <a:pt x="559533" y="44732"/>
                  </a:lnTo>
                  <a:lnTo>
                    <a:pt x="599081" y="68268"/>
                  </a:lnTo>
                  <a:lnTo>
                    <a:pt x="634793" y="95964"/>
                  </a:lnTo>
                  <a:lnTo>
                    <a:pt x="666227" y="127431"/>
                  </a:lnTo>
                  <a:lnTo>
                    <a:pt x="692940" y="162277"/>
                  </a:lnTo>
                  <a:lnTo>
                    <a:pt x="714488" y="200114"/>
                  </a:lnTo>
                  <a:lnTo>
                    <a:pt x="730428" y="240550"/>
                  </a:lnTo>
                  <a:lnTo>
                    <a:pt x="740317" y="283195"/>
                  </a:lnTo>
                  <a:lnTo>
                    <a:pt x="743711" y="327660"/>
                  </a:lnTo>
                  <a:lnTo>
                    <a:pt x="740317" y="372124"/>
                  </a:lnTo>
                  <a:lnTo>
                    <a:pt x="730428" y="414769"/>
                  </a:lnTo>
                  <a:lnTo>
                    <a:pt x="714488" y="455205"/>
                  </a:lnTo>
                  <a:lnTo>
                    <a:pt x="692940" y="493042"/>
                  </a:lnTo>
                  <a:lnTo>
                    <a:pt x="666227" y="527888"/>
                  </a:lnTo>
                  <a:lnTo>
                    <a:pt x="634793" y="559355"/>
                  </a:lnTo>
                  <a:lnTo>
                    <a:pt x="599081" y="587051"/>
                  </a:lnTo>
                  <a:lnTo>
                    <a:pt x="559533" y="610587"/>
                  </a:lnTo>
                  <a:lnTo>
                    <a:pt x="516594" y="629572"/>
                  </a:lnTo>
                  <a:lnTo>
                    <a:pt x="470706" y="643616"/>
                  </a:lnTo>
                  <a:lnTo>
                    <a:pt x="422312" y="652329"/>
                  </a:lnTo>
                  <a:lnTo>
                    <a:pt x="371855" y="655320"/>
                  </a:lnTo>
                  <a:lnTo>
                    <a:pt x="321399" y="652329"/>
                  </a:lnTo>
                  <a:lnTo>
                    <a:pt x="273005" y="643616"/>
                  </a:lnTo>
                  <a:lnTo>
                    <a:pt x="227117" y="629572"/>
                  </a:lnTo>
                  <a:lnTo>
                    <a:pt x="184178" y="610587"/>
                  </a:lnTo>
                  <a:lnTo>
                    <a:pt x="144630" y="587051"/>
                  </a:lnTo>
                  <a:lnTo>
                    <a:pt x="108918" y="559355"/>
                  </a:lnTo>
                  <a:lnTo>
                    <a:pt x="77484" y="527888"/>
                  </a:lnTo>
                  <a:lnTo>
                    <a:pt x="50771" y="493042"/>
                  </a:lnTo>
                  <a:lnTo>
                    <a:pt x="29223" y="455205"/>
                  </a:lnTo>
                  <a:lnTo>
                    <a:pt x="13283" y="414769"/>
                  </a:lnTo>
                  <a:lnTo>
                    <a:pt x="3394" y="372124"/>
                  </a:lnTo>
                  <a:lnTo>
                    <a:pt x="0" y="32766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619358" y="1290065"/>
            <a:ext cx="2914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67</a:t>
            </a:fld>
            <a:endParaRPr spc="-25" dirty="0"/>
          </a:p>
        </p:txBody>
      </p:sp>
      <p:sp>
        <p:nvSpPr>
          <p:cNvPr id="19" name="object 19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4939" y="1935479"/>
            <a:ext cx="8996680" cy="3820795"/>
            <a:chOff x="1424939" y="1935479"/>
            <a:chExt cx="8996680" cy="3820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0941" y="1951481"/>
              <a:ext cx="8964167" cy="37886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0941" y="1951481"/>
              <a:ext cx="8964295" cy="3789045"/>
            </a:xfrm>
            <a:custGeom>
              <a:avLst/>
              <a:gdLst/>
              <a:ahLst/>
              <a:cxnLst/>
              <a:rect l="l" t="t" r="r" b="b"/>
              <a:pathLst>
                <a:path w="8964295" h="3789045">
                  <a:moveTo>
                    <a:pt x="0" y="631443"/>
                  </a:moveTo>
                  <a:lnTo>
                    <a:pt x="1731" y="584317"/>
                  </a:lnTo>
                  <a:lnTo>
                    <a:pt x="6846" y="538132"/>
                  </a:lnTo>
                  <a:lnTo>
                    <a:pt x="15221" y="493010"/>
                  </a:lnTo>
                  <a:lnTo>
                    <a:pt x="26734" y="449072"/>
                  </a:lnTo>
                  <a:lnTo>
                    <a:pt x="41263" y="406442"/>
                  </a:lnTo>
                  <a:lnTo>
                    <a:pt x="58687" y="365240"/>
                  </a:lnTo>
                  <a:lnTo>
                    <a:pt x="78882" y="325590"/>
                  </a:lnTo>
                  <a:lnTo>
                    <a:pt x="101728" y="287613"/>
                  </a:lnTo>
                  <a:lnTo>
                    <a:pt x="127101" y="251432"/>
                  </a:lnTo>
                  <a:lnTo>
                    <a:pt x="154880" y="217168"/>
                  </a:lnTo>
                  <a:lnTo>
                    <a:pt x="184943" y="184943"/>
                  </a:lnTo>
                  <a:lnTo>
                    <a:pt x="217168" y="154880"/>
                  </a:lnTo>
                  <a:lnTo>
                    <a:pt x="251432" y="127101"/>
                  </a:lnTo>
                  <a:lnTo>
                    <a:pt x="287613" y="101728"/>
                  </a:lnTo>
                  <a:lnTo>
                    <a:pt x="325590" y="78882"/>
                  </a:lnTo>
                  <a:lnTo>
                    <a:pt x="365240" y="58687"/>
                  </a:lnTo>
                  <a:lnTo>
                    <a:pt x="406442" y="41263"/>
                  </a:lnTo>
                  <a:lnTo>
                    <a:pt x="449072" y="26734"/>
                  </a:lnTo>
                  <a:lnTo>
                    <a:pt x="493010" y="15221"/>
                  </a:lnTo>
                  <a:lnTo>
                    <a:pt x="538132" y="6846"/>
                  </a:lnTo>
                  <a:lnTo>
                    <a:pt x="584317" y="1731"/>
                  </a:lnTo>
                  <a:lnTo>
                    <a:pt x="631444" y="0"/>
                  </a:lnTo>
                  <a:lnTo>
                    <a:pt x="8332724" y="0"/>
                  </a:lnTo>
                  <a:lnTo>
                    <a:pt x="8379850" y="1731"/>
                  </a:lnTo>
                  <a:lnTo>
                    <a:pt x="8426035" y="6846"/>
                  </a:lnTo>
                  <a:lnTo>
                    <a:pt x="8471157" y="15221"/>
                  </a:lnTo>
                  <a:lnTo>
                    <a:pt x="8515095" y="26734"/>
                  </a:lnTo>
                  <a:lnTo>
                    <a:pt x="8557725" y="41263"/>
                  </a:lnTo>
                  <a:lnTo>
                    <a:pt x="8598927" y="58687"/>
                  </a:lnTo>
                  <a:lnTo>
                    <a:pt x="8638577" y="78882"/>
                  </a:lnTo>
                  <a:lnTo>
                    <a:pt x="8676554" y="101728"/>
                  </a:lnTo>
                  <a:lnTo>
                    <a:pt x="8712735" y="127101"/>
                  </a:lnTo>
                  <a:lnTo>
                    <a:pt x="8746999" y="154880"/>
                  </a:lnTo>
                  <a:lnTo>
                    <a:pt x="8779224" y="184943"/>
                  </a:lnTo>
                  <a:lnTo>
                    <a:pt x="8809287" y="217168"/>
                  </a:lnTo>
                  <a:lnTo>
                    <a:pt x="8837066" y="251432"/>
                  </a:lnTo>
                  <a:lnTo>
                    <a:pt x="8862439" y="287613"/>
                  </a:lnTo>
                  <a:lnTo>
                    <a:pt x="8885285" y="325590"/>
                  </a:lnTo>
                  <a:lnTo>
                    <a:pt x="8905480" y="365240"/>
                  </a:lnTo>
                  <a:lnTo>
                    <a:pt x="8922904" y="406442"/>
                  </a:lnTo>
                  <a:lnTo>
                    <a:pt x="8937433" y="449072"/>
                  </a:lnTo>
                  <a:lnTo>
                    <a:pt x="8948946" y="493010"/>
                  </a:lnTo>
                  <a:lnTo>
                    <a:pt x="8957321" y="538132"/>
                  </a:lnTo>
                  <a:lnTo>
                    <a:pt x="8962436" y="584317"/>
                  </a:lnTo>
                  <a:lnTo>
                    <a:pt x="8964167" y="631443"/>
                  </a:lnTo>
                  <a:lnTo>
                    <a:pt x="8964167" y="3157219"/>
                  </a:lnTo>
                  <a:lnTo>
                    <a:pt x="8962436" y="3204346"/>
                  </a:lnTo>
                  <a:lnTo>
                    <a:pt x="8957321" y="3250531"/>
                  </a:lnTo>
                  <a:lnTo>
                    <a:pt x="8948946" y="3295653"/>
                  </a:lnTo>
                  <a:lnTo>
                    <a:pt x="8937433" y="3339591"/>
                  </a:lnTo>
                  <a:lnTo>
                    <a:pt x="8922904" y="3382221"/>
                  </a:lnTo>
                  <a:lnTo>
                    <a:pt x="8905480" y="3423423"/>
                  </a:lnTo>
                  <a:lnTo>
                    <a:pt x="8885285" y="3463073"/>
                  </a:lnTo>
                  <a:lnTo>
                    <a:pt x="8862439" y="3501050"/>
                  </a:lnTo>
                  <a:lnTo>
                    <a:pt x="8837066" y="3537231"/>
                  </a:lnTo>
                  <a:lnTo>
                    <a:pt x="8809287" y="3571495"/>
                  </a:lnTo>
                  <a:lnTo>
                    <a:pt x="8779224" y="3603720"/>
                  </a:lnTo>
                  <a:lnTo>
                    <a:pt x="8746999" y="3633783"/>
                  </a:lnTo>
                  <a:lnTo>
                    <a:pt x="8712735" y="3661562"/>
                  </a:lnTo>
                  <a:lnTo>
                    <a:pt x="8676554" y="3686935"/>
                  </a:lnTo>
                  <a:lnTo>
                    <a:pt x="8638577" y="3709781"/>
                  </a:lnTo>
                  <a:lnTo>
                    <a:pt x="8598927" y="3729976"/>
                  </a:lnTo>
                  <a:lnTo>
                    <a:pt x="8557725" y="3747400"/>
                  </a:lnTo>
                  <a:lnTo>
                    <a:pt x="8515095" y="3761929"/>
                  </a:lnTo>
                  <a:lnTo>
                    <a:pt x="8471157" y="3773442"/>
                  </a:lnTo>
                  <a:lnTo>
                    <a:pt x="8426035" y="3781817"/>
                  </a:lnTo>
                  <a:lnTo>
                    <a:pt x="8379850" y="3786932"/>
                  </a:lnTo>
                  <a:lnTo>
                    <a:pt x="8332724" y="3788664"/>
                  </a:lnTo>
                  <a:lnTo>
                    <a:pt x="631444" y="3788664"/>
                  </a:lnTo>
                  <a:lnTo>
                    <a:pt x="584317" y="3786932"/>
                  </a:lnTo>
                  <a:lnTo>
                    <a:pt x="538132" y="3781817"/>
                  </a:lnTo>
                  <a:lnTo>
                    <a:pt x="493010" y="3773442"/>
                  </a:lnTo>
                  <a:lnTo>
                    <a:pt x="449072" y="3761929"/>
                  </a:lnTo>
                  <a:lnTo>
                    <a:pt x="406442" y="3747400"/>
                  </a:lnTo>
                  <a:lnTo>
                    <a:pt x="365240" y="3729976"/>
                  </a:lnTo>
                  <a:lnTo>
                    <a:pt x="325590" y="3709781"/>
                  </a:lnTo>
                  <a:lnTo>
                    <a:pt x="287613" y="3686935"/>
                  </a:lnTo>
                  <a:lnTo>
                    <a:pt x="251432" y="3661562"/>
                  </a:lnTo>
                  <a:lnTo>
                    <a:pt x="217168" y="3633783"/>
                  </a:lnTo>
                  <a:lnTo>
                    <a:pt x="184943" y="3603720"/>
                  </a:lnTo>
                  <a:lnTo>
                    <a:pt x="154880" y="3571495"/>
                  </a:lnTo>
                  <a:lnTo>
                    <a:pt x="127101" y="3537231"/>
                  </a:lnTo>
                  <a:lnTo>
                    <a:pt x="101728" y="3501050"/>
                  </a:lnTo>
                  <a:lnTo>
                    <a:pt x="78882" y="3463073"/>
                  </a:lnTo>
                  <a:lnTo>
                    <a:pt x="58687" y="3423423"/>
                  </a:lnTo>
                  <a:lnTo>
                    <a:pt x="41263" y="3382221"/>
                  </a:lnTo>
                  <a:lnTo>
                    <a:pt x="26734" y="3339591"/>
                  </a:lnTo>
                  <a:lnTo>
                    <a:pt x="15221" y="3295653"/>
                  </a:lnTo>
                  <a:lnTo>
                    <a:pt x="6846" y="3250531"/>
                  </a:lnTo>
                  <a:lnTo>
                    <a:pt x="1731" y="3204346"/>
                  </a:lnTo>
                  <a:lnTo>
                    <a:pt x="0" y="3157219"/>
                  </a:lnTo>
                  <a:lnTo>
                    <a:pt x="0" y="631443"/>
                  </a:lnTo>
                  <a:close/>
                </a:path>
              </a:pathLst>
            </a:custGeom>
            <a:ln w="3200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7671" y="2997707"/>
              <a:ext cx="647700" cy="647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8651" y="3032759"/>
              <a:ext cx="647700" cy="6477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43939" y="733044"/>
            <a:ext cx="9756775" cy="1125220"/>
            <a:chOff x="1043939" y="733044"/>
            <a:chExt cx="9756775" cy="1125220"/>
          </a:xfrm>
        </p:grpSpPr>
        <p:sp>
          <p:nvSpPr>
            <p:cNvPr id="8" name="object 8"/>
            <p:cNvSpPr/>
            <p:nvPr/>
          </p:nvSpPr>
          <p:spPr>
            <a:xfrm>
              <a:off x="1070609" y="759714"/>
              <a:ext cx="9703435" cy="1071880"/>
            </a:xfrm>
            <a:custGeom>
              <a:avLst/>
              <a:gdLst/>
              <a:ahLst/>
              <a:cxnLst/>
              <a:rect l="l" t="t" r="r" b="b"/>
              <a:pathLst>
                <a:path w="9703435" h="1071880">
                  <a:moveTo>
                    <a:pt x="9524746" y="0"/>
                  </a:moveTo>
                  <a:lnTo>
                    <a:pt x="178562" y="0"/>
                  </a:lnTo>
                  <a:lnTo>
                    <a:pt x="131093" y="6374"/>
                  </a:lnTo>
                  <a:lnTo>
                    <a:pt x="88439" y="24365"/>
                  </a:lnTo>
                  <a:lnTo>
                    <a:pt x="52300" y="52276"/>
                  </a:lnTo>
                  <a:lnTo>
                    <a:pt x="24379" y="88410"/>
                  </a:lnTo>
                  <a:lnTo>
                    <a:pt x="6378" y="131071"/>
                  </a:lnTo>
                  <a:lnTo>
                    <a:pt x="0" y="178562"/>
                  </a:lnTo>
                  <a:lnTo>
                    <a:pt x="0" y="892810"/>
                  </a:lnTo>
                  <a:lnTo>
                    <a:pt x="6378" y="940300"/>
                  </a:lnTo>
                  <a:lnTo>
                    <a:pt x="24379" y="982961"/>
                  </a:lnTo>
                  <a:lnTo>
                    <a:pt x="52300" y="1019095"/>
                  </a:lnTo>
                  <a:lnTo>
                    <a:pt x="88439" y="1047006"/>
                  </a:lnTo>
                  <a:lnTo>
                    <a:pt x="131093" y="1064997"/>
                  </a:lnTo>
                  <a:lnTo>
                    <a:pt x="178562" y="1071372"/>
                  </a:lnTo>
                  <a:lnTo>
                    <a:pt x="9524746" y="1071372"/>
                  </a:lnTo>
                  <a:lnTo>
                    <a:pt x="9572236" y="1064997"/>
                  </a:lnTo>
                  <a:lnTo>
                    <a:pt x="9614897" y="1047006"/>
                  </a:lnTo>
                  <a:lnTo>
                    <a:pt x="9651031" y="1019095"/>
                  </a:lnTo>
                  <a:lnTo>
                    <a:pt x="9678942" y="982961"/>
                  </a:lnTo>
                  <a:lnTo>
                    <a:pt x="9696933" y="940300"/>
                  </a:lnTo>
                  <a:lnTo>
                    <a:pt x="9703308" y="892810"/>
                  </a:lnTo>
                  <a:lnTo>
                    <a:pt x="9703308" y="178562"/>
                  </a:lnTo>
                  <a:lnTo>
                    <a:pt x="9696933" y="131071"/>
                  </a:lnTo>
                  <a:lnTo>
                    <a:pt x="9678942" y="88410"/>
                  </a:lnTo>
                  <a:lnTo>
                    <a:pt x="9651031" y="52276"/>
                  </a:lnTo>
                  <a:lnTo>
                    <a:pt x="9614897" y="24365"/>
                  </a:lnTo>
                  <a:lnTo>
                    <a:pt x="9572236" y="6374"/>
                  </a:lnTo>
                  <a:lnTo>
                    <a:pt x="9524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0609" y="759714"/>
              <a:ext cx="9703435" cy="1071880"/>
            </a:xfrm>
            <a:custGeom>
              <a:avLst/>
              <a:gdLst/>
              <a:ahLst/>
              <a:cxnLst/>
              <a:rect l="l" t="t" r="r" b="b"/>
              <a:pathLst>
                <a:path w="9703435" h="1071880">
                  <a:moveTo>
                    <a:pt x="0" y="178562"/>
                  </a:moveTo>
                  <a:lnTo>
                    <a:pt x="6378" y="131071"/>
                  </a:lnTo>
                  <a:lnTo>
                    <a:pt x="24379" y="88410"/>
                  </a:lnTo>
                  <a:lnTo>
                    <a:pt x="52300" y="52276"/>
                  </a:lnTo>
                  <a:lnTo>
                    <a:pt x="88439" y="24365"/>
                  </a:lnTo>
                  <a:lnTo>
                    <a:pt x="131093" y="6374"/>
                  </a:lnTo>
                  <a:lnTo>
                    <a:pt x="178562" y="0"/>
                  </a:lnTo>
                  <a:lnTo>
                    <a:pt x="9524746" y="0"/>
                  </a:lnTo>
                  <a:lnTo>
                    <a:pt x="9572236" y="6374"/>
                  </a:lnTo>
                  <a:lnTo>
                    <a:pt x="9614897" y="24365"/>
                  </a:lnTo>
                  <a:lnTo>
                    <a:pt x="9651031" y="52276"/>
                  </a:lnTo>
                  <a:lnTo>
                    <a:pt x="9678942" y="88410"/>
                  </a:lnTo>
                  <a:lnTo>
                    <a:pt x="9696933" y="131071"/>
                  </a:lnTo>
                  <a:lnTo>
                    <a:pt x="9703308" y="178562"/>
                  </a:lnTo>
                  <a:lnTo>
                    <a:pt x="9703308" y="892810"/>
                  </a:lnTo>
                  <a:lnTo>
                    <a:pt x="9696933" y="940300"/>
                  </a:lnTo>
                  <a:lnTo>
                    <a:pt x="9678942" y="982961"/>
                  </a:lnTo>
                  <a:lnTo>
                    <a:pt x="9651031" y="1019095"/>
                  </a:lnTo>
                  <a:lnTo>
                    <a:pt x="9614897" y="1047006"/>
                  </a:lnTo>
                  <a:lnTo>
                    <a:pt x="9572236" y="1064997"/>
                  </a:lnTo>
                  <a:lnTo>
                    <a:pt x="9524746" y="1071372"/>
                  </a:lnTo>
                  <a:lnTo>
                    <a:pt x="178562" y="1071372"/>
                  </a:lnTo>
                  <a:lnTo>
                    <a:pt x="131093" y="1064997"/>
                  </a:lnTo>
                  <a:lnTo>
                    <a:pt x="88439" y="1047006"/>
                  </a:lnTo>
                  <a:lnTo>
                    <a:pt x="52300" y="1019095"/>
                  </a:lnTo>
                  <a:lnTo>
                    <a:pt x="24379" y="982961"/>
                  </a:lnTo>
                  <a:lnTo>
                    <a:pt x="6378" y="940300"/>
                  </a:lnTo>
                  <a:lnTo>
                    <a:pt x="0" y="892810"/>
                  </a:lnTo>
                  <a:lnTo>
                    <a:pt x="0" y="178562"/>
                  </a:lnTo>
                  <a:close/>
                </a:path>
              </a:pathLst>
            </a:custGeom>
            <a:ln w="53340">
              <a:solidFill>
                <a:srgbClr val="030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294376" y="5971032"/>
            <a:ext cx="771525" cy="681355"/>
            <a:chOff x="5294376" y="5971032"/>
            <a:chExt cx="771525" cy="68135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7330" y="5983986"/>
              <a:ext cx="745236" cy="6553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07330" y="5983986"/>
              <a:ext cx="745490" cy="655320"/>
            </a:xfrm>
            <a:custGeom>
              <a:avLst/>
              <a:gdLst/>
              <a:ahLst/>
              <a:cxnLst/>
              <a:rect l="l" t="t" r="r" b="b"/>
              <a:pathLst>
                <a:path w="745489" h="655320">
                  <a:moveTo>
                    <a:pt x="0" y="327659"/>
                  </a:moveTo>
                  <a:lnTo>
                    <a:pt x="3402" y="283198"/>
                  </a:lnTo>
                  <a:lnTo>
                    <a:pt x="13313" y="240554"/>
                  </a:lnTo>
                  <a:lnTo>
                    <a:pt x="29289" y="200119"/>
                  </a:lnTo>
                  <a:lnTo>
                    <a:pt x="50884" y="162283"/>
                  </a:lnTo>
                  <a:lnTo>
                    <a:pt x="77655" y="127436"/>
                  </a:lnTo>
                  <a:lnTo>
                    <a:pt x="109156" y="95969"/>
                  </a:lnTo>
                  <a:lnTo>
                    <a:pt x="144944" y="68271"/>
                  </a:lnTo>
                  <a:lnTo>
                    <a:pt x="184573" y="44735"/>
                  </a:lnTo>
                  <a:lnTo>
                    <a:pt x="227599" y="25749"/>
                  </a:lnTo>
                  <a:lnTo>
                    <a:pt x="273579" y="11704"/>
                  </a:lnTo>
                  <a:lnTo>
                    <a:pt x="322066" y="2991"/>
                  </a:lnTo>
                  <a:lnTo>
                    <a:pt x="372618" y="0"/>
                  </a:lnTo>
                  <a:lnTo>
                    <a:pt x="423169" y="2991"/>
                  </a:lnTo>
                  <a:lnTo>
                    <a:pt x="471656" y="11704"/>
                  </a:lnTo>
                  <a:lnTo>
                    <a:pt x="517636" y="25749"/>
                  </a:lnTo>
                  <a:lnTo>
                    <a:pt x="560662" y="44735"/>
                  </a:lnTo>
                  <a:lnTo>
                    <a:pt x="600291" y="68271"/>
                  </a:lnTo>
                  <a:lnTo>
                    <a:pt x="636079" y="95969"/>
                  </a:lnTo>
                  <a:lnTo>
                    <a:pt x="667580" y="127436"/>
                  </a:lnTo>
                  <a:lnTo>
                    <a:pt x="694351" y="162283"/>
                  </a:lnTo>
                  <a:lnTo>
                    <a:pt x="715946" y="200119"/>
                  </a:lnTo>
                  <a:lnTo>
                    <a:pt x="731922" y="240554"/>
                  </a:lnTo>
                  <a:lnTo>
                    <a:pt x="741833" y="283198"/>
                  </a:lnTo>
                  <a:lnTo>
                    <a:pt x="745236" y="327659"/>
                  </a:lnTo>
                  <a:lnTo>
                    <a:pt x="741833" y="372121"/>
                  </a:lnTo>
                  <a:lnTo>
                    <a:pt x="731922" y="414765"/>
                  </a:lnTo>
                  <a:lnTo>
                    <a:pt x="715946" y="455200"/>
                  </a:lnTo>
                  <a:lnTo>
                    <a:pt x="694351" y="493036"/>
                  </a:lnTo>
                  <a:lnTo>
                    <a:pt x="667580" y="527883"/>
                  </a:lnTo>
                  <a:lnTo>
                    <a:pt x="636079" y="559350"/>
                  </a:lnTo>
                  <a:lnTo>
                    <a:pt x="600291" y="587048"/>
                  </a:lnTo>
                  <a:lnTo>
                    <a:pt x="560662" y="610584"/>
                  </a:lnTo>
                  <a:lnTo>
                    <a:pt x="517636" y="629570"/>
                  </a:lnTo>
                  <a:lnTo>
                    <a:pt x="471656" y="643615"/>
                  </a:lnTo>
                  <a:lnTo>
                    <a:pt x="423169" y="652328"/>
                  </a:lnTo>
                  <a:lnTo>
                    <a:pt x="372618" y="655319"/>
                  </a:lnTo>
                  <a:lnTo>
                    <a:pt x="322066" y="652328"/>
                  </a:lnTo>
                  <a:lnTo>
                    <a:pt x="273579" y="643615"/>
                  </a:lnTo>
                  <a:lnTo>
                    <a:pt x="227599" y="629570"/>
                  </a:lnTo>
                  <a:lnTo>
                    <a:pt x="184573" y="610584"/>
                  </a:lnTo>
                  <a:lnTo>
                    <a:pt x="144944" y="587048"/>
                  </a:lnTo>
                  <a:lnTo>
                    <a:pt x="109156" y="559350"/>
                  </a:lnTo>
                  <a:lnTo>
                    <a:pt x="77655" y="527883"/>
                  </a:lnTo>
                  <a:lnTo>
                    <a:pt x="50884" y="493036"/>
                  </a:lnTo>
                  <a:lnTo>
                    <a:pt x="29289" y="455200"/>
                  </a:lnTo>
                  <a:lnTo>
                    <a:pt x="13313" y="414765"/>
                  </a:lnTo>
                  <a:lnTo>
                    <a:pt x="3402" y="372121"/>
                  </a:lnTo>
                  <a:lnTo>
                    <a:pt x="0" y="327659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33771" y="6074155"/>
            <a:ext cx="291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68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11883" y="1028776"/>
            <a:ext cx="8618220" cy="5043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28840" algn="l"/>
              </a:tabLst>
            </a:pPr>
            <a:r>
              <a:rPr sz="3000" dirty="0">
                <a:solidFill>
                  <a:srgbClr val="0303C3"/>
                </a:solidFill>
                <a:latin typeface="Arial Black"/>
                <a:cs typeface="Arial Black"/>
              </a:rPr>
              <a:t>Une</a:t>
            </a:r>
            <a:r>
              <a:rPr sz="3000" spc="-25" dirty="0">
                <a:solidFill>
                  <a:srgbClr val="0303C3"/>
                </a:solidFill>
                <a:latin typeface="Arial Black"/>
                <a:cs typeface="Arial Black"/>
              </a:rPr>
              <a:t> </a:t>
            </a:r>
            <a:r>
              <a:rPr sz="3000" dirty="0">
                <a:solidFill>
                  <a:srgbClr val="0303C3"/>
                </a:solidFill>
                <a:latin typeface="Arial Black"/>
                <a:cs typeface="Arial Black"/>
              </a:rPr>
              <a:t>de</a:t>
            </a:r>
            <a:r>
              <a:rPr sz="3000" spc="-10" dirty="0">
                <a:solidFill>
                  <a:srgbClr val="0303C3"/>
                </a:solidFill>
                <a:latin typeface="Arial Black"/>
                <a:cs typeface="Arial Black"/>
              </a:rPr>
              <a:t> </a:t>
            </a:r>
            <a:r>
              <a:rPr sz="3000" dirty="0">
                <a:solidFill>
                  <a:srgbClr val="0303C3"/>
                </a:solidFill>
                <a:latin typeface="Arial Black"/>
                <a:cs typeface="Arial Black"/>
              </a:rPr>
              <a:t>nos</a:t>
            </a:r>
            <a:r>
              <a:rPr sz="3000" spc="-30" dirty="0">
                <a:solidFill>
                  <a:srgbClr val="0303C3"/>
                </a:solidFill>
                <a:latin typeface="Arial Black"/>
                <a:cs typeface="Arial Black"/>
              </a:rPr>
              <a:t> </a:t>
            </a:r>
            <a:r>
              <a:rPr sz="3000" dirty="0">
                <a:solidFill>
                  <a:srgbClr val="0303C3"/>
                </a:solidFill>
                <a:latin typeface="Arial Black"/>
                <a:cs typeface="Arial Black"/>
              </a:rPr>
              <a:t>GRANDES</a:t>
            </a:r>
            <a:r>
              <a:rPr sz="3000" spc="10" dirty="0">
                <a:solidFill>
                  <a:srgbClr val="0303C3"/>
                </a:solidFill>
                <a:latin typeface="Arial Black"/>
                <a:cs typeface="Arial Black"/>
              </a:rPr>
              <a:t> </a:t>
            </a:r>
            <a:r>
              <a:rPr sz="3000" spc="-10" dirty="0">
                <a:solidFill>
                  <a:srgbClr val="0303C3"/>
                </a:solidFill>
                <a:latin typeface="Arial Black"/>
                <a:cs typeface="Arial Black"/>
              </a:rPr>
              <a:t>PRIORITES</a:t>
            </a:r>
            <a:r>
              <a:rPr sz="3000" dirty="0">
                <a:solidFill>
                  <a:srgbClr val="0303C3"/>
                </a:solidFill>
                <a:latin typeface="Arial Black"/>
                <a:cs typeface="Arial Black"/>
              </a:rPr>
              <a:t>	au</a:t>
            </a:r>
            <a:r>
              <a:rPr sz="3000" spc="-5" dirty="0">
                <a:solidFill>
                  <a:srgbClr val="0303C3"/>
                </a:solidFill>
                <a:latin typeface="Arial Black"/>
                <a:cs typeface="Arial Black"/>
              </a:rPr>
              <a:t> </a:t>
            </a:r>
            <a:r>
              <a:rPr lang="fr-FR" sz="3000" spc="-25" dirty="0" smtClean="0">
                <a:solidFill>
                  <a:srgbClr val="0303C3"/>
                </a:solidFill>
                <a:latin typeface="Arial Black"/>
                <a:cs typeface="Arial Black"/>
              </a:rPr>
              <a:t>ES3M</a:t>
            </a:r>
            <a:endParaRPr sz="30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 dirty="0">
              <a:latin typeface="Arial Black"/>
              <a:cs typeface="Arial Black"/>
            </a:endParaRPr>
          </a:p>
          <a:p>
            <a:pPr marL="2200910" marR="2188845" indent="1165225">
              <a:lnSpc>
                <a:spcPct val="147800"/>
              </a:lnSpc>
              <a:spcBef>
                <a:spcPts val="5"/>
              </a:spcBef>
              <a:tabLst>
                <a:tab pos="3937635" algn="l"/>
              </a:tabLst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-	</a:t>
            </a:r>
            <a:r>
              <a:rPr sz="4000" spc="-1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4000" spc="-1839" dirty="0">
                <a:solidFill>
                  <a:srgbClr val="FFFFFF"/>
                </a:solidFill>
                <a:latin typeface="Arial Black"/>
                <a:cs typeface="Arial Black"/>
              </a:rPr>
              <a:t>-
</a:t>
            </a:r>
            <a:r>
              <a:rPr sz="4000" spc="-205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4000" spc="-1839" dirty="0">
                <a:solidFill>
                  <a:srgbClr val="FFFFFF"/>
                </a:solidFill>
                <a:latin typeface="Arial Black"/>
                <a:cs typeface="Arial Black"/>
              </a:rPr>
              <a:t>’IMPO</a:t>
            </a:r>
            <a:r>
              <a:rPr sz="4000" spc="-1889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4000" spc="-212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4000" spc="-1839" dirty="0">
                <a:solidFill>
                  <a:srgbClr val="FFFFFF"/>
                </a:solidFill>
                <a:latin typeface="Arial Black"/>
                <a:cs typeface="Arial Black"/>
              </a:rPr>
              <a:t>ANCE</a:t>
            </a:r>
            <a:endParaRPr sz="4000" dirty="0">
              <a:latin typeface="Arial Black"/>
              <a:cs typeface="Arial Black"/>
            </a:endParaRPr>
          </a:p>
          <a:p>
            <a:pPr marL="1405255" marR="1224280" indent="2581910">
              <a:lnSpc>
                <a:spcPct val="100000"/>
              </a:lnSpc>
            </a:pPr>
            <a:r>
              <a:rPr sz="4000" spc="-2039" dirty="0">
                <a:solidFill>
                  <a:srgbClr val="FFFFFF"/>
                </a:solidFill>
                <a:latin typeface="Arial Black"/>
                <a:cs typeface="Arial Black"/>
              </a:rPr>
              <a:t>DU
TRAVAIL</a:t>
            </a:r>
            <a:r>
              <a:rPr sz="4000" spc="-10" dirty="0">
                <a:solidFill>
                  <a:srgbClr val="FFFFFF"/>
                </a:solidFill>
                <a:latin typeface="Arial Black"/>
                <a:cs typeface="Arial Black"/>
              </a:rPr>
              <a:t> TECHNIQUE</a:t>
            </a:r>
            <a:endParaRPr sz="4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2186" y="1004061"/>
            <a:ext cx="7658734" cy="4984115"/>
            <a:chOff x="472186" y="1004061"/>
            <a:chExt cx="7658734" cy="4984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8764" y="1844039"/>
              <a:ext cx="3541776" cy="41437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8536" y="1010411"/>
              <a:ext cx="4753610" cy="2057400"/>
            </a:xfrm>
            <a:custGeom>
              <a:avLst/>
              <a:gdLst/>
              <a:ahLst/>
              <a:cxnLst/>
              <a:rect l="l" t="t" r="r" b="b"/>
              <a:pathLst>
                <a:path w="4753610" h="2057400">
                  <a:moveTo>
                    <a:pt x="4410456" y="0"/>
                  </a:moveTo>
                  <a:lnTo>
                    <a:pt x="342912" y="0"/>
                  </a:lnTo>
                  <a:lnTo>
                    <a:pt x="296382" y="3130"/>
                  </a:lnTo>
                  <a:lnTo>
                    <a:pt x="251753" y="12250"/>
                  </a:lnTo>
                  <a:lnTo>
                    <a:pt x="209436" y="26949"/>
                  </a:lnTo>
                  <a:lnTo>
                    <a:pt x="169839" y="46820"/>
                  </a:lnTo>
                  <a:lnTo>
                    <a:pt x="133370" y="71454"/>
                  </a:lnTo>
                  <a:lnTo>
                    <a:pt x="100437" y="100441"/>
                  </a:lnTo>
                  <a:lnTo>
                    <a:pt x="71451" y="133373"/>
                  </a:lnTo>
                  <a:lnTo>
                    <a:pt x="46818" y="169841"/>
                  </a:lnTo>
                  <a:lnTo>
                    <a:pt x="26948" y="209436"/>
                  </a:lnTo>
                  <a:lnTo>
                    <a:pt x="12249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0" y="1714500"/>
                  </a:lnTo>
                  <a:lnTo>
                    <a:pt x="3130" y="1761024"/>
                  </a:lnTo>
                  <a:lnTo>
                    <a:pt x="12249" y="1805648"/>
                  </a:lnTo>
                  <a:lnTo>
                    <a:pt x="26948" y="1847963"/>
                  </a:lnTo>
                  <a:lnTo>
                    <a:pt x="46818" y="1887558"/>
                  </a:lnTo>
                  <a:lnTo>
                    <a:pt x="71451" y="1924026"/>
                  </a:lnTo>
                  <a:lnTo>
                    <a:pt x="100437" y="1956958"/>
                  </a:lnTo>
                  <a:lnTo>
                    <a:pt x="133370" y="1985945"/>
                  </a:lnTo>
                  <a:lnTo>
                    <a:pt x="169839" y="2010579"/>
                  </a:lnTo>
                  <a:lnTo>
                    <a:pt x="209436" y="2030450"/>
                  </a:lnTo>
                  <a:lnTo>
                    <a:pt x="251753" y="2045149"/>
                  </a:lnTo>
                  <a:lnTo>
                    <a:pt x="296382" y="2054269"/>
                  </a:lnTo>
                  <a:lnTo>
                    <a:pt x="342912" y="2057400"/>
                  </a:lnTo>
                  <a:lnTo>
                    <a:pt x="4410456" y="2057400"/>
                  </a:lnTo>
                  <a:lnTo>
                    <a:pt x="4456980" y="2054269"/>
                  </a:lnTo>
                  <a:lnTo>
                    <a:pt x="4501604" y="2045149"/>
                  </a:lnTo>
                  <a:lnTo>
                    <a:pt x="4543919" y="2030450"/>
                  </a:lnTo>
                  <a:lnTo>
                    <a:pt x="4583514" y="2010579"/>
                  </a:lnTo>
                  <a:lnTo>
                    <a:pt x="4619982" y="1985945"/>
                  </a:lnTo>
                  <a:lnTo>
                    <a:pt x="4652914" y="1956958"/>
                  </a:lnTo>
                  <a:lnTo>
                    <a:pt x="4681901" y="1924026"/>
                  </a:lnTo>
                  <a:lnTo>
                    <a:pt x="4706535" y="1887558"/>
                  </a:lnTo>
                  <a:lnTo>
                    <a:pt x="4726406" y="1847963"/>
                  </a:lnTo>
                  <a:lnTo>
                    <a:pt x="4741105" y="1805648"/>
                  </a:lnTo>
                  <a:lnTo>
                    <a:pt x="4750225" y="1761024"/>
                  </a:lnTo>
                  <a:lnTo>
                    <a:pt x="4753356" y="1714500"/>
                  </a:lnTo>
                  <a:lnTo>
                    <a:pt x="4753356" y="342900"/>
                  </a:lnTo>
                  <a:lnTo>
                    <a:pt x="4750225" y="296375"/>
                  </a:lnTo>
                  <a:lnTo>
                    <a:pt x="4741105" y="251751"/>
                  </a:lnTo>
                  <a:lnTo>
                    <a:pt x="4726406" y="209436"/>
                  </a:lnTo>
                  <a:lnTo>
                    <a:pt x="4706535" y="169841"/>
                  </a:lnTo>
                  <a:lnTo>
                    <a:pt x="4681901" y="133373"/>
                  </a:lnTo>
                  <a:lnTo>
                    <a:pt x="4652914" y="100441"/>
                  </a:lnTo>
                  <a:lnTo>
                    <a:pt x="4619982" y="71454"/>
                  </a:lnTo>
                  <a:lnTo>
                    <a:pt x="4583514" y="46820"/>
                  </a:lnTo>
                  <a:lnTo>
                    <a:pt x="4543919" y="26949"/>
                  </a:lnTo>
                  <a:lnTo>
                    <a:pt x="4501604" y="12250"/>
                  </a:lnTo>
                  <a:lnTo>
                    <a:pt x="4456980" y="3130"/>
                  </a:lnTo>
                  <a:lnTo>
                    <a:pt x="4410456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8536" y="1010411"/>
              <a:ext cx="4753610" cy="2057400"/>
            </a:xfrm>
            <a:custGeom>
              <a:avLst/>
              <a:gdLst/>
              <a:ahLst/>
              <a:cxnLst/>
              <a:rect l="l" t="t" r="r" b="b"/>
              <a:pathLst>
                <a:path w="4753610" h="2057400">
                  <a:moveTo>
                    <a:pt x="0" y="342900"/>
                  </a:moveTo>
                  <a:lnTo>
                    <a:pt x="3130" y="296375"/>
                  </a:lnTo>
                  <a:lnTo>
                    <a:pt x="12249" y="251751"/>
                  </a:lnTo>
                  <a:lnTo>
                    <a:pt x="26948" y="209436"/>
                  </a:lnTo>
                  <a:lnTo>
                    <a:pt x="46818" y="169841"/>
                  </a:lnTo>
                  <a:lnTo>
                    <a:pt x="71451" y="133373"/>
                  </a:lnTo>
                  <a:lnTo>
                    <a:pt x="100437" y="100441"/>
                  </a:lnTo>
                  <a:lnTo>
                    <a:pt x="133370" y="71454"/>
                  </a:lnTo>
                  <a:lnTo>
                    <a:pt x="169839" y="46820"/>
                  </a:lnTo>
                  <a:lnTo>
                    <a:pt x="209436" y="26949"/>
                  </a:lnTo>
                  <a:lnTo>
                    <a:pt x="251753" y="12250"/>
                  </a:lnTo>
                  <a:lnTo>
                    <a:pt x="296382" y="3130"/>
                  </a:lnTo>
                  <a:lnTo>
                    <a:pt x="342912" y="0"/>
                  </a:lnTo>
                  <a:lnTo>
                    <a:pt x="4410456" y="0"/>
                  </a:lnTo>
                  <a:lnTo>
                    <a:pt x="4456980" y="3130"/>
                  </a:lnTo>
                  <a:lnTo>
                    <a:pt x="4501604" y="12250"/>
                  </a:lnTo>
                  <a:lnTo>
                    <a:pt x="4543919" y="26949"/>
                  </a:lnTo>
                  <a:lnTo>
                    <a:pt x="4583514" y="46820"/>
                  </a:lnTo>
                  <a:lnTo>
                    <a:pt x="4619982" y="71454"/>
                  </a:lnTo>
                  <a:lnTo>
                    <a:pt x="4652914" y="100441"/>
                  </a:lnTo>
                  <a:lnTo>
                    <a:pt x="4681901" y="133373"/>
                  </a:lnTo>
                  <a:lnTo>
                    <a:pt x="4706535" y="169841"/>
                  </a:lnTo>
                  <a:lnTo>
                    <a:pt x="4726406" y="209436"/>
                  </a:lnTo>
                  <a:lnTo>
                    <a:pt x="4741105" y="251751"/>
                  </a:lnTo>
                  <a:lnTo>
                    <a:pt x="4750225" y="296375"/>
                  </a:lnTo>
                  <a:lnTo>
                    <a:pt x="4753356" y="342900"/>
                  </a:lnTo>
                  <a:lnTo>
                    <a:pt x="4753356" y="1714500"/>
                  </a:lnTo>
                  <a:lnTo>
                    <a:pt x="4750225" y="1761024"/>
                  </a:lnTo>
                  <a:lnTo>
                    <a:pt x="4741105" y="1805648"/>
                  </a:lnTo>
                  <a:lnTo>
                    <a:pt x="4726406" y="1847963"/>
                  </a:lnTo>
                  <a:lnTo>
                    <a:pt x="4706535" y="1887558"/>
                  </a:lnTo>
                  <a:lnTo>
                    <a:pt x="4681901" y="1924026"/>
                  </a:lnTo>
                  <a:lnTo>
                    <a:pt x="4652914" y="1956958"/>
                  </a:lnTo>
                  <a:lnTo>
                    <a:pt x="4619982" y="1985945"/>
                  </a:lnTo>
                  <a:lnTo>
                    <a:pt x="4583514" y="2010579"/>
                  </a:lnTo>
                  <a:lnTo>
                    <a:pt x="4543919" y="2030450"/>
                  </a:lnTo>
                  <a:lnTo>
                    <a:pt x="4501604" y="2045149"/>
                  </a:lnTo>
                  <a:lnTo>
                    <a:pt x="4456980" y="2054269"/>
                  </a:lnTo>
                  <a:lnTo>
                    <a:pt x="4410456" y="2057400"/>
                  </a:lnTo>
                  <a:lnTo>
                    <a:pt x="342912" y="2057400"/>
                  </a:lnTo>
                  <a:lnTo>
                    <a:pt x="296382" y="2054269"/>
                  </a:lnTo>
                  <a:lnTo>
                    <a:pt x="251753" y="2045149"/>
                  </a:lnTo>
                  <a:lnTo>
                    <a:pt x="209436" y="2030450"/>
                  </a:lnTo>
                  <a:lnTo>
                    <a:pt x="169839" y="2010579"/>
                  </a:lnTo>
                  <a:lnTo>
                    <a:pt x="133370" y="1985945"/>
                  </a:lnTo>
                  <a:lnTo>
                    <a:pt x="100437" y="1956958"/>
                  </a:lnTo>
                  <a:lnTo>
                    <a:pt x="71451" y="1924026"/>
                  </a:lnTo>
                  <a:lnTo>
                    <a:pt x="46818" y="1887558"/>
                  </a:lnTo>
                  <a:lnTo>
                    <a:pt x="26948" y="1847963"/>
                  </a:lnTo>
                  <a:lnTo>
                    <a:pt x="12249" y="1805648"/>
                  </a:lnTo>
                  <a:lnTo>
                    <a:pt x="3130" y="1761024"/>
                  </a:lnTo>
                  <a:lnTo>
                    <a:pt x="0" y="1714500"/>
                  </a:lnTo>
                  <a:lnTo>
                    <a:pt x="0" y="34290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80338" y="1325117"/>
            <a:ext cx="3749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sng" spc="-1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L’importance</a:t>
            </a:r>
            <a:r>
              <a:rPr sz="1800" b="1" i="1" u="sng" spc="-2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de</a:t>
            </a:r>
            <a:r>
              <a:rPr sz="1800" b="1" i="1" u="sng" spc="-1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la</a:t>
            </a:r>
            <a:r>
              <a:rPr sz="1800" b="1" i="1" u="sng" spc="-1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qualité</a:t>
            </a:r>
            <a:r>
              <a:rPr sz="1800" b="1" i="1" u="sng" spc="-1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du</a:t>
            </a:r>
            <a:r>
              <a:rPr sz="1800" b="1" i="1" u="sng" spc="-1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spc="-1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geste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250" y="1873758"/>
            <a:ext cx="42456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5415" algn="l"/>
              </a:tabLst>
            </a:pP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Il</a:t>
            </a:r>
            <a:r>
              <a:rPr sz="1800" b="1" spc="-5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est</a:t>
            </a:r>
            <a:r>
              <a:rPr sz="1800" b="1" spc="-10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absolument</a:t>
            </a:r>
            <a:r>
              <a:rPr sz="1800" b="1" spc="-4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nécessaire</a:t>
            </a:r>
            <a:r>
              <a:rPr sz="1800" b="1" spc="-9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340" dirty="0">
                <a:solidFill>
                  <a:srgbClr val="0000FF"/>
                </a:solidFill>
                <a:latin typeface="Constantia"/>
                <a:cs typeface="Constantia"/>
              </a:rPr>
              <a:t>d’insister
sur</a:t>
            </a:r>
            <a:r>
              <a:rPr sz="1800" b="1" dirty="0">
                <a:solidFill>
                  <a:srgbClr val="0000FF"/>
                </a:solidFill>
                <a:latin typeface="Constantia"/>
                <a:cs typeface="Constantia"/>
              </a:rPr>
              <a:t> la</a:t>
            </a:r>
            <a:r>
              <a:rPr sz="1800" b="1" spc="-95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onstantia"/>
                <a:cs typeface="Constantia"/>
              </a:rPr>
              <a:t>qualité</a:t>
            </a:r>
            <a:r>
              <a:rPr sz="1800" b="1" spc="-100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onstantia"/>
                <a:cs typeface="Constantia"/>
              </a:rPr>
              <a:t>du</a:t>
            </a:r>
            <a:r>
              <a:rPr sz="1800" b="1" spc="-70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0000FF"/>
                </a:solidFill>
                <a:latin typeface="Constantia"/>
                <a:cs typeface="Constantia"/>
              </a:rPr>
              <a:t>geste</a:t>
            </a:r>
            <a:r>
              <a:rPr sz="1800" b="1" spc="-90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et</a:t>
            </a:r>
            <a:r>
              <a:rPr sz="1800" b="1" spc="-6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non</a:t>
            </a:r>
            <a:r>
              <a:rPr sz="1800" b="1" spc="-6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sur</a:t>
            </a:r>
            <a:r>
              <a:rPr sz="1800" b="1" spc="-6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265" dirty="0">
                <a:solidFill>
                  <a:srgbClr val="6F2F9F"/>
                </a:solidFill>
                <a:latin typeface="Constantia"/>
                <a:cs typeface="Constantia"/>
              </a:rPr>
              <a:t>la
puissance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18706" y="1014730"/>
            <a:ext cx="5051425" cy="2061210"/>
            <a:chOff x="6918706" y="1014730"/>
            <a:chExt cx="5051425" cy="2061210"/>
          </a:xfrm>
        </p:grpSpPr>
        <p:sp>
          <p:nvSpPr>
            <p:cNvPr id="9" name="object 9"/>
            <p:cNvSpPr/>
            <p:nvPr/>
          </p:nvSpPr>
          <p:spPr>
            <a:xfrm>
              <a:off x="6925056" y="1021080"/>
              <a:ext cx="5038725" cy="2048510"/>
            </a:xfrm>
            <a:custGeom>
              <a:avLst/>
              <a:gdLst/>
              <a:ahLst/>
              <a:cxnLst/>
              <a:rect l="l" t="t" r="r" b="b"/>
              <a:pathLst>
                <a:path w="5038725" h="2048510">
                  <a:moveTo>
                    <a:pt x="4696968" y="0"/>
                  </a:moveTo>
                  <a:lnTo>
                    <a:pt x="341375" y="0"/>
                  </a:lnTo>
                  <a:lnTo>
                    <a:pt x="295041" y="3115"/>
                  </a:lnTo>
                  <a:lnTo>
                    <a:pt x="250604" y="12190"/>
                  </a:lnTo>
                  <a:lnTo>
                    <a:pt x="208472" y="26818"/>
                  </a:lnTo>
                  <a:lnTo>
                    <a:pt x="169051" y="46594"/>
                  </a:lnTo>
                  <a:lnTo>
                    <a:pt x="132746" y="71112"/>
                  </a:lnTo>
                  <a:lnTo>
                    <a:pt x="99964" y="99964"/>
                  </a:lnTo>
                  <a:lnTo>
                    <a:pt x="71112" y="132746"/>
                  </a:lnTo>
                  <a:lnTo>
                    <a:pt x="46594" y="169051"/>
                  </a:lnTo>
                  <a:lnTo>
                    <a:pt x="26818" y="208472"/>
                  </a:lnTo>
                  <a:lnTo>
                    <a:pt x="12190" y="250604"/>
                  </a:lnTo>
                  <a:lnTo>
                    <a:pt x="3115" y="295041"/>
                  </a:lnTo>
                  <a:lnTo>
                    <a:pt x="0" y="341375"/>
                  </a:lnTo>
                  <a:lnTo>
                    <a:pt x="0" y="1706880"/>
                  </a:lnTo>
                  <a:lnTo>
                    <a:pt x="3115" y="1753214"/>
                  </a:lnTo>
                  <a:lnTo>
                    <a:pt x="12190" y="1797651"/>
                  </a:lnTo>
                  <a:lnTo>
                    <a:pt x="26818" y="1839783"/>
                  </a:lnTo>
                  <a:lnTo>
                    <a:pt x="46594" y="1879204"/>
                  </a:lnTo>
                  <a:lnTo>
                    <a:pt x="71112" y="1915509"/>
                  </a:lnTo>
                  <a:lnTo>
                    <a:pt x="99964" y="1948291"/>
                  </a:lnTo>
                  <a:lnTo>
                    <a:pt x="132746" y="1977143"/>
                  </a:lnTo>
                  <a:lnTo>
                    <a:pt x="169051" y="2001661"/>
                  </a:lnTo>
                  <a:lnTo>
                    <a:pt x="208472" y="2021437"/>
                  </a:lnTo>
                  <a:lnTo>
                    <a:pt x="250604" y="2036065"/>
                  </a:lnTo>
                  <a:lnTo>
                    <a:pt x="295041" y="2045140"/>
                  </a:lnTo>
                  <a:lnTo>
                    <a:pt x="341375" y="2048256"/>
                  </a:lnTo>
                  <a:lnTo>
                    <a:pt x="4696968" y="2048256"/>
                  </a:lnTo>
                  <a:lnTo>
                    <a:pt x="4743302" y="2045140"/>
                  </a:lnTo>
                  <a:lnTo>
                    <a:pt x="4787739" y="2036065"/>
                  </a:lnTo>
                  <a:lnTo>
                    <a:pt x="4829871" y="2021437"/>
                  </a:lnTo>
                  <a:lnTo>
                    <a:pt x="4869292" y="2001661"/>
                  </a:lnTo>
                  <a:lnTo>
                    <a:pt x="4905597" y="1977143"/>
                  </a:lnTo>
                  <a:lnTo>
                    <a:pt x="4938379" y="1948291"/>
                  </a:lnTo>
                  <a:lnTo>
                    <a:pt x="4967231" y="1915509"/>
                  </a:lnTo>
                  <a:lnTo>
                    <a:pt x="4991749" y="1879204"/>
                  </a:lnTo>
                  <a:lnTo>
                    <a:pt x="5011525" y="1839783"/>
                  </a:lnTo>
                  <a:lnTo>
                    <a:pt x="5026153" y="1797651"/>
                  </a:lnTo>
                  <a:lnTo>
                    <a:pt x="5035228" y="1753214"/>
                  </a:lnTo>
                  <a:lnTo>
                    <a:pt x="5038344" y="1706880"/>
                  </a:lnTo>
                  <a:lnTo>
                    <a:pt x="5038344" y="341375"/>
                  </a:lnTo>
                  <a:lnTo>
                    <a:pt x="5035228" y="295041"/>
                  </a:lnTo>
                  <a:lnTo>
                    <a:pt x="5026153" y="250604"/>
                  </a:lnTo>
                  <a:lnTo>
                    <a:pt x="5011525" y="208472"/>
                  </a:lnTo>
                  <a:lnTo>
                    <a:pt x="4991749" y="169051"/>
                  </a:lnTo>
                  <a:lnTo>
                    <a:pt x="4967231" y="132746"/>
                  </a:lnTo>
                  <a:lnTo>
                    <a:pt x="4938379" y="99964"/>
                  </a:lnTo>
                  <a:lnTo>
                    <a:pt x="4905597" y="71112"/>
                  </a:lnTo>
                  <a:lnTo>
                    <a:pt x="4869292" y="46594"/>
                  </a:lnTo>
                  <a:lnTo>
                    <a:pt x="4829871" y="26818"/>
                  </a:lnTo>
                  <a:lnTo>
                    <a:pt x="4787739" y="12190"/>
                  </a:lnTo>
                  <a:lnTo>
                    <a:pt x="4743302" y="3115"/>
                  </a:lnTo>
                  <a:lnTo>
                    <a:pt x="4696968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5056" y="1021080"/>
              <a:ext cx="5038725" cy="2048510"/>
            </a:xfrm>
            <a:custGeom>
              <a:avLst/>
              <a:gdLst/>
              <a:ahLst/>
              <a:cxnLst/>
              <a:rect l="l" t="t" r="r" b="b"/>
              <a:pathLst>
                <a:path w="5038725" h="2048510">
                  <a:moveTo>
                    <a:pt x="0" y="341375"/>
                  </a:moveTo>
                  <a:lnTo>
                    <a:pt x="3115" y="295041"/>
                  </a:lnTo>
                  <a:lnTo>
                    <a:pt x="12190" y="250604"/>
                  </a:lnTo>
                  <a:lnTo>
                    <a:pt x="26818" y="208472"/>
                  </a:lnTo>
                  <a:lnTo>
                    <a:pt x="46594" y="169051"/>
                  </a:lnTo>
                  <a:lnTo>
                    <a:pt x="71112" y="132746"/>
                  </a:lnTo>
                  <a:lnTo>
                    <a:pt x="99964" y="99964"/>
                  </a:lnTo>
                  <a:lnTo>
                    <a:pt x="132746" y="71112"/>
                  </a:lnTo>
                  <a:lnTo>
                    <a:pt x="169051" y="46594"/>
                  </a:lnTo>
                  <a:lnTo>
                    <a:pt x="208472" y="26818"/>
                  </a:lnTo>
                  <a:lnTo>
                    <a:pt x="250604" y="12190"/>
                  </a:lnTo>
                  <a:lnTo>
                    <a:pt x="295041" y="3115"/>
                  </a:lnTo>
                  <a:lnTo>
                    <a:pt x="341375" y="0"/>
                  </a:lnTo>
                  <a:lnTo>
                    <a:pt x="4696968" y="0"/>
                  </a:lnTo>
                  <a:lnTo>
                    <a:pt x="4743302" y="3115"/>
                  </a:lnTo>
                  <a:lnTo>
                    <a:pt x="4787739" y="12190"/>
                  </a:lnTo>
                  <a:lnTo>
                    <a:pt x="4829871" y="26818"/>
                  </a:lnTo>
                  <a:lnTo>
                    <a:pt x="4869292" y="46594"/>
                  </a:lnTo>
                  <a:lnTo>
                    <a:pt x="4905597" y="71112"/>
                  </a:lnTo>
                  <a:lnTo>
                    <a:pt x="4938379" y="99964"/>
                  </a:lnTo>
                  <a:lnTo>
                    <a:pt x="4967231" y="132746"/>
                  </a:lnTo>
                  <a:lnTo>
                    <a:pt x="4991749" y="169051"/>
                  </a:lnTo>
                  <a:lnTo>
                    <a:pt x="5011525" y="208472"/>
                  </a:lnTo>
                  <a:lnTo>
                    <a:pt x="5026153" y="250604"/>
                  </a:lnTo>
                  <a:lnTo>
                    <a:pt x="5035228" y="295041"/>
                  </a:lnTo>
                  <a:lnTo>
                    <a:pt x="5038344" y="341375"/>
                  </a:lnTo>
                  <a:lnTo>
                    <a:pt x="5038344" y="1706880"/>
                  </a:lnTo>
                  <a:lnTo>
                    <a:pt x="5035228" y="1753214"/>
                  </a:lnTo>
                  <a:lnTo>
                    <a:pt x="5026153" y="1797651"/>
                  </a:lnTo>
                  <a:lnTo>
                    <a:pt x="5011525" y="1839783"/>
                  </a:lnTo>
                  <a:lnTo>
                    <a:pt x="4991749" y="1879204"/>
                  </a:lnTo>
                  <a:lnTo>
                    <a:pt x="4967231" y="1915509"/>
                  </a:lnTo>
                  <a:lnTo>
                    <a:pt x="4938379" y="1948291"/>
                  </a:lnTo>
                  <a:lnTo>
                    <a:pt x="4905597" y="1977143"/>
                  </a:lnTo>
                  <a:lnTo>
                    <a:pt x="4869292" y="2001661"/>
                  </a:lnTo>
                  <a:lnTo>
                    <a:pt x="4829871" y="2021437"/>
                  </a:lnTo>
                  <a:lnTo>
                    <a:pt x="4787739" y="2036065"/>
                  </a:lnTo>
                  <a:lnTo>
                    <a:pt x="4743302" y="2045140"/>
                  </a:lnTo>
                  <a:lnTo>
                    <a:pt x="4696968" y="2048256"/>
                  </a:lnTo>
                  <a:lnTo>
                    <a:pt x="341375" y="2048256"/>
                  </a:lnTo>
                  <a:lnTo>
                    <a:pt x="295041" y="2045140"/>
                  </a:lnTo>
                  <a:lnTo>
                    <a:pt x="250604" y="2036065"/>
                  </a:lnTo>
                  <a:lnTo>
                    <a:pt x="208472" y="2021437"/>
                  </a:lnTo>
                  <a:lnTo>
                    <a:pt x="169051" y="2001661"/>
                  </a:lnTo>
                  <a:lnTo>
                    <a:pt x="132746" y="1977143"/>
                  </a:lnTo>
                  <a:lnTo>
                    <a:pt x="99964" y="1948291"/>
                  </a:lnTo>
                  <a:lnTo>
                    <a:pt x="71112" y="1915509"/>
                  </a:lnTo>
                  <a:lnTo>
                    <a:pt x="46594" y="1879204"/>
                  </a:lnTo>
                  <a:lnTo>
                    <a:pt x="26818" y="1839783"/>
                  </a:lnTo>
                  <a:lnTo>
                    <a:pt x="12190" y="1797651"/>
                  </a:lnTo>
                  <a:lnTo>
                    <a:pt x="3115" y="1753214"/>
                  </a:lnTo>
                  <a:lnTo>
                    <a:pt x="0" y="1706880"/>
                  </a:lnTo>
                  <a:lnTo>
                    <a:pt x="0" y="34137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19135" y="1056894"/>
            <a:ext cx="3248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sng" spc="-1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L’importance</a:t>
            </a:r>
            <a:r>
              <a:rPr sz="1800" b="1" i="1" u="sng" spc="-2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de</a:t>
            </a:r>
            <a:r>
              <a:rPr sz="1800" b="1" i="1" u="sng" spc="-1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la</a:t>
            </a:r>
            <a:r>
              <a:rPr sz="1800" b="1" i="1" u="sng" spc="-2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répétition</a:t>
            </a:r>
            <a:r>
              <a:rPr sz="1800" b="1" i="1" u="sng" spc="-1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spc="-5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: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04126" y="1605788"/>
            <a:ext cx="46145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758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6050" algn="l"/>
              </a:tabLst>
            </a:pPr>
            <a:r>
              <a:rPr sz="1800" b="1" spc="-25" dirty="0">
                <a:solidFill>
                  <a:srgbClr val="6F2F9F"/>
                </a:solidFill>
                <a:latin typeface="Constantia"/>
                <a:cs typeface="Constantia"/>
              </a:rPr>
              <a:t>Mettre</a:t>
            </a:r>
            <a:r>
              <a:rPr sz="1800" b="1" spc="-7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en</a:t>
            </a:r>
            <a:r>
              <a:rPr sz="1800" b="1" spc="-4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6F2F9F"/>
                </a:solidFill>
                <a:latin typeface="Constantia"/>
                <a:cs typeface="Constantia"/>
              </a:rPr>
              <a:t>place</a:t>
            </a:r>
            <a:r>
              <a:rPr sz="1800" b="1" spc="-7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des</a:t>
            </a:r>
            <a:r>
              <a:rPr sz="1800" b="1" spc="-7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exercices</a:t>
            </a:r>
            <a:r>
              <a:rPr sz="1800" b="1" spc="200" dirty="0">
                <a:solidFill>
                  <a:srgbClr val="6F2F9F"/>
                </a:solidFill>
                <a:latin typeface="Constantia"/>
                <a:cs typeface="Constantia"/>
              </a:rPr>
              <a:t>  </a:t>
            </a:r>
            <a:r>
              <a:rPr sz="1800" b="1" spc="-900" dirty="0">
                <a:solidFill>
                  <a:srgbClr val="6F2F9F"/>
                </a:solidFill>
                <a:latin typeface="Constantia"/>
                <a:cs typeface="Constantia"/>
              </a:rPr>
              <a:t>qui
</a:t>
            </a:r>
            <a:r>
              <a:rPr sz="1800" b="1" spc="-905" dirty="0">
                <a:solidFill>
                  <a:srgbClr val="6F2F9F"/>
                </a:solidFill>
                <a:latin typeface="Constantia"/>
                <a:cs typeface="Constantia"/>
              </a:rPr>
              <a:t>p</a:t>
            </a:r>
            <a:r>
              <a:rPr sz="1800" b="1" spc="-925" dirty="0">
                <a:solidFill>
                  <a:srgbClr val="6F2F9F"/>
                </a:solidFill>
                <a:latin typeface="Constantia"/>
                <a:cs typeface="Constantia"/>
              </a:rPr>
              <a:t>r</a:t>
            </a:r>
            <a:r>
              <a:rPr sz="1800" b="1" spc="-900" dirty="0">
                <a:solidFill>
                  <a:srgbClr val="6F2F9F"/>
                </a:solidFill>
                <a:latin typeface="Constantia"/>
                <a:cs typeface="Constantia"/>
              </a:rPr>
              <a:t>oposent</a:t>
            </a:r>
            <a:r>
              <a:rPr sz="1800" b="1" spc="180" dirty="0">
                <a:solidFill>
                  <a:srgbClr val="6F2F9F"/>
                </a:solidFill>
                <a:latin typeface="Constantia"/>
                <a:cs typeface="Constantia"/>
              </a:rPr>
              <a:t> 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une</a:t>
            </a:r>
            <a:r>
              <a:rPr sz="1800" b="1" spc="-10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onstantia"/>
                <a:cs typeface="Constantia"/>
              </a:rPr>
              <a:t>grande</a:t>
            </a:r>
            <a:r>
              <a:rPr sz="1800" b="1" spc="-35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onstantia"/>
                <a:cs typeface="Constantia"/>
              </a:rPr>
              <a:t>quantité de
répétitions</a:t>
            </a:r>
            <a:r>
              <a:rPr sz="1800" b="1" spc="-55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onstantia"/>
                <a:cs typeface="Constantia"/>
              </a:rPr>
              <a:t>du</a:t>
            </a:r>
            <a:r>
              <a:rPr sz="1800" b="1" spc="-25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0000FF"/>
                </a:solidFill>
                <a:latin typeface="Constantia"/>
                <a:cs typeface="Constantia"/>
              </a:rPr>
              <a:t>geste</a:t>
            </a:r>
            <a:r>
              <a:rPr sz="1800" b="1" spc="200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onstantia"/>
                <a:cs typeface="Constantia"/>
              </a:rPr>
              <a:t>souhaité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145415" indent="-133350" algn="just">
              <a:lnSpc>
                <a:spcPct val="100000"/>
              </a:lnSpc>
              <a:buFont typeface="Arial"/>
              <a:buChar char="•"/>
              <a:tabLst>
                <a:tab pos="146050" algn="l"/>
              </a:tabLst>
            </a:pP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Le</a:t>
            </a:r>
            <a:r>
              <a:rPr sz="1800" b="1" spc="-6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joueur</a:t>
            </a:r>
            <a:r>
              <a:rPr sz="1800" b="1" spc="-13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doit</a:t>
            </a:r>
            <a:r>
              <a:rPr sz="1800" b="1" spc="-8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toucher</a:t>
            </a:r>
            <a:r>
              <a:rPr sz="1800" b="1" spc="-7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le</a:t>
            </a:r>
            <a:r>
              <a:rPr sz="1800" b="1" spc="-6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ballon</a:t>
            </a:r>
            <a:r>
              <a:rPr sz="1800" b="1" spc="-6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toutes</a:t>
            </a:r>
            <a:r>
              <a:rPr sz="1800" b="1" spc="-5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rgbClr val="6F2F9F"/>
                </a:solidFill>
                <a:latin typeface="Constantia"/>
                <a:cs typeface="Constantia"/>
              </a:rPr>
              <a:t>les</a:t>
            </a:r>
            <a:endParaRPr sz="18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20</a:t>
            </a:r>
            <a:r>
              <a:rPr sz="1800" b="1" spc="-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/</a:t>
            </a:r>
            <a:r>
              <a:rPr sz="1800" b="1" spc="-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30</a:t>
            </a:r>
            <a:r>
              <a:rPr sz="1800" b="1" spc="40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secondes</a:t>
            </a:r>
            <a:r>
              <a:rPr sz="1800" b="1" spc="-11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environ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53757" y="4143502"/>
            <a:ext cx="4963160" cy="2317115"/>
            <a:chOff x="6953757" y="4143502"/>
            <a:chExt cx="4963160" cy="2317115"/>
          </a:xfrm>
        </p:grpSpPr>
        <p:sp>
          <p:nvSpPr>
            <p:cNvPr id="14" name="object 14"/>
            <p:cNvSpPr/>
            <p:nvPr/>
          </p:nvSpPr>
          <p:spPr>
            <a:xfrm>
              <a:off x="6960107" y="4149852"/>
              <a:ext cx="4950460" cy="2304415"/>
            </a:xfrm>
            <a:custGeom>
              <a:avLst/>
              <a:gdLst/>
              <a:ahLst/>
              <a:cxnLst/>
              <a:rect l="l" t="t" r="r" b="b"/>
              <a:pathLst>
                <a:path w="4950459" h="2304415">
                  <a:moveTo>
                    <a:pt x="4565904" y="0"/>
                  </a:moveTo>
                  <a:lnTo>
                    <a:pt x="384048" y="0"/>
                  </a:lnTo>
                  <a:lnTo>
                    <a:pt x="335876" y="2992"/>
                  </a:lnTo>
                  <a:lnTo>
                    <a:pt x="289489" y="11730"/>
                  </a:lnTo>
                  <a:lnTo>
                    <a:pt x="245248" y="25852"/>
                  </a:lnTo>
                  <a:lnTo>
                    <a:pt x="203511" y="44999"/>
                  </a:lnTo>
                  <a:lnTo>
                    <a:pt x="164639" y="68812"/>
                  </a:lnTo>
                  <a:lnTo>
                    <a:pt x="128991" y="96929"/>
                  </a:lnTo>
                  <a:lnTo>
                    <a:pt x="96929" y="128991"/>
                  </a:lnTo>
                  <a:lnTo>
                    <a:pt x="68812" y="164639"/>
                  </a:lnTo>
                  <a:lnTo>
                    <a:pt x="44999" y="203511"/>
                  </a:lnTo>
                  <a:lnTo>
                    <a:pt x="25852" y="245248"/>
                  </a:lnTo>
                  <a:lnTo>
                    <a:pt x="11730" y="289489"/>
                  </a:lnTo>
                  <a:lnTo>
                    <a:pt x="2992" y="335876"/>
                  </a:lnTo>
                  <a:lnTo>
                    <a:pt x="0" y="384048"/>
                  </a:lnTo>
                  <a:lnTo>
                    <a:pt x="0" y="1920227"/>
                  </a:lnTo>
                  <a:lnTo>
                    <a:pt x="2992" y="1968403"/>
                  </a:lnTo>
                  <a:lnTo>
                    <a:pt x="11730" y="2014794"/>
                  </a:lnTo>
                  <a:lnTo>
                    <a:pt x="25852" y="2059039"/>
                  </a:lnTo>
                  <a:lnTo>
                    <a:pt x="44999" y="2100778"/>
                  </a:lnTo>
                  <a:lnTo>
                    <a:pt x="68812" y="2139651"/>
                  </a:lnTo>
                  <a:lnTo>
                    <a:pt x="96929" y="2175299"/>
                  </a:lnTo>
                  <a:lnTo>
                    <a:pt x="128991" y="2207361"/>
                  </a:lnTo>
                  <a:lnTo>
                    <a:pt x="164639" y="2235478"/>
                  </a:lnTo>
                  <a:lnTo>
                    <a:pt x="203511" y="2259290"/>
                  </a:lnTo>
                  <a:lnTo>
                    <a:pt x="245248" y="2278436"/>
                  </a:lnTo>
                  <a:lnTo>
                    <a:pt x="289489" y="2292558"/>
                  </a:lnTo>
                  <a:lnTo>
                    <a:pt x="335876" y="2301295"/>
                  </a:lnTo>
                  <a:lnTo>
                    <a:pt x="384048" y="2304288"/>
                  </a:lnTo>
                  <a:lnTo>
                    <a:pt x="4565904" y="2304288"/>
                  </a:lnTo>
                  <a:lnTo>
                    <a:pt x="4614075" y="2301295"/>
                  </a:lnTo>
                  <a:lnTo>
                    <a:pt x="4660462" y="2292558"/>
                  </a:lnTo>
                  <a:lnTo>
                    <a:pt x="4704703" y="2278436"/>
                  </a:lnTo>
                  <a:lnTo>
                    <a:pt x="4746440" y="2259290"/>
                  </a:lnTo>
                  <a:lnTo>
                    <a:pt x="4785312" y="2235478"/>
                  </a:lnTo>
                  <a:lnTo>
                    <a:pt x="4820960" y="2207361"/>
                  </a:lnTo>
                  <a:lnTo>
                    <a:pt x="4853022" y="2175299"/>
                  </a:lnTo>
                  <a:lnTo>
                    <a:pt x="4881139" y="2139651"/>
                  </a:lnTo>
                  <a:lnTo>
                    <a:pt x="4904952" y="2100778"/>
                  </a:lnTo>
                  <a:lnTo>
                    <a:pt x="4924099" y="2059039"/>
                  </a:lnTo>
                  <a:lnTo>
                    <a:pt x="4938221" y="2014794"/>
                  </a:lnTo>
                  <a:lnTo>
                    <a:pt x="4946959" y="1968403"/>
                  </a:lnTo>
                  <a:lnTo>
                    <a:pt x="4949952" y="1920227"/>
                  </a:lnTo>
                  <a:lnTo>
                    <a:pt x="4949952" y="384048"/>
                  </a:lnTo>
                  <a:lnTo>
                    <a:pt x="4946959" y="335876"/>
                  </a:lnTo>
                  <a:lnTo>
                    <a:pt x="4938221" y="289489"/>
                  </a:lnTo>
                  <a:lnTo>
                    <a:pt x="4924099" y="245248"/>
                  </a:lnTo>
                  <a:lnTo>
                    <a:pt x="4904952" y="203511"/>
                  </a:lnTo>
                  <a:lnTo>
                    <a:pt x="4881139" y="164639"/>
                  </a:lnTo>
                  <a:lnTo>
                    <a:pt x="4853022" y="128991"/>
                  </a:lnTo>
                  <a:lnTo>
                    <a:pt x="4820960" y="96929"/>
                  </a:lnTo>
                  <a:lnTo>
                    <a:pt x="4785312" y="68812"/>
                  </a:lnTo>
                  <a:lnTo>
                    <a:pt x="4746440" y="44999"/>
                  </a:lnTo>
                  <a:lnTo>
                    <a:pt x="4704703" y="25852"/>
                  </a:lnTo>
                  <a:lnTo>
                    <a:pt x="4660462" y="11730"/>
                  </a:lnTo>
                  <a:lnTo>
                    <a:pt x="4614075" y="2992"/>
                  </a:lnTo>
                  <a:lnTo>
                    <a:pt x="4565904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60107" y="4149852"/>
              <a:ext cx="4950460" cy="2304415"/>
            </a:xfrm>
            <a:custGeom>
              <a:avLst/>
              <a:gdLst/>
              <a:ahLst/>
              <a:cxnLst/>
              <a:rect l="l" t="t" r="r" b="b"/>
              <a:pathLst>
                <a:path w="4950459" h="2304415">
                  <a:moveTo>
                    <a:pt x="0" y="384048"/>
                  </a:moveTo>
                  <a:lnTo>
                    <a:pt x="2992" y="335876"/>
                  </a:lnTo>
                  <a:lnTo>
                    <a:pt x="11730" y="289489"/>
                  </a:lnTo>
                  <a:lnTo>
                    <a:pt x="25852" y="245248"/>
                  </a:lnTo>
                  <a:lnTo>
                    <a:pt x="44999" y="203511"/>
                  </a:lnTo>
                  <a:lnTo>
                    <a:pt x="68812" y="164639"/>
                  </a:lnTo>
                  <a:lnTo>
                    <a:pt x="96929" y="128991"/>
                  </a:lnTo>
                  <a:lnTo>
                    <a:pt x="128991" y="96929"/>
                  </a:lnTo>
                  <a:lnTo>
                    <a:pt x="164639" y="68812"/>
                  </a:lnTo>
                  <a:lnTo>
                    <a:pt x="203511" y="44999"/>
                  </a:lnTo>
                  <a:lnTo>
                    <a:pt x="245248" y="25852"/>
                  </a:lnTo>
                  <a:lnTo>
                    <a:pt x="289489" y="11730"/>
                  </a:lnTo>
                  <a:lnTo>
                    <a:pt x="335876" y="2992"/>
                  </a:lnTo>
                  <a:lnTo>
                    <a:pt x="384048" y="0"/>
                  </a:lnTo>
                  <a:lnTo>
                    <a:pt x="4565904" y="0"/>
                  </a:lnTo>
                  <a:lnTo>
                    <a:pt x="4614075" y="2992"/>
                  </a:lnTo>
                  <a:lnTo>
                    <a:pt x="4660462" y="11730"/>
                  </a:lnTo>
                  <a:lnTo>
                    <a:pt x="4704703" y="25852"/>
                  </a:lnTo>
                  <a:lnTo>
                    <a:pt x="4746440" y="44999"/>
                  </a:lnTo>
                  <a:lnTo>
                    <a:pt x="4785312" y="68812"/>
                  </a:lnTo>
                  <a:lnTo>
                    <a:pt x="4820960" y="96929"/>
                  </a:lnTo>
                  <a:lnTo>
                    <a:pt x="4853022" y="128991"/>
                  </a:lnTo>
                  <a:lnTo>
                    <a:pt x="4881139" y="164639"/>
                  </a:lnTo>
                  <a:lnTo>
                    <a:pt x="4904952" y="203511"/>
                  </a:lnTo>
                  <a:lnTo>
                    <a:pt x="4924099" y="245248"/>
                  </a:lnTo>
                  <a:lnTo>
                    <a:pt x="4938221" y="289489"/>
                  </a:lnTo>
                  <a:lnTo>
                    <a:pt x="4946959" y="335876"/>
                  </a:lnTo>
                  <a:lnTo>
                    <a:pt x="4949952" y="384048"/>
                  </a:lnTo>
                  <a:lnTo>
                    <a:pt x="4949952" y="1920227"/>
                  </a:lnTo>
                  <a:lnTo>
                    <a:pt x="4946959" y="1968403"/>
                  </a:lnTo>
                  <a:lnTo>
                    <a:pt x="4938221" y="2014794"/>
                  </a:lnTo>
                  <a:lnTo>
                    <a:pt x="4924099" y="2059039"/>
                  </a:lnTo>
                  <a:lnTo>
                    <a:pt x="4904952" y="2100778"/>
                  </a:lnTo>
                  <a:lnTo>
                    <a:pt x="4881139" y="2139651"/>
                  </a:lnTo>
                  <a:lnTo>
                    <a:pt x="4853022" y="2175299"/>
                  </a:lnTo>
                  <a:lnTo>
                    <a:pt x="4820960" y="2207361"/>
                  </a:lnTo>
                  <a:lnTo>
                    <a:pt x="4785312" y="2235478"/>
                  </a:lnTo>
                  <a:lnTo>
                    <a:pt x="4746440" y="2259290"/>
                  </a:lnTo>
                  <a:lnTo>
                    <a:pt x="4704703" y="2278436"/>
                  </a:lnTo>
                  <a:lnTo>
                    <a:pt x="4660462" y="2292558"/>
                  </a:lnTo>
                  <a:lnTo>
                    <a:pt x="4614075" y="2301295"/>
                  </a:lnTo>
                  <a:lnTo>
                    <a:pt x="4565904" y="2304288"/>
                  </a:lnTo>
                  <a:lnTo>
                    <a:pt x="384048" y="2304288"/>
                  </a:lnTo>
                  <a:lnTo>
                    <a:pt x="335876" y="2301295"/>
                  </a:lnTo>
                  <a:lnTo>
                    <a:pt x="289489" y="2292558"/>
                  </a:lnTo>
                  <a:lnTo>
                    <a:pt x="245248" y="2278436"/>
                  </a:lnTo>
                  <a:lnTo>
                    <a:pt x="203511" y="2259290"/>
                  </a:lnTo>
                  <a:lnTo>
                    <a:pt x="164639" y="2235478"/>
                  </a:lnTo>
                  <a:lnTo>
                    <a:pt x="128991" y="2207361"/>
                  </a:lnTo>
                  <a:lnTo>
                    <a:pt x="96929" y="2175299"/>
                  </a:lnTo>
                  <a:lnTo>
                    <a:pt x="68812" y="2139651"/>
                  </a:lnTo>
                  <a:lnTo>
                    <a:pt x="44999" y="2100778"/>
                  </a:lnTo>
                  <a:lnTo>
                    <a:pt x="25852" y="2059039"/>
                  </a:lnTo>
                  <a:lnTo>
                    <a:pt x="11730" y="2014794"/>
                  </a:lnTo>
                  <a:lnTo>
                    <a:pt x="2992" y="1968403"/>
                  </a:lnTo>
                  <a:lnTo>
                    <a:pt x="0" y="1920227"/>
                  </a:lnTo>
                  <a:lnTo>
                    <a:pt x="0" y="38404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151623" y="4315205"/>
            <a:ext cx="3163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L’importance</a:t>
            </a:r>
            <a:r>
              <a:rPr sz="18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de</a:t>
            </a:r>
            <a:r>
              <a:rPr sz="1800" b="1" i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la </a:t>
            </a:r>
            <a:r>
              <a:rPr sz="18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variabilité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51623" y="4863541"/>
            <a:ext cx="44202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indent="-13271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5415" algn="l"/>
              </a:tabLst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Préparer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des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situations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qui ne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soient</a:t>
            </a: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ni</a:t>
            </a:r>
            <a:endParaRPr sz="18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trop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dures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ni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trop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faciles</a:t>
            </a:r>
            <a:endParaRPr sz="180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42240" algn="l"/>
              </a:tabLst>
            </a:pP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Amener</a:t>
            </a:r>
            <a:r>
              <a:rPr sz="1800" b="1" spc="-11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des</a:t>
            </a:r>
            <a:r>
              <a:rPr sz="1800" b="1" spc="-10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variables</a:t>
            </a:r>
            <a:r>
              <a:rPr sz="1800" b="1" spc="-5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pour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faire</a:t>
            </a:r>
            <a:r>
              <a:rPr sz="1800" b="1" spc="200" dirty="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sz="1800" b="1" spc="-575" dirty="0">
                <a:solidFill>
                  <a:srgbClr val="FFFFFF"/>
                </a:solidFill>
                <a:latin typeface="Constantia"/>
                <a:cs typeface="Constantia"/>
              </a:rPr>
              <a:t>évoluer
l’exercice</a:t>
            </a:r>
            <a:r>
              <a:rPr sz="1800" b="1" spc="4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et</a:t>
            </a:r>
            <a:r>
              <a:rPr sz="18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augmenter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les</a:t>
            </a:r>
            <a:r>
              <a:rPr sz="1800" b="1" spc="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contraintes de
celui-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ci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5441" y="4215129"/>
            <a:ext cx="4678045" cy="2244090"/>
            <a:chOff x="615441" y="4215129"/>
            <a:chExt cx="4678045" cy="2244090"/>
          </a:xfrm>
        </p:grpSpPr>
        <p:sp>
          <p:nvSpPr>
            <p:cNvPr id="19" name="object 19"/>
            <p:cNvSpPr/>
            <p:nvPr/>
          </p:nvSpPr>
          <p:spPr>
            <a:xfrm>
              <a:off x="621791" y="4221479"/>
              <a:ext cx="4665345" cy="2231390"/>
            </a:xfrm>
            <a:custGeom>
              <a:avLst/>
              <a:gdLst/>
              <a:ahLst/>
              <a:cxnLst/>
              <a:rect l="l" t="t" r="r" b="b"/>
              <a:pathLst>
                <a:path w="4665345" h="2231390">
                  <a:moveTo>
                    <a:pt x="4293108" y="0"/>
                  </a:moveTo>
                  <a:lnTo>
                    <a:pt x="371855" y="0"/>
                  </a:lnTo>
                  <a:lnTo>
                    <a:pt x="325210" y="2897"/>
                  </a:lnTo>
                  <a:lnTo>
                    <a:pt x="280294" y="11357"/>
                  </a:lnTo>
                  <a:lnTo>
                    <a:pt x="237456" y="25031"/>
                  </a:lnTo>
                  <a:lnTo>
                    <a:pt x="197044" y="43571"/>
                  </a:lnTo>
                  <a:lnTo>
                    <a:pt x="159406" y="66627"/>
                  </a:lnTo>
                  <a:lnTo>
                    <a:pt x="124891" y="93851"/>
                  </a:lnTo>
                  <a:lnTo>
                    <a:pt x="93847" y="124896"/>
                  </a:lnTo>
                  <a:lnTo>
                    <a:pt x="66623" y="159411"/>
                  </a:lnTo>
                  <a:lnTo>
                    <a:pt x="43568" y="197049"/>
                  </a:lnTo>
                  <a:lnTo>
                    <a:pt x="25029" y="237461"/>
                  </a:lnTo>
                  <a:lnTo>
                    <a:pt x="11356" y="280299"/>
                  </a:lnTo>
                  <a:lnTo>
                    <a:pt x="2897" y="325213"/>
                  </a:lnTo>
                  <a:lnTo>
                    <a:pt x="0" y="371856"/>
                  </a:lnTo>
                  <a:lnTo>
                    <a:pt x="0" y="1859280"/>
                  </a:lnTo>
                  <a:lnTo>
                    <a:pt x="2897" y="1905925"/>
                  </a:lnTo>
                  <a:lnTo>
                    <a:pt x="11356" y="1950841"/>
                  </a:lnTo>
                  <a:lnTo>
                    <a:pt x="25029" y="1993679"/>
                  </a:lnTo>
                  <a:lnTo>
                    <a:pt x="43568" y="2034091"/>
                  </a:lnTo>
                  <a:lnTo>
                    <a:pt x="66623" y="2071729"/>
                  </a:lnTo>
                  <a:lnTo>
                    <a:pt x="93847" y="2106244"/>
                  </a:lnTo>
                  <a:lnTo>
                    <a:pt x="124891" y="2137288"/>
                  </a:lnTo>
                  <a:lnTo>
                    <a:pt x="159406" y="2164512"/>
                  </a:lnTo>
                  <a:lnTo>
                    <a:pt x="197044" y="2187567"/>
                  </a:lnTo>
                  <a:lnTo>
                    <a:pt x="237456" y="2206106"/>
                  </a:lnTo>
                  <a:lnTo>
                    <a:pt x="280294" y="2219779"/>
                  </a:lnTo>
                  <a:lnTo>
                    <a:pt x="325210" y="2228238"/>
                  </a:lnTo>
                  <a:lnTo>
                    <a:pt x="371855" y="2231136"/>
                  </a:lnTo>
                  <a:lnTo>
                    <a:pt x="4293108" y="2231136"/>
                  </a:lnTo>
                  <a:lnTo>
                    <a:pt x="4339750" y="2228238"/>
                  </a:lnTo>
                  <a:lnTo>
                    <a:pt x="4384664" y="2219779"/>
                  </a:lnTo>
                  <a:lnTo>
                    <a:pt x="4427502" y="2206106"/>
                  </a:lnTo>
                  <a:lnTo>
                    <a:pt x="4467914" y="2187567"/>
                  </a:lnTo>
                  <a:lnTo>
                    <a:pt x="4505552" y="2164512"/>
                  </a:lnTo>
                  <a:lnTo>
                    <a:pt x="4540067" y="2137288"/>
                  </a:lnTo>
                  <a:lnTo>
                    <a:pt x="4571112" y="2106244"/>
                  </a:lnTo>
                  <a:lnTo>
                    <a:pt x="4598336" y="2071729"/>
                  </a:lnTo>
                  <a:lnTo>
                    <a:pt x="4621392" y="2034091"/>
                  </a:lnTo>
                  <a:lnTo>
                    <a:pt x="4639932" y="1993679"/>
                  </a:lnTo>
                  <a:lnTo>
                    <a:pt x="4653606" y="1950841"/>
                  </a:lnTo>
                  <a:lnTo>
                    <a:pt x="4662066" y="1905925"/>
                  </a:lnTo>
                  <a:lnTo>
                    <a:pt x="4664964" y="1859280"/>
                  </a:lnTo>
                  <a:lnTo>
                    <a:pt x="4664964" y="371856"/>
                  </a:lnTo>
                  <a:lnTo>
                    <a:pt x="4662066" y="325213"/>
                  </a:lnTo>
                  <a:lnTo>
                    <a:pt x="4653606" y="280299"/>
                  </a:lnTo>
                  <a:lnTo>
                    <a:pt x="4639932" y="237461"/>
                  </a:lnTo>
                  <a:lnTo>
                    <a:pt x="4621392" y="197049"/>
                  </a:lnTo>
                  <a:lnTo>
                    <a:pt x="4598336" y="159411"/>
                  </a:lnTo>
                  <a:lnTo>
                    <a:pt x="4571112" y="124896"/>
                  </a:lnTo>
                  <a:lnTo>
                    <a:pt x="4540067" y="93851"/>
                  </a:lnTo>
                  <a:lnTo>
                    <a:pt x="4505552" y="66627"/>
                  </a:lnTo>
                  <a:lnTo>
                    <a:pt x="4467914" y="43571"/>
                  </a:lnTo>
                  <a:lnTo>
                    <a:pt x="4427502" y="25031"/>
                  </a:lnTo>
                  <a:lnTo>
                    <a:pt x="4384664" y="11357"/>
                  </a:lnTo>
                  <a:lnTo>
                    <a:pt x="4339750" y="2897"/>
                  </a:lnTo>
                  <a:lnTo>
                    <a:pt x="4293108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791" y="4221479"/>
              <a:ext cx="4665345" cy="2231390"/>
            </a:xfrm>
            <a:custGeom>
              <a:avLst/>
              <a:gdLst/>
              <a:ahLst/>
              <a:cxnLst/>
              <a:rect l="l" t="t" r="r" b="b"/>
              <a:pathLst>
                <a:path w="4665345" h="2231390">
                  <a:moveTo>
                    <a:pt x="0" y="371856"/>
                  </a:moveTo>
                  <a:lnTo>
                    <a:pt x="2897" y="325213"/>
                  </a:lnTo>
                  <a:lnTo>
                    <a:pt x="11356" y="280299"/>
                  </a:lnTo>
                  <a:lnTo>
                    <a:pt x="25029" y="237461"/>
                  </a:lnTo>
                  <a:lnTo>
                    <a:pt x="43568" y="197049"/>
                  </a:lnTo>
                  <a:lnTo>
                    <a:pt x="66623" y="159411"/>
                  </a:lnTo>
                  <a:lnTo>
                    <a:pt x="93847" y="124896"/>
                  </a:lnTo>
                  <a:lnTo>
                    <a:pt x="124891" y="93851"/>
                  </a:lnTo>
                  <a:lnTo>
                    <a:pt x="159406" y="66627"/>
                  </a:lnTo>
                  <a:lnTo>
                    <a:pt x="197044" y="43571"/>
                  </a:lnTo>
                  <a:lnTo>
                    <a:pt x="237456" y="25031"/>
                  </a:lnTo>
                  <a:lnTo>
                    <a:pt x="280294" y="11357"/>
                  </a:lnTo>
                  <a:lnTo>
                    <a:pt x="325210" y="2897"/>
                  </a:lnTo>
                  <a:lnTo>
                    <a:pt x="371855" y="0"/>
                  </a:lnTo>
                  <a:lnTo>
                    <a:pt x="4293108" y="0"/>
                  </a:lnTo>
                  <a:lnTo>
                    <a:pt x="4339750" y="2897"/>
                  </a:lnTo>
                  <a:lnTo>
                    <a:pt x="4384664" y="11357"/>
                  </a:lnTo>
                  <a:lnTo>
                    <a:pt x="4427502" y="25031"/>
                  </a:lnTo>
                  <a:lnTo>
                    <a:pt x="4467914" y="43571"/>
                  </a:lnTo>
                  <a:lnTo>
                    <a:pt x="4505552" y="66627"/>
                  </a:lnTo>
                  <a:lnTo>
                    <a:pt x="4540067" y="93851"/>
                  </a:lnTo>
                  <a:lnTo>
                    <a:pt x="4571112" y="124896"/>
                  </a:lnTo>
                  <a:lnTo>
                    <a:pt x="4598336" y="159411"/>
                  </a:lnTo>
                  <a:lnTo>
                    <a:pt x="4621392" y="197049"/>
                  </a:lnTo>
                  <a:lnTo>
                    <a:pt x="4639932" y="237461"/>
                  </a:lnTo>
                  <a:lnTo>
                    <a:pt x="4653606" y="280299"/>
                  </a:lnTo>
                  <a:lnTo>
                    <a:pt x="4662066" y="325213"/>
                  </a:lnTo>
                  <a:lnTo>
                    <a:pt x="4664964" y="371856"/>
                  </a:lnTo>
                  <a:lnTo>
                    <a:pt x="4664964" y="1859280"/>
                  </a:lnTo>
                  <a:lnTo>
                    <a:pt x="4662066" y="1905925"/>
                  </a:lnTo>
                  <a:lnTo>
                    <a:pt x="4653606" y="1950841"/>
                  </a:lnTo>
                  <a:lnTo>
                    <a:pt x="4639932" y="1993679"/>
                  </a:lnTo>
                  <a:lnTo>
                    <a:pt x="4621392" y="2034091"/>
                  </a:lnTo>
                  <a:lnTo>
                    <a:pt x="4598336" y="2071729"/>
                  </a:lnTo>
                  <a:lnTo>
                    <a:pt x="4571112" y="2106244"/>
                  </a:lnTo>
                  <a:lnTo>
                    <a:pt x="4540067" y="2137288"/>
                  </a:lnTo>
                  <a:lnTo>
                    <a:pt x="4505552" y="2164512"/>
                  </a:lnTo>
                  <a:lnTo>
                    <a:pt x="4467914" y="2187567"/>
                  </a:lnTo>
                  <a:lnTo>
                    <a:pt x="4427502" y="2206106"/>
                  </a:lnTo>
                  <a:lnTo>
                    <a:pt x="4384664" y="2219779"/>
                  </a:lnTo>
                  <a:lnTo>
                    <a:pt x="4339750" y="2228238"/>
                  </a:lnTo>
                  <a:lnTo>
                    <a:pt x="4293108" y="2231136"/>
                  </a:lnTo>
                  <a:lnTo>
                    <a:pt x="371855" y="2231136"/>
                  </a:lnTo>
                  <a:lnTo>
                    <a:pt x="325210" y="2228238"/>
                  </a:lnTo>
                  <a:lnTo>
                    <a:pt x="280294" y="2219779"/>
                  </a:lnTo>
                  <a:lnTo>
                    <a:pt x="237456" y="2206106"/>
                  </a:lnTo>
                  <a:lnTo>
                    <a:pt x="197044" y="2187567"/>
                  </a:lnTo>
                  <a:lnTo>
                    <a:pt x="159406" y="2164512"/>
                  </a:lnTo>
                  <a:lnTo>
                    <a:pt x="124891" y="2137288"/>
                  </a:lnTo>
                  <a:lnTo>
                    <a:pt x="93847" y="2106244"/>
                  </a:lnTo>
                  <a:lnTo>
                    <a:pt x="66623" y="2071729"/>
                  </a:lnTo>
                  <a:lnTo>
                    <a:pt x="43568" y="2034091"/>
                  </a:lnTo>
                  <a:lnTo>
                    <a:pt x="25029" y="1993679"/>
                  </a:lnTo>
                  <a:lnTo>
                    <a:pt x="11356" y="1950841"/>
                  </a:lnTo>
                  <a:lnTo>
                    <a:pt x="2897" y="1905925"/>
                  </a:lnTo>
                  <a:lnTo>
                    <a:pt x="0" y="1859280"/>
                  </a:lnTo>
                  <a:lnTo>
                    <a:pt x="0" y="37185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07667" y="4213097"/>
            <a:ext cx="309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L’importance</a:t>
            </a:r>
            <a:r>
              <a:rPr sz="18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du</a:t>
            </a:r>
            <a:r>
              <a:rPr sz="1800" b="1" i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mouvement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9955" y="4761738"/>
            <a:ext cx="41211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1605" algn="l"/>
              </a:tabLst>
            </a:pP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Toute</a:t>
            </a:r>
            <a:r>
              <a:rPr sz="18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situation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doit</a:t>
            </a:r>
            <a:r>
              <a:rPr sz="18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être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amorcée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685" dirty="0">
                <a:solidFill>
                  <a:srgbClr val="FFFFFF"/>
                </a:solidFill>
                <a:latin typeface="Constantia"/>
                <a:cs typeface="Constantia"/>
              </a:rPr>
              <a:t>par
des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 courses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et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des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mouvements
préalables</a:t>
            </a:r>
            <a:endParaRPr sz="1800">
              <a:latin typeface="Constantia"/>
              <a:cs typeface="Constantia"/>
            </a:endParaRPr>
          </a:p>
          <a:p>
            <a:pPr marL="12700" marR="205104">
              <a:lnSpc>
                <a:spcPct val="100000"/>
              </a:lnSpc>
              <a:buFont typeface="Arial"/>
              <a:buChar char="•"/>
              <a:tabLst>
                <a:tab pos="146050" algn="l"/>
              </a:tabLst>
            </a:pP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Un</a:t>
            </a:r>
            <a:r>
              <a:rPr sz="1800" b="1" spc="-5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joueur</a:t>
            </a:r>
            <a:r>
              <a:rPr sz="1800" b="1" spc="-9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ne</a:t>
            </a:r>
            <a:r>
              <a:rPr sz="1800" b="1" spc="-10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doit</a:t>
            </a:r>
            <a:r>
              <a:rPr sz="1800" b="1" spc="-6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jamais</a:t>
            </a:r>
            <a:r>
              <a:rPr sz="1800" b="1" spc="-5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frapper </a:t>
            </a:r>
            <a:r>
              <a:rPr sz="1800" b="1" spc="-670" dirty="0">
                <a:solidFill>
                  <a:srgbClr val="FFFF00"/>
                </a:solidFill>
                <a:latin typeface="Constantia"/>
                <a:cs typeface="Constantia"/>
              </a:rPr>
              <a:t>à
</a:t>
            </a:r>
            <a:r>
              <a:rPr sz="1800" b="1" spc="-675" dirty="0">
                <a:solidFill>
                  <a:srgbClr val="FFFF00"/>
                </a:solidFill>
                <a:latin typeface="Constantia"/>
                <a:cs typeface="Constantia"/>
              </a:rPr>
              <a:t>l</a:t>
            </a:r>
            <a:r>
              <a:rPr sz="1800" b="1" spc="-745" dirty="0">
                <a:solidFill>
                  <a:srgbClr val="FFFF00"/>
                </a:solidFill>
                <a:latin typeface="Constantia"/>
                <a:cs typeface="Constantia"/>
              </a:rPr>
              <a:t>’</a:t>
            </a:r>
            <a:r>
              <a:rPr sz="1800" b="1" spc="-670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1800" b="1" spc="-67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1800" b="1" spc="-70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1800" b="1" spc="-670" dirty="0">
                <a:solidFill>
                  <a:srgbClr val="FFFF00"/>
                </a:solidFill>
                <a:latin typeface="Constantia"/>
                <a:cs typeface="Constantia"/>
              </a:rPr>
              <a:t>êt</a:t>
            </a:r>
            <a:r>
              <a:rPr sz="1800" b="1" spc="-10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ou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recevoir</a:t>
            </a:r>
            <a:r>
              <a:rPr sz="18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un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ballon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en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étant
lui-même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à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l’arrêt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03647" y="1126236"/>
            <a:ext cx="1580515" cy="1990725"/>
            <a:chOff x="4803647" y="1126236"/>
            <a:chExt cx="1580515" cy="199072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6335" y="1126236"/>
              <a:ext cx="647700" cy="6477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6601" y="2448305"/>
              <a:ext cx="745236" cy="65532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816601" y="2448305"/>
              <a:ext cx="745490" cy="655320"/>
            </a:xfrm>
            <a:custGeom>
              <a:avLst/>
              <a:gdLst/>
              <a:ahLst/>
              <a:cxnLst/>
              <a:rect l="l" t="t" r="r" b="b"/>
              <a:pathLst>
                <a:path w="745489" h="655319">
                  <a:moveTo>
                    <a:pt x="0" y="327660"/>
                  </a:moveTo>
                  <a:lnTo>
                    <a:pt x="3402" y="283195"/>
                  </a:lnTo>
                  <a:lnTo>
                    <a:pt x="13313" y="240550"/>
                  </a:lnTo>
                  <a:lnTo>
                    <a:pt x="29289" y="200114"/>
                  </a:lnTo>
                  <a:lnTo>
                    <a:pt x="50884" y="162277"/>
                  </a:lnTo>
                  <a:lnTo>
                    <a:pt x="77655" y="127431"/>
                  </a:lnTo>
                  <a:lnTo>
                    <a:pt x="109156" y="95964"/>
                  </a:lnTo>
                  <a:lnTo>
                    <a:pt x="144944" y="68268"/>
                  </a:lnTo>
                  <a:lnTo>
                    <a:pt x="184573" y="44732"/>
                  </a:lnTo>
                  <a:lnTo>
                    <a:pt x="227599" y="25747"/>
                  </a:lnTo>
                  <a:lnTo>
                    <a:pt x="273579" y="11703"/>
                  </a:lnTo>
                  <a:lnTo>
                    <a:pt x="322066" y="2990"/>
                  </a:lnTo>
                  <a:lnTo>
                    <a:pt x="372618" y="0"/>
                  </a:lnTo>
                  <a:lnTo>
                    <a:pt x="423169" y="2990"/>
                  </a:lnTo>
                  <a:lnTo>
                    <a:pt x="471656" y="11703"/>
                  </a:lnTo>
                  <a:lnTo>
                    <a:pt x="517636" y="25747"/>
                  </a:lnTo>
                  <a:lnTo>
                    <a:pt x="560662" y="44732"/>
                  </a:lnTo>
                  <a:lnTo>
                    <a:pt x="600291" y="68268"/>
                  </a:lnTo>
                  <a:lnTo>
                    <a:pt x="636079" y="95964"/>
                  </a:lnTo>
                  <a:lnTo>
                    <a:pt x="667580" y="127431"/>
                  </a:lnTo>
                  <a:lnTo>
                    <a:pt x="694351" y="162277"/>
                  </a:lnTo>
                  <a:lnTo>
                    <a:pt x="715946" y="200114"/>
                  </a:lnTo>
                  <a:lnTo>
                    <a:pt x="731922" y="240550"/>
                  </a:lnTo>
                  <a:lnTo>
                    <a:pt x="741833" y="283195"/>
                  </a:lnTo>
                  <a:lnTo>
                    <a:pt x="745236" y="327660"/>
                  </a:lnTo>
                  <a:lnTo>
                    <a:pt x="741833" y="372124"/>
                  </a:lnTo>
                  <a:lnTo>
                    <a:pt x="731922" y="414769"/>
                  </a:lnTo>
                  <a:lnTo>
                    <a:pt x="715946" y="455205"/>
                  </a:lnTo>
                  <a:lnTo>
                    <a:pt x="694351" y="493042"/>
                  </a:lnTo>
                  <a:lnTo>
                    <a:pt x="667580" y="527888"/>
                  </a:lnTo>
                  <a:lnTo>
                    <a:pt x="636079" y="559355"/>
                  </a:lnTo>
                  <a:lnTo>
                    <a:pt x="600291" y="587051"/>
                  </a:lnTo>
                  <a:lnTo>
                    <a:pt x="560662" y="610587"/>
                  </a:lnTo>
                  <a:lnTo>
                    <a:pt x="517636" y="629572"/>
                  </a:lnTo>
                  <a:lnTo>
                    <a:pt x="471656" y="643616"/>
                  </a:lnTo>
                  <a:lnTo>
                    <a:pt x="423169" y="652329"/>
                  </a:lnTo>
                  <a:lnTo>
                    <a:pt x="372618" y="655320"/>
                  </a:lnTo>
                  <a:lnTo>
                    <a:pt x="322066" y="652329"/>
                  </a:lnTo>
                  <a:lnTo>
                    <a:pt x="273579" y="643616"/>
                  </a:lnTo>
                  <a:lnTo>
                    <a:pt x="227599" y="629572"/>
                  </a:lnTo>
                  <a:lnTo>
                    <a:pt x="184573" y="610587"/>
                  </a:lnTo>
                  <a:lnTo>
                    <a:pt x="144944" y="587051"/>
                  </a:lnTo>
                  <a:lnTo>
                    <a:pt x="109156" y="559355"/>
                  </a:lnTo>
                  <a:lnTo>
                    <a:pt x="77655" y="527888"/>
                  </a:lnTo>
                  <a:lnTo>
                    <a:pt x="50884" y="493042"/>
                  </a:lnTo>
                  <a:lnTo>
                    <a:pt x="29289" y="455205"/>
                  </a:lnTo>
                  <a:lnTo>
                    <a:pt x="13313" y="414769"/>
                  </a:lnTo>
                  <a:lnTo>
                    <a:pt x="3402" y="372124"/>
                  </a:lnTo>
                  <a:lnTo>
                    <a:pt x="0" y="32766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5018" y="406145"/>
            <a:ext cx="11352530" cy="434340"/>
          </a:xfrm>
          <a:prstGeom prst="rect">
            <a:avLst/>
          </a:prstGeom>
          <a:solidFill>
            <a:srgbClr val="FFFFFF"/>
          </a:solidFill>
          <a:ln w="38100">
            <a:solidFill>
              <a:srgbClr val="4471C4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25"/>
              </a:spcBef>
            </a:pPr>
            <a:r>
              <a:rPr sz="2100" i="1" spc="-105" dirty="0">
                <a:solidFill>
                  <a:srgbClr val="0000FF"/>
                </a:solidFill>
                <a:latin typeface="Arial Black"/>
                <a:cs typeface="Arial Black"/>
              </a:rPr>
              <a:t>L’IMPORTANCE</a:t>
            </a:r>
            <a:r>
              <a:rPr sz="2100" i="1" spc="-7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50" dirty="0">
                <a:solidFill>
                  <a:srgbClr val="0000FF"/>
                </a:solidFill>
                <a:latin typeface="Arial Black"/>
                <a:cs typeface="Arial Black"/>
              </a:rPr>
              <a:t>DU</a:t>
            </a:r>
            <a:r>
              <a:rPr sz="2100" i="1" spc="-13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114" dirty="0">
                <a:solidFill>
                  <a:srgbClr val="0000FF"/>
                </a:solidFill>
                <a:latin typeface="Arial Black"/>
                <a:cs typeface="Arial Black"/>
              </a:rPr>
              <a:t>TRAVAIL</a:t>
            </a:r>
            <a:r>
              <a:rPr sz="2100" i="1" spc="-8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75" dirty="0">
                <a:solidFill>
                  <a:srgbClr val="0000FF"/>
                </a:solidFill>
                <a:latin typeface="Arial Black"/>
                <a:cs typeface="Arial Black"/>
              </a:rPr>
              <a:t>TECHNIQUE</a:t>
            </a:r>
            <a:r>
              <a:rPr sz="2100" i="1" spc="-10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55" dirty="0">
                <a:solidFill>
                  <a:srgbClr val="0000FF"/>
                </a:solidFill>
                <a:latin typeface="Arial Black"/>
                <a:cs typeface="Arial Black"/>
              </a:rPr>
              <a:t>dans</a:t>
            </a:r>
            <a:r>
              <a:rPr sz="2100" i="1" spc="-6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55" dirty="0">
                <a:solidFill>
                  <a:srgbClr val="0000FF"/>
                </a:solidFill>
                <a:latin typeface="Arial Black"/>
                <a:cs typeface="Arial Black"/>
              </a:rPr>
              <a:t>toutes</a:t>
            </a:r>
            <a:r>
              <a:rPr sz="2100" i="1" spc="-5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20" dirty="0">
                <a:solidFill>
                  <a:srgbClr val="0000FF"/>
                </a:solidFill>
                <a:latin typeface="Arial Black"/>
                <a:cs typeface="Arial Black"/>
              </a:rPr>
              <a:t>les</a:t>
            </a:r>
            <a:r>
              <a:rPr sz="2100" i="1" spc="-7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10" dirty="0">
                <a:solidFill>
                  <a:srgbClr val="0000FF"/>
                </a:solidFill>
                <a:latin typeface="Arial Black"/>
                <a:cs typeface="Arial Black"/>
              </a:rPr>
              <a:t>catégories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69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>
            <a:off x="5043296" y="2538222"/>
            <a:ext cx="2914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715" dirty="0">
                <a:solidFill>
                  <a:srgbClr val="FFFF00"/>
                </a:solidFill>
                <a:latin typeface="Arial Black"/>
                <a:cs typeface="Arial Black"/>
              </a:rPr>
              <a:t>U6
U7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8948" y="792211"/>
            <a:ext cx="729107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i="1" dirty="0">
                <a:solidFill>
                  <a:srgbClr val="000099"/>
                </a:solidFill>
                <a:latin typeface="Arial Black"/>
                <a:cs typeface="Arial Black"/>
              </a:rPr>
              <a:t>La</a:t>
            </a:r>
            <a:r>
              <a:rPr sz="4200" i="1" spc="-29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4200" i="1" spc="-130" dirty="0">
                <a:solidFill>
                  <a:srgbClr val="000099"/>
                </a:solidFill>
                <a:latin typeface="Arial Black"/>
                <a:cs typeface="Arial Black"/>
              </a:rPr>
              <a:t>Commission</a:t>
            </a:r>
            <a:r>
              <a:rPr sz="4200" i="1" spc="-2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4200" i="1" spc="-160" dirty="0">
                <a:solidFill>
                  <a:srgbClr val="000099"/>
                </a:solidFill>
                <a:latin typeface="Arial Black"/>
                <a:cs typeface="Arial Black"/>
              </a:rPr>
              <a:t>Technique</a:t>
            </a:r>
            <a:endParaRPr sz="42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95618" y="5576061"/>
            <a:ext cx="2899410" cy="808355"/>
            <a:chOff x="6595618" y="5576061"/>
            <a:chExt cx="2899410" cy="808355"/>
          </a:xfrm>
        </p:grpSpPr>
        <p:sp>
          <p:nvSpPr>
            <p:cNvPr id="4" name="object 4"/>
            <p:cNvSpPr/>
            <p:nvPr/>
          </p:nvSpPr>
          <p:spPr>
            <a:xfrm>
              <a:off x="6601968" y="5582411"/>
              <a:ext cx="2886710" cy="795655"/>
            </a:xfrm>
            <a:custGeom>
              <a:avLst/>
              <a:gdLst/>
              <a:ahLst/>
              <a:cxnLst/>
              <a:rect l="l" t="t" r="r" b="b"/>
              <a:pathLst>
                <a:path w="2886709" h="795654">
                  <a:moveTo>
                    <a:pt x="2753867" y="0"/>
                  </a:moveTo>
                  <a:lnTo>
                    <a:pt x="132587" y="0"/>
                  </a:lnTo>
                  <a:lnTo>
                    <a:pt x="90659" y="6759"/>
                  </a:lnTo>
                  <a:lnTo>
                    <a:pt x="54260" y="25581"/>
                  </a:lnTo>
                  <a:lnTo>
                    <a:pt x="25566" y="54282"/>
                  </a:lnTo>
                  <a:lnTo>
                    <a:pt x="6754" y="90679"/>
                  </a:lnTo>
                  <a:lnTo>
                    <a:pt x="0" y="132587"/>
                  </a:lnTo>
                  <a:lnTo>
                    <a:pt x="0" y="662940"/>
                  </a:lnTo>
                  <a:lnTo>
                    <a:pt x="6754" y="704848"/>
                  </a:lnTo>
                  <a:lnTo>
                    <a:pt x="25566" y="741245"/>
                  </a:lnTo>
                  <a:lnTo>
                    <a:pt x="54260" y="769946"/>
                  </a:lnTo>
                  <a:lnTo>
                    <a:pt x="90659" y="788768"/>
                  </a:lnTo>
                  <a:lnTo>
                    <a:pt x="132587" y="795528"/>
                  </a:lnTo>
                  <a:lnTo>
                    <a:pt x="2753867" y="795528"/>
                  </a:lnTo>
                  <a:lnTo>
                    <a:pt x="2795796" y="788768"/>
                  </a:lnTo>
                  <a:lnTo>
                    <a:pt x="2832195" y="769946"/>
                  </a:lnTo>
                  <a:lnTo>
                    <a:pt x="2860889" y="741245"/>
                  </a:lnTo>
                  <a:lnTo>
                    <a:pt x="2879701" y="704848"/>
                  </a:lnTo>
                  <a:lnTo>
                    <a:pt x="2886455" y="662940"/>
                  </a:lnTo>
                  <a:lnTo>
                    <a:pt x="2886455" y="132587"/>
                  </a:lnTo>
                  <a:lnTo>
                    <a:pt x="2879701" y="90679"/>
                  </a:lnTo>
                  <a:lnTo>
                    <a:pt x="2860889" y="54282"/>
                  </a:lnTo>
                  <a:lnTo>
                    <a:pt x="2832195" y="25581"/>
                  </a:lnTo>
                  <a:lnTo>
                    <a:pt x="2795796" y="6759"/>
                  </a:lnTo>
                  <a:lnTo>
                    <a:pt x="2753867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01968" y="5582411"/>
              <a:ext cx="2886710" cy="795655"/>
            </a:xfrm>
            <a:custGeom>
              <a:avLst/>
              <a:gdLst/>
              <a:ahLst/>
              <a:cxnLst/>
              <a:rect l="l" t="t" r="r" b="b"/>
              <a:pathLst>
                <a:path w="2886709" h="795654">
                  <a:moveTo>
                    <a:pt x="0" y="132587"/>
                  </a:moveTo>
                  <a:lnTo>
                    <a:pt x="6754" y="90679"/>
                  </a:lnTo>
                  <a:lnTo>
                    <a:pt x="25566" y="54282"/>
                  </a:lnTo>
                  <a:lnTo>
                    <a:pt x="54260" y="25581"/>
                  </a:lnTo>
                  <a:lnTo>
                    <a:pt x="90659" y="6759"/>
                  </a:lnTo>
                  <a:lnTo>
                    <a:pt x="132587" y="0"/>
                  </a:lnTo>
                  <a:lnTo>
                    <a:pt x="2753867" y="0"/>
                  </a:lnTo>
                  <a:lnTo>
                    <a:pt x="2795796" y="6759"/>
                  </a:lnTo>
                  <a:lnTo>
                    <a:pt x="2832195" y="25581"/>
                  </a:lnTo>
                  <a:lnTo>
                    <a:pt x="2860889" y="54282"/>
                  </a:lnTo>
                  <a:lnTo>
                    <a:pt x="2879701" y="90679"/>
                  </a:lnTo>
                  <a:lnTo>
                    <a:pt x="2886455" y="132587"/>
                  </a:lnTo>
                  <a:lnTo>
                    <a:pt x="2886455" y="662940"/>
                  </a:lnTo>
                  <a:lnTo>
                    <a:pt x="2879701" y="704848"/>
                  </a:lnTo>
                  <a:lnTo>
                    <a:pt x="2860889" y="741245"/>
                  </a:lnTo>
                  <a:lnTo>
                    <a:pt x="2832195" y="769946"/>
                  </a:lnTo>
                  <a:lnTo>
                    <a:pt x="2795796" y="788768"/>
                  </a:lnTo>
                  <a:lnTo>
                    <a:pt x="2753867" y="795528"/>
                  </a:lnTo>
                  <a:lnTo>
                    <a:pt x="132587" y="795528"/>
                  </a:lnTo>
                  <a:lnTo>
                    <a:pt x="90659" y="788768"/>
                  </a:lnTo>
                  <a:lnTo>
                    <a:pt x="54260" y="769946"/>
                  </a:lnTo>
                  <a:lnTo>
                    <a:pt x="25566" y="741245"/>
                  </a:lnTo>
                  <a:lnTo>
                    <a:pt x="6754" y="704848"/>
                  </a:lnTo>
                  <a:lnTo>
                    <a:pt x="0" y="662940"/>
                  </a:lnTo>
                  <a:lnTo>
                    <a:pt x="0" y="13258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615684" y="4453128"/>
            <a:ext cx="2885440" cy="946785"/>
            <a:chOff x="6615684" y="4453128"/>
            <a:chExt cx="2885440" cy="946785"/>
          </a:xfrm>
        </p:grpSpPr>
        <p:sp>
          <p:nvSpPr>
            <p:cNvPr id="7" name="object 7"/>
            <p:cNvSpPr/>
            <p:nvPr/>
          </p:nvSpPr>
          <p:spPr>
            <a:xfrm>
              <a:off x="6615684" y="4453128"/>
              <a:ext cx="2885440" cy="946785"/>
            </a:xfrm>
            <a:custGeom>
              <a:avLst/>
              <a:gdLst/>
              <a:ahLst/>
              <a:cxnLst/>
              <a:rect l="l" t="t" r="r" b="b"/>
              <a:pathLst>
                <a:path w="2885440" h="946785">
                  <a:moveTo>
                    <a:pt x="2727198" y="0"/>
                  </a:moveTo>
                  <a:lnTo>
                    <a:pt x="157734" y="0"/>
                  </a:lnTo>
                  <a:lnTo>
                    <a:pt x="107874" y="8040"/>
                  </a:lnTo>
                  <a:lnTo>
                    <a:pt x="64574" y="30431"/>
                  </a:lnTo>
                  <a:lnTo>
                    <a:pt x="30431" y="64574"/>
                  </a:lnTo>
                  <a:lnTo>
                    <a:pt x="8040" y="107874"/>
                  </a:lnTo>
                  <a:lnTo>
                    <a:pt x="0" y="157734"/>
                  </a:lnTo>
                  <a:lnTo>
                    <a:pt x="0" y="788670"/>
                  </a:lnTo>
                  <a:lnTo>
                    <a:pt x="8040" y="838529"/>
                  </a:lnTo>
                  <a:lnTo>
                    <a:pt x="30431" y="881829"/>
                  </a:lnTo>
                  <a:lnTo>
                    <a:pt x="64574" y="915972"/>
                  </a:lnTo>
                  <a:lnTo>
                    <a:pt x="107874" y="938363"/>
                  </a:lnTo>
                  <a:lnTo>
                    <a:pt x="157734" y="946404"/>
                  </a:lnTo>
                  <a:lnTo>
                    <a:pt x="2727198" y="946404"/>
                  </a:lnTo>
                  <a:lnTo>
                    <a:pt x="2777057" y="938363"/>
                  </a:lnTo>
                  <a:lnTo>
                    <a:pt x="2820357" y="915972"/>
                  </a:lnTo>
                  <a:lnTo>
                    <a:pt x="2854500" y="881829"/>
                  </a:lnTo>
                  <a:lnTo>
                    <a:pt x="2876891" y="838529"/>
                  </a:lnTo>
                  <a:lnTo>
                    <a:pt x="2884932" y="788670"/>
                  </a:lnTo>
                  <a:lnTo>
                    <a:pt x="2884932" y="157734"/>
                  </a:lnTo>
                  <a:lnTo>
                    <a:pt x="2876891" y="107874"/>
                  </a:lnTo>
                  <a:lnTo>
                    <a:pt x="2854500" y="64574"/>
                  </a:lnTo>
                  <a:lnTo>
                    <a:pt x="2820357" y="30431"/>
                  </a:lnTo>
                  <a:lnTo>
                    <a:pt x="2777057" y="8040"/>
                  </a:lnTo>
                  <a:lnTo>
                    <a:pt x="2727198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15684" y="4453128"/>
              <a:ext cx="2885440" cy="946785"/>
            </a:xfrm>
            <a:custGeom>
              <a:avLst/>
              <a:gdLst/>
              <a:ahLst/>
              <a:cxnLst/>
              <a:rect l="l" t="t" r="r" b="b"/>
              <a:pathLst>
                <a:path w="2885440" h="946785">
                  <a:moveTo>
                    <a:pt x="0" y="157734"/>
                  </a:moveTo>
                  <a:lnTo>
                    <a:pt x="8040" y="107874"/>
                  </a:lnTo>
                  <a:lnTo>
                    <a:pt x="30431" y="64574"/>
                  </a:lnTo>
                  <a:lnTo>
                    <a:pt x="64574" y="30431"/>
                  </a:lnTo>
                  <a:lnTo>
                    <a:pt x="107874" y="8040"/>
                  </a:lnTo>
                  <a:lnTo>
                    <a:pt x="157734" y="0"/>
                  </a:lnTo>
                  <a:lnTo>
                    <a:pt x="2727198" y="0"/>
                  </a:lnTo>
                  <a:lnTo>
                    <a:pt x="2777057" y="8040"/>
                  </a:lnTo>
                  <a:lnTo>
                    <a:pt x="2820357" y="30431"/>
                  </a:lnTo>
                  <a:lnTo>
                    <a:pt x="2854500" y="64574"/>
                  </a:lnTo>
                  <a:lnTo>
                    <a:pt x="2876891" y="107874"/>
                  </a:lnTo>
                  <a:lnTo>
                    <a:pt x="2884932" y="157734"/>
                  </a:lnTo>
                  <a:lnTo>
                    <a:pt x="2884932" y="788670"/>
                  </a:lnTo>
                  <a:lnTo>
                    <a:pt x="2876891" y="838529"/>
                  </a:lnTo>
                  <a:lnTo>
                    <a:pt x="2854500" y="881829"/>
                  </a:lnTo>
                  <a:lnTo>
                    <a:pt x="2820357" y="915972"/>
                  </a:lnTo>
                  <a:lnTo>
                    <a:pt x="2777057" y="938363"/>
                  </a:lnTo>
                  <a:lnTo>
                    <a:pt x="2727198" y="946404"/>
                  </a:lnTo>
                  <a:lnTo>
                    <a:pt x="157734" y="946404"/>
                  </a:lnTo>
                  <a:lnTo>
                    <a:pt x="107874" y="938363"/>
                  </a:lnTo>
                  <a:lnTo>
                    <a:pt x="64574" y="915972"/>
                  </a:lnTo>
                  <a:lnTo>
                    <a:pt x="30431" y="881829"/>
                  </a:lnTo>
                  <a:lnTo>
                    <a:pt x="8040" y="838529"/>
                  </a:lnTo>
                  <a:lnTo>
                    <a:pt x="0" y="788670"/>
                  </a:lnTo>
                  <a:lnTo>
                    <a:pt x="0" y="15773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601967" y="2011679"/>
            <a:ext cx="2886710" cy="897890"/>
            <a:chOff x="6601967" y="2011679"/>
            <a:chExt cx="2886710" cy="897890"/>
          </a:xfrm>
        </p:grpSpPr>
        <p:sp>
          <p:nvSpPr>
            <p:cNvPr id="11" name="object 11"/>
            <p:cNvSpPr/>
            <p:nvPr/>
          </p:nvSpPr>
          <p:spPr>
            <a:xfrm>
              <a:off x="6601967" y="2011679"/>
              <a:ext cx="2886710" cy="897890"/>
            </a:xfrm>
            <a:custGeom>
              <a:avLst/>
              <a:gdLst/>
              <a:ahLst/>
              <a:cxnLst/>
              <a:rect l="l" t="t" r="r" b="b"/>
              <a:pathLst>
                <a:path w="2886709" h="897889">
                  <a:moveTo>
                    <a:pt x="2736850" y="0"/>
                  </a:moveTo>
                  <a:lnTo>
                    <a:pt x="149605" y="0"/>
                  </a:lnTo>
                  <a:lnTo>
                    <a:pt x="102299" y="7622"/>
                  </a:lnTo>
                  <a:lnTo>
                    <a:pt x="61228" y="28850"/>
                  </a:lnTo>
                  <a:lnTo>
                    <a:pt x="28850" y="61228"/>
                  </a:lnTo>
                  <a:lnTo>
                    <a:pt x="7622" y="102299"/>
                  </a:lnTo>
                  <a:lnTo>
                    <a:pt x="0" y="149606"/>
                  </a:lnTo>
                  <a:lnTo>
                    <a:pt x="0" y="748030"/>
                  </a:lnTo>
                  <a:lnTo>
                    <a:pt x="7622" y="795336"/>
                  </a:lnTo>
                  <a:lnTo>
                    <a:pt x="28850" y="836407"/>
                  </a:lnTo>
                  <a:lnTo>
                    <a:pt x="61228" y="868785"/>
                  </a:lnTo>
                  <a:lnTo>
                    <a:pt x="102299" y="890013"/>
                  </a:lnTo>
                  <a:lnTo>
                    <a:pt x="149605" y="897636"/>
                  </a:lnTo>
                  <a:lnTo>
                    <a:pt x="2736850" y="897636"/>
                  </a:lnTo>
                  <a:lnTo>
                    <a:pt x="2784156" y="890013"/>
                  </a:lnTo>
                  <a:lnTo>
                    <a:pt x="2825227" y="868785"/>
                  </a:lnTo>
                  <a:lnTo>
                    <a:pt x="2857605" y="836407"/>
                  </a:lnTo>
                  <a:lnTo>
                    <a:pt x="2878833" y="795336"/>
                  </a:lnTo>
                  <a:lnTo>
                    <a:pt x="2886455" y="748030"/>
                  </a:lnTo>
                  <a:lnTo>
                    <a:pt x="2886455" y="149606"/>
                  </a:lnTo>
                  <a:lnTo>
                    <a:pt x="2878833" y="102299"/>
                  </a:lnTo>
                  <a:lnTo>
                    <a:pt x="2857605" y="61228"/>
                  </a:lnTo>
                  <a:lnTo>
                    <a:pt x="2825227" y="28850"/>
                  </a:lnTo>
                  <a:lnTo>
                    <a:pt x="2784156" y="7622"/>
                  </a:lnTo>
                  <a:lnTo>
                    <a:pt x="2736850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01967" y="2011679"/>
              <a:ext cx="2886710" cy="897890"/>
            </a:xfrm>
            <a:custGeom>
              <a:avLst/>
              <a:gdLst/>
              <a:ahLst/>
              <a:cxnLst/>
              <a:rect l="l" t="t" r="r" b="b"/>
              <a:pathLst>
                <a:path w="2886709" h="897889">
                  <a:moveTo>
                    <a:pt x="0" y="149606"/>
                  </a:moveTo>
                  <a:lnTo>
                    <a:pt x="7622" y="102299"/>
                  </a:lnTo>
                  <a:lnTo>
                    <a:pt x="28850" y="61228"/>
                  </a:lnTo>
                  <a:lnTo>
                    <a:pt x="61228" y="28850"/>
                  </a:lnTo>
                  <a:lnTo>
                    <a:pt x="102299" y="7622"/>
                  </a:lnTo>
                  <a:lnTo>
                    <a:pt x="149605" y="0"/>
                  </a:lnTo>
                  <a:lnTo>
                    <a:pt x="2736850" y="0"/>
                  </a:lnTo>
                  <a:lnTo>
                    <a:pt x="2784156" y="7622"/>
                  </a:lnTo>
                  <a:lnTo>
                    <a:pt x="2825227" y="28850"/>
                  </a:lnTo>
                  <a:lnTo>
                    <a:pt x="2857605" y="61228"/>
                  </a:lnTo>
                  <a:lnTo>
                    <a:pt x="2878833" y="102299"/>
                  </a:lnTo>
                  <a:lnTo>
                    <a:pt x="2886455" y="149606"/>
                  </a:lnTo>
                  <a:lnTo>
                    <a:pt x="2886455" y="748030"/>
                  </a:lnTo>
                  <a:lnTo>
                    <a:pt x="2878833" y="795336"/>
                  </a:lnTo>
                  <a:lnTo>
                    <a:pt x="2857605" y="836407"/>
                  </a:lnTo>
                  <a:lnTo>
                    <a:pt x="2825227" y="868785"/>
                  </a:lnTo>
                  <a:lnTo>
                    <a:pt x="2784156" y="890013"/>
                  </a:lnTo>
                  <a:lnTo>
                    <a:pt x="2736850" y="897636"/>
                  </a:lnTo>
                  <a:lnTo>
                    <a:pt x="149605" y="897636"/>
                  </a:lnTo>
                  <a:lnTo>
                    <a:pt x="102299" y="890013"/>
                  </a:lnTo>
                  <a:lnTo>
                    <a:pt x="61228" y="868785"/>
                  </a:lnTo>
                  <a:lnTo>
                    <a:pt x="28850" y="836407"/>
                  </a:lnTo>
                  <a:lnTo>
                    <a:pt x="7622" y="795336"/>
                  </a:lnTo>
                  <a:lnTo>
                    <a:pt x="0" y="748030"/>
                  </a:lnTo>
                  <a:lnTo>
                    <a:pt x="0" y="14960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627876" y="3235451"/>
            <a:ext cx="2886710" cy="934719"/>
            <a:chOff x="6627876" y="3235451"/>
            <a:chExt cx="2886710" cy="934719"/>
          </a:xfrm>
        </p:grpSpPr>
        <p:sp>
          <p:nvSpPr>
            <p:cNvPr id="15" name="object 15"/>
            <p:cNvSpPr/>
            <p:nvPr/>
          </p:nvSpPr>
          <p:spPr>
            <a:xfrm>
              <a:off x="6627876" y="3235451"/>
              <a:ext cx="2886710" cy="934719"/>
            </a:xfrm>
            <a:custGeom>
              <a:avLst/>
              <a:gdLst/>
              <a:ahLst/>
              <a:cxnLst/>
              <a:rect l="l" t="t" r="r" b="b"/>
              <a:pathLst>
                <a:path w="2886709" h="934720">
                  <a:moveTo>
                    <a:pt x="2730754" y="0"/>
                  </a:moveTo>
                  <a:lnTo>
                    <a:pt x="155701" y="0"/>
                  </a:lnTo>
                  <a:lnTo>
                    <a:pt x="106493" y="7939"/>
                  </a:lnTo>
                  <a:lnTo>
                    <a:pt x="63751" y="30045"/>
                  </a:lnTo>
                  <a:lnTo>
                    <a:pt x="30045" y="63751"/>
                  </a:lnTo>
                  <a:lnTo>
                    <a:pt x="7939" y="106493"/>
                  </a:lnTo>
                  <a:lnTo>
                    <a:pt x="0" y="155701"/>
                  </a:lnTo>
                  <a:lnTo>
                    <a:pt x="0" y="778510"/>
                  </a:lnTo>
                  <a:lnTo>
                    <a:pt x="7939" y="827718"/>
                  </a:lnTo>
                  <a:lnTo>
                    <a:pt x="30045" y="870460"/>
                  </a:lnTo>
                  <a:lnTo>
                    <a:pt x="63751" y="904166"/>
                  </a:lnTo>
                  <a:lnTo>
                    <a:pt x="106493" y="926272"/>
                  </a:lnTo>
                  <a:lnTo>
                    <a:pt x="155701" y="934212"/>
                  </a:lnTo>
                  <a:lnTo>
                    <a:pt x="2730754" y="934212"/>
                  </a:lnTo>
                  <a:lnTo>
                    <a:pt x="2779962" y="926272"/>
                  </a:lnTo>
                  <a:lnTo>
                    <a:pt x="2822704" y="904166"/>
                  </a:lnTo>
                  <a:lnTo>
                    <a:pt x="2856410" y="870460"/>
                  </a:lnTo>
                  <a:lnTo>
                    <a:pt x="2878516" y="827718"/>
                  </a:lnTo>
                  <a:lnTo>
                    <a:pt x="2886455" y="778510"/>
                  </a:lnTo>
                  <a:lnTo>
                    <a:pt x="2886455" y="155701"/>
                  </a:lnTo>
                  <a:lnTo>
                    <a:pt x="2878516" y="106493"/>
                  </a:lnTo>
                  <a:lnTo>
                    <a:pt x="2856410" y="63751"/>
                  </a:lnTo>
                  <a:lnTo>
                    <a:pt x="2822704" y="30045"/>
                  </a:lnTo>
                  <a:lnTo>
                    <a:pt x="2779962" y="7939"/>
                  </a:lnTo>
                  <a:lnTo>
                    <a:pt x="2730754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7876" y="3235451"/>
              <a:ext cx="2886710" cy="934719"/>
            </a:xfrm>
            <a:custGeom>
              <a:avLst/>
              <a:gdLst/>
              <a:ahLst/>
              <a:cxnLst/>
              <a:rect l="l" t="t" r="r" b="b"/>
              <a:pathLst>
                <a:path w="2886709" h="934720">
                  <a:moveTo>
                    <a:pt x="0" y="155701"/>
                  </a:moveTo>
                  <a:lnTo>
                    <a:pt x="7939" y="106493"/>
                  </a:lnTo>
                  <a:lnTo>
                    <a:pt x="30045" y="63751"/>
                  </a:lnTo>
                  <a:lnTo>
                    <a:pt x="63751" y="30045"/>
                  </a:lnTo>
                  <a:lnTo>
                    <a:pt x="106493" y="7939"/>
                  </a:lnTo>
                  <a:lnTo>
                    <a:pt x="155701" y="0"/>
                  </a:lnTo>
                  <a:lnTo>
                    <a:pt x="2730754" y="0"/>
                  </a:lnTo>
                  <a:lnTo>
                    <a:pt x="2779962" y="7939"/>
                  </a:lnTo>
                  <a:lnTo>
                    <a:pt x="2822704" y="30045"/>
                  </a:lnTo>
                  <a:lnTo>
                    <a:pt x="2856410" y="63751"/>
                  </a:lnTo>
                  <a:lnTo>
                    <a:pt x="2878516" y="106493"/>
                  </a:lnTo>
                  <a:lnTo>
                    <a:pt x="2886455" y="155701"/>
                  </a:lnTo>
                  <a:lnTo>
                    <a:pt x="2886455" y="778510"/>
                  </a:lnTo>
                  <a:lnTo>
                    <a:pt x="2878516" y="827718"/>
                  </a:lnTo>
                  <a:lnTo>
                    <a:pt x="2856410" y="870460"/>
                  </a:lnTo>
                  <a:lnTo>
                    <a:pt x="2822704" y="904166"/>
                  </a:lnTo>
                  <a:lnTo>
                    <a:pt x="2779962" y="926272"/>
                  </a:lnTo>
                  <a:lnTo>
                    <a:pt x="2730754" y="934212"/>
                  </a:lnTo>
                  <a:lnTo>
                    <a:pt x="155701" y="934212"/>
                  </a:lnTo>
                  <a:lnTo>
                    <a:pt x="106493" y="926272"/>
                  </a:lnTo>
                  <a:lnTo>
                    <a:pt x="63751" y="904166"/>
                  </a:lnTo>
                  <a:lnTo>
                    <a:pt x="30045" y="870460"/>
                  </a:lnTo>
                  <a:lnTo>
                    <a:pt x="7939" y="827718"/>
                  </a:lnTo>
                  <a:lnTo>
                    <a:pt x="0" y="778510"/>
                  </a:lnTo>
                  <a:lnTo>
                    <a:pt x="0" y="155701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144449" y="5717441"/>
            <a:ext cx="18535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Entraîneur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Principal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44449" y="2073361"/>
            <a:ext cx="1973580" cy="3603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85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Directeur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Technique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Calibri"/>
              <a:cs typeface="Calibri"/>
            </a:endParaRPr>
          </a:p>
          <a:p>
            <a:pPr marL="109220" marR="229870" indent="-50800" algn="ctr">
              <a:lnSpc>
                <a:spcPct val="100000"/>
              </a:lnSpc>
            </a:pPr>
            <a:endParaRPr lang="fr-FR" sz="1800" spc="-1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09220" marR="229870" indent="-50800" algn="ctr">
              <a:lnSpc>
                <a:spcPct val="100000"/>
              </a:lnSpc>
            </a:pPr>
            <a:r>
              <a:rPr sz="1800" spc="-110" dirty="0" err="1" smtClean="0">
                <a:solidFill>
                  <a:srgbClr val="FFFFFF"/>
                </a:solidFill>
                <a:latin typeface="Calibri"/>
                <a:cs typeface="Calibri"/>
              </a:rPr>
              <a:t>Responsable</a:t>
            </a: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
École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foot</a:t>
            </a:r>
            <a:endParaRPr lang="fr-FR" sz="1800" spc="-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09220" marR="229870" indent="-50800" algn="ctr">
              <a:lnSpc>
                <a:spcPct val="100000"/>
              </a:lnSpc>
            </a:pPr>
            <a:endParaRPr lang="fr-FR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09220" marR="229870" indent="-50800" algn="ctr">
              <a:lnSpc>
                <a:spcPct val="100000"/>
              </a:lnSpc>
            </a:pPr>
            <a:endParaRPr lang="fr-FR" sz="1800" spc="-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09220" marR="229870" indent="-5080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
</a:t>
            </a:r>
            <a:r>
              <a:rPr sz="1800" dirty="0" err="1" smtClean="0">
                <a:solidFill>
                  <a:srgbClr val="FFFFFF"/>
                </a:solidFill>
                <a:latin typeface="Calibri"/>
                <a:cs typeface="Calibri"/>
              </a:rPr>
              <a:t>Correspondant</a:t>
            </a:r>
            <a:r>
              <a:rPr sz="1800" spc="-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9" dirty="0" err="1" smtClean="0">
                <a:solidFill>
                  <a:srgbClr val="FFFFFF"/>
                </a:solidFill>
                <a:latin typeface="Calibri"/>
                <a:cs typeface="Calibri"/>
              </a:rPr>
              <a:t>pôle</a:t>
            </a:r>
            <a:endParaRPr lang="fr-FR" sz="1800" spc="-459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09220" marR="229870" indent="-50800" algn="ctr">
              <a:lnSpc>
                <a:spcPct val="100000"/>
              </a:lnSpc>
            </a:pPr>
            <a:endParaRPr lang="fr-FR" spc="-459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09220" marR="229870" indent="-50800" algn="ctr">
              <a:lnSpc>
                <a:spcPct val="100000"/>
              </a:lnSpc>
            </a:pPr>
            <a:r>
              <a:rPr sz="1800" spc="-459" dirty="0">
                <a:solidFill>
                  <a:srgbClr val="FFFFFF"/>
                </a:solidFill>
                <a:latin typeface="Calibri"/>
                <a:cs typeface="Calibri"/>
              </a:rPr>
              <a:t>
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363723" y="1900427"/>
            <a:ext cx="2854960" cy="4208145"/>
            <a:chOff x="2363723" y="1900427"/>
            <a:chExt cx="2854960" cy="420814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3723" y="1900427"/>
              <a:ext cx="2854452" cy="420776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841" y="5173218"/>
              <a:ext cx="957072" cy="8427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069841" y="5173218"/>
              <a:ext cx="957580" cy="843280"/>
            </a:xfrm>
            <a:custGeom>
              <a:avLst/>
              <a:gdLst/>
              <a:ahLst/>
              <a:cxnLst/>
              <a:rect l="l" t="t" r="r" b="b"/>
              <a:pathLst>
                <a:path w="957579" h="843279">
                  <a:moveTo>
                    <a:pt x="0" y="421385"/>
                  </a:moveTo>
                  <a:lnTo>
                    <a:pt x="2807" y="375481"/>
                  </a:lnTo>
                  <a:lnTo>
                    <a:pt x="11037" y="331007"/>
                  </a:lnTo>
                  <a:lnTo>
                    <a:pt x="24396" y="288218"/>
                  </a:lnTo>
                  <a:lnTo>
                    <a:pt x="42592" y="247374"/>
                  </a:lnTo>
                  <a:lnTo>
                    <a:pt x="65334" y="208731"/>
                  </a:lnTo>
                  <a:lnTo>
                    <a:pt x="92330" y="172547"/>
                  </a:lnTo>
                  <a:lnTo>
                    <a:pt x="123287" y="139079"/>
                  </a:lnTo>
                  <a:lnTo>
                    <a:pt x="157914" y="108584"/>
                  </a:lnTo>
                  <a:lnTo>
                    <a:pt x="195919" y="81320"/>
                  </a:lnTo>
                  <a:lnTo>
                    <a:pt x="237010" y="57545"/>
                  </a:lnTo>
                  <a:lnTo>
                    <a:pt x="280895" y="37515"/>
                  </a:lnTo>
                  <a:lnTo>
                    <a:pt x="327282" y="21488"/>
                  </a:lnTo>
                  <a:lnTo>
                    <a:pt x="375879" y="9721"/>
                  </a:lnTo>
                  <a:lnTo>
                    <a:pt x="426394" y="2473"/>
                  </a:lnTo>
                  <a:lnTo>
                    <a:pt x="478536" y="0"/>
                  </a:lnTo>
                  <a:lnTo>
                    <a:pt x="530677" y="2473"/>
                  </a:lnTo>
                  <a:lnTo>
                    <a:pt x="581192" y="9721"/>
                  </a:lnTo>
                  <a:lnTo>
                    <a:pt x="629789" y="21488"/>
                  </a:lnTo>
                  <a:lnTo>
                    <a:pt x="676176" y="37515"/>
                  </a:lnTo>
                  <a:lnTo>
                    <a:pt x="720061" y="57545"/>
                  </a:lnTo>
                  <a:lnTo>
                    <a:pt x="761152" y="81320"/>
                  </a:lnTo>
                  <a:lnTo>
                    <a:pt x="799157" y="108584"/>
                  </a:lnTo>
                  <a:lnTo>
                    <a:pt x="833784" y="139079"/>
                  </a:lnTo>
                  <a:lnTo>
                    <a:pt x="864741" y="172547"/>
                  </a:lnTo>
                  <a:lnTo>
                    <a:pt x="891737" y="208731"/>
                  </a:lnTo>
                  <a:lnTo>
                    <a:pt x="914479" y="247374"/>
                  </a:lnTo>
                  <a:lnTo>
                    <a:pt x="932675" y="288218"/>
                  </a:lnTo>
                  <a:lnTo>
                    <a:pt x="946034" y="331007"/>
                  </a:lnTo>
                  <a:lnTo>
                    <a:pt x="954264" y="375481"/>
                  </a:lnTo>
                  <a:lnTo>
                    <a:pt x="957072" y="421385"/>
                  </a:lnTo>
                  <a:lnTo>
                    <a:pt x="954264" y="467301"/>
                  </a:lnTo>
                  <a:lnTo>
                    <a:pt x="946034" y="511783"/>
                  </a:lnTo>
                  <a:lnTo>
                    <a:pt x="932675" y="554577"/>
                  </a:lnTo>
                  <a:lnTo>
                    <a:pt x="914479" y="595424"/>
                  </a:lnTo>
                  <a:lnTo>
                    <a:pt x="891737" y="634068"/>
                  </a:lnTo>
                  <a:lnTo>
                    <a:pt x="864741" y="670252"/>
                  </a:lnTo>
                  <a:lnTo>
                    <a:pt x="833784" y="703718"/>
                  </a:lnTo>
                  <a:lnTo>
                    <a:pt x="799157" y="734209"/>
                  </a:lnTo>
                  <a:lnTo>
                    <a:pt x="761152" y="761469"/>
                  </a:lnTo>
                  <a:lnTo>
                    <a:pt x="720061" y="785240"/>
                  </a:lnTo>
                  <a:lnTo>
                    <a:pt x="676176" y="805266"/>
                  </a:lnTo>
                  <a:lnTo>
                    <a:pt x="629789" y="821289"/>
                  </a:lnTo>
                  <a:lnTo>
                    <a:pt x="581192" y="833052"/>
                  </a:lnTo>
                  <a:lnTo>
                    <a:pt x="530677" y="840299"/>
                  </a:lnTo>
                  <a:lnTo>
                    <a:pt x="478536" y="842771"/>
                  </a:lnTo>
                  <a:lnTo>
                    <a:pt x="426394" y="840299"/>
                  </a:lnTo>
                  <a:lnTo>
                    <a:pt x="375879" y="833052"/>
                  </a:lnTo>
                  <a:lnTo>
                    <a:pt x="327282" y="821289"/>
                  </a:lnTo>
                  <a:lnTo>
                    <a:pt x="280895" y="805266"/>
                  </a:lnTo>
                  <a:lnTo>
                    <a:pt x="237010" y="785240"/>
                  </a:lnTo>
                  <a:lnTo>
                    <a:pt x="195919" y="761469"/>
                  </a:lnTo>
                  <a:lnTo>
                    <a:pt x="157914" y="734209"/>
                  </a:lnTo>
                  <a:lnTo>
                    <a:pt x="123287" y="703718"/>
                  </a:lnTo>
                  <a:lnTo>
                    <a:pt x="92330" y="670252"/>
                  </a:lnTo>
                  <a:lnTo>
                    <a:pt x="65334" y="634068"/>
                  </a:lnTo>
                  <a:lnTo>
                    <a:pt x="42592" y="595424"/>
                  </a:lnTo>
                  <a:lnTo>
                    <a:pt x="24396" y="554577"/>
                  </a:lnTo>
                  <a:lnTo>
                    <a:pt x="11037" y="511783"/>
                  </a:lnTo>
                  <a:lnTo>
                    <a:pt x="2807" y="467301"/>
                  </a:lnTo>
                  <a:lnTo>
                    <a:pt x="0" y="42138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362958" y="5293563"/>
            <a:ext cx="3689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00"/>
                </a:solidFill>
                <a:latin typeface="Arial Black"/>
                <a:cs typeface="Arial Black"/>
              </a:rPr>
              <a:t>U6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FFFF00"/>
                </a:solidFill>
                <a:latin typeface="Arial Black"/>
                <a:cs typeface="Arial Black"/>
              </a:rPr>
              <a:t>U7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6030" y="651824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8288" y="387095"/>
            <a:ext cx="12230100" cy="437515"/>
            <a:chOff x="-18288" y="387095"/>
            <a:chExt cx="12230100" cy="437515"/>
          </a:xfrm>
        </p:grpSpPr>
        <p:sp>
          <p:nvSpPr>
            <p:cNvPr id="4" name="object 4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1219200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2192000" y="3992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0" y="399288"/>
                  </a:moveTo>
                  <a:lnTo>
                    <a:pt x="12192000" y="3992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811" y="422909"/>
            <a:ext cx="12172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00FF"/>
                </a:solidFill>
                <a:latin typeface="Arial Black"/>
                <a:cs typeface="Arial Black"/>
              </a:rPr>
              <a:t>PROGRAMME</a:t>
            </a:r>
            <a:r>
              <a:rPr sz="2000" spc="-12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Arial Black"/>
                <a:cs typeface="Arial Black"/>
              </a:rPr>
              <a:t>PEDAGOGIQUE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19600" y="4395215"/>
            <a:ext cx="3686810" cy="2200910"/>
            <a:chOff x="4419600" y="4395215"/>
            <a:chExt cx="3686810" cy="22009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4395215"/>
              <a:ext cx="2932176" cy="2200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38" y="5827013"/>
              <a:ext cx="740663" cy="6522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52538" y="5827013"/>
              <a:ext cx="741045" cy="652780"/>
            </a:xfrm>
            <a:custGeom>
              <a:avLst/>
              <a:gdLst/>
              <a:ahLst/>
              <a:cxnLst/>
              <a:rect l="l" t="t" r="r" b="b"/>
              <a:pathLst>
                <a:path w="741045" h="652779">
                  <a:moveTo>
                    <a:pt x="0" y="326136"/>
                  </a:moveTo>
                  <a:lnTo>
                    <a:pt x="3381" y="281880"/>
                  </a:lnTo>
                  <a:lnTo>
                    <a:pt x="13232" y="239434"/>
                  </a:lnTo>
                  <a:lnTo>
                    <a:pt x="29110" y="199187"/>
                  </a:lnTo>
                  <a:lnTo>
                    <a:pt x="50574" y="161527"/>
                  </a:lnTo>
                  <a:lnTo>
                    <a:pt x="77181" y="126842"/>
                  </a:lnTo>
                  <a:lnTo>
                    <a:pt x="108489" y="95521"/>
                  </a:lnTo>
                  <a:lnTo>
                    <a:pt x="144058" y="67953"/>
                  </a:lnTo>
                  <a:lnTo>
                    <a:pt x="183444" y="44526"/>
                  </a:lnTo>
                  <a:lnTo>
                    <a:pt x="226206" y="25628"/>
                  </a:lnTo>
                  <a:lnTo>
                    <a:pt x="271903" y="11649"/>
                  </a:lnTo>
                  <a:lnTo>
                    <a:pt x="320092" y="2977"/>
                  </a:lnTo>
                  <a:lnTo>
                    <a:pt x="370331" y="0"/>
                  </a:lnTo>
                  <a:lnTo>
                    <a:pt x="420571" y="2977"/>
                  </a:lnTo>
                  <a:lnTo>
                    <a:pt x="468760" y="11649"/>
                  </a:lnTo>
                  <a:lnTo>
                    <a:pt x="514457" y="25628"/>
                  </a:lnTo>
                  <a:lnTo>
                    <a:pt x="557219" y="44526"/>
                  </a:lnTo>
                  <a:lnTo>
                    <a:pt x="596605" y="67953"/>
                  </a:lnTo>
                  <a:lnTo>
                    <a:pt x="632174" y="95521"/>
                  </a:lnTo>
                  <a:lnTo>
                    <a:pt x="663482" y="126842"/>
                  </a:lnTo>
                  <a:lnTo>
                    <a:pt x="690089" y="161527"/>
                  </a:lnTo>
                  <a:lnTo>
                    <a:pt x="711553" y="199187"/>
                  </a:lnTo>
                  <a:lnTo>
                    <a:pt x="727431" y="239434"/>
                  </a:lnTo>
                  <a:lnTo>
                    <a:pt x="737282" y="281880"/>
                  </a:lnTo>
                  <a:lnTo>
                    <a:pt x="740663" y="326136"/>
                  </a:lnTo>
                  <a:lnTo>
                    <a:pt x="737282" y="370391"/>
                  </a:lnTo>
                  <a:lnTo>
                    <a:pt x="727431" y="412837"/>
                  </a:lnTo>
                  <a:lnTo>
                    <a:pt x="711553" y="453084"/>
                  </a:lnTo>
                  <a:lnTo>
                    <a:pt x="690089" y="490744"/>
                  </a:lnTo>
                  <a:lnTo>
                    <a:pt x="663482" y="525429"/>
                  </a:lnTo>
                  <a:lnTo>
                    <a:pt x="632174" y="556750"/>
                  </a:lnTo>
                  <a:lnTo>
                    <a:pt x="596605" y="584318"/>
                  </a:lnTo>
                  <a:lnTo>
                    <a:pt x="557219" y="607745"/>
                  </a:lnTo>
                  <a:lnTo>
                    <a:pt x="514457" y="626643"/>
                  </a:lnTo>
                  <a:lnTo>
                    <a:pt x="468760" y="640622"/>
                  </a:lnTo>
                  <a:lnTo>
                    <a:pt x="420571" y="649294"/>
                  </a:lnTo>
                  <a:lnTo>
                    <a:pt x="370331" y="652272"/>
                  </a:lnTo>
                  <a:lnTo>
                    <a:pt x="320092" y="649294"/>
                  </a:lnTo>
                  <a:lnTo>
                    <a:pt x="271903" y="640622"/>
                  </a:lnTo>
                  <a:lnTo>
                    <a:pt x="226206" y="626643"/>
                  </a:lnTo>
                  <a:lnTo>
                    <a:pt x="183444" y="607745"/>
                  </a:lnTo>
                  <a:lnTo>
                    <a:pt x="144058" y="584318"/>
                  </a:lnTo>
                  <a:lnTo>
                    <a:pt x="108489" y="556750"/>
                  </a:lnTo>
                  <a:lnTo>
                    <a:pt x="77181" y="525429"/>
                  </a:lnTo>
                  <a:lnTo>
                    <a:pt x="50574" y="490744"/>
                  </a:lnTo>
                  <a:lnTo>
                    <a:pt x="29110" y="453084"/>
                  </a:lnTo>
                  <a:lnTo>
                    <a:pt x="13232" y="412837"/>
                  </a:lnTo>
                  <a:lnTo>
                    <a:pt x="3381" y="370391"/>
                  </a:lnTo>
                  <a:lnTo>
                    <a:pt x="0" y="326136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51633" y="2664879"/>
            <a:ext cx="752475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i="1" spc="-135" dirty="0">
                <a:solidFill>
                  <a:srgbClr val="800000"/>
                </a:solidFill>
                <a:latin typeface="Arial Black"/>
                <a:cs typeface="Arial Black"/>
              </a:rPr>
              <a:t>D’UNE</a:t>
            </a:r>
            <a:r>
              <a:rPr sz="3800" i="1" spc="-18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800" i="1" spc="-195" dirty="0">
                <a:solidFill>
                  <a:srgbClr val="800000"/>
                </a:solidFill>
                <a:latin typeface="Arial Black"/>
                <a:cs typeface="Arial Black"/>
              </a:rPr>
              <a:t>CATEGORIE</a:t>
            </a:r>
            <a:r>
              <a:rPr sz="3800" i="1" spc="-1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800" i="1" dirty="0">
                <a:solidFill>
                  <a:srgbClr val="800000"/>
                </a:solidFill>
                <a:latin typeface="Arial Black"/>
                <a:cs typeface="Arial Black"/>
              </a:rPr>
              <a:t>A</a:t>
            </a:r>
            <a:r>
              <a:rPr sz="3800" i="1" spc="-2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800" i="1" spc="-130" dirty="0">
                <a:solidFill>
                  <a:srgbClr val="800000"/>
                </a:solidFill>
                <a:latin typeface="Arial Black"/>
                <a:cs typeface="Arial Black"/>
              </a:rPr>
              <a:t>L’AUTRE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2789" y="4196283"/>
            <a:ext cx="184975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dirty="0">
                <a:solidFill>
                  <a:srgbClr val="800000"/>
                </a:solidFill>
                <a:latin typeface="Arial"/>
                <a:cs typeface="Arial"/>
              </a:rPr>
              <a:t>Sur les</a:t>
            </a:r>
            <a:r>
              <a:rPr sz="21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800000"/>
                </a:solidFill>
                <a:latin typeface="Arial"/>
                <a:cs typeface="Arial"/>
              </a:rPr>
              <a:t>plans</a:t>
            </a:r>
            <a:r>
              <a:rPr sz="2100" b="1" i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i="1" spc="-50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5514" y="4504182"/>
            <a:ext cx="1824355" cy="27940"/>
          </a:xfrm>
          <a:custGeom>
            <a:avLst/>
            <a:gdLst/>
            <a:ahLst/>
            <a:cxnLst/>
            <a:rect l="l" t="t" r="r" b="b"/>
            <a:pathLst>
              <a:path w="1824355" h="27939">
                <a:moveTo>
                  <a:pt x="1824227" y="0"/>
                </a:moveTo>
                <a:lnTo>
                  <a:pt x="0" y="0"/>
                </a:lnTo>
                <a:lnTo>
                  <a:pt x="0" y="27432"/>
                </a:lnTo>
                <a:lnTo>
                  <a:pt x="1824227" y="27432"/>
                </a:lnTo>
                <a:lnTo>
                  <a:pt x="1824227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32789" y="4516882"/>
            <a:ext cx="150749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indent="-1682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0975" algn="l"/>
              </a:tabLst>
            </a:pPr>
            <a:r>
              <a:rPr sz="2100" b="1" spc="-10" dirty="0">
                <a:solidFill>
                  <a:srgbClr val="800000"/>
                </a:solidFill>
                <a:latin typeface="Arial"/>
                <a:cs typeface="Arial"/>
              </a:rPr>
              <a:t>Physique</a:t>
            </a:r>
            <a:endParaRPr sz="2100">
              <a:latin typeface="Arial"/>
              <a:cs typeface="Arial"/>
            </a:endParaRPr>
          </a:p>
          <a:p>
            <a:pPr marL="180340" indent="-168275">
              <a:lnSpc>
                <a:spcPct val="100000"/>
              </a:lnSpc>
              <a:buFont typeface="Arial"/>
              <a:buChar char="•"/>
              <a:tabLst>
                <a:tab pos="180975" algn="l"/>
              </a:tabLst>
            </a:pPr>
            <a:r>
              <a:rPr sz="2100" b="1" spc="-20" dirty="0">
                <a:solidFill>
                  <a:srgbClr val="800000"/>
                </a:solidFill>
                <a:latin typeface="Arial"/>
                <a:cs typeface="Arial"/>
              </a:rPr>
              <a:t>Technique</a:t>
            </a:r>
            <a:endParaRPr sz="2100">
              <a:latin typeface="Arial"/>
              <a:cs typeface="Arial"/>
            </a:endParaRPr>
          </a:p>
          <a:p>
            <a:pPr marL="180340" indent="-168275">
              <a:lnSpc>
                <a:spcPct val="100000"/>
              </a:lnSpc>
              <a:buFont typeface="Arial"/>
              <a:buChar char="•"/>
              <a:tabLst>
                <a:tab pos="180975" algn="l"/>
              </a:tabLst>
            </a:pPr>
            <a:r>
              <a:rPr sz="2100" b="1" spc="-10" dirty="0">
                <a:solidFill>
                  <a:srgbClr val="800000"/>
                </a:solidFill>
                <a:latin typeface="Arial"/>
                <a:cs typeface="Arial"/>
              </a:rPr>
              <a:t>Tactique</a:t>
            </a:r>
            <a:endParaRPr sz="2100">
              <a:latin typeface="Arial"/>
              <a:cs typeface="Arial"/>
            </a:endParaRPr>
          </a:p>
          <a:p>
            <a:pPr marL="180340" indent="-168275">
              <a:lnSpc>
                <a:spcPct val="100000"/>
              </a:lnSpc>
              <a:buFont typeface="Arial"/>
              <a:buChar char="•"/>
              <a:tabLst>
                <a:tab pos="180975" algn="l"/>
              </a:tabLst>
            </a:pPr>
            <a:r>
              <a:rPr sz="2100" b="1" spc="-10" dirty="0">
                <a:solidFill>
                  <a:srgbClr val="800000"/>
                </a:solidFill>
                <a:latin typeface="Arial"/>
                <a:cs typeface="Arial"/>
              </a:rPr>
              <a:t>Mental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03414" y="5915355"/>
            <a:ext cx="440690" cy="45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00"/>
                </a:solidFill>
                <a:latin typeface="Arial Black"/>
                <a:cs typeface="Arial Black"/>
              </a:rPr>
              <a:t>U7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b="1" spc="-10" dirty="0">
                <a:solidFill>
                  <a:srgbClr val="FFFF00"/>
                </a:solidFill>
                <a:latin typeface="Arial"/>
                <a:cs typeface="Arial"/>
              </a:rPr>
              <a:t>Éveil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939976" y="5483288"/>
            <a:ext cx="841375" cy="745490"/>
            <a:chOff x="7939976" y="5483288"/>
            <a:chExt cx="841375" cy="74549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2994" y="5496306"/>
              <a:ext cx="815339" cy="71932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952994" y="5496306"/>
              <a:ext cx="815340" cy="719455"/>
            </a:xfrm>
            <a:custGeom>
              <a:avLst/>
              <a:gdLst/>
              <a:ahLst/>
              <a:cxnLst/>
              <a:rect l="l" t="t" r="r" b="b"/>
              <a:pathLst>
                <a:path w="815340" h="719454">
                  <a:moveTo>
                    <a:pt x="0" y="359664"/>
                  </a:moveTo>
                  <a:lnTo>
                    <a:pt x="3175" y="314547"/>
                  </a:lnTo>
                  <a:lnTo>
                    <a:pt x="12449" y="271104"/>
                  </a:lnTo>
                  <a:lnTo>
                    <a:pt x="27438" y="229669"/>
                  </a:lnTo>
                  <a:lnTo>
                    <a:pt x="47760" y="190582"/>
                  </a:lnTo>
                  <a:lnTo>
                    <a:pt x="73035" y="154178"/>
                  </a:lnTo>
                  <a:lnTo>
                    <a:pt x="102879" y="120795"/>
                  </a:lnTo>
                  <a:lnTo>
                    <a:pt x="136911" y="90769"/>
                  </a:lnTo>
                  <a:lnTo>
                    <a:pt x="174750" y="64438"/>
                  </a:lnTo>
                  <a:lnTo>
                    <a:pt x="216012" y="42139"/>
                  </a:lnTo>
                  <a:lnTo>
                    <a:pt x="260318" y="24209"/>
                  </a:lnTo>
                  <a:lnTo>
                    <a:pt x="307284" y="10984"/>
                  </a:lnTo>
                  <a:lnTo>
                    <a:pt x="356528" y="2802"/>
                  </a:lnTo>
                  <a:lnTo>
                    <a:pt x="407670" y="0"/>
                  </a:lnTo>
                  <a:lnTo>
                    <a:pt x="458811" y="2802"/>
                  </a:lnTo>
                  <a:lnTo>
                    <a:pt x="508055" y="10984"/>
                  </a:lnTo>
                  <a:lnTo>
                    <a:pt x="555021" y="24209"/>
                  </a:lnTo>
                  <a:lnTo>
                    <a:pt x="599327" y="42139"/>
                  </a:lnTo>
                  <a:lnTo>
                    <a:pt x="640589" y="64438"/>
                  </a:lnTo>
                  <a:lnTo>
                    <a:pt x="678428" y="90769"/>
                  </a:lnTo>
                  <a:lnTo>
                    <a:pt x="712460" y="120795"/>
                  </a:lnTo>
                  <a:lnTo>
                    <a:pt x="742304" y="154178"/>
                  </a:lnTo>
                  <a:lnTo>
                    <a:pt x="767579" y="190582"/>
                  </a:lnTo>
                  <a:lnTo>
                    <a:pt x="787901" y="229669"/>
                  </a:lnTo>
                  <a:lnTo>
                    <a:pt x="802890" y="271104"/>
                  </a:lnTo>
                  <a:lnTo>
                    <a:pt x="812164" y="314547"/>
                  </a:lnTo>
                  <a:lnTo>
                    <a:pt x="815339" y="359664"/>
                  </a:lnTo>
                  <a:lnTo>
                    <a:pt x="812164" y="404780"/>
                  </a:lnTo>
                  <a:lnTo>
                    <a:pt x="802890" y="448223"/>
                  </a:lnTo>
                  <a:lnTo>
                    <a:pt x="787901" y="489658"/>
                  </a:lnTo>
                  <a:lnTo>
                    <a:pt x="767579" y="528745"/>
                  </a:lnTo>
                  <a:lnTo>
                    <a:pt x="742304" y="565149"/>
                  </a:lnTo>
                  <a:lnTo>
                    <a:pt x="712460" y="598532"/>
                  </a:lnTo>
                  <a:lnTo>
                    <a:pt x="678428" y="628558"/>
                  </a:lnTo>
                  <a:lnTo>
                    <a:pt x="640589" y="654889"/>
                  </a:lnTo>
                  <a:lnTo>
                    <a:pt x="599327" y="677188"/>
                  </a:lnTo>
                  <a:lnTo>
                    <a:pt x="555021" y="695118"/>
                  </a:lnTo>
                  <a:lnTo>
                    <a:pt x="508055" y="708343"/>
                  </a:lnTo>
                  <a:lnTo>
                    <a:pt x="458811" y="716525"/>
                  </a:lnTo>
                  <a:lnTo>
                    <a:pt x="407670" y="719328"/>
                  </a:lnTo>
                  <a:lnTo>
                    <a:pt x="356528" y="716525"/>
                  </a:lnTo>
                  <a:lnTo>
                    <a:pt x="307284" y="708343"/>
                  </a:lnTo>
                  <a:lnTo>
                    <a:pt x="260318" y="695118"/>
                  </a:lnTo>
                  <a:lnTo>
                    <a:pt x="216012" y="677188"/>
                  </a:lnTo>
                  <a:lnTo>
                    <a:pt x="174750" y="654889"/>
                  </a:lnTo>
                  <a:lnTo>
                    <a:pt x="136911" y="628558"/>
                  </a:lnTo>
                  <a:lnTo>
                    <a:pt x="102879" y="598532"/>
                  </a:lnTo>
                  <a:lnTo>
                    <a:pt x="73035" y="565149"/>
                  </a:lnTo>
                  <a:lnTo>
                    <a:pt x="47760" y="528745"/>
                  </a:lnTo>
                  <a:lnTo>
                    <a:pt x="27438" y="489658"/>
                  </a:lnTo>
                  <a:lnTo>
                    <a:pt x="12449" y="448223"/>
                  </a:lnTo>
                  <a:lnTo>
                    <a:pt x="3175" y="404780"/>
                  </a:lnTo>
                  <a:lnTo>
                    <a:pt x="0" y="359664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140445" y="5837935"/>
            <a:ext cx="4406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00"/>
                </a:solidFill>
                <a:latin typeface="Arial"/>
                <a:cs typeface="Arial"/>
              </a:rPr>
              <a:t>Éveil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535860" y="5006276"/>
            <a:ext cx="931544" cy="823594"/>
            <a:chOff x="8535860" y="5006276"/>
            <a:chExt cx="931544" cy="823594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8877" y="5019294"/>
              <a:ext cx="905255" cy="7970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548877" y="5019294"/>
              <a:ext cx="905510" cy="797560"/>
            </a:xfrm>
            <a:custGeom>
              <a:avLst/>
              <a:gdLst/>
              <a:ahLst/>
              <a:cxnLst/>
              <a:rect l="l" t="t" r="r" b="b"/>
              <a:pathLst>
                <a:path w="905509" h="797560">
                  <a:moveTo>
                    <a:pt x="0" y="398525"/>
                  </a:moveTo>
                  <a:lnTo>
                    <a:pt x="2656" y="355103"/>
                  </a:lnTo>
                  <a:lnTo>
                    <a:pt x="10441" y="313035"/>
                  </a:lnTo>
                  <a:lnTo>
                    <a:pt x="23079" y="272564"/>
                  </a:lnTo>
                  <a:lnTo>
                    <a:pt x="40293" y="233933"/>
                  </a:lnTo>
                  <a:lnTo>
                    <a:pt x="61806" y="197386"/>
                  </a:lnTo>
                  <a:lnTo>
                    <a:pt x="87343" y="163165"/>
                  </a:lnTo>
                  <a:lnTo>
                    <a:pt x="116627" y="131514"/>
                  </a:lnTo>
                  <a:lnTo>
                    <a:pt x="149381" y="102676"/>
                  </a:lnTo>
                  <a:lnTo>
                    <a:pt x="185330" y="76894"/>
                  </a:lnTo>
                  <a:lnTo>
                    <a:pt x="224197" y="54412"/>
                  </a:lnTo>
                  <a:lnTo>
                    <a:pt x="265705" y="35472"/>
                  </a:lnTo>
                  <a:lnTo>
                    <a:pt x="309579" y="20317"/>
                  </a:lnTo>
                  <a:lnTo>
                    <a:pt x="355541" y="9192"/>
                  </a:lnTo>
                  <a:lnTo>
                    <a:pt x="403316" y="2338"/>
                  </a:lnTo>
                  <a:lnTo>
                    <a:pt x="452627" y="0"/>
                  </a:lnTo>
                  <a:lnTo>
                    <a:pt x="501939" y="2338"/>
                  </a:lnTo>
                  <a:lnTo>
                    <a:pt x="549714" y="9192"/>
                  </a:lnTo>
                  <a:lnTo>
                    <a:pt x="595676" y="20317"/>
                  </a:lnTo>
                  <a:lnTo>
                    <a:pt x="639550" y="35472"/>
                  </a:lnTo>
                  <a:lnTo>
                    <a:pt x="681058" y="54412"/>
                  </a:lnTo>
                  <a:lnTo>
                    <a:pt x="719925" y="76894"/>
                  </a:lnTo>
                  <a:lnTo>
                    <a:pt x="755874" y="102676"/>
                  </a:lnTo>
                  <a:lnTo>
                    <a:pt x="788628" y="131514"/>
                  </a:lnTo>
                  <a:lnTo>
                    <a:pt x="817912" y="163165"/>
                  </a:lnTo>
                  <a:lnTo>
                    <a:pt x="843449" y="197386"/>
                  </a:lnTo>
                  <a:lnTo>
                    <a:pt x="864962" y="233933"/>
                  </a:lnTo>
                  <a:lnTo>
                    <a:pt x="882176" y="272564"/>
                  </a:lnTo>
                  <a:lnTo>
                    <a:pt x="894814" y="313035"/>
                  </a:lnTo>
                  <a:lnTo>
                    <a:pt x="902599" y="355103"/>
                  </a:lnTo>
                  <a:lnTo>
                    <a:pt x="905255" y="398525"/>
                  </a:lnTo>
                  <a:lnTo>
                    <a:pt x="902599" y="441950"/>
                  </a:lnTo>
                  <a:lnTo>
                    <a:pt x="894814" y="484020"/>
                  </a:lnTo>
                  <a:lnTo>
                    <a:pt x="882176" y="524492"/>
                  </a:lnTo>
                  <a:lnTo>
                    <a:pt x="864962" y="563123"/>
                  </a:lnTo>
                  <a:lnTo>
                    <a:pt x="843449" y="599671"/>
                  </a:lnTo>
                  <a:lnTo>
                    <a:pt x="817912" y="633891"/>
                  </a:lnTo>
                  <a:lnTo>
                    <a:pt x="788628" y="665542"/>
                  </a:lnTo>
                  <a:lnTo>
                    <a:pt x="755874" y="694379"/>
                  </a:lnTo>
                  <a:lnTo>
                    <a:pt x="719925" y="720160"/>
                  </a:lnTo>
                  <a:lnTo>
                    <a:pt x="681058" y="742642"/>
                  </a:lnTo>
                  <a:lnTo>
                    <a:pt x="639550" y="761581"/>
                  </a:lnTo>
                  <a:lnTo>
                    <a:pt x="595676" y="776735"/>
                  </a:lnTo>
                  <a:lnTo>
                    <a:pt x="549714" y="787860"/>
                  </a:lnTo>
                  <a:lnTo>
                    <a:pt x="501939" y="794713"/>
                  </a:lnTo>
                  <a:lnTo>
                    <a:pt x="452627" y="797051"/>
                  </a:lnTo>
                  <a:lnTo>
                    <a:pt x="403316" y="794713"/>
                  </a:lnTo>
                  <a:lnTo>
                    <a:pt x="355541" y="787860"/>
                  </a:lnTo>
                  <a:lnTo>
                    <a:pt x="309579" y="776735"/>
                  </a:lnTo>
                  <a:lnTo>
                    <a:pt x="265705" y="761581"/>
                  </a:lnTo>
                  <a:lnTo>
                    <a:pt x="224197" y="742642"/>
                  </a:lnTo>
                  <a:lnTo>
                    <a:pt x="185330" y="720160"/>
                  </a:lnTo>
                  <a:lnTo>
                    <a:pt x="149381" y="694379"/>
                  </a:lnTo>
                  <a:lnTo>
                    <a:pt x="116627" y="665542"/>
                  </a:lnTo>
                  <a:lnTo>
                    <a:pt x="87343" y="633891"/>
                  </a:lnTo>
                  <a:lnTo>
                    <a:pt x="61806" y="599671"/>
                  </a:lnTo>
                  <a:lnTo>
                    <a:pt x="40293" y="563123"/>
                  </a:lnTo>
                  <a:lnTo>
                    <a:pt x="23079" y="524492"/>
                  </a:lnTo>
                  <a:lnTo>
                    <a:pt x="10441" y="484020"/>
                  </a:lnTo>
                  <a:lnTo>
                    <a:pt x="2656" y="441950"/>
                  </a:lnTo>
                  <a:lnTo>
                    <a:pt x="0" y="3985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825610" y="5179567"/>
            <a:ext cx="3530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EC7C30"/>
                </a:solidFill>
                <a:latin typeface="Arial Black"/>
                <a:cs typeface="Arial Black"/>
              </a:rPr>
              <a:t>U9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EC7C30"/>
                </a:solidFill>
                <a:latin typeface="Arial Black"/>
                <a:cs typeface="Arial Black"/>
              </a:rPr>
              <a:t>Init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081452" y="4411916"/>
            <a:ext cx="1015365" cy="896619"/>
            <a:chOff x="9081452" y="4411916"/>
            <a:chExt cx="1015365" cy="896619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4470" y="4424933"/>
              <a:ext cx="989076" cy="87020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094470" y="4424933"/>
              <a:ext cx="989330" cy="870585"/>
            </a:xfrm>
            <a:custGeom>
              <a:avLst/>
              <a:gdLst/>
              <a:ahLst/>
              <a:cxnLst/>
              <a:rect l="l" t="t" r="r" b="b"/>
              <a:pathLst>
                <a:path w="989329" h="870585">
                  <a:moveTo>
                    <a:pt x="0" y="435102"/>
                  </a:moveTo>
                  <a:lnTo>
                    <a:pt x="2552" y="390618"/>
                  </a:lnTo>
                  <a:lnTo>
                    <a:pt x="10045" y="347418"/>
                  </a:lnTo>
                  <a:lnTo>
                    <a:pt x="22229" y="305721"/>
                  </a:lnTo>
                  <a:lnTo>
                    <a:pt x="38856" y="265747"/>
                  </a:lnTo>
                  <a:lnTo>
                    <a:pt x="59677" y="227713"/>
                  </a:lnTo>
                  <a:lnTo>
                    <a:pt x="84445" y="191839"/>
                  </a:lnTo>
                  <a:lnTo>
                    <a:pt x="112911" y="158343"/>
                  </a:lnTo>
                  <a:lnTo>
                    <a:pt x="144827" y="127444"/>
                  </a:lnTo>
                  <a:lnTo>
                    <a:pt x="179944" y="99361"/>
                  </a:lnTo>
                  <a:lnTo>
                    <a:pt x="218014" y="74312"/>
                  </a:lnTo>
                  <a:lnTo>
                    <a:pt x="258789" y="52517"/>
                  </a:lnTo>
                  <a:lnTo>
                    <a:pt x="302019" y="34194"/>
                  </a:lnTo>
                  <a:lnTo>
                    <a:pt x="347458" y="19562"/>
                  </a:lnTo>
                  <a:lnTo>
                    <a:pt x="394856" y="8840"/>
                  </a:lnTo>
                  <a:lnTo>
                    <a:pt x="443965" y="2246"/>
                  </a:lnTo>
                  <a:lnTo>
                    <a:pt x="494537" y="0"/>
                  </a:lnTo>
                  <a:lnTo>
                    <a:pt x="545110" y="2246"/>
                  </a:lnTo>
                  <a:lnTo>
                    <a:pt x="594219" y="8840"/>
                  </a:lnTo>
                  <a:lnTo>
                    <a:pt x="641617" y="19562"/>
                  </a:lnTo>
                  <a:lnTo>
                    <a:pt x="687056" y="34194"/>
                  </a:lnTo>
                  <a:lnTo>
                    <a:pt x="730286" y="52517"/>
                  </a:lnTo>
                  <a:lnTo>
                    <a:pt x="771061" y="74312"/>
                  </a:lnTo>
                  <a:lnTo>
                    <a:pt x="809131" y="99361"/>
                  </a:lnTo>
                  <a:lnTo>
                    <a:pt x="844248" y="127444"/>
                  </a:lnTo>
                  <a:lnTo>
                    <a:pt x="876164" y="158343"/>
                  </a:lnTo>
                  <a:lnTo>
                    <a:pt x="904630" y="191839"/>
                  </a:lnTo>
                  <a:lnTo>
                    <a:pt x="929398" y="227713"/>
                  </a:lnTo>
                  <a:lnTo>
                    <a:pt x="950219" y="265747"/>
                  </a:lnTo>
                  <a:lnTo>
                    <a:pt x="966846" y="305721"/>
                  </a:lnTo>
                  <a:lnTo>
                    <a:pt x="979030" y="347418"/>
                  </a:lnTo>
                  <a:lnTo>
                    <a:pt x="986523" y="390618"/>
                  </a:lnTo>
                  <a:lnTo>
                    <a:pt x="989076" y="435102"/>
                  </a:lnTo>
                  <a:lnTo>
                    <a:pt x="986523" y="479585"/>
                  </a:lnTo>
                  <a:lnTo>
                    <a:pt x="979030" y="522785"/>
                  </a:lnTo>
                  <a:lnTo>
                    <a:pt x="966846" y="564482"/>
                  </a:lnTo>
                  <a:lnTo>
                    <a:pt x="950219" y="604456"/>
                  </a:lnTo>
                  <a:lnTo>
                    <a:pt x="929398" y="642490"/>
                  </a:lnTo>
                  <a:lnTo>
                    <a:pt x="904630" y="678364"/>
                  </a:lnTo>
                  <a:lnTo>
                    <a:pt x="876164" y="711860"/>
                  </a:lnTo>
                  <a:lnTo>
                    <a:pt x="844248" y="742759"/>
                  </a:lnTo>
                  <a:lnTo>
                    <a:pt x="809131" y="770842"/>
                  </a:lnTo>
                  <a:lnTo>
                    <a:pt x="771061" y="795891"/>
                  </a:lnTo>
                  <a:lnTo>
                    <a:pt x="730286" y="817686"/>
                  </a:lnTo>
                  <a:lnTo>
                    <a:pt x="687056" y="836009"/>
                  </a:lnTo>
                  <a:lnTo>
                    <a:pt x="641617" y="850641"/>
                  </a:lnTo>
                  <a:lnTo>
                    <a:pt x="594219" y="861363"/>
                  </a:lnTo>
                  <a:lnTo>
                    <a:pt x="545110" y="867957"/>
                  </a:lnTo>
                  <a:lnTo>
                    <a:pt x="494537" y="870204"/>
                  </a:lnTo>
                  <a:lnTo>
                    <a:pt x="443965" y="867957"/>
                  </a:lnTo>
                  <a:lnTo>
                    <a:pt x="394856" y="861363"/>
                  </a:lnTo>
                  <a:lnTo>
                    <a:pt x="347458" y="850641"/>
                  </a:lnTo>
                  <a:lnTo>
                    <a:pt x="302019" y="836009"/>
                  </a:lnTo>
                  <a:lnTo>
                    <a:pt x="258789" y="817686"/>
                  </a:lnTo>
                  <a:lnTo>
                    <a:pt x="218014" y="795891"/>
                  </a:lnTo>
                  <a:lnTo>
                    <a:pt x="179944" y="770842"/>
                  </a:lnTo>
                  <a:lnTo>
                    <a:pt x="144827" y="742759"/>
                  </a:lnTo>
                  <a:lnTo>
                    <a:pt x="112911" y="711860"/>
                  </a:lnTo>
                  <a:lnTo>
                    <a:pt x="84445" y="678364"/>
                  </a:lnTo>
                  <a:lnTo>
                    <a:pt x="59677" y="642490"/>
                  </a:lnTo>
                  <a:lnTo>
                    <a:pt x="38856" y="604456"/>
                  </a:lnTo>
                  <a:lnTo>
                    <a:pt x="22229" y="564482"/>
                  </a:lnTo>
                  <a:lnTo>
                    <a:pt x="10045" y="522785"/>
                  </a:lnTo>
                  <a:lnTo>
                    <a:pt x="2552" y="479585"/>
                  </a:lnTo>
                  <a:lnTo>
                    <a:pt x="0" y="435102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353168" y="4622038"/>
            <a:ext cx="4127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EC7C30"/>
                </a:solidFill>
                <a:latin typeface="Arial Black"/>
                <a:cs typeface="Arial Black"/>
              </a:rPr>
              <a:t>U10</a:t>
            </a:r>
            <a:endParaRPr sz="1400">
              <a:latin typeface="Arial Black"/>
              <a:cs typeface="Arial Black"/>
            </a:endParaRPr>
          </a:p>
          <a:p>
            <a:pPr marL="71755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EC7C30"/>
                </a:solidFill>
                <a:latin typeface="Arial Black"/>
                <a:cs typeface="Arial Black"/>
              </a:rPr>
              <a:t>Init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575228" y="3521900"/>
            <a:ext cx="1283335" cy="1134110"/>
            <a:chOff x="9575228" y="3521900"/>
            <a:chExt cx="1283335" cy="113411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88246" y="3534918"/>
              <a:ext cx="1257300" cy="110794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588246" y="3534918"/>
              <a:ext cx="1257300" cy="1108075"/>
            </a:xfrm>
            <a:custGeom>
              <a:avLst/>
              <a:gdLst/>
              <a:ahLst/>
              <a:cxnLst/>
              <a:rect l="l" t="t" r="r" b="b"/>
              <a:pathLst>
                <a:path w="1257300" h="1108075">
                  <a:moveTo>
                    <a:pt x="0" y="553974"/>
                  </a:moveTo>
                  <a:lnTo>
                    <a:pt x="2083" y="508540"/>
                  </a:lnTo>
                  <a:lnTo>
                    <a:pt x="8227" y="464118"/>
                  </a:lnTo>
                  <a:lnTo>
                    <a:pt x="18268" y="420850"/>
                  </a:lnTo>
                  <a:lnTo>
                    <a:pt x="32046" y="378878"/>
                  </a:lnTo>
                  <a:lnTo>
                    <a:pt x="49399" y="338345"/>
                  </a:lnTo>
                  <a:lnTo>
                    <a:pt x="70164" y="299394"/>
                  </a:lnTo>
                  <a:lnTo>
                    <a:pt x="94180" y="262167"/>
                  </a:lnTo>
                  <a:lnTo>
                    <a:pt x="121286" y="226807"/>
                  </a:lnTo>
                  <a:lnTo>
                    <a:pt x="151319" y="193457"/>
                  </a:lnTo>
                  <a:lnTo>
                    <a:pt x="184118" y="162258"/>
                  </a:lnTo>
                  <a:lnTo>
                    <a:pt x="219521" y="133354"/>
                  </a:lnTo>
                  <a:lnTo>
                    <a:pt x="257367" y="106887"/>
                  </a:lnTo>
                  <a:lnTo>
                    <a:pt x="297493" y="83000"/>
                  </a:lnTo>
                  <a:lnTo>
                    <a:pt x="339738" y="61835"/>
                  </a:lnTo>
                  <a:lnTo>
                    <a:pt x="383940" y="43535"/>
                  </a:lnTo>
                  <a:lnTo>
                    <a:pt x="429938" y="28242"/>
                  </a:lnTo>
                  <a:lnTo>
                    <a:pt x="477570" y="16100"/>
                  </a:lnTo>
                  <a:lnTo>
                    <a:pt x="526673" y="7250"/>
                  </a:lnTo>
                  <a:lnTo>
                    <a:pt x="577087" y="1836"/>
                  </a:lnTo>
                  <a:lnTo>
                    <a:pt x="628650" y="0"/>
                  </a:lnTo>
                  <a:lnTo>
                    <a:pt x="680212" y="1836"/>
                  </a:lnTo>
                  <a:lnTo>
                    <a:pt x="730626" y="7250"/>
                  </a:lnTo>
                  <a:lnTo>
                    <a:pt x="779729" y="16100"/>
                  </a:lnTo>
                  <a:lnTo>
                    <a:pt x="827361" y="28242"/>
                  </a:lnTo>
                  <a:lnTo>
                    <a:pt x="873359" y="43535"/>
                  </a:lnTo>
                  <a:lnTo>
                    <a:pt x="917561" y="61835"/>
                  </a:lnTo>
                  <a:lnTo>
                    <a:pt x="959806" y="83000"/>
                  </a:lnTo>
                  <a:lnTo>
                    <a:pt x="999932" y="106887"/>
                  </a:lnTo>
                  <a:lnTo>
                    <a:pt x="1037778" y="133354"/>
                  </a:lnTo>
                  <a:lnTo>
                    <a:pt x="1073181" y="162258"/>
                  </a:lnTo>
                  <a:lnTo>
                    <a:pt x="1105980" y="193457"/>
                  </a:lnTo>
                  <a:lnTo>
                    <a:pt x="1136013" y="226807"/>
                  </a:lnTo>
                  <a:lnTo>
                    <a:pt x="1163119" y="262167"/>
                  </a:lnTo>
                  <a:lnTo>
                    <a:pt x="1187135" y="299394"/>
                  </a:lnTo>
                  <a:lnTo>
                    <a:pt x="1207900" y="338345"/>
                  </a:lnTo>
                  <a:lnTo>
                    <a:pt x="1225253" y="378878"/>
                  </a:lnTo>
                  <a:lnTo>
                    <a:pt x="1239031" y="420850"/>
                  </a:lnTo>
                  <a:lnTo>
                    <a:pt x="1249072" y="464118"/>
                  </a:lnTo>
                  <a:lnTo>
                    <a:pt x="1255216" y="508540"/>
                  </a:lnTo>
                  <a:lnTo>
                    <a:pt x="1257300" y="553974"/>
                  </a:lnTo>
                  <a:lnTo>
                    <a:pt x="1255216" y="599407"/>
                  </a:lnTo>
                  <a:lnTo>
                    <a:pt x="1249072" y="643829"/>
                  </a:lnTo>
                  <a:lnTo>
                    <a:pt x="1239031" y="687097"/>
                  </a:lnTo>
                  <a:lnTo>
                    <a:pt x="1225253" y="729069"/>
                  </a:lnTo>
                  <a:lnTo>
                    <a:pt x="1207900" y="769602"/>
                  </a:lnTo>
                  <a:lnTo>
                    <a:pt x="1187135" y="808553"/>
                  </a:lnTo>
                  <a:lnTo>
                    <a:pt x="1163119" y="845780"/>
                  </a:lnTo>
                  <a:lnTo>
                    <a:pt x="1136013" y="881140"/>
                  </a:lnTo>
                  <a:lnTo>
                    <a:pt x="1105980" y="914490"/>
                  </a:lnTo>
                  <a:lnTo>
                    <a:pt x="1073181" y="945689"/>
                  </a:lnTo>
                  <a:lnTo>
                    <a:pt x="1037778" y="974593"/>
                  </a:lnTo>
                  <a:lnTo>
                    <a:pt x="999932" y="1001060"/>
                  </a:lnTo>
                  <a:lnTo>
                    <a:pt x="959806" y="1024947"/>
                  </a:lnTo>
                  <a:lnTo>
                    <a:pt x="917561" y="1046112"/>
                  </a:lnTo>
                  <a:lnTo>
                    <a:pt x="873359" y="1064412"/>
                  </a:lnTo>
                  <a:lnTo>
                    <a:pt x="827361" y="1079705"/>
                  </a:lnTo>
                  <a:lnTo>
                    <a:pt x="779729" y="1091847"/>
                  </a:lnTo>
                  <a:lnTo>
                    <a:pt x="730626" y="1100697"/>
                  </a:lnTo>
                  <a:lnTo>
                    <a:pt x="680212" y="1106111"/>
                  </a:lnTo>
                  <a:lnTo>
                    <a:pt x="628650" y="1107948"/>
                  </a:lnTo>
                  <a:lnTo>
                    <a:pt x="577087" y="1106111"/>
                  </a:lnTo>
                  <a:lnTo>
                    <a:pt x="526673" y="1100697"/>
                  </a:lnTo>
                  <a:lnTo>
                    <a:pt x="477570" y="1091847"/>
                  </a:lnTo>
                  <a:lnTo>
                    <a:pt x="429938" y="1079705"/>
                  </a:lnTo>
                  <a:lnTo>
                    <a:pt x="383940" y="1064412"/>
                  </a:lnTo>
                  <a:lnTo>
                    <a:pt x="339738" y="1046112"/>
                  </a:lnTo>
                  <a:lnTo>
                    <a:pt x="297493" y="1024947"/>
                  </a:lnTo>
                  <a:lnTo>
                    <a:pt x="257367" y="1001060"/>
                  </a:lnTo>
                  <a:lnTo>
                    <a:pt x="219521" y="974593"/>
                  </a:lnTo>
                  <a:lnTo>
                    <a:pt x="184118" y="945689"/>
                  </a:lnTo>
                  <a:lnTo>
                    <a:pt x="151319" y="914490"/>
                  </a:lnTo>
                  <a:lnTo>
                    <a:pt x="121286" y="881140"/>
                  </a:lnTo>
                  <a:lnTo>
                    <a:pt x="94180" y="845780"/>
                  </a:lnTo>
                  <a:lnTo>
                    <a:pt x="70164" y="808553"/>
                  </a:lnTo>
                  <a:lnTo>
                    <a:pt x="49399" y="769602"/>
                  </a:lnTo>
                  <a:lnTo>
                    <a:pt x="32046" y="729069"/>
                  </a:lnTo>
                  <a:lnTo>
                    <a:pt x="18268" y="687097"/>
                  </a:lnTo>
                  <a:lnTo>
                    <a:pt x="8227" y="643829"/>
                  </a:lnTo>
                  <a:lnTo>
                    <a:pt x="2083" y="599407"/>
                  </a:lnTo>
                  <a:lnTo>
                    <a:pt x="0" y="553974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891141" y="3850385"/>
            <a:ext cx="65278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Arial Black"/>
                <a:cs typeface="Arial Black"/>
              </a:rPr>
              <a:t>U12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Perfec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863328" y="2580132"/>
            <a:ext cx="1407160" cy="1245235"/>
            <a:chOff x="9863328" y="2580132"/>
            <a:chExt cx="1407160" cy="1245235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76282" y="2593086"/>
              <a:ext cx="1380744" cy="12192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876282" y="2593086"/>
              <a:ext cx="1381125" cy="1219200"/>
            </a:xfrm>
            <a:custGeom>
              <a:avLst/>
              <a:gdLst/>
              <a:ahLst/>
              <a:cxnLst/>
              <a:rect l="l" t="t" r="r" b="b"/>
              <a:pathLst>
                <a:path w="1381125" h="1219200">
                  <a:moveTo>
                    <a:pt x="0" y="609600"/>
                  </a:moveTo>
                  <a:lnTo>
                    <a:pt x="1893" y="564104"/>
                  </a:lnTo>
                  <a:lnTo>
                    <a:pt x="7486" y="519516"/>
                  </a:lnTo>
                  <a:lnTo>
                    <a:pt x="16643" y="475955"/>
                  </a:lnTo>
                  <a:lnTo>
                    <a:pt x="29231" y="433537"/>
                  </a:lnTo>
                  <a:lnTo>
                    <a:pt x="45118" y="392382"/>
                  </a:lnTo>
                  <a:lnTo>
                    <a:pt x="64169" y="352606"/>
                  </a:lnTo>
                  <a:lnTo>
                    <a:pt x="86251" y="314327"/>
                  </a:lnTo>
                  <a:lnTo>
                    <a:pt x="111230" y="277664"/>
                  </a:lnTo>
                  <a:lnTo>
                    <a:pt x="138973" y="242734"/>
                  </a:lnTo>
                  <a:lnTo>
                    <a:pt x="169346" y="209655"/>
                  </a:lnTo>
                  <a:lnTo>
                    <a:pt x="202215" y="178546"/>
                  </a:lnTo>
                  <a:lnTo>
                    <a:pt x="237448" y="149523"/>
                  </a:lnTo>
                  <a:lnTo>
                    <a:pt x="274911" y="122704"/>
                  </a:lnTo>
                  <a:lnTo>
                    <a:pt x="314469" y="98209"/>
                  </a:lnTo>
                  <a:lnTo>
                    <a:pt x="355990" y="76154"/>
                  </a:lnTo>
                  <a:lnTo>
                    <a:pt x="399340" y="56657"/>
                  </a:lnTo>
                  <a:lnTo>
                    <a:pt x="444386" y="39836"/>
                  </a:lnTo>
                  <a:lnTo>
                    <a:pt x="490993" y="25809"/>
                  </a:lnTo>
                  <a:lnTo>
                    <a:pt x="539029" y="14694"/>
                  </a:lnTo>
                  <a:lnTo>
                    <a:pt x="588360" y="6609"/>
                  </a:lnTo>
                  <a:lnTo>
                    <a:pt x="638852" y="1672"/>
                  </a:lnTo>
                  <a:lnTo>
                    <a:pt x="690372" y="0"/>
                  </a:lnTo>
                  <a:lnTo>
                    <a:pt x="741891" y="1672"/>
                  </a:lnTo>
                  <a:lnTo>
                    <a:pt x="792383" y="6609"/>
                  </a:lnTo>
                  <a:lnTo>
                    <a:pt x="841714" y="14694"/>
                  </a:lnTo>
                  <a:lnTo>
                    <a:pt x="889750" y="25809"/>
                  </a:lnTo>
                  <a:lnTo>
                    <a:pt x="936357" y="39836"/>
                  </a:lnTo>
                  <a:lnTo>
                    <a:pt x="981403" y="56657"/>
                  </a:lnTo>
                  <a:lnTo>
                    <a:pt x="1024753" y="76154"/>
                  </a:lnTo>
                  <a:lnTo>
                    <a:pt x="1066274" y="98209"/>
                  </a:lnTo>
                  <a:lnTo>
                    <a:pt x="1105832" y="122704"/>
                  </a:lnTo>
                  <a:lnTo>
                    <a:pt x="1143295" y="149523"/>
                  </a:lnTo>
                  <a:lnTo>
                    <a:pt x="1178528" y="178546"/>
                  </a:lnTo>
                  <a:lnTo>
                    <a:pt x="1211397" y="209655"/>
                  </a:lnTo>
                  <a:lnTo>
                    <a:pt x="1241770" y="242734"/>
                  </a:lnTo>
                  <a:lnTo>
                    <a:pt x="1269513" y="277664"/>
                  </a:lnTo>
                  <a:lnTo>
                    <a:pt x="1294492" y="314327"/>
                  </a:lnTo>
                  <a:lnTo>
                    <a:pt x="1316574" y="352606"/>
                  </a:lnTo>
                  <a:lnTo>
                    <a:pt x="1335625" y="392382"/>
                  </a:lnTo>
                  <a:lnTo>
                    <a:pt x="1351512" y="433537"/>
                  </a:lnTo>
                  <a:lnTo>
                    <a:pt x="1364100" y="475955"/>
                  </a:lnTo>
                  <a:lnTo>
                    <a:pt x="1373257" y="519516"/>
                  </a:lnTo>
                  <a:lnTo>
                    <a:pt x="1378850" y="564104"/>
                  </a:lnTo>
                  <a:lnTo>
                    <a:pt x="1380744" y="609600"/>
                  </a:lnTo>
                  <a:lnTo>
                    <a:pt x="1378850" y="655095"/>
                  </a:lnTo>
                  <a:lnTo>
                    <a:pt x="1373257" y="699683"/>
                  </a:lnTo>
                  <a:lnTo>
                    <a:pt x="1364100" y="743244"/>
                  </a:lnTo>
                  <a:lnTo>
                    <a:pt x="1351512" y="785662"/>
                  </a:lnTo>
                  <a:lnTo>
                    <a:pt x="1335625" y="826817"/>
                  </a:lnTo>
                  <a:lnTo>
                    <a:pt x="1316574" y="866593"/>
                  </a:lnTo>
                  <a:lnTo>
                    <a:pt x="1294492" y="904872"/>
                  </a:lnTo>
                  <a:lnTo>
                    <a:pt x="1269513" y="941535"/>
                  </a:lnTo>
                  <a:lnTo>
                    <a:pt x="1241770" y="976465"/>
                  </a:lnTo>
                  <a:lnTo>
                    <a:pt x="1211397" y="1009544"/>
                  </a:lnTo>
                  <a:lnTo>
                    <a:pt x="1178528" y="1040653"/>
                  </a:lnTo>
                  <a:lnTo>
                    <a:pt x="1143295" y="1069676"/>
                  </a:lnTo>
                  <a:lnTo>
                    <a:pt x="1105832" y="1096495"/>
                  </a:lnTo>
                  <a:lnTo>
                    <a:pt x="1066274" y="1120990"/>
                  </a:lnTo>
                  <a:lnTo>
                    <a:pt x="1024753" y="1143045"/>
                  </a:lnTo>
                  <a:lnTo>
                    <a:pt x="981403" y="1162542"/>
                  </a:lnTo>
                  <a:lnTo>
                    <a:pt x="936357" y="1179363"/>
                  </a:lnTo>
                  <a:lnTo>
                    <a:pt x="889750" y="1193390"/>
                  </a:lnTo>
                  <a:lnTo>
                    <a:pt x="841714" y="1204505"/>
                  </a:lnTo>
                  <a:lnTo>
                    <a:pt x="792383" y="1212590"/>
                  </a:lnTo>
                  <a:lnTo>
                    <a:pt x="741891" y="1217527"/>
                  </a:lnTo>
                  <a:lnTo>
                    <a:pt x="690372" y="1219200"/>
                  </a:lnTo>
                  <a:lnTo>
                    <a:pt x="638852" y="1217527"/>
                  </a:lnTo>
                  <a:lnTo>
                    <a:pt x="588360" y="1212590"/>
                  </a:lnTo>
                  <a:lnTo>
                    <a:pt x="539029" y="1204505"/>
                  </a:lnTo>
                  <a:lnTo>
                    <a:pt x="490993" y="1193390"/>
                  </a:lnTo>
                  <a:lnTo>
                    <a:pt x="444386" y="1179363"/>
                  </a:lnTo>
                  <a:lnTo>
                    <a:pt x="399340" y="1162542"/>
                  </a:lnTo>
                  <a:lnTo>
                    <a:pt x="355990" y="1143045"/>
                  </a:lnTo>
                  <a:lnTo>
                    <a:pt x="314469" y="1120990"/>
                  </a:lnTo>
                  <a:lnTo>
                    <a:pt x="274911" y="1096495"/>
                  </a:lnTo>
                  <a:lnTo>
                    <a:pt x="237448" y="1069676"/>
                  </a:lnTo>
                  <a:lnTo>
                    <a:pt x="202215" y="1040653"/>
                  </a:lnTo>
                  <a:lnTo>
                    <a:pt x="169346" y="1009544"/>
                  </a:lnTo>
                  <a:lnTo>
                    <a:pt x="138973" y="976465"/>
                  </a:lnTo>
                  <a:lnTo>
                    <a:pt x="111230" y="941535"/>
                  </a:lnTo>
                  <a:lnTo>
                    <a:pt x="86251" y="904872"/>
                  </a:lnTo>
                  <a:lnTo>
                    <a:pt x="64169" y="866593"/>
                  </a:lnTo>
                  <a:lnTo>
                    <a:pt x="45118" y="826817"/>
                  </a:lnTo>
                  <a:lnTo>
                    <a:pt x="29231" y="785662"/>
                  </a:lnTo>
                  <a:lnTo>
                    <a:pt x="16643" y="743244"/>
                  </a:lnTo>
                  <a:lnTo>
                    <a:pt x="7486" y="699683"/>
                  </a:lnTo>
                  <a:lnTo>
                    <a:pt x="1893" y="655095"/>
                  </a:lnTo>
                  <a:lnTo>
                    <a:pt x="0" y="6096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196830" y="2916758"/>
            <a:ext cx="739775" cy="5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 Black"/>
                <a:cs typeface="Arial Black"/>
              </a:rPr>
              <a:t>U13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Perfec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71520" y="3106495"/>
            <a:ext cx="5233670" cy="27514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400" i="1" spc="-220" dirty="0">
                <a:latin typeface="Blackadder ITC"/>
                <a:cs typeface="Blackadder ITC"/>
              </a:rPr>
              <a:t>En</a:t>
            </a:r>
            <a:r>
              <a:rPr sz="8400" i="1" spc="-114" dirty="0">
                <a:latin typeface="Blackadder ITC"/>
                <a:cs typeface="Blackadder ITC"/>
              </a:rPr>
              <a:t> </a:t>
            </a:r>
            <a:r>
              <a:rPr sz="8400" i="1" spc="-90" dirty="0">
                <a:latin typeface="Blackadder ITC"/>
                <a:cs typeface="Blackadder ITC"/>
              </a:rPr>
              <a:t>école</a:t>
            </a:r>
            <a:r>
              <a:rPr sz="8400" i="1" spc="-245" dirty="0">
                <a:latin typeface="Blackadder ITC"/>
                <a:cs typeface="Blackadder ITC"/>
              </a:rPr>
              <a:t> </a:t>
            </a:r>
            <a:r>
              <a:rPr sz="8400" i="1" spc="-50" dirty="0">
                <a:latin typeface="Blackadder ITC"/>
                <a:cs typeface="Blackadder ITC"/>
              </a:rPr>
              <a:t>de</a:t>
            </a:r>
            <a:r>
              <a:rPr sz="8400" i="1" spc="-254" dirty="0">
                <a:latin typeface="Blackadder ITC"/>
                <a:cs typeface="Blackadder ITC"/>
              </a:rPr>
              <a:t> </a:t>
            </a:r>
            <a:r>
              <a:rPr sz="8400" i="1" spc="-25" dirty="0">
                <a:latin typeface="Blackadder ITC"/>
                <a:cs typeface="Blackadder ITC"/>
              </a:rPr>
              <a:t>foot</a:t>
            </a:r>
            <a:endParaRPr sz="8400">
              <a:latin typeface="Blackadder ITC"/>
              <a:cs typeface="Blackadder IT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0">
              <a:latin typeface="Blackadder ITC"/>
              <a:cs typeface="Blackadder ITC"/>
            </a:endParaRPr>
          </a:p>
          <a:p>
            <a:pPr marR="5080" algn="r">
              <a:lnSpc>
                <a:spcPct val="100000"/>
              </a:lnSpc>
            </a:pPr>
            <a:r>
              <a:rPr sz="1400" spc="-25" dirty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94207" y="1209343"/>
            <a:ext cx="1162050" cy="971550"/>
          </a:xfrm>
          <a:custGeom>
            <a:avLst/>
            <a:gdLst/>
            <a:ahLst/>
            <a:cxnLst/>
            <a:rect l="l" t="t" r="r" b="b"/>
            <a:pathLst>
              <a:path w="1162050" h="971550">
                <a:moveTo>
                  <a:pt x="105829" y="775285"/>
                </a:moveTo>
                <a:lnTo>
                  <a:pt x="65570" y="790906"/>
                </a:lnTo>
                <a:lnTo>
                  <a:pt x="0" y="843484"/>
                </a:lnTo>
                <a:lnTo>
                  <a:pt x="102400" y="971119"/>
                </a:lnTo>
                <a:lnTo>
                  <a:pt x="142011" y="939369"/>
                </a:lnTo>
                <a:lnTo>
                  <a:pt x="104025" y="891998"/>
                </a:lnTo>
                <a:lnTo>
                  <a:pt x="125615" y="874726"/>
                </a:lnTo>
                <a:lnTo>
                  <a:pt x="135096" y="866090"/>
                </a:lnTo>
                <a:lnTo>
                  <a:pt x="83273" y="866090"/>
                </a:lnTo>
                <a:lnTo>
                  <a:pt x="60439" y="837642"/>
                </a:lnTo>
                <a:lnTo>
                  <a:pt x="71666" y="828625"/>
                </a:lnTo>
                <a:lnTo>
                  <a:pt x="79044" y="822783"/>
                </a:lnTo>
                <a:lnTo>
                  <a:pt x="85178" y="820116"/>
                </a:lnTo>
                <a:lnTo>
                  <a:pt x="151615" y="820116"/>
                </a:lnTo>
                <a:lnTo>
                  <a:pt x="150656" y="815353"/>
                </a:lnTo>
                <a:lnTo>
                  <a:pt x="123723" y="781270"/>
                </a:lnTo>
                <a:lnTo>
                  <a:pt x="115008" y="777212"/>
                </a:lnTo>
                <a:lnTo>
                  <a:pt x="105829" y="775285"/>
                </a:lnTo>
                <a:close/>
              </a:path>
              <a:path w="1162050" h="971550">
                <a:moveTo>
                  <a:pt x="151615" y="820116"/>
                </a:moveTo>
                <a:lnTo>
                  <a:pt x="85178" y="820116"/>
                </a:lnTo>
                <a:lnTo>
                  <a:pt x="94983" y="821386"/>
                </a:lnTo>
                <a:lnTo>
                  <a:pt x="99047" y="823672"/>
                </a:lnTo>
                <a:lnTo>
                  <a:pt x="102260" y="827736"/>
                </a:lnTo>
                <a:lnTo>
                  <a:pt x="105562" y="831800"/>
                </a:lnTo>
                <a:lnTo>
                  <a:pt x="106743" y="836499"/>
                </a:lnTo>
                <a:lnTo>
                  <a:pt x="104825" y="846659"/>
                </a:lnTo>
                <a:lnTo>
                  <a:pt x="100545" y="852247"/>
                </a:lnTo>
                <a:lnTo>
                  <a:pt x="83273" y="866090"/>
                </a:lnTo>
                <a:lnTo>
                  <a:pt x="135096" y="866090"/>
                </a:lnTo>
                <a:lnTo>
                  <a:pt x="152659" y="825307"/>
                </a:lnTo>
                <a:lnTo>
                  <a:pt x="151615" y="820116"/>
                </a:lnTo>
                <a:close/>
              </a:path>
              <a:path w="1162050" h="971550">
                <a:moveTo>
                  <a:pt x="250596" y="668019"/>
                </a:moveTo>
                <a:lnTo>
                  <a:pt x="235061" y="668019"/>
                </a:lnTo>
                <a:lnTo>
                  <a:pt x="219411" y="671829"/>
                </a:lnTo>
                <a:lnTo>
                  <a:pt x="173953" y="702309"/>
                </a:lnTo>
                <a:lnTo>
                  <a:pt x="153238" y="746759"/>
                </a:lnTo>
                <a:lnTo>
                  <a:pt x="153297" y="762000"/>
                </a:lnTo>
                <a:lnTo>
                  <a:pt x="174866" y="808989"/>
                </a:lnTo>
                <a:lnTo>
                  <a:pt x="203366" y="834389"/>
                </a:lnTo>
                <a:lnTo>
                  <a:pt x="234029" y="843279"/>
                </a:lnTo>
                <a:lnTo>
                  <a:pt x="244063" y="843279"/>
                </a:lnTo>
                <a:lnTo>
                  <a:pt x="284544" y="828039"/>
                </a:lnTo>
                <a:lnTo>
                  <a:pt x="313118" y="802639"/>
                </a:lnTo>
                <a:lnTo>
                  <a:pt x="314956" y="800100"/>
                </a:lnTo>
                <a:lnTo>
                  <a:pt x="250798" y="800100"/>
                </a:lnTo>
                <a:lnTo>
                  <a:pt x="236838" y="797559"/>
                </a:lnTo>
                <a:lnTo>
                  <a:pt x="207637" y="768350"/>
                </a:lnTo>
                <a:lnTo>
                  <a:pt x="199263" y="744219"/>
                </a:lnTo>
                <a:lnTo>
                  <a:pt x="200201" y="736600"/>
                </a:lnTo>
                <a:lnTo>
                  <a:pt x="224461" y="712469"/>
                </a:lnTo>
                <a:lnTo>
                  <a:pt x="314391" y="712469"/>
                </a:lnTo>
                <a:lnTo>
                  <a:pt x="306285" y="702309"/>
                </a:lnTo>
                <a:lnTo>
                  <a:pt x="293533" y="688339"/>
                </a:lnTo>
                <a:lnTo>
                  <a:pt x="280003" y="678179"/>
                </a:lnTo>
                <a:lnTo>
                  <a:pt x="265691" y="670559"/>
                </a:lnTo>
                <a:lnTo>
                  <a:pt x="250596" y="668019"/>
                </a:lnTo>
                <a:close/>
              </a:path>
              <a:path w="1162050" h="971550">
                <a:moveTo>
                  <a:pt x="314391" y="712469"/>
                </a:moveTo>
                <a:lnTo>
                  <a:pt x="238023" y="712469"/>
                </a:lnTo>
                <a:lnTo>
                  <a:pt x="245028" y="715009"/>
                </a:lnTo>
                <a:lnTo>
                  <a:pt x="252099" y="718819"/>
                </a:lnTo>
                <a:lnTo>
                  <a:pt x="279236" y="751839"/>
                </a:lnTo>
                <a:lnTo>
                  <a:pt x="283286" y="768350"/>
                </a:lnTo>
                <a:lnTo>
                  <a:pt x="282343" y="774700"/>
                </a:lnTo>
                <a:lnTo>
                  <a:pt x="250798" y="800100"/>
                </a:lnTo>
                <a:lnTo>
                  <a:pt x="314956" y="800100"/>
                </a:lnTo>
                <a:lnTo>
                  <a:pt x="329203" y="764539"/>
                </a:lnTo>
                <a:lnTo>
                  <a:pt x="329436" y="754379"/>
                </a:lnTo>
                <a:lnTo>
                  <a:pt x="328193" y="744219"/>
                </a:lnTo>
                <a:lnTo>
                  <a:pt x="325345" y="734059"/>
                </a:lnTo>
                <a:lnTo>
                  <a:pt x="320744" y="723900"/>
                </a:lnTo>
                <a:lnTo>
                  <a:pt x="314391" y="712469"/>
                </a:lnTo>
                <a:close/>
              </a:path>
              <a:path w="1162050" h="971550">
                <a:moveTo>
                  <a:pt x="316598" y="590550"/>
                </a:moveTo>
                <a:lnTo>
                  <a:pt x="277253" y="622300"/>
                </a:lnTo>
                <a:lnTo>
                  <a:pt x="342390" y="702309"/>
                </a:lnTo>
                <a:lnTo>
                  <a:pt x="347264" y="707389"/>
                </a:lnTo>
                <a:lnTo>
                  <a:pt x="352873" y="711200"/>
                </a:lnTo>
                <a:lnTo>
                  <a:pt x="359219" y="716279"/>
                </a:lnTo>
                <a:lnTo>
                  <a:pt x="364782" y="720089"/>
                </a:lnTo>
                <a:lnTo>
                  <a:pt x="371513" y="722629"/>
                </a:lnTo>
                <a:lnTo>
                  <a:pt x="379425" y="723900"/>
                </a:lnTo>
                <a:lnTo>
                  <a:pt x="387324" y="726439"/>
                </a:lnTo>
                <a:lnTo>
                  <a:pt x="394779" y="726439"/>
                </a:lnTo>
                <a:lnTo>
                  <a:pt x="408787" y="722629"/>
                </a:lnTo>
                <a:lnTo>
                  <a:pt x="445731" y="699769"/>
                </a:lnTo>
                <a:lnTo>
                  <a:pt x="465373" y="680719"/>
                </a:lnTo>
                <a:lnTo>
                  <a:pt x="404939" y="680719"/>
                </a:lnTo>
                <a:lnTo>
                  <a:pt x="397941" y="679450"/>
                </a:lnTo>
                <a:lnTo>
                  <a:pt x="390931" y="679450"/>
                </a:lnTo>
                <a:lnTo>
                  <a:pt x="384644" y="674369"/>
                </a:lnTo>
                <a:lnTo>
                  <a:pt x="316598" y="590550"/>
                </a:lnTo>
                <a:close/>
              </a:path>
              <a:path w="1162050" h="971550">
                <a:moveTo>
                  <a:pt x="399580" y="523239"/>
                </a:moveTo>
                <a:lnTo>
                  <a:pt x="360222" y="554989"/>
                </a:lnTo>
                <a:lnTo>
                  <a:pt x="422681" y="632459"/>
                </a:lnTo>
                <a:lnTo>
                  <a:pt x="428358" y="640079"/>
                </a:lnTo>
                <a:lnTo>
                  <a:pt x="430809" y="647700"/>
                </a:lnTo>
                <a:lnTo>
                  <a:pt x="429285" y="660400"/>
                </a:lnTo>
                <a:lnTo>
                  <a:pt x="425500" y="666750"/>
                </a:lnTo>
                <a:lnTo>
                  <a:pt x="418706" y="673100"/>
                </a:lnTo>
                <a:lnTo>
                  <a:pt x="411861" y="678179"/>
                </a:lnTo>
                <a:lnTo>
                  <a:pt x="404939" y="680719"/>
                </a:lnTo>
                <a:lnTo>
                  <a:pt x="465373" y="680719"/>
                </a:lnTo>
                <a:lnTo>
                  <a:pt x="469912" y="673100"/>
                </a:lnTo>
                <a:lnTo>
                  <a:pt x="473798" y="666750"/>
                </a:lnTo>
                <a:lnTo>
                  <a:pt x="476237" y="659129"/>
                </a:lnTo>
                <a:lnTo>
                  <a:pt x="477240" y="650239"/>
                </a:lnTo>
                <a:lnTo>
                  <a:pt x="477607" y="643889"/>
                </a:lnTo>
                <a:lnTo>
                  <a:pt x="477221" y="636269"/>
                </a:lnTo>
                <a:lnTo>
                  <a:pt x="464841" y="605789"/>
                </a:lnTo>
                <a:lnTo>
                  <a:pt x="460590" y="599439"/>
                </a:lnTo>
                <a:lnTo>
                  <a:pt x="399580" y="523239"/>
                </a:lnTo>
                <a:close/>
              </a:path>
              <a:path w="1162050" h="971550">
                <a:moveTo>
                  <a:pt x="541060" y="427989"/>
                </a:moveTo>
                <a:lnTo>
                  <a:pt x="528605" y="427989"/>
                </a:lnTo>
                <a:lnTo>
                  <a:pt x="522478" y="430529"/>
                </a:lnTo>
                <a:lnTo>
                  <a:pt x="516008" y="433069"/>
                </a:lnTo>
                <a:lnTo>
                  <a:pt x="508774" y="436879"/>
                </a:lnTo>
                <a:lnTo>
                  <a:pt x="500778" y="443229"/>
                </a:lnTo>
                <a:lnTo>
                  <a:pt x="492023" y="449579"/>
                </a:lnTo>
                <a:lnTo>
                  <a:pt x="426275" y="501650"/>
                </a:lnTo>
                <a:lnTo>
                  <a:pt x="528675" y="629919"/>
                </a:lnTo>
                <a:lnTo>
                  <a:pt x="568286" y="598169"/>
                </a:lnTo>
                <a:lnTo>
                  <a:pt x="526732" y="546100"/>
                </a:lnTo>
                <a:lnTo>
                  <a:pt x="530212" y="543559"/>
                </a:lnTo>
                <a:lnTo>
                  <a:pt x="533819" y="541019"/>
                </a:lnTo>
                <a:lnTo>
                  <a:pt x="537832" y="538479"/>
                </a:lnTo>
                <a:lnTo>
                  <a:pt x="643134" y="538479"/>
                </a:lnTo>
                <a:lnTo>
                  <a:pt x="654278" y="529589"/>
                </a:lnTo>
                <a:lnTo>
                  <a:pt x="637066" y="521969"/>
                </a:lnTo>
                <a:lnTo>
                  <a:pt x="507390" y="521969"/>
                </a:lnTo>
                <a:lnTo>
                  <a:pt x="486575" y="496569"/>
                </a:lnTo>
                <a:lnTo>
                  <a:pt x="503897" y="482600"/>
                </a:lnTo>
                <a:lnTo>
                  <a:pt x="511098" y="476250"/>
                </a:lnTo>
                <a:lnTo>
                  <a:pt x="516889" y="473709"/>
                </a:lnTo>
                <a:lnTo>
                  <a:pt x="580957" y="473709"/>
                </a:lnTo>
                <a:lnTo>
                  <a:pt x="580110" y="467359"/>
                </a:lnTo>
                <a:lnTo>
                  <a:pt x="578967" y="459739"/>
                </a:lnTo>
                <a:lnTo>
                  <a:pt x="575576" y="452119"/>
                </a:lnTo>
                <a:lnTo>
                  <a:pt x="569899" y="445769"/>
                </a:lnTo>
                <a:lnTo>
                  <a:pt x="564827" y="439419"/>
                </a:lnTo>
                <a:lnTo>
                  <a:pt x="559385" y="435609"/>
                </a:lnTo>
                <a:lnTo>
                  <a:pt x="553574" y="431800"/>
                </a:lnTo>
                <a:lnTo>
                  <a:pt x="547395" y="429259"/>
                </a:lnTo>
                <a:lnTo>
                  <a:pt x="541060" y="427989"/>
                </a:lnTo>
                <a:close/>
              </a:path>
              <a:path w="1162050" h="971550">
                <a:moveTo>
                  <a:pt x="643134" y="538479"/>
                </a:moveTo>
                <a:lnTo>
                  <a:pt x="545553" y="538479"/>
                </a:lnTo>
                <a:lnTo>
                  <a:pt x="550570" y="539750"/>
                </a:lnTo>
                <a:lnTo>
                  <a:pt x="557288" y="542289"/>
                </a:lnTo>
                <a:lnTo>
                  <a:pt x="609701" y="565150"/>
                </a:lnTo>
                <a:lnTo>
                  <a:pt x="643134" y="538479"/>
                </a:lnTo>
                <a:close/>
              </a:path>
              <a:path w="1162050" h="971550">
                <a:moveTo>
                  <a:pt x="580957" y="473709"/>
                </a:moveTo>
                <a:lnTo>
                  <a:pt x="525653" y="473709"/>
                </a:lnTo>
                <a:lnTo>
                  <a:pt x="529488" y="476250"/>
                </a:lnTo>
                <a:lnTo>
                  <a:pt x="535038" y="482600"/>
                </a:lnTo>
                <a:lnTo>
                  <a:pt x="536181" y="486409"/>
                </a:lnTo>
                <a:lnTo>
                  <a:pt x="536321" y="492759"/>
                </a:lnTo>
                <a:lnTo>
                  <a:pt x="535254" y="496569"/>
                </a:lnTo>
                <a:lnTo>
                  <a:pt x="528828" y="504189"/>
                </a:lnTo>
                <a:lnTo>
                  <a:pt x="525818" y="506729"/>
                </a:lnTo>
                <a:lnTo>
                  <a:pt x="524014" y="509269"/>
                </a:lnTo>
                <a:lnTo>
                  <a:pt x="507390" y="521969"/>
                </a:lnTo>
                <a:lnTo>
                  <a:pt x="637066" y="521969"/>
                </a:lnTo>
                <a:lnTo>
                  <a:pt x="605510" y="508000"/>
                </a:lnTo>
                <a:lnTo>
                  <a:pt x="603097" y="506729"/>
                </a:lnTo>
                <a:lnTo>
                  <a:pt x="599033" y="505459"/>
                </a:lnTo>
                <a:lnTo>
                  <a:pt x="567842" y="505459"/>
                </a:lnTo>
                <a:lnTo>
                  <a:pt x="572630" y="500379"/>
                </a:lnTo>
                <a:lnTo>
                  <a:pt x="575919" y="494029"/>
                </a:lnTo>
                <a:lnTo>
                  <a:pt x="577697" y="490219"/>
                </a:lnTo>
                <a:lnTo>
                  <a:pt x="580364" y="482600"/>
                </a:lnTo>
                <a:lnTo>
                  <a:pt x="581126" y="474979"/>
                </a:lnTo>
                <a:lnTo>
                  <a:pt x="580957" y="473709"/>
                </a:lnTo>
                <a:close/>
              </a:path>
              <a:path w="1162050" h="971550">
                <a:moveTo>
                  <a:pt x="584174" y="501650"/>
                </a:moveTo>
                <a:lnTo>
                  <a:pt x="581888" y="501650"/>
                </a:lnTo>
                <a:lnTo>
                  <a:pt x="578459" y="502919"/>
                </a:lnTo>
                <a:lnTo>
                  <a:pt x="573798" y="504189"/>
                </a:lnTo>
                <a:lnTo>
                  <a:pt x="567842" y="505459"/>
                </a:lnTo>
                <a:lnTo>
                  <a:pt x="599033" y="505459"/>
                </a:lnTo>
                <a:lnTo>
                  <a:pt x="588111" y="502919"/>
                </a:lnTo>
                <a:lnTo>
                  <a:pt x="584174" y="501650"/>
                </a:lnTo>
                <a:close/>
              </a:path>
              <a:path w="1162050" h="971550">
                <a:moveTo>
                  <a:pt x="665327" y="309879"/>
                </a:moveTo>
                <a:lnTo>
                  <a:pt x="625830" y="341629"/>
                </a:lnTo>
                <a:lnTo>
                  <a:pt x="728192" y="469900"/>
                </a:lnTo>
                <a:lnTo>
                  <a:pt x="767816" y="438150"/>
                </a:lnTo>
                <a:lnTo>
                  <a:pt x="665327" y="309879"/>
                </a:lnTo>
                <a:close/>
              </a:path>
              <a:path w="1162050" h="971550">
                <a:moveTo>
                  <a:pt x="730351" y="257809"/>
                </a:moveTo>
                <a:lnTo>
                  <a:pt x="693521" y="288289"/>
                </a:lnTo>
                <a:lnTo>
                  <a:pt x="795883" y="415289"/>
                </a:lnTo>
                <a:lnTo>
                  <a:pt x="832967" y="386079"/>
                </a:lnTo>
                <a:lnTo>
                  <a:pt x="776706" y="316229"/>
                </a:lnTo>
                <a:lnTo>
                  <a:pt x="916906" y="316229"/>
                </a:lnTo>
                <a:lnTo>
                  <a:pt x="896434" y="290829"/>
                </a:lnTo>
                <a:lnTo>
                  <a:pt x="834999" y="290829"/>
                </a:lnTo>
                <a:lnTo>
                  <a:pt x="730351" y="257809"/>
                </a:lnTo>
                <a:close/>
              </a:path>
              <a:path w="1162050" h="971550">
                <a:moveTo>
                  <a:pt x="916906" y="316229"/>
                </a:moveTo>
                <a:lnTo>
                  <a:pt x="776706" y="316229"/>
                </a:lnTo>
                <a:lnTo>
                  <a:pt x="880719" y="346709"/>
                </a:lnTo>
                <a:lnTo>
                  <a:pt x="917930" y="317500"/>
                </a:lnTo>
                <a:lnTo>
                  <a:pt x="916906" y="316229"/>
                </a:lnTo>
                <a:close/>
              </a:path>
              <a:path w="1162050" h="971550">
                <a:moveTo>
                  <a:pt x="939520" y="90169"/>
                </a:moveTo>
                <a:lnTo>
                  <a:pt x="841984" y="168909"/>
                </a:lnTo>
                <a:lnTo>
                  <a:pt x="944346" y="295909"/>
                </a:lnTo>
                <a:lnTo>
                  <a:pt x="983970" y="264159"/>
                </a:lnTo>
                <a:lnTo>
                  <a:pt x="942187" y="212089"/>
                </a:lnTo>
                <a:lnTo>
                  <a:pt x="974060" y="186689"/>
                </a:lnTo>
                <a:lnTo>
                  <a:pt x="921486" y="186689"/>
                </a:lnTo>
                <a:lnTo>
                  <a:pt x="903579" y="163829"/>
                </a:lnTo>
                <a:lnTo>
                  <a:pt x="961491" y="118109"/>
                </a:lnTo>
                <a:lnTo>
                  <a:pt x="939520" y="90169"/>
                </a:lnTo>
                <a:close/>
              </a:path>
              <a:path w="1162050" h="971550">
                <a:moveTo>
                  <a:pt x="815568" y="190500"/>
                </a:moveTo>
                <a:lnTo>
                  <a:pt x="778357" y="219709"/>
                </a:lnTo>
                <a:lnTo>
                  <a:pt x="834999" y="290829"/>
                </a:lnTo>
                <a:lnTo>
                  <a:pt x="896434" y="290829"/>
                </a:lnTo>
                <a:lnTo>
                  <a:pt x="815568" y="190500"/>
                </a:lnTo>
                <a:close/>
              </a:path>
              <a:path w="1162050" h="971550">
                <a:moveTo>
                  <a:pt x="971016" y="147319"/>
                </a:moveTo>
                <a:lnTo>
                  <a:pt x="921486" y="186689"/>
                </a:lnTo>
                <a:lnTo>
                  <a:pt x="974060" y="186689"/>
                </a:lnTo>
                <a:lnTo>
                  <a:pt x="991590" y="172719"/>
                </a:lnTo>
                <a:lnTo>
                  <a:pt x="971016" y="147319"/>
                </a:lnTo>
                <a:close/>
              </a:path>
              <a:path w="1162050" h="971550">
                <a:moveTo>
                  <a:pt x="1082776" y="0"/>
                </a:moveTo>
                <a:lnTo>
                  <a:pt x="1067203" y="0"/>
                </a:lnTo>
                <a:lnTo>
                  <a:pt x="1051534" y="3809"/>
                </a:lnTo>
                <a:lnTo>
                  <a:pt x="1006102" y="35559"/>
                </a:lnTo>
                <a:lnTo>
                  <a:pt x="985367" y="78739"/>
                </a:lnTo>
                <a:lnTo>
                  <a:pt x="985437" y="93979"/>
                </a:lnTo>
                <a:lnTo>
                  <a:pt x="1006957" y="140969"/>
                </a:lnTo>
                <a:lnTo>
                  <a:pt x="1035496" y="166369"/>
                </a:lnTo>
                <a:lnTo>
                  <a:pt x="1066171" y="176529"/>
                </a:lnTo>
                <a:lnTo>
                  <a:pt x="1076196" y="176529"/>
                </a:lnTo>
                <a:lnTo>
                  <a:pt x="1116689" y="161289"/>
                </a:lnTo>
                <a:lnTo>
                  <a:pt x="1145276" y="135889"/>
                </a:lnTo>
                <a:lnTo>
                  <a:pt x="1147683" y="132079"/>
                </a:lnTo>
                <a:lnTo>
                  <a:pt x="1076045" y="132079"/>
                </a:lnTo>
                <a:lnTo>
                  <a:pt x="1068977" y="129539"/>
                </a:lnTo>
                <a:lnTo>
                  <a:pt x="1039771" y="100329"/>
                </a:lnTo>
                <a:lnTo>
                  <a:pt x="1031341" y="76200"/>
                </a:lnTo>
                <a:lnTo>
                  <a:pt x="1032321" y="69850"/>
                </a:lnTo>
                <a:lnTo>
                  <a:pt x="1063325" y="44450"/>
                </a:lnTo>
                <a:lnTo>
                  <a:pt x="1145597" y="44450"/>
                </a:lnTo>
                <a:lnTo>
                  <a:pt x="1138402" y="34289"/>
                </a:lnTo>
                <a:lnTo>
                  <a:pt x="1125639" y="20319"/>
                </a:lnTo>
                <a:lnTo>
                  <a:pt x="1112113" y="10159"/>
                </a:lnTo>
                <a:lnTo>
                  <a:pt x="1097826" y="3809"/>
                </a:lnTo>
                <a:lnTo>
                  <a:pt x="1082776" y="0"/>
                </a:lnTo>
                <a:close/>
              </a:path>
              <a:path w="1162050" h="971550">
                <a:moveTo>
                  <a:pt x="1145597" y="44450"/>
                </a:moveTo>
                <a:lnTo>
                  <a:pt x="1070203" y="44450"/>
                </a:lnTo>
                <a:lnTo>
                  <a:pt x="1077182" y="46989"/>
                </a:lnTo>
                <a:lnTo>
                  <a:pt x="1084221" y="50800"/>
                </a:lnTo>
                <a:lnTo>
                  <a:pt x="1111399" y="85089"/>
                </a:lnTo>
                <a:lnTo>
                  <a:pt x="1115415" y="100329"/>
                </a:lnTo>
                <a:lnTo>
                  <a:pt x="1114461" y="106679"/>
                </a:lnTo>
                <a:lnTo>
                  <a:pt x="1082903" y="132079"/>
                </a:lnTo>
                <a:lnTo>
                  <a:pt x="1147683" y="132079"/>
                </a:lnTo>
                <a:lnTo>
                  <a:pt x="1161562" y="87629"/>
                </a:lnTo>
                <a:lnTo>
                  <a:pt x="1160373" y="77469"/>
                </a:lnTo>
                <a:lnTo>
                  <a:pt x="1157494" y="66039"/>
                </a:lnTo>
                <a:lnTo>
                  <a:pt x="1152864" y="55879"/>
                </a:lnTo>
                <a:lnTo>
                  <a:pt x="1146496" y="45719"/>
                </a:lnTo>
                <a:lnTo>
                  <a:pt x="1145597" y="444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09189" y="795337"/>
            <a:ext cx="7006590" cy="192468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86995" algn="ctr">
              <a:lnSpc>
                <a:spcPct val="100000"/>
              </a:lnSpc>
              <a:spcBef>
                <a:spcPts val="755"/>
              </a:spcBef>
            </a:pPr>
            <a:r>
              <a:rPr sz="4000" dirty="0">
                <a:solidFill>
                  <a:srgbClr val="800000"/>
                </a:solidFill>
                <a:latin typeface="Arial Black"/>
                <a:cs typeface="Arial Black"/>
              </a:rPr>
              <a:t>-</a:t>
            </a:r>
            <a:r>
              <a:rPr sz="40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800000"/>
                </a:solidFill>
                <a:latin typeface="Arial Black"/>
                <a:cs typeface="Arial Black"/>
              </a:rPr>
              <a:t>11</a:t>
            </a:r>
            <a:r>
              <a:rPr sz="40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4000" spc="-50" dirty="0">
                <a:solidFill>
                  <a:srgbClr val="800000"/>
                </a:solidFill>
                <a:latin typeface="Arial Black"/>
                <a:cs typeface="Arial Black"/>
              </a:rPr>
              <a:t>-</a:t>
            </a:r>
            <a:endParaRPr sz="4000">
              <a:latin typeface="Arial Black"/>
              <a:cs typeface="Arial Black"/>
            </a:endParaRPr>
          </a:p>
          <a:p>
            <a:pPr marL="1905" algn="ctr">
              <a:lnSpc>
                <a:spcPts val="4440"/>
              </a:lnSpc>
              <a:spcBef>
                <a:spcPts val="615"/>
              </a:spcBef>
            </a:pPr>
            <a:r>
              <a:rPr sz="3800" i="1" spc="-75" dirty="0">
                <a:solidFill>
                  <a:srgbClr val="800000"/>
                </a:solidFill>
                <a:latin typeface="Arial Black"/>
                <a:cs typeface="Arial Black"/>
              </a:rPr>
              <a:t>EVOLUTION</a:t>
            </a:r>
            <a:endParaRPr sz="3800">
              <a:latin typeface="Arial Black"/>
              <a:cs typeface="Arial Black"/>
            </a:endParaRPr>
          </a:p>
          <a:p>
            <a:pPr algn="ctr">
              <a:lnSpc>
                <a:spcPts val="4440"/>
              </a:lnSpc>
            </a:pPr>
            <a:r>
              <a:rPr sz="3800" i="1" spc="-125" dirty="0">
                <a:solidFill>
                  <a:srgbClr val="800000"/>
                </a:solidFill>
                <a:latin typeface="Arial Black"/>
                <a:cs typeface="Arial Black"/>
              </a:rPr>
              <a:t>DU</a:t>
            </a:r>
            <a:r>
              <a:rPr sz="3800" i="1" spc="-17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800" i="1" spc="-220" dirty="0">
                <a:solidFill>
                  <a:srgbClr val="800000"/>
                </a:solidFill>
                <a:latin typeface="Arial Black"/>
                <a:cs typeface="Arial Black"/>
              </a:rPr>
              <a:t>TRAVAIL</a:t>
            </a:r>
            <a:r>
              <a:rPr sz="3800" i="1" spc="-9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800" i="1" spc="-145" dirty="0">
                <a:solidFill>
                  <a:srgbClr val="800000"/>
                </a:solidFill>
                <a:latin typeface="Arial Black"/>
                <a:cs typeface="Arial Black"/>
              </a:rPr>
              <a:t>PEDAGOGIQUE</a:t>
            </a:r>
            <a:endParaRPr sz="3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275" y="1085088"/>
            <a:ext cx="2857500" cy="372110"/>
            <a:chOff x="303275" y="1085088"/>
            <a:chExt cx="2857500" cy="372110"/>
          </a:xfrm>
        </p:grpSpPr>
        <p:sp>
          <p:nvSpPr>
            <p:cNvPr id="3" name="object 3"/>
            <p:cNvSpPr/>
            <p:nvPr/>
          </p:nvSpPr>
          <p:spPr>
            <a:xfrm>
              <a:off x="316229" y="1098042"/>
              <a:ext cx="2832100" cy="346075"/>
            </a:xfrm>
            <a:custGeom>
              <a:avLst/>
              <a:gdLst/>
              <a:ahLst/>
              <a:cxnLst/>
              <a:rect l="l" t="t" r="r" b="b"/>
              <a:pathLst>
                <a:path w="2832100" h="346075">
                  <a:moveTo>
                    <a:pt x="2773934" y="0"/>
                  </a:moveTo>
                  <a:lnTo>
                    <a:pt x="57658" y="0"/>
                  </a:lnTo>
                  <a:lnTo>
                    <a:pt x="35216" y="4526"/>
                  </a:lnTo>
                  <a:lnTo>
                    <a:pt x="16889" y="16875"/>
                  </a:lnTo>
                  <a:lnTo>
                    <a:pt x="4531" y="35200"/>
                  </a:lnTo>
                  <a:lnTo>
                    <a:pt x="0" y="57658"/>
                  </a:lnTo>
                  <a:lnTo>
                    <a:pt x="0" y="288290"/>
                  </a:lnTo>
                  <a:lnTo>
                    <a:pt x="4531" y="310747"/>
                  </a:lnTo>
                  <a:lnTo>
                    <a:pt x="16889" y="329072"/>
                  </a:lnTo>
                  <a:lnTo>
                    <a:pt x="35216" y="341421"/>
                  </a:lnTo>
                  <a:lnTo>
                    <a:pt x="57658" y="345948"/>
                  </a:lnTo>
                  <a:lnTo>
                    <a:pt x="2773934" y="345948"/>
                  </a:lnTo>
                  <a:lnTo>
                    <a:pt x="2796391" y="341421"/>
                  </a:lnTo>
                  <a:lnTo>
                    <a:pt x="2814716" y="329072"/>
                  </a:lnTo>
                  <a:lnTo>
                    <a:pt x="2827065" y="310747"/>
                  </a:lnTo>
                  <a:lnTo>
                    <a:pt x="2831592" y="288290"/>
                  </a:lnTo>
                  <a:lnTo>
                    <a:pt x="2831592" y="57658"/>
                  </a:lnTo>
                  <a:lnTo>
                    <a:pt x="2827065" y="35200"/>
                  </a:lnTo>
                  <a:lnTo>
                    <a:pt x="2814716" y="16875"/>
                  </a:lnTo>
                  <a:lnTo>
                    <a:pt x="2796391" y="4526"/>
                  </a:lnTo>
                  <a:lnTo>
                    <a:pt x="2773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229" y="1098042"/>
              <a:ext cx="2832100" cy="346075"/>
            </a:xfrm>
            <a:custGeom>
              <a:avLst/>
              <a:gdLst/>
              <a:ahLst/>
              <a:cxnLst/>
              <a:rect l="l" t="t" r="r" b="b"/>
              <a:pathLst>
                <a:path w="2832100" h="346075">
                  <a:moveTo>
                    <a:pt x="0" y="57658"/>
                  </a:moveTo>
                  <a:lnTo>
                    <a:pt x="4531" y="35200"/>
                  </a:lnTo>
                  <a:lnTo>
                    <a:pt x="16889" y="16875"/>
                  </a:lnTo>
                  <a:lnTo>
                    <a:pt x="35216" y="4526"/>
                  </a:lnTo>
                  <a:lnTo>
                    <a:pt x="57658" y="0"/>
                  </a:lnTo>
                  <a:lnTo>
                    <a:pt x="2773934" y="0"/>
                  </a:lnTo>
                  <a:lnTo>
                    <a:pt x="2796391" y="4526"/>
                  </a:lnTo>
                  <a:lnTo>
                    <a:pt x="2814716" y="16875"/>
                  </a:lnTo>
                  <a:lnTo>
                    <a:pt x="2827065" y="35200"/>
                  </a:lnTo>
                  <a:lnTo>
                    <a:pt x="2831592" y="57658"/>
                  </a:lnTo>
                  <a:lnTo>
                    <a:pt x="2831592" y="288290"/>
                  </a:lnTo>
                  <a:lnTo>
                    <a:pt x="2827065" y="310747"/>
                  </a:lnTo>
                  <a:lnTo>
                    <a:pt x="2814716" y="329072"/>
                  </a:lnTo>
                  <a:lnTo>
                    <a:pt x="2796391" y="341421"/>
                  </a:lnTo>
                  <a:lnTo>
                    <a:pt x="2773934" y="345948"/>
                  </a:lnTo>
                  <a:lnTo>
                    <a:pt x="57658" y="345948"/>
                  </a:lnTo>
                  <a:lnTo>
                    <a:pt x="35216" y="341421"/>
                  </a:lnTo>
                  <a:lnTo>
                    <a:pt x="16889" y="329072"/>
                  </a:lnTo>
                  <a:lnTo>
                    <a:pt x="4531" y="310747"/>
                  </a:lnTo>
                  <a:lnTo>
                    <a:pt x="0" y="288290"/>
                  </a:lnTo>
                  <a:lnTo>
                    <a:pt x="0" y="57658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37743" y="1610867"/>
            <a:ext cx="3065145" cy="5137785"/>
            <a:chOff x="237743" y="1610867"/>
            <a:chExt cx="3065145" cy="5137785"/>
          </a:xfrm>
        </p:grpSpPr>
        <p:sp>
          <p:nvSpPr>
            <p:cNvPr id="6" name="object 6"/>
            <p:cNvSpPr/>
            <p:nvPr/>
          </p:nvSpPr>
          <p:spPr>
            <a:xfrm>
              <a:off x="250697" y="1623821"/>
              <a:ext cx="3039110" cy="5111750"/>
            </a:xfrm>
            <a:custGeom>
              <a:avLst/>
              <a:gdLst/>
              <a:ahLst/>
              <a:cxnLst/>
              <a:rect l="l" t="t" r="r" b="b"/>
              <a:pathLst>
                <a:path w="3039110" h="5111750">
                  <a:moveTo>
                    <a:pt x="2532379" y="0"/>
                  </a:moveTo>
                  <a:lnTo>
                    <a:pt x="506488" y="0"/>
                  </a:lnTo>
                  <a:lnTo>
                    <a:pt x="457709" y="2319"/>
                  </a:lnTo>
                  <a:lnTo>
                    <a:pt x="410242" y="9134"/>
                  </a:lnTo>
                  <a:lnTo>
                    <a:pt x="364300" y="20234"/>
                  </a:lnTo>
                  <a:lnTo>
                    <a:pt x="320094" y="35406"/>
                  </a:lnTo>
                  <a:lnTo>
                    <a:pt x="277836" y="54437"/>
                  </a:lnTo>
                  <a:lnTo>
                    <a:pt x="237739" y="77114"/>
                  </a:lnTo>
                  <a:lnTo>
                    <a:pt x="200016" y="103226"/>
                  </a:lnTo>
                  <a:lnTo>
                    <a:pt x="164878" y="132559"/>
                  </a:lnTo>
                  <a:lnTo>
                    <a:pt x="132538" y="164901"/>
                  </a:lnTo>
                  <a:lnTo>
                    <a:pt x="103207" y="200041"/>
                  </a:lnTo>
                  <a:lnTo>
                    <a:pt x="77099" y="237764"/>
                  </a:lnTo>
                  <a:lnTo>
                    <a:pt x="54425" y="277859"/>
                  </a:lnTo>
                  <a:lnTo>
                    <a:pt x="35398" y="320114"/>
                  </a:lnTo>
                  <a:lnTo>
                    <a:pt x="20229" y="364315"/>
                  </a:lnTo>
                  <a:lnTo>
                    <a:pt x="9132" y="410251"/>
                  </a:lnTo>
                  <a:lnTo>
                    <a:pt x="2318" y="457709"/>
                  </a:lnTo>
                  <a:lnTo>
                    <a:pt x="0" y="506475"/>
                  </a:lnTo>
                  <a:lnTo>
                    <a:pt x="0" y="4605007"/>
                  </a:lnTo>
                  <a:lnTo>
                    <a:pt x="2318" y="4653786"/>
                  </a:lnTo>
                  <a:lnTo>
                    <a:pt x="9132" y="4701253"/>
                  </a:lnTo>
                  <a:lnTo>
                    <a:pt x="20229" y="4747195"/>
                  </a:lnTo>
                  <a:lnTo>
                    <a:pt x="35398" y="4791401"/>
                  </a:lnTo>
                  <a:lnTo>
                    <a:pt x="54425" y="4833659"/>
                  </a:lnTo>
                  <a:lnTo>
                    <a:pt x="77099" y="4873756"/>
                  </a:lnTo>
                  <a:lnTo>
                    <a:pt x="103207" y="4911479"/>
                  </a:lnTo>
                  <a:lnTo>
                    <a:pt x="132538" y="4946617"/>
                  </a:lnTo>
                  <a:lnTo>
                    <a:pt x="164878" y="4978957"/>
                  </a:lnTo>
                  <a:lnTo>
                    <a:pt x="200016" y="5008288"/>
                  </a:lnTo>
                  <a:lnTo>
                    <a:pt x="237739" y="5034396"/>
                  </a:lnTo>
                  <a:lnTo>
                    <a:pt x="277836" y="5057070"/>
                  </a:lnTo>
                  <a:lnTo>
                    <a:pt x="320094" y="5076097"/>
                  </a:lnTo>
                  <a:lnTo>
                    <a:pt x="364300" y="5091266"/>
                  </a:lnTo>
                  <a:lnTo>
                    <a:pt x="410242" y="5102363"/>
                  </a:lnTo>
                  <a:lnTo>
                    <a:pt x="457709" y="5109177"/>
                  </a:lnTo>
                  <a:lnTo>
                    <a:pt x="506488" y="5111495"/>
                  </a:lnTo>
                  <a:lnTo>
                    <a:pt x="2532379" y="5111495"/>
                  </a:lnTo>
                  <a:lnTo>
                    <a:pt x="2581146" y="5109177"/>
                  </a:lnTo>
                  <a:lnTo>
                    <a:pt x="2628604" y="5102363"/>
                  </a:lnTo>
                  <a:lnTo>
                    <a:pt x="2674540" y="5091266"/>
                  </a:lnTo>
                  <a:lnTo>
                    <a:pt x="2718741" y="5076097"/>
                  </a:lnTo>
                  <a:lnTo>
                    <a:pt x="2760996" y="5057070"/>
                  </a:lnTo>
                  <a:lnTo>
                    <a:pt x="2801091" y="5034396"/>
                  </a:lnTo>
                  <a:lnTo>
                    <a:pt x="2838814" y="5008288"/>
                  </a:lnTo>
                  <a:lnTo>
                    <a:pt x="2873954" y="4978957"/>
                  </a:lnTo>
                  <a:lnTo>
                    <a:pt x="2906296" y="4946617"/>
                  </a:lnTo>
                  <a:lnTo>
                    <a:pt x="2935629" y="4911479"/>
                  </a:lnTo>
                  <a:lnTo>
                    <a:pt x="2961741" y="4873756"/>
                  </a:lnTo>
                  <a:lnTo>
                    <a:pt x="2984418" y="4833659"/>
                  </a:lnTo>
                  <a:lnTo>
                    <a:pt x="3003449" y="4791401"/>
                  </a:lnTo>
                  <a:lnTo>
                    <a:pt x="3018621" y="4747195"/>
                  </a:lnTo>
                  <a:lnTo>
                    <a:pt x="3029721" y="4701253"/>
                  </a:lnTo>
                  <a:lnTo>
                    <a:pt x="3036536" y="4653786"/>
                  </a:lnTo>
                  <a:lnTo>
                    <a:pt x="3038855" y="4605007"/>
                  </a:lnTo>
                  <a:lnTo>
                    <a:pt x="3038855" y="506475"/>
                  </a:lnTo>
                  <a:lnTo>
                    <a:pt x="3036536" y="457709"/>
                  </a:lnTo>
                  <a:lnTo>
                    <a:pt x="3029721" y="410251"/>
                  </a:lnTo>
                  <a:lnTo>
                    <a:pt x="3018621" y="364315"/>
                  </a:lnTo>
                  <a:lnTo>
                    <a:pt x="3003449" y="320114"/>
                  </a:lnTo>
                  <a:lnTo>
                    <a:pt x="2984418" y="277859"/>
                  </a:lnTo>
                  <a:lnTo>
                    <a:pt x="2961741" y="237764"/>
                  </a:lnTo>
                  <a:lnTo>
                    <a:pt x="2935629" y="200041"/>
                  </a:lnTo>
                  <a:lnTo>
                    <a:pt x="2906296" y="164901"/>
                  </a:lnTo>
                  <a:lnTo>
                    <a:pt x="2873954" y="132559"/>
                  </a:lnTo>
                  <a:lnTo>
                    <a:pt x="2838814" y="103226"/>
                  </a:lnTo>
                  <a:lnTo>
                    <a:pt x="2801091" y="77114"/>
                  </a:lnTo>
                  <a:lnTo>
                    <a:pt x="2760996" y="54437"/>
                  </a:lnTo>
                  <a:lnTo>
                    <a:pt x="2718741" y="35406"/>
                  </a:lnTo>
                  <a:lnTo>
                    <a:pt x="2674540" y="20234"/>
                  </a:lnTo>
                  <a:lnTo>
                    <a:pt x="2628604" y="9134"/>
                  </a:lnTo>
                  <a:lnTo>
                    <a:pt x="2581146" y="2319"/>
                  </a:lnTo>
                  <a:lnTo>
                    <a:pt x="2532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0697" y="1623821"/>
              <a:ext cx="3039110" cy="5111750"/>
            </a:xfrm>
            <a:custGeom>
              <a:avLst/>
              <a:gdLst/>
              <a:ahLst/>
              <a:cxnLst/>
              <a:rect l="l" t="t" r="r" b="b"/>
              <a:pathLst>
                <a:path w="3039110" h="5111750">
                  <a:moveTo>
                    <a:pt x="0" y="506475"/>
                  </a:moveTo>
                  <a:lnTo>
                    <a:pt x="2318" y="457709"/>
                  </a:lnTo>
                  <a:lnTo>
                    <a:pt x="9132" y="410251"/>
                  </a:lnTo>
                  <a:lnTo>
                    <a:pt x="20229" y="364315"/>
                  </a:lnTo>
                  <a:lnTo>
                    <a:pt x="35398" y="320114"/>
                  </a:lnTo>
                  <a:lnTo>
                    <a:pt x="54425" y="277859"/>
                  </a:lnTo>
                  <a:lnTo>
                    <a:pt x="77099" y="237764"/>
                  </a:lnTo>
                  <a:lnTo>
                    <a:pt x="103207" y="200041"/>
                  </a:lnTo>
                  <a:lnTo>
                    <a:pt x="132538" y="164901"/>
                  </a:lnTo>
                  <a:lnTo>
                    <a:pt x="164878" y="132559"/>
                  </a:lnTo>
                  <a:lnTo>
                    <a:pt x="200016" y="103226"/>
                  </a:lnTo>
                  <a:lnTo>
                    <a:pt x="237739" y="77114"/>
                  </a:lnTo>
                  <a:lnTo>
                    <a:pt x="277836" y="54437"/>
                  </a:lnTo>
                  <a:lnTo>
                    <a:pt x="320094" y="35406"/>
                  </a:lnTo>
                  <a:lnTo>
                    <a:pt x="364300" y="20234"/>
                  </a:lnTo>
                  <a:lnTo>
                    <a:pt x="410242" y="9134"/>
                  </a:lnTo>
                  <a:lnTo>
                    <a:pt x="457709" y="2319"/>
                  </a:lnTo>
                  <a:lnTo>
                    <a:pt x="506488" y="0"/>
                  </a:lnTo>
                  <a:lnTo>
                    <a:pt x="2532379" y="0"/>
                  </a:lnTo>
                  <a:lnTo>
                    <a:pt x="2581146" y="2319"/>
                  </a:lnTo>
                  <a:lnTo>
                    <a:pt x="2628604" y="9134"/>
                  </a:lnTo>
                  <a:lnTo>
                    <a:pt x="2674540" y="20234"/>
                  </a:lnTo>
                  <a:lnTo>
                    <a:pt x="2718741" y="35406"/>
                  </a:lnTo>
                  <a:lnTo>
                    <a:pt x="2760996" y="54437"/>
                  </a:lnTo>
                  <a:lnTo>
                    <a:pt x="2801091" y="77114"/>
                  </a:lnTo>
                  <a:lnTo>
                    <a:pt x="2838814" y="103226"/>
                  </a:lnTo>
                  <a:lnTo>
                    <a:pt x="2873954" y="132559"/>
                  </a:lnTo>
                  <a:lnTo>
                    <a:pt x="2906296" y="164901"/>
                  </a:lnTo>
                  <a:lnTo>
                    <a:pt x="2935629" y="200041"/>
                  </a:lnTo>
                  <a:lnTo>
                    <a:pt x="2961741" y="237764"/>
                  </a:lnTo>
                  <a:lnTo>
                    <a:pt x="2984418" y="277859"/>
                  </a:lnTo>
                  <a:lnTo>
                    <a:pt x="3003449" y="320114"/>
                  </a:lnTo>
                  <a:lnTo>
                    <a:pt x="3018621" y="364315"/>
                  </a:lnTo>
                  <a:lnTo>
                    <a:pt x="3029721" y="410251"/>
                  </a:lnTo>
                  <a:lnTo>
                    <a:pt x="3036536" y="457709"/>
                  </a:lnTo>
                  <a:lnTo>
                    <a:pt x="3038855" y="506475"/>
                  </a:lnTo>
                  <a:lnTo>
                    <a:pt x="3038855" y="4605007"/>
                  </a:lnTo>
                  <a:lnTo>
                    <a:pt x="3036536" y="4653786"/>
                  </a:lnTo>
                  <a:lnTo>
                    <a:pt x="3029721" y="4701253"/>
                  </a:lnTo>
                  <a:lnTo>
                    <a:pt x="3018621" y="4747195"/>
                  </a:lnTo>
                  <a:lnTo>
                    <a:pt x="3003449" y="4791401"/>
                  </a:lnTo>
                  <a:lnTo>
                    <a:pt x="2984418" y="4833659"/>
                  </a:lnTo>
                  <a:lnTo>
                    <a:pt x="2961741" y="4873756"/>
                  </a:lnTo>
                  <a:lnTo>
                    <a:pt x="2935629" y="4911479"/>
                  </a:lnTo>
                  <a:lnTo>
                    <a:pt x="2906296" y="4946617"/>
                  </a:lnTo>
                  <a:lnTo>
                    <a:pt x="2873954" y="4978957"/>
                  </a:lnTo>
                  <a:lnTo>
                    <a:pt x="2838814" y="5008288"/>
                  </a:lnTo>
                  <a:lnTo>
                    <a:pt x="2801091" y="5034396"/>
                  </a:lnTo>
                  <a:lnTo>
                    <a:pt x="2760996" y="5057070"/>
                  </a:lnTo>
                  <a:lnTo>
                    <a:pt x="2718741" y="5076097"/>
                  </a:lnTo>
                  <a:lnTo>
                    <a:pt x="2674540" y="5091266"/>
                  </a:lnTo>
                  <a:lnTo>
                    <a:pt x="2628604" y="5102363"/>
                  </a:lnTo>
                  <a:lnTo>
                    <a:pt x="2581146" y="5109177"/>
                  </a:lnTo>
                  <a:lnTo>
                    <a:pt x="2532379" y="5111495"/>
                  </a:lnTo>
                  <a:lnTo>
                    <a:pt x="506488" y="5111495"/>
                  </a:lnTo>
                  <a:lnTo>
                    <a:pt x="457709" y="5109177"/>
                  </a:lnTo>
                  <a:lnTo>
                    <a:pt x="410242" y="5102363"/>
                  </a:lnTo>
                  <a:lnTo>
                    <a:pt x="364300" y="5091266"/>
                  </a:lnTo>
                  <a:lnTo>
                    <a:pt x="320094" y="5076097"/>
                  </a:lnTo>
                  <a:lnTo>
                    <a:pt x="277836" y="5057070"/>
                  </a:lnTo>
                  <a:lnTo>
                    <a:pt x="237739" y="5034396"/>
                  </a:lnTo>
                  <a:lnTo>
                    <a:pt x="200016" y="5008288"/>
                  </a:lnTo>
                  <a:lnTo>
                    <a:pt x="164878" y="4978957"/>
                  </a:lnTo>
                  <a:lnTo>
                    <a:pt x="132538" y="4946617"/>
                  </a:lnTo>
                  <a:lnTo>
                    <a:pt x="103207" y="4911479"/>
                  </a:lnTo>
                  <a:lnTo>
                    <a:pt x="77099" y="4873756"/>
                  </a:lnTo>
                  <a:lnTo>
                    <a:pt x="54425" y="4833659"/>
                  </a:lnTo>
                  <a:lnTo>
                    <a:pt x="35398" y="4791401"/>
                  </a:lnTo>
                  <a:lnTo>
                    <a:pt x="20229" y="4747195"/>
                  </a:lnTo>
                  <a:lnTo>
                    <a:pt x="9132" y="4701253"/>
                  </a:lnTo>
                  <a:lnTo>
                    <a:pt x="2318" y="4653786"/>
                  </a:lnTo>
                  <a:lnTo>
                    <a:pt x="0" y="4605007"/>
                  </a:lnTo>
                  <a:lnTo>
                    <a:pt x="0" y="506475"/>
                  </a:lnTo>
                  <a:close/>
                </a:path>
              </a:pathLst>
            </a:custGeom>
            <a:ln w="25908">
              <a:solidFill>
                <a:srgbClr val="7013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6504" y="2224532"/>
            <a:ext cx="1762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Éveil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jonglage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504" y="2864307"/>
            <a:ext cx="25692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Éveil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conduite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balle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504" y="3504946"/>
            <a:ext cx="12103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Éveil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25" dirty="0">
                <a:latin typeface="Arial"/>
                <a:cs typeface="Arial"/>
              </a:rPr>
              <a:t> tir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504" y="4145026"/>
            <a:ext cx="162433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5080" indent="-2457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400" b="1" dirty="0">
                <a:latin typeface="Arial"/>
                <a:cs typeface="Arial"/>
              </a:rPr>
              <a:t>Éveil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490" dirty="0">
                <a:latin typeface="Arial"/>
                <a:cs typeface="Arial"/>
              </a:rPr>
              <a:t>passe
courte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504" y="4785486"/>
            <a:ext cx="1733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Éveil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contrôle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504" y="5425541"/>
            <a:ext cx="162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Éveil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dribble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21544" y="1600136"/>
            <a:ext cx="3673475" cy="5139055"/>
            <a:chOff x="3721544" y="1600136"/>
            <a:chExt cx="3673475" cy="5139055"/>
          </a:xfrm>
        </p:grpSpPr>
        <p:sp>
          <p:nvSpPr>
            <p:cNvPr id="15" name="object 15"/>
            <p:cNvSpPr/>
            <p:nvPr/>
          </p:nvSpPr>
          <p:spPr>
            <a:xfrm>
              <a:off x="3734562" y="1613154"/>
              <a:ext cx="3647440" cy="5113020"/>
            </a:xfrm>
            <a:custGeom>
              <a:avLst/>
              <a:gdLst/>
              <a:ahLst/>
              <a:cxnLst/>
              <a:rect l="l" t="t" r="r" b="b"/>
              <a:pathLst>
                <a:path w="3647440" h="5113020">
                  <a:moveTo>
                    <a:pt x="3039110" y="0"/>
                  </a:moveTo>
                  <a:lnTo>
                    <a:pt x="607822" y="0"/>
                  </a:lnTo>
                  <a:lnTo>
                    <a:pt x="560324" y="1828"/>
                  </a:lnTo>
                  <a:lnTo>
                    <a:pt x="513826" y="7225"/>
                  </a:lnTo>
                  <a:lnTo>
                    <a:pt x="468463" y="16054"/>
                  </a:lnTo>
                  <a:lnTo>
                    <a:pt x="424369" y="28180"/>
                  </a:lnTo>
                  <a:lnTo>
                    <a:pt x="381679" y="43469"/>
                  </a:lnTo>
                  <a:lnTo>
                    <a:pt x="340530" y="61784"/>
                  </a:lnTo>
                  <a:lnTo>
                    <a:pt x="301055" y="82992"/>
                  </a:lnTo>
                  <a:lnTo>
                    <a:pt x="263391" y="106955"/>
                  </a:lnTo>
                  <a:lnTo>
                    <a:pt x="227672" y="133541"/>
                  </a:lnTo>
                  <a:lnTo>
                    <a:pt x="194034" y="162612"/>
                  </a:lnTo>
                  <a:lnTo>
                    <a:pt x="162612" y="194034"/>
                  </a:lnTo>
                  <a:lnTo>
                    <a:pt x="133541" y="227672"/>
                  </a:lnTo>
                  <a:lnTo>
                    <a:pt x="106955" y="263391"/>
                  </a:lnTo>
                  <a:lnTo>
                    <a:pt x="82992" y="301055"/>
                  </a:lnTo>
                  <a:lnTo>
                    <a:pt x="61784" y="340530"/>
                  </a:lnTo>
                  <a:lnTo>
                    <a:pt x="43469" y="381679"/>
                  </a:lnTo>
                  <a:lnTo>
                    <a:pt x="28180" y="424369"/>
                  </a:lnTo>
                  <a:lnTo>
                    <a:pt x="16054" y="468463"/>
                  </a:lnTo>
                  <a:lnTo>
                    <a:pt x="7225" y="513826"/>
                  </a:lnTo>
                  <a:lnTo>
                    <a:pt x="1828" y="560324"/>
                  </a:lnTo>
                  <a:lnTo>
                    <a:pt x="0" y="607822"/>
                  </a:lnTo>
                  <a:lnTo>
                    <a:pt x="0" y="4505185"/>
                  </a:lnTo>
                  <a:lnTo>
                    <a:pt x="1828" y="4552687"/>
                  </a:lnTo>
                  <a:lnTo>
                    <a:pt x="7225" y="4599189"/>
                  </a:lnTo>
                  <a:lnTo>
                    <a:pt x="16054" y="4644556"/>
                  </a:lnTo>
                  <a:lnTo>
                    <a:pt x="28180" y="4688653"/>
                  </a:lnTo>
                  <a:lnTo>
                    <a:pt x="43469" y="4731345"/>
                  </a:lnTo>
                  <a:lnTo>
                    <a:pt x="61784" y="4772496"/>
                  </a:lnTo>
                  <a:lnTo>
                    <a:pt x="82992" y="4811971"/>
                  </a:lnTo>
                  <a:lnTo>
                    <a:pt x="106955" y="4849636"/>
                  </a:lnTo>
                  <a:lnTo>
                    <a:pt x="133541" y="4885355"/>
                  </a:lnTo>
                  <a:lnTo>
                    <a:pt x="162612" y="4918993"/>
                  </a:lnTo>
                  <a:lnTo>
                    <a:pt x="194034" y="4950415"/>
                  </a:lnTo>
                  <a:lnTo>
                    <a:pt x="227672" y="4979485"/>
                  </a:lnTo>
                  <a:lnTo>
                    <a:pt x="263391" y="5006070"/>
                  </a:lnTo>
                  <a:lnTo>
                    <a:pt x="301055" y="5030033"/>
                  </a:lnTo>
                  <a:lnTo>
                    <a:pt x="340530" y="5051239"/>
                  </a:lnTo>
                  <a:lnTo>
                    <a:pt x="381679" y="5069553"/>
                  </a:lnTo>
                  <a:lnTo>
                    <a:pt x="424369" y="5084841"/>
                  </a:lnTo>
                  <a:lnTo>
                    <a:pt x="468463" y="5096966"/>
                  </a:lnTo>
                  <a:lnTo>
                    <a:pt x="513826" y="5105795"/>
                  </a:lnTo>
                  <a:lnTo>
                    <a:pt x="560324" y="5111191"/>
                  </a:lnTo>
                  <a:lnTo>
                    <a:pt x="607822" y="5113020"/>
                  </a:lnTo>
                  <a:lnTo>
                    <a:pt x="3039110" y="5113020"/>
                  </a:lnTo>
                  <a:lnTo>
                    <a:pt x="3086607" y="5111191"/>
                  </a:lnTo>
                  <a:lnTo>
                    <a:pt x="3133105" y="5105795"/>
                  </a:lnTo>
                  <a:lnTo>
                    <a:pt x="3178468" y="5096966"/>
                  </a:lnTo>
                  <a:lnTo>
                    <a:pt x="3222562" y="5084841"/>
                  </a:lnTo>
                  <a:lnTo>
                    <a:pt x="3265252" y="5069553"/>
                  </a:lnTo>
                  <a:lnTo>
                    <a:pt x="3306401" y="5051239"/>
                  </a:lnTo>
                  <a:lnTo>
                    <a:pt x="3345876" y="5030033"/>
                  </a:lnTo>
                  <a:lnTo>
                    <a:pt x="3383540" y="5006070"/>
                  </a:lnTo>
                  <a:lnTo>
                    <a:pt x="3419259" y="4979485"/>
                  </a:lnTo>
                  <a:lnTo>
                    <a:pt x="3452897" y="4950415"/>
                  </a:lnTo>
                  <a:lnTo>
                    <a:pt x="3484319" y="4918993"/>
                  </a:lnTo>
                  <a:lnTo>
                    <a:pt x="3513390" y="4885355"/>
                  </a:lnTo>
                  <a:lnTo>
                    <a:pt x="3539976" y="4849636"/>
                  </a:lnTo>
                  <a:lnTo>
                    <a:pt x="3563939" y="4811971"/>
                  </a:lnTo>
                  <a:lnTo>
                    <a:pt x="3585147" y="4772496"/>
                  </a:lnTo>
                  <a:lnTo>
                    <a:pt x="3603462" y="4731345"/>
                  </a:lnTo>
                  <a:lnTo>
                    <a:pt x="3618751" y="4688653"/>
                  </a:lnTo>
                  <a:lnTo>
                    <a:pt x="3630877" y="4644556"/>
                  </a:lnTo>
                  <a:lnTo>
                    <a:pt x="3639706" y="4599189"/>
                  </a:lnTo>
                  <a:lnTo>
                    <a:pt x="3645103" y="4552687"/>
                  </a:lnTo>
                  <a:lnTo>
                    <a:pt x="3646932" y="4505185"/>
                  </a:lnTo>
                  <a:lnTo>
                    <a:pt x="3646932" y="607822"/>
                  </a:lnTo>
                  <a:lnTo>
                    <a:pt x="3645103" y="560324"/>
                  </a:lnTo>
                  <a:lnTo>
                    <a:pt x="3639706" y="513826"/>
                  </a:lnTo>
                  <a:lnTo>
                    <a:pt x="3630877" y="468463"/>
                  </a:lnTo>
                  <a:lnTo>
                    <a:pt x="3618751" y="424369"/>
                  </a:lnTo>
                  <a:lnTo>
                    <a:pt x="3603462" y="381679"/>
                  </a:lnTo>
                  <a:lnTo>
                    <a:pt x="3585147" y="340530"/>
                  </a:lnTo>
                  <a:lnTo>
                    <a:pt x="3563939" y="301055"/>
                  </a:lnTo>
                  <a:lnTo>
                    <a:pt x="3539976" y="263391"/>
                  </a:lnTo>
                  <a:lnTo>
                    <a:pt x="3513390" y="227672"/>
                  </a:lnTo>
                  <a:lnTo>
                    <a:pt x="3484319" y="194034"/>
                  </a:lnTo>
                  <a:lnTo>
                    <a:pt x="3452897" y="162612"/>
                  </a:lnTo>
                  <a:lnTo>
                    <a:pt x="3419259" y="133541"/>
                  </a:lnTo>
                  <a:lnTo>
                    <a:pt x="3383540" y="106955"/>
                  </a:lnTo>
                  <a:lnTo>
                    <a:pt x="3345876" y="82992"/>
                  </a:lnTo>
                  <a:lnTo>
                    <a:pt x="3306401" y="61784"/>
                  </a:lnTo>
                  <a:lnTo>
                    <a:pt x="3265252" y="43469"/>
                  </a:lnTo>
                  <a:lnTo>
                    <a:pt x="3222562" y="28180"/>
                  </a:lnTo>
                  <a:lnTo>
                    <a:pt x="3178468" y="16054"/>
                  </a:lnTo>
                  <a:lnTo>
                    <a:pt x="3133105" y="7225"/>
                  </a:lnTo>
                  <a:lnTo>
                    <a:pt x="3086607" y="1828"/>
                  </a:lnTo>
                  <a:lnTo>
                    <a:pt x="303911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34562" y="1613154"/>
              <a:ext cx="3647440" cy="5113020"/>
            </a:xfrm>
            <a:custGeom>
              <a:avLst/>
              <a:gdLst/>
              <a:ahLst/>
              <a:cxnLst/>
              <a:rect l="l" t="t" r="r" b="b"/>
              <a:pathLst>
                <a:path w="3647440" h="5113020">
                  <a:moveTo>
                    <a:pt x="0" y="607822"/>
                  </a:moveTo>
                  <a:lnTo>
                    <a:pt x="1828" y="560324"/>
                  </a:lnTo>
                  <a:lnTo>
                    <a:pt x="7225" y="513826"/>
                  </a:lnTo>
                  <a:lnTo>
                    <a:pt x="16054" y="468463"/>
                  </a:lnTo>
                  <a:lnTo>
                    <a:pt x="28180" y="424369"/>
                  </a:lnTo>
                  <a:lnTo>
                    <a:pt x="43469" y="381679"/>
                  </a:lnTo>
                  <a:lnTo>
                    <a:pt x="61784" y="340530"/>
                  </a:lnTo>
                  <a:lnTo>
                    <a:pt x="82992" y="301055"/>
                  </a:lnTo>
                  <a:lnTo>
                    <a:pt x="106955" y="263391"/>
                  </a:lnTo>
                  <a:lnTo>
                    <a:pt x="133541" y="227672"/>
                  </a:lnTo>
                  <a:lnTo>
                    <a:pt x="162612" y="194034"/>
                  </a:lnTo>
                  <a:lnTo>
                    <a:pt x="194034" y="162612"/>
                  </a:lnTo>
                  <a:lnTo>
                    <a:pt x="227672" y="133541"/>
                  </a:lnTo>
                  <a:lnTo>
                    <a:pt x="263391" y="106955"/>
                  </a:lnTo>
                  <a:lnTo>
                    <a:pt x="301055" y="82992"/>
                  </a:lnTo>
                  <a:lnTo>
                    <a:pt x="340530" y="61784"/>
                  </a:lnTo>
                  <a:lnTo>
                    <a:pt x="381679" y="43469"/>
                  </a:lnTo>
                  <a:lnTo>
                    <a:pt x="424369" y="28180"/>
                  </a:lnTo>
                  <a:lnTo>
                    <a:pt x="468463" y="16054"/>
                  </a:lnTo>
                  <a:lnTo>
                    <a:pt x="513826" y="7225"/>
                  </a:lnTo>
                  <a:lnTo>
                    <a:pt x="560324" y="1828"/>
                  </a:lnTo>
                  <a:lnTo>
                    <a:pt x="607822" y="0"/>
                  </a:lnTo>
                  <a:lnTo>
                    <a:pt x="3039110" y="0"/>
                  </a:lnTo>
                  <a:lnTo>
                    <a:pt x="3086607" y="1828"/>
                  </a:lnTo>
                  <a:lnTo>
                    <a:pt x="3133105" y="7225"/>
                  </a:lnTo>
                  <a:lnTo>
                    <a:pt x="3178468" y="16054"/>
                  </a:lnTo>
                  <a:lnTo>
                    <a:pt x="3222562" y="28180"/>
                  </a:lnTo>
                  <a:lnTo>
                    <a:pt x="3265252" y="43469"/>
                  </a:lnTo>
                  <a:lnTo>
                    <a:pt x="3306401" y="61784"/>
                  </a:lnTo>
                  <a:lnTo>
                    <a:pt x="3345876" y="82992"/>
                  </a:lnTo>
                  <a:lnTo>
                    <a:pt x="3383540" y="106955"/>
                  </a:lnTo>
                  <a:lnTo>
                    <a:pt x="3419259" y="133541"/>
                  </a:lnTo>
                  <a:lnTo>
                    <a:pt x="3452897" y="162612"/>
                  </a:lnTo>
                  <a:lnTo>
                    <a:pt x="3484319" y="194034"/>
                  </a:lnTo>
                  <a:lnTo>
                    <a:pt x="3513390" y="227672"/>
                  </a:lnTo>
                  <a:lnTo>
                    <a:pt x="3539976" y="263391"/>
                  </a:lnTo>
                  <a:lnTo>
                    <a:pt x="3563939" y="301055"/>
                  </a:lnTo>
                  <a:lnTo>
                    <a:pt x="3585147" y="340530"/>
                  </a:lnTo>
                  <a:lnTo>
                    <a:pt x="3603462" y="381679"/>
                  </a:lnTo>
                  <a:lnTo>
                    <a:pt x="3618751" y="424369"/>
                  </a:lnTo>
                  <a:lnTo>
                    <a:pt x="3630877" y="468463"/>
                  </a:lnTo>
                  <a:lnTo>
                    <a:pt x="3639706" y="513826"/>
                  </a:lnTo>
                  <a:lnTo>
                    <a:pt x="3645103" y="560324"/>
                  </a:lnTo>
                  <a:lnTo>
                    <a:pt x="3646932" y="607822"/>
                  </a:lnTo>
                  <a:lnTo>
                    <a:pt x="3646932" y="4505185"/>
                  </a:lnTo>
                  <a:lnTo>
                    <a:pt x="3645103" y="4552687"/>
                  </a:lnTo>
                  <a:lnTo>
                    <a:pt x="3639706" y="4599189"/>
                  </a:lnTo>
                  <a:lnTo>
                    <a:pt x="3630877" y="4644556"/>
                  </a:lnTo>
                  <a:lnTo>
                    <a:pt x="3618751" y="4688653"/>
                  </a:lnTo>
                  <a:lnTo>
                    <a:pt x="3603462" y="4731345"/>
                  </a:lnTo>
                  <a:lnTo>
                    <a:pt x="3585147" y="4772496"/>
                  </a:lnTo>
                  <a:lnTo>
                    <a:pt x="3563939" y="4811971"/>
                  </a:lnTo>
                  <a:lnTo>
                    <a:pt x="3539976" y="4849636"/>
                  </a:lnTo>
                  <a:lnTo>
                    <a:pt x="3513390" y="4885355"/>
                  </a:lnTo>
                  <a:lnTo>
                    <a:pt x="3484319" y="4918993"/>
                  </a:lnTo>
                  <a:lnTo>
                    <a:pt x="3452897" y="4950415"/>
                  </a:lnTo>
                  <a:lnTo>
                    <a:pt x="3419259" y="4979485"/>
                  </a:lnTo>
                  <a:lnTo>
                    <a:pt x="3383540" y="5006070"/>
                  </a:lnTo>
                  <a:lnTo>
                    <a:pt x="3345876" y="5030033"/>
                  </a:lnTo>
                  <a:lnTo>
                    <a:pt x="3306401" y="5051239"/>
                  </a:lnTo>
                  <a:lnTo>
                    <a:pt x="3265252" y="5069553"/>
                  </a:lnTo>
                  <a:lnTo>
                    <a:pt x="3222562" y="5084841"/>
                  </a:lnTo>
                  <a:lnTo>
                    <a:pt x="3178468" y="5096966"/>
                  </a:lnTo>
                  <a:lnTo>
                    <a:pt x="3133105" y="5105795"/>
                  </a:lnTo>
                  <a:lnTo>
                    <a:pt x="3086607" y="5111191"/>
                  </a:lnTo>
                  <a:lnTo>
                    <a:pt x="3039110" y="5113020"/>
                  </a:lnTo>
                  <a:lnTo>
                    <a:pt x="607822" y="5113020"/>
                  </a:lnTo>
                  <a:lnTo>
                    <a:pt x="560324" y="5111191"/>
                  </a:lnTo>
                  <a:lnTo>
                    <a:pt x="513826" y="5105795"/>
                  </a:lnTo>
                  <a:lnTo>
                    <a:pt x="468463" y="5096966"/>
                  </a:lnTo>
                  <a:lnTo>
                    <a:pt x="424369" y="5084841"/>
                  </a:lnTo>
                  <a:lnTo>
                    <a:pt x="381679" y="5069553"/>
                  </a:lnTo>
                  <a:lnTo>
                    <a:pt x="340530" y="5051239"/>
                  </a:lnTo>
                  <a:lnTo>
                    <a:pt x="301055" y="5030033"/>
                  </a:lnTo>
                  <a:lnTo>
                    <a:pt x="263391" y="5006070"/>
                  </a:lnTo>
                  <a:lnTo>
                    <a:pt x="227672" y="4979485"/>
                  </a:lnTo>
                  <a:lnTo>
                    <a:pt x="194034" y="4950415"/>
                  </a:lnTo>
                  <a:lnTo>
                    <a:pt x="162612" y="4918993"/>
                  </a:lnTo>
                  <a:lnTo>
                    <a:pt x="133541" y="4885355"/>
                  </a:lnTo>
                  <a:lnTo>
                    <a:pt x="106955" y="4849636"/>
                  </a:lnTo>
                  <a:lnTo>
                    <a:pt x="82992" y="4811971"/>
                  </a:lnTo>
                  <a:lnTo>
                    <a:pt x="61784" y="4772496"/>
                  </a:lnTo>
                  <a:lnTo>
                    <a:pt x="43469" y="4731345"/>
                  </a:lnTo>
                  <a:lnTo>
                    <a:pt x="28180" y="4688653"/>
                  </a:lnTo>
                  <a:lnTo>
                    <a:pt x="16054" y="4644556"/>
                  </a:lnTo>
                  <a:lnTo>
                    <a:pt x="7225" y="4599189"/>
                  </a:lnTo>
                  <a:lnTo>
                    <a:pt x="1828" y="4552687"/>
                  </a:lnTo>
                  <a:lnTo>
                    <a:pt x="0" y="4505185"/>
                  </a:lnTo>
                  <a:lnTo>
                    <a:pt x="0" y="607822"/>
                  </a:lnTo>
                  <a:close/>
                </a:path>
              </a:pathLst>
            </a:custGeom>
            <a:ln w="25908">
              <a:solidFill>
                <a:srgbClr val="7013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91102" y="2243175"/>
            <a:ext cx="3126740" cy="10668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Jonglage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2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pieds</a:t>
            </a:r>
            <a:r>
              <a:rPr sz="1400" b="1" spc="-4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et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14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la</a:t>
            </a:r>
            <a:r>
              <a:rPr sz="1400" b="1" spc="-20" dirty="0">
                <a:solidFill>
                  <a:srgbClr val="0303C3"/>
                </a:solidFill>
                <a:latin typeface="Arial"/>
                <a:cs typeface="Arial"/>
              </a:rPr>
              <a:t> tête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Conduite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balle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des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2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303C3"/>
                </a:solidFill>
                <a:latin typeface="Arial"/>
                <a:cs typeface="Arial"/>
              </a:rPr>
              <a:t>pieds</a:t>
            </a:r>
            <a:endParaRPr sz="1400">
              <a:latin typeface="Arial"/>
              <a:cs typeface="Arial"/>
            </a:endParaRPr>
          </a:p>
          <a:p>
            <a:pPr marL="60960" marR="438784" indent="-48895">
              <a:lnSpc>
                <a:spcPts val="2150"/>
              </a:lnSpc>
            </a:pPr>
            <a:r>
              <a:rPr sz="1300" b="1" dirty="0">
                <a:solidFill>
                  <a:srgbClr val="0303C3"/>
                </a:solidFill>
                <a:latin typeface="Arial"/>
                <a:cs typeface="Arial"/>
              </a:rPr>
              <a:t>en</a:t>
            </a:r>
            <a:r>
              <a:rPr sz="1300" b="1" spc="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insistant</a:t>
            </a:r>
            <a:r>
              <a:rPr sz="1400" b="1" spc="-6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sur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les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325" dirty="0">
                <a:solidFill>
                  <a:srgbClr val="0303C3"/>
                </a:solidFill>
                <a:latin typeface="Arial"/>
                <a:cs typeface="Arial"/>
              </a:rPr>
              <a:t>différentes
surfaces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 de</a:t>
            </a:r>
            <a:r>
              <a:rPr sz="14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contact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+</a:t>
            </a:r>
            <a:r>
              <a:rPr sz="1400" b="1" spc="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FEINTES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91102" y="3327907"/>
            <a:ext cx="2995930" cy="1691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Tir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2</a:t>
            </a:r>
            <a:r>
              <a:rPr sz="1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pieds</a:t>
            </a:r>
            <a:r>
              <a:rPr sz="14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en</a:t>
            </a:r>
            <a:r>
              <a:rPr sz="14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privilégiant </a:t>
            </a:r>
            <a:r>
              <a:rPr sz="1400" b="1" spc="-645" dirty="0">
                <a:solidFill>
                  <a:srgbClr val="0303C3"/>
                </a:solidFill>
                <a:latin typeface="Arial"/>
                <a:cs typeface="Arial"/>
              </a:rPr>
              <a:t>la
précision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Passes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moyennes</a:t>
            </a:r>
            <a:r>
              <a:rPr sz="1400" b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3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courtes</a:t>
            </a:r>
            <a:endParaRPr sz="1400">
              <a:latin typeface="Arial"/>
              <a:cs typeface="Arial"/>
            </a:endParaRPr>
          </a:p>
          <a:p>
            <a:pPr marL="299085" marR="157480" indent="-287020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Contrôles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simples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,</a:t>
            </a:r>
            <a:r>
              <a:rPr sz="1400" b="1" spc="-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orientés </a:t>
            </a:r>
            <a:r>
              <a:rPr sz="1400" b="1" spc="-740" dirty="0">
                <a:solidFill>
                  <a:srgbClr val="0303C3"/>
                </a:solidFill>
                <a:latin typeface="Arial"/>
                <a:cs typeface="Arial"/>
              </a:rPr>
              <a:t>et
enchaînements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Dribbles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et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enchaînements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340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347345" algn="l"/>
                <a:tab pos="347980" algn="l"/>
              </a:tabLst>
            </a:pP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Jeu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tête</a:t>
            </a:r>
            <a:r>
              <a:rPr sz="1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(passes</a:t>
            </a:r>
            <a:r>
              <a:rPr sz="1400" b="1" spc="-5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et</a:t>
            </a:r>
            <a:r>
              <a:rPr sz="1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tirs)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91102" y="5248961"/>
            <a:ext cx="268224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20000"/>
              </a:lnSpc>
              <a:spcBef>
                <a:spcPts val="100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Mise</a:t>
            </a:r>
            <a:r>
              <a:rPr sz="1400" b="1" spc="-5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en</a:t>
            </a:r>
            <a:r>
              <a:rPr sz="1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place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tests</a:t>
            </a:r>
            <a:r>
              <a:rPr sz="1400" b="1" spc="40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490" dirty="0">
                <a:solidFill>
                  <a:srgbClr val="0303C3"/>
                </a:solidFill>
                <a:latin typeface="Arial"/>
                <a:cs typeface="Arial"/>
              </a:rPr>
              <a:t>de
jonglage</a:t>
            </a:r>
            <a:r>
              <a:rPr sz="1400" b="1" spc="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et</a:t>
            </a:r>
            <a:r>
              <a:rPr sz="1400" b="1" spc="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d’1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parcours
technique</a:t>
            </a:r>
            <a:r>
              <a:rPr sz="1400" b="1" spc="5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en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octobre</a:t>
            </a:r>
            <a:r>
              <a:rPr sz="1400" b="1" spc="-5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et</a:t>
            </a:r>
            <a:r>
              <a:rPr sz="14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en</a:t>
            </a:r>
            <a:r>
              <a:rPr sz="1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mai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60812" y="1074356"/>
            <a:ext cx="3096895" cy="382905"/>
            <a:chOff x="3960812" y="1074356"/>
            <a:chExt cx="3096895" cy="382905"/>
          </a:xfrm>
        </p:grpSpPr>
        <p:sp>
          <p:nvSpPr>
            <p:cNvPr id="21" name="object 21"/>
            <p:cNvSpPr/>
            <p:nvPr/>
          </p:nvSpPr>
          <p:spPr>
            <a:xfrm>
              <a:off x="3973829" y="1087374"/>
              <a:ext cx="3070860" cy="356870"/>
            </a:xfrm>
            <a:custGeom>
              <a:avLst/>
              <a:gdLst/>
              <a:ahLst/>
              <a:cxnLst/>
              <a:rect l="l" t="t" r="r" b="b"/>
              <a:pathLst>
                <a:path w="3070859" h="356869">
                  <a:moveTo>
                    <a:pt x="3011424" y="0"/>
                  </a:moveTo>
                  <a:lnTo>
                    <a:pt x="59436" y="0"/>
                  </a:lnTo>
                  <a:lnTo>
                    <a:pt x="36325" y="4679"/>
                  </a:lnTo>
                  <a:lnTo>
                    <a:pt x="17430" y="17430"/>
                  </a:lnTo>
                  <a:lnTo>
                    <a:pt x="4679" y="36325"/>
                  </a:lnTo>
                  <a:lnTo>
                    <a:pt x="0" y="59436"/>
                  </a:lnTo>
                  <a:lnTo>
                    <a:pt x="0" y="297179"/>
                  </a:lnTo>
                  <a:lnTo>
                    <a:pt x="4679" y="320290"/>
                  </a:lnTo>
                  <a:lnTo>
                    <a:pt x="17430" y="339185"/>
                  </a:lnTo>
                  <a:lnTo>
                    <a:pt x="36325" y="351936"/>
                  </a:lnTo>
                  <a:lnTo>
                    <a:pt x="59436" y="356615"/>
                  </a:lnTo>
                  <a:lnTo>
                    <a:pt x="3011424" y="356615"/>
                  </a:lnTo>
                  <a:lnTo>
                    <a:pt x="3034534" y="351936"/>
                  </a:lnTo>
                  <a:lnTo>
                    <a:pt x="3053429" y="339185"/>
                  </a:lnTo>
                  <a:lnTo>
                    <a:pt x="3066180" y="320290"/>
                  </a:lnTo>
                  <a:lnTo>
                    <a:pt x="3070860" y="297179"/>
                  </a:lnTo>
                  <a:lnTo>
                    <a:pt x="3070860" y="59436"/>
                  </a:lnTo>
                  <a:lnTo>
                    <a:pt x="3066180" y="36325"/>
                  </a:lnTo>
                  <a:lnTo>
                    <a:pt x="3053429" y="17430"/>
                  </a:lnTo>
                  <a:lnTo>
                    <a:pt x="3034534" y="4679"/>
                  </a:lnTo>
                  <a:lnTo>
                    <a:pt x="3011424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73829" y="1087374"/>
              <a:ext cx="3070860" cy="356870"/>
            </a:xfrm>
            <a:custGeom>
              <a:avLst/>
              <a:gdLst/>
              <a:ahLst/>
              <a:cxnLst/>
              <a:rect l="l" t="t" r="r" b="b"/>
              <a:pathLst>
                <a:path w="3070859" h="356869">
                  <a:moveTo>
                    <a:pt x="0" y="59436"/>
                  </a:moveTo>
                  <a:lnTo>
                    <a:pt x="4679" y="36325"/>
                  </a:lnTo>
                  <a:lnTo>
                    <a:pt x="17430" y="17430"/>
                  </a:lnTo>
                  <a:lnTo>
                    <a:pt x="36325" y="4679"/>
                  </a:lnTo>
                  <a:lnTo>
                    <a:pt x="59436" y="0"/>
                  </a:lnTo>
                  <a:lnTo>
                    <a:pt x="3011424" y="0"/>
                  </a:lnTo>
                  <a:lnTo>
                    <a:pt x="3034534" y="4679"/>
                  </a:lnTo>
                  <a:lnTo>
                    <a:pt x="3053429" y="17430"/>
                  </a:lnTo>
                  <a:lnTo>
                    <a:pt x="3066180" y="36325"/>
                  </a:lnTo>
                  <a:lnTo>
                    <a:pt x="3070860" y="59436"/>
                  </a:lnTo>
                  <a:lnTo>
                    <a:pt x="3070860" y="297179"/>
                  </a:lnTo>
                  <a:lnTo>
                    <a:pt x="3066180" y="320290"/>
                  </a:lnTo>
                  <a:lnTo>
                    <a:pt x="3053429" y="339185"/>
                  </a:lnTo>
                  <a:lnTo>
                    <a:pt x="3034534" y="351936"/>
                  </a:lnTo>
                  <a:lnTo>
                    <a:pt x="3011424" y="356615"/>
                  </a:lnTo>
                  <a:lnTo>
                    <a:pt x="59436" y="356615"/>
                  </a:lnTo>
                  <a:lnTo>
                    <a:pt x="36325" y="351936"/>
                  </a:lnTo>
                  <a:lnTo>
                    <a:pt x="17430" y="339185"/>
                  </a:lnTo>
                  <a:lnTo>
                    <a:pt x="4679" y="320290"/>
                  </a:lnTo>
                  <a:lnTo>
                    <a:pt x="0" y="297179"/>
                  </a:lnTo>
                  <a:lnTo>
                    <a:pt x="0" y="59436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66750" y="1094120"/>
            <a:ext cx="64585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7915" algn="l"/>
              </a:tabLst>
            </a:pPr>
            <a:r>
              <a:rPr sz="1900" i="1" spc="-90" dirty="0">
                <a:latin typeface="Arial Black"/>
                <a:cs typeface="Arial Black"/>
              </a:rPr>
              <a:t>TECHNIQUE</a:t>
            </a:r>
            <a:r>
              <a:rPr sz="1900" i="1" spc="-60" dirty="0">
                <a:latin typeface="Arial Black"/>
                <a:cs typeface="Arial Black"/>
              </a:rPr>
              <a:t> </a:t>
            </a:r>
            <a:r>
              <a:rPr sz="1900" i="1" spc="-50" dirty="0">
                <a:latin typeface="Arial Black"/>
                <a:cs typeface="Arial Black"/>
              </a:rPr>
              <a:t>U8</a:t>
            </a:r>
            <a:r>
              <a:rPr sz="1900" i="1" spc="-60" dirty="0">
                <a:latin typeface="Arial Black"/>
                <a:cs typeface="Arial Black"/>
              </a:rPr>
              <a:t> </a:t>
            </a:r>
            <a:r>
              <a:rPr sz="1900" i="1" dirty="0">
                <a:latin typeface="Arial Black"/>
                <a:cs typeface="Arial Black"/>
              </a:rPr>
              <a:t>/</a:t>
            </a:r>
            <a:r>
              <a:rPr sz="1900" i="1" spc="-60" dirty="0">
                <a:latin typeface="Arial Black"/>
                <a:cs typeface="Arial Black"/>
              </a:rPr>
              <a:t> </a:t>
            </a:r>
            <a:r>
              <a:rPr sz="1900" i="1" spc="-25" dirty="0">
                <a:latin typeface="Arial Black"/>
                <a:cs typeface="Arial Black"/>
              </a:rPr>
              <a:t>U9</a:t>
            </a:r>
            <a:r>
              <a:rPr sz="1900" i="1" dirty="0">
                <a:latin typeface="Arial Black"/>
                <a:cs typeface="Arial Black"/>
              </a:rPr>
              <a:t>	</a:t>
            </a:r>
            <a:r>
              <a:rPr sz="2850" i="1" spc="-135" baseline="1461" dirty="0">
                <a:latin typeface="Arial Black"/>
                <a:cs typeface="Arial Black"/>
              </a:rPr>
              <a:t>TECHNIQUE</a:t>
            </a:r>
            <a:r>
              <a:rPr sz="2850" i="1" spc="-89" baseline="1461" dirty="0">
                <a:latin typeface="Arial Black"/>
                <a:cs typeface="Arial Black"/>
              </a:rPr>
              <a:t> </a:t>
            </a:r>
            <a:r>
              <a:rPr sz="2850" i="1" spc="-97" baseline="1461" dirty="0">
                <a:latin typeface="Arial Black"/>
                <a:cs typeface="Arial Black"/>
              </a:rPr>
              <a:t>U10</a:t>
            </a:r>
            <a:r>
              <a:rPr sz="2850" i="1" spc="-89" baseline="1461" dirty="0">
                <a:latin typeface="Arial Black"/>
                <a:cs typeface="Arial Black"/>
              </a:rPr>
              <a:t> </a:t>
            </a:r>
            <a:r>
              <a:rPr sz="2850" i="1" baseline="1461" dirty="0">
                <a:latin typeface="Arial Black"/>
                <a:cs typeface="Arial Black"/>
              </a:rPr>
              <a:t>/</a:t>
            </a:r>
            <a:r>
              <a:rPr sz="2850" i="1" spc="-82" baseline="1461" dirty="0">
                <a:latin typeface="Arial Black"/>
                <a:cs typeface="Arial Black"/>
              </a:rPr>
              <a:t> </a:t>
            </a:r>
            <a:r>
              <a:rPr sz="2850" i="1" spc="-37" baseline="1461" dirty="0">
                <a:latin typeface="Arial Black"/>
                <a:cs typeface="Arial Black"/>
              </a:rPr>
              <a:t>U11</a:t>
            </a:r>
            <a:endParaRPr sz="2850" baseline="1461">
              <a:latin typeface="Arial Black"/>
              <a:cs typeface="Arial 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029892" y="1558988"/>
            <a:ext cx="3673475" cy="5139055"/>
            <a:chOff x="8029892" y="1558988"/>
            <a:chExt cx="3673475" cy="5139055"/>
          </a:xfrm>
        </p:grpSpPr>
        <p:sp>
          <p:nvSpPr>
            <p:cNvPr id="25" name="object 25"/>
            <p:cNvSpPr/>
            <p:nvPr/>
          </p:nvSpPr>
          <p:spPr>
            <a:xfrm>
              <a:off x="8042910" y="1572005"/>
              <a:ext cx="3647440" cy="5113020"/>
            </a:xfrm>
            <a:custGeom>
              <a:avLst/>
              <a:gdLst/>
              <a:ahLst/>
              <a:cxnLst/>
              <a:rect l="l" t="t" r="r" b="b"/>
              <a:pathLst>
                <a:path w="3647440" h="5113020">
                  <a:moveTo>
                    <a:pt x="3039110" y="0"/>
                  </a:moveTo>
                  <a:lnTo>
                    <a:pt x="607822" y="0"/>
                  </a:lnTo>
                  <a:lnTo>
                    <a:pt x="560324" y="1828"/>
                  </a:lnTo>
                  <a:lnTo>
                    <a:pt x="513826" y="7225"/>
                  </a:lnTo>
                  <a:lnTo>
                    <a:pt x="468463" y="16054"/>
                  </a:lnTo>
                  <a:lnTo>
                    <a:pt x="424369" y="28180"/>
                  </a:lnTo>
                  <a:lnTo>
                    <a:pt x="381679" y="43469"/>
                  </a:lnTo>
                  <a:lnTo>
                    <a:pt x="340530" y="61784"/>
                  </a:lnTo>
                  <a:lnTo>
                    <a:pt x="301055" y="82992"/>
                  </a:lnTo>
                  <a:lnTo>
                    <a:pt x="263391" y="106955"/>
                  </a:lnTo>
                  <a:lnTo>
                    <a:pt x="227672" y="133541"/>
                  </a:lnTo>
                  <a:lnTo>
                    <a:pt x="194034" y="162612"/>
                  </a:lnTo>
                  <a:lnTo>
                    <a:pt x="162612" y="194034"/>
                  </a:lnTo>
                  <a:lnTo>
                    <a:pt x="133541" y="227672"/>
                  </a:lnTo>
                  <a:lnTo>
                    <a:pt x="106955" y="263391"/>
                  </a:lnTo>
                  <a:lnTo>
                    <a:pt x="82992" y="301055"/>
                  </a:lnTo>
                  <a:lnTo>
                    <a:pt x="61784" y="340530"/>
                  </a:lnTo>
                  <a:lnTo>
                    <a:pt x="43469" y="381679"/>
                  </a:lnTo>
                  <a:lnTo>
                    <a:pt x="28180" y="424369"/>
                  </a:lnTo>
                  <a:lnTo>
                    <a:pt x="16054" y="468463"/>
                  </a:lnTo>
                  <a:lnTo>
                    <a:pt x="7225" y="513826"/>
                  </a:lnTo>
                  <a:lnTo>
                    <a:pt x="1828" y="560324"/>
                  </a:lnTo>
                  <a:lnTo>
                    <a:pt x="0" y="607822"/>
                  </a:lnTo>
                  <a:lnTo>
                    <a:pt x="0" y="4505185"/>
                  </a:lnTo>
                  <a:lnTo>
                    <a:pt x="1828" y="4552687"/>
                  </a:lnTo>
                  <a:lnTo>
                    <a:pt x="7225" y="4599189"/>
                  </a:lnTo>
                  <a:lnTo>
                    <a:pt x="16054" y="4644556"/>
                  </a:lnTo>
                  <a:lnTo>
                    <a:pt x="28180" y="4688653"/>
                  </a:lnTo>
                  <a:lnTo>
                    <a:pt x="43469" y="4731345"/>
                  </a:lnTo>
                  <a:lnTo>
                    <a:pt x="61784" y="4772496"/>
                  </a:lnTo>
                  <a:lnTo>
                    <a:pt x="82992" y="4811971"/>
                  </a:lnTo>
                  <a:lnTo>
                    <a:pt x="106955" y="4849636"/>
                  </a:lnTo>
                  <a:lnTo>
                    <a:pt x="133541" y="4885355"/>
                  </a:lnTo>
                  <a:lnTo>
                    <a:pt x="162612" y="4918993"/>
                  </a:lnTo>
                  <a:lnTo>
                    <a:pt x="194034" y="4950415"/>
                  </a:lnTo>
                  <a:lnTo>
                    <a:pt x="227672" y="4979485"/>
                  </a:lnTo>
                  <a:lnTo>
                    <a:pt x="263391" y="5006070"/>
                  </a:lnTo>
                  <a:lnTo>
                    <a:pt x="301055" y="5030033"/>
                  </a:lnTo>
                  <a:lnTo>
                    <a:pt x="340530" y="5051239"/>
                  </a:lnTo>
                  <a:lnTo>
                    <a:pt x="381679" y="5069553"/>
                  </a:lnTo>
                  <a:lnTo>
                    <a:pt x="424369" y="5084841"/>
                  </a:lnTo>
                  <a:lnTo>
                    <a:pt x="468463" y="5096966"/>
                  </a:lnTo>
                  <a:lnTo>
                    <a:pt x="513826" y="5105795"/>
                  </a:lnTo>
                  <a:lnTo>
                    <a:pt x="560324" y="5111191"/>
                  </a:lnTo>
                  <a:lnTo>
                    <a:pt x="607822" y="5113020"/>
                  </a:lnTo>
                  <a:lnTo>
                    <a:pt x="3039110" y="5113020"/>
                  </a:lnTo>
                  <a:lnTo>
                    <a:pt x="3086607" y="5111191"/>
                  </a:lnTo>
                  <a:lnTo>
                    <a:pt x="3133105" y="5105795"/>
                  </a:lnTo>
                  <a:lnTo>
                    <a:pt x="3178468" y="5096966"/>
                  </a:lnTo>
                  <a:lnTo>
                    <a:pt x="3222562" y="5084841"/>
                  </a:lnTo>
                  <a:lnTo>
                    <a:pt x="3265252" y="5069553"/>
                  </a:lnTo>
                  <a:lnTo>
                    <a:pt x="3306401" y="5051239"/>
                  </a:lnTo>
                  <a:lnTo>
                    <a:pt x="3345876" y="5030033"/>
                  </a:lnTo>
                  <a:lnTo>
                    <a:pt x="3383540" y="5006070"/>
                  </a:lnTo>
                  <a:lnTo>
                    <a:pt x="3419259" y="4979485"/>
                  </a:lnTo>
                  <a:lnTo>
                    <a:pt x="3452897" y="4950415"/>
                  </a:lnTo>
                  <a:lnTo>
                    <a:pt x="3484319" y="4918993"/>
                  </a:lnTo>
                  <a:lnTo>
                    <a:pt x="3513390" y="4885355"/>
                  </a:lnTo>
                  <a:lnTo>
                    <a:pt x="3539976" y="4849636"/>
                  </a:lnTo>
                  <a:lnTo>
                    <a:pt x="3563939" y="4811971"/>
                  </a:lnTo>
                  <a:lnTo>
                    <a:pt x="3585147" y="4772496"/>
                  </a:lnTo>
                  <a:lnTo>
                    <a:pt x="3603462" y="4731345"/>
                  </a:lnTo>
                  <a:lnTo>
                    <a:pt x="3618751" y="4688653"/>
                  </a:lnTo>
                  <a:lnTo>
                    <a:pt x="3630877" y="4644556"/>
                  </a:lnTo>
                  <a:lnTo>
                    <a:pt x="3639706" y="4599189"/>
                  </a:lnTo>
                  <a:lnTo>
                    <a:pt x="3645103" y="4552687"/>
                  </a:lnTo>
                  <a:lnTo>
                    <a:pt x="3646932" y="4505185"/>
                  </a:lnTo>
                  <a:lnTo>
                    <a:pt x="3646932" y="607822"/>
                  </a:lnTo>
                  <a:lnTo>
                    <a:pt x="3645103" y="560324"/>
                  </a:lnTo>
                  <a:lnTo>
                    <a:pt x="3639706" y="513826"/>
                  </a:lnTo>
                  <a:lnTo>
                    <a:pt x="3630877" y="468463"/>
                  </a:lnTo>
                  <a:lnTo>
                    <a:pt x="3618751" y="424369"/>
                  </a:lnTo>
                  <a:lnTo>
                    <a:pt x="3603462" y="381679"/>
                  </a:lnTo>
                  <a:lnTo>
                    <a:pt x="3585147" y="340530"/>
                  </a:lnTo>
                  <a:lnTo>
                    <a:pt x="3563939" y="301055"/>
                  </a:lnTo>
                  <a:lnTo>
                    <a:pt x="3539976" y="263391"/>
                  </a:lnTo>
                  <a:lnTo>
                    <a:pt x="3513390" y="227672"/>
                  </a:lnTo>
                  <a:lnTo>
                    <a:pt x="3484319" y="194034"/>
                  </a:lnTo>
                  <a:lnTo>
                    <a:pt x="3452897" y="162612"/>
                  </a:lnTo>
                  <a:lnTo>
                    <a:pt x="3419259" y="133541"/>
                  </a:lnTo>
                  <a:lnTo>
                    <a:pt x="3383540" y="106955"/>
                  </a:lnTo>
                  <a:lnTo>
                    <a:pt x="3345876" y="82992"/>
                  </a:lnTo>
                  <a:lnTo>
                    <a:pt x="3306401" y="61784"/>
                  </a:lnTo>
                  <a:lnTo>
                    <a:pt x="3265252" y="43469"/>
                  </a:lnTo>
                  <a:lnTo>
                    <a:pt x="3222562" y="28180"/>
                  </a:lnTo>
                  <a:lnTo>
                    <a:pt x="3178468" y="16054"/>
                  </a:lnTo>
                  <a:lnTo>
                    <a:pt x="3133105" y="7225"/>
                  </a:lnTo>
                  <a:lnTo>
                    <a:pt x="3086607" y="1828"/>
                  </a:lnTo>
                  <a:lnTo>
                    <a:pt x="303911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42910" y="1572005"/>
              <a:ext cx="3647440" cy="5113020"/>
            </a:xfrm>
            <a:custGeom>
              <a:avLst/>
              <a:gdLst/>
              <a:ahLst/>
              <a:cxnLst/>
              <a:rect l="l" t="t" r="r" b="b"/>
              <a:pathLst>
                <a:path w="3647440" h="5113020">
                  <a:moveTo>
                    <a:pt x="0" y="607822"/>
                  </a:moveTo>
                  <a:lnTo>
                    <a:pt x="1828" y="560324"/>
                  </a:lnTo>
                  <a:lnTo>
                    <a:pt x="7225" y="513826"/>
                  </a:lnTo>
                  <a:lnTo>
                    <a:pt x="16054" y="468463"/>
                  </a:lnTo>
                  <a:lnTo>
                    <a:pt x="28180" y="424369"/>
                  </a:lnTo>
                  <a:lnTo>
                    <a:pt x="43469" y="381679"/>
                  </a:lnTo>
                  <a:lnTo>
                    <a:pt x="61784" y="340530"/>
                  </a:lnTo>
                  <a:lnTo>
                    <a:pt x="82992" y="301055"/>
                  </a:lnTo>
                  <a:lnTo>
                    <a:pt x="106955" y="263391"/>
                  </a:lnTo>
                  <a:lnTo>
                    <a:pt x="133541" y="227672"/>
                  </a:lnTo>
                  <a:lnTo>
                    <a:pt x="162612" y="194034"/>
                  </a:lnTo>
                  <a:lnTo>
                    <a:pt x="194034" y="162612"/>
                  </a:lnTo>
                  <a:lnTo>
                    <a:pt x="227672" y="133541"/>
                  </a:lnTo>
                  <a:lnTo>
                    <a:pt x="263391" y="106955"/>
                  </a:lnTo>
                  <a:lnTo>
                    <a:pt x="301055" y="82992"/>
                  </a:lnTo>
                  <a:lnTo>
                    <a:pt x="340530" y="61784"/>
                  </a:lnTo>
                  <a:lnTo>
                    <a:pt x="381679" y="43469"/>
                  </a:lnTo>
                  <a:lnTo>
                    <a:pt x="424369" y="28180"/>
                  </a:lnTo>
                  <a:lnTo>
                    <a:pt x="468463" y="16054"/>
                  </a:lnTo>
                  <a:lnTo>
                    <a:pt x="513826" y="7225"/>
                  </a:lnTo>
                  <a:lnTo>
                    <a:pt x="560324" y="1828"/>
                  </a:lnTo>
                  <a:lnTo>
                    <a:pt x="607822" y="0"/>
                  </a:lnTo>
                  <a:lnTo>
                    <a:pt x="3039110" y="0"/>
                  </a:lnTo>
                  <a:lnTo>
                    <a:pt x="3086607" y="1828"/>
                  </a:lnTo>
                  <a:lnTo>
                    <a:pt x="3133105" y="7225"/>
                  </a:lnTo>
                  <a:lnTo>
                    <a:pt x="3178468" y="16054"/>
                  </a:lnTo>
                  <a:lnTo>
                    <a:pt x="3222562" y="28180"/>
                  </a:lnTo>
                  <a:lnTo>
                    <a:pt x="3265252" y="43469"/>
                  </a:lnTo>
                  <a:lnTo>
                    <a:pt x="3306401" y="61784"/>
                  </a:lnTo>
                  <a:lnTo>
                    <a:pt x="3345876" y="82992"/>
                  </a:lnTo>
                  <a:lnTo>
                    <a:pt x="3383540" y="106955"/>
                  </a:lnTo>
                  <a:lnTo>
                    <a:pt x="3419259" y="133541"/>
                  </a:lnTo>
                  <a:lnTo>
                    <a:pt x="3452897" y="162612"/>
                  </a:lnTo>
                  <a:lnTo>
                    <a:pt x="3484319" y="194034"/>
                  </a:lnTo>
                  <a:lnTo>
                    <a:pt x="3513390" y="227672"/>
                  </a:lnTo>
                  <a:lnTo>
                    <a:pt x="3539976" y="263391"/>
                  </a:lnTo>
                  <a:lnTo>
                    <a:pt x="3563939" y="301055"/>
                  </a:lnTo>
                  <a:lnTo>
                    <a:pt x="3585147" y="340530"/>
                  </a:lnTo>
                  <a:lnTo>
                    <a:pt x="3603462" y="381679"/>
                  </a:lnTo>
                  <a:lnTo>
                    <a:pt x="3618751" y="424369"/>
                  </a:lnTo>
                  <a:lnTo>
                    <a:pt x="3630877" y="468463"/>
                  </a:lnTo>
                  <a:lnTo>
                    <a:pt x="3639706" y="513826"/>
                  </a:lnTo>
                  <a:lnTo>
                    <a:pt x="3645103" y="560324"/>
                  </a:lnTo>
                  <a:lnTo>
                    <a:pt x="3646932" y="607822"/>
                  </a:lnTo>
                  <a:lnTo>
                    <a:pt x="3646932" y="4505185"/>
                  </a:lnTo>
                  <a:lnTo>
                    <a:pt x="3645103" y="4552687"/>
                  </a:lnTo>
                  <a:lnTo>
                    <a:pt x="3639706" y="4599189"/>
                  </a:lnTo>
                  <a:lnTo>
                    <a:pt x="3630877" y="4644556"/>
                  </a:lnTo>
                  <a:lnTo>
                    <a:pt x="3618751" y="4688653"/>
                  </a:lnTo>
                  <a:lnTo>
                    <a:pt x="3603462" y="4731345"/>
                  </a:lnTo>
                  <a:lnTo>
                    <a:pt x="3585147" y="4772496"/>
                  </a:lnTo>
                  <a:lnTo>
                    <a:pt x="3563939" y="4811971"/>
                  </a:lnTo>
                  <a:lnTo>
                    <a:pt x="3539976" y="4849636"/>
                  </a:lnTo>
                  <a:lnTo>
                    <a:pt x="3513390" y="4885355"/>
                  </a:lnTo>
                  <a:lnTo>
                    <a:pt x="3484319" y="4918993"/>
                  </a:lnTo>
                  <a:lnTo>
                    <a:pt x="3452897" y="4950415"/>
                  </a:lnTo>
                  <a:lnTo>
                    <a:pt x="3419259" y="4979485"/>
                  </a:lnTo>
                  <a:lnTo>
                    <a:pt x="3383540" y="5006070"/>
                  </a:lnTo>
                  <a:lnTo>
                    <a:pt x="3345876" y="5030033"/>
                  </a:lnTo>
                  <a:lnTo>
                    <a:pt x="3306401" y="5051239"/>
                  </a:lnTo>
                  <a:lnTo>
                    <a:pt x="3265252" y="5069553"/>
                  </a:lnTo>
                  <a:lnTo>
                    <a:pt x="3222562" y="5084841"/>
                  </a:lnTo>
                  <a:lnTo>
                    <a:pt x="3178468" y="5096966"/>
                  </a:lnTo>
                  <a:lnTo>
                    <a:pt x="3133105" y="5105795"/>
                  </a:lnTo>
                  <a:lnTo>
                    <a:pt x="3086607" y="5111191"/>
                  </a:lnTo>
                  <a:lnTo>
                    <a:pt x="3039110" y="5113020"/>
                  </a:lnTo>
                  <a:lnTo>
                    <a:pt x="607822" y="5113020"/>
                  </a:lnTo>
                  <a:lnTo>
                    <a:pt x="560324" y="5111191"/>
                  </a:lnTo>
                  <a:lnTo>
                    <a:pt x="513826" y="5105795"/>
                  </a:lnTo>
                  <a:lnTo>
                    <a:pt x="468463" y="5096966"/>
                  </a:lnTo>
                  <a:lnTo>
                    <a:pt x="424369" y="5084841"/>
                  </a:lnTo>
                  <a:lnTo>
                    <a:pt x="381679" y="5069553"/>
                  </a:lnTo>
                  <a:lnTo>
                    <a:pt x="340530" y="5051239"/>
                  </a:lnTo>
                  <a:lnTo>
                    <a:pt x="301055" y="5030033"/>
                  </a:lnTo>
                  <a:lnTo>
                    <a:pt x="263391" y="5006070"/>
                  </a:lnTo>
                  <a:lnTo>
                    <a:pt x="227672" y="4979485"/>
                  </a:lnTo>
                  <a:lnTo>
                    <a:pt x="194034" y="4950415"/>
                  </a:lnTo>
                  <a:lnTo>
                    <a:pt x="162612" y="4918993"/>
                  </a:lnTo>
                  <a:lnTo>
                    <a:pt x="133541" y="4885355"/>
                  </a:lnTo>
                  <a:lnTo>
                    <a:pt x="106955" y="4849636"/>
                  </a:lnTo>
                  <a:lnTo>
                    <a:pt x="82992" y="4811971"/>
                  </a:lnTo>
                  <a:lnTo>
                    <a:pt x="61784" y="4772496"/>
                  </a:lnTo>
                  <a:lnTo>
                    <a:pt x="43469" y="4731345"/>
                  </a:lnTo>
                  <a:lnTo>
                    <a:pt x="28180" y="4688653"/>
                  </a:lnTo>
                  <a:lnTo>
                    <a:pt x="16054" y="4644556"/>
                  </a:lnTo>
                  <a:lnTo>
                    <a:pt x="7225" y="4599189"/>
                  </a:lnTo>
                  <a:lnTo>
                    <a:pt x="1828" y="4552687"/>
                  </a:lnTo>
                  <a:lnTo>
                    <a:pt x="0" y="4505185"/>
                  </a:lnTo>
                  <a:lnTo>
                    <a:pt x="0" y="607822"/>
                  </a:lnTo>
                  <a:close/>
                </a:path>
              </a:pathLst>
            </a:custGeom>
            <a:ln w="25908">
              <a:solidFill>
                <a:srgbClr val="7013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300084" y="2129320"/>
            <a:ext cx="2931160" cy="558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0960" marR="5080" indent="-48895">
              <a:lnSpc>
                <a:spcPct val="121900"/>
              </a:lnSpc>
              <a:spcBef>
                <a:spcPts val="80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Jonglage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place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340" dirty="0">
                <a:latin typeface="Arial"/>
                <a:cs typeface="Arial"/>
              </a:rPr>
              <a:t>pieds
et</a:t>
            </a:r>
            <a:r>
              <a:rPr sz="1400" b="1" dirty="0">
                <a:latin typeface="Arial"/>
                <a:cs typeface="Arial"/>
              </a:rPr>
              <a:t> tête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+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enchaînements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00084" y="2703322"/>
            <a:ext cx="30581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Jonglage</a:t>
            </a:r>
            <a:r>
              <a:rPr sz="1400" b="1" spc="-5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en</a:t>
            </a:r>
            <a:r>
              <a:rPr sz="1400" b="1" spc="-5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mouvement.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Conduite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balle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pieds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insistant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différentes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48853" y="3343782"/>
            <a:ext cx="26409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surfaces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contact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FEINTES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00084" y="3557142"/>
            <a:ext cx="2995295" cy="110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Tir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pieds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privilégiant </a:t>
            </a:r>
            <a:r>
              <a:rPr sz="1400" b="1" spc="-630" dirty="0">
                <a:latin typeface="Arial"/>
                <a:cs typeface="Arial"/>
              </a:rPr>
              <a:t>le
</a:t>
            </a:r>
            <a:r>
              <a:rPr sz="1400" b="1" spc="-630" dirty="0">
                <a:solidFill>
                  <a:srgbClr val="0303C3"/>
                </a:solidFill>
                <a:latin typeface="Arial"/>
                <a:cs typeface="Arial"/>
              </a:rPr>
              <a:t>geste</a:t>
            </a:r>
            <a:r>
              <a:rPr sz="14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technique</a:t>
            </a:r>
            <a:r>
              <a:rPr sz="1400" b="1" spc="-5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précision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ts val="1795"/>
              </a:lnSpc>
              <a:spcBef>
                <a:spcPts val="5"/>
              </a:spcBef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Volées</a:t>
            </a:r>
            <a:r>
              <a:rPr sz="15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et</a:t>
            </a:r>
            <a:r>
              <a:rPr sz="15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½</a:t>
            </a:r>
            <a:r>
              <a:rPr sz="15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volées</a:t>
            </a:r>
            <a:endParaRPr sz="1500">
              <a:latin typeface="Arial"/>
              <a:cs typeface="Arial"/>
            </a:endParaRPr>
          </a:p>
          <a:p>
            <a:pPr marL="299085" indent="-287020">
              <a:lnSpc>
                <a:spcPts val="1675"/>
              </a:lnSpc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Passes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moyennes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3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courtes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Contrôles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simples,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orientés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00084" y="4639436"/>
            <a:ext cx="1319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enchaînements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00084" y="4810734"/>
            <a:ext cx="2881630" cy="12636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34"/>
              </a:spcBef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Dribbles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enchaînements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Jeu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tête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(passes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tirs)</a:t>
            </a:r>
            <a:endParaRPr sz="1400">
              <a:latin typeface="Arial"/>
              <a:cs typeface="Arial"/>
            </a:endParaRPr>
          </a:p>
          <a:p>
            <a:pPr marL="299085" marR="408305" indent="-287020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Mise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place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tests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635" dirty="0">
                <a:latin typeface="Arial"/>
                <a:cs typeface="Arial"/>
              </a:rPr>
              <a:t>de
jonglage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d’un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parcours</a:t>
            </a:r>
            <a:endParaRPr sz="1400">
              <a:latin typeface="Arial"/>
              <a:cs typeface="Arial"/>
            </a:endParaRPr>
          </a:p>
          <a:p>
            <a:pPr marL="262255">
              <a:lnSpc>
                <a:spcPct val="100000"/>
              </a:lnSpc>
              <a:spcBef>
                <a:spcPts val="340"/>
              </a:spcBef>
            </a:pPr>
            <a:r>
              <a:rPr sz="1400" b="1" dirty="0">
                <a:latin typeface="Arial"/>
                <a:cs typeface="Arial"/>
              </a:rPr>
              <a:t>technique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octobre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mai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-18288" y="387095"/>
            <a:ext cx="12230100" cy="437515"/>
            <a:chOff x="-18288" y="387095"/>
            <a:chExt cx="12230100" cy="437515"/>
          </a:xfrm>
        </p:grpSpPr>
        <p:sp>
          <p:nvSpPr>
            <p:cNvPr id="34" name="object 34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1219200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2192000" y="3992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0" y="399288"/>
                  </a:moveTo>
                  <a:lnTo>
                    <a:pt x="12192000" y="3992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9811" y="421386"/>
            <a:ext cx="12172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887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PROGRAMME</a:t>
            </a:r>
            <a:r>
              <a:rPr sz="20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r>
              <a:rPr sz="20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évolution</a:t>
            </a:r>
            <a:r>
              <a:rPr sz="20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travail</a:t>
            </a:r>
            <a:r>
              <a:rPr sz="2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20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dominante</a:t>
            </a:r>
            <a:r>
              <a:rPr sz="2000" spc="-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Arial Black"/>
                <a:cs typeface="Arial Black"/>
              </a:rPr>
              <a:t>tactique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346884" y="1074356"/>
            <a:ext cx="3096895" cy="370840"/>
            <a:chOff x="8346884" y="1074356"/>
            <a:chExt cx="3096895" cy="370840"/>
          </a:xfrm>
        </p:grpSpPr>
        <p:sp>
          <p:nvSpPr>
            <p:cNvPr id="38" name="object 38"/>
            <p:cNvSpPr/>
            <p:nvPr/>
          </p:nvSpPr>
          <p:spPr>
            <a:xfrm>
              <a:off x="8359901" y="1087374"/>
              <a:ext cx="3070860" cy="344805"/>
            </a:xfrm>
            <a:custGeom>
              <a:avLst/>
              <a:gdLst/>
              <a:ahLst/>
              <a:cxnLst/>
              <a:rect l="l" t="t" r="r" b="b"/>
              <a:pathLst>
                <a:path w="3070859" h="344805">
                  <a:moveTo>
                    <a:pt x="3013455" y="0"/>
                  </a:moveTo>
                  <a:lnTo>
                    <a:pt x="57403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20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3" y="344424"/>
                  </a:lnTo>
                  <a:lnTo>
                    <a:pt x="3013455" y="344424"/>
                  </a:lnTo>
                  <a:lnTo>
                    <a:pt x="3035819" y="339919"/>
                  </a:lnTo>
                  <a:lnTo>
                    <a:pt x="3054064" y="327628"/>
                  </a:lnTo>
                  <a:lnTo>
                    <a:pt x="3066355" y="309383"/>
                  </a:lnTo>
                  <a:lnTo>
                    <a:pt x="3070859" y="287020"/>
                  </a:lnTo>
                  <a:lnTo>
                    <a:pt x="3070859" y="57403"/>
                  </a:lnTo>
                  <a:lnTo>
                    <a:pt x="3066355" y="35040"/>
                  </a:lnTo>
                  <a:lnTo>
                    <a:pt x="3054064" y="16795"/>
                  </a:lnTo>
                  <a:lnTo>
                    <a:pt x="3035819" y="4504"/>
                  </a:lnTo>
                  <a:lnTo>
                    <a:pt x="3013455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59901" y="1087374"/>
              <a:ext cx="3070860" cy="344805"/>
            </a:xfrm>
            <a:custGeom>
              <a:avLst/>
              <a:gdLst/>
              <a:ahLst/>
              <a:cxnLst/>
              <a:rect l="l" t="t" r="r" b="b"/>
              <a:pathLst>
                <a:path w="3070859" h="344805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3" y="0"/>
                  </a:lnTo>
                  <a:lnTo>
                    <a:pt x="3013455" y="0"/>
                  </a:lnTo>
                  <a:lnTo>
                    <a:pt x="3035819" y="4504"/>
                  </a:lnTo>
                  <a:lnTo>
                    <a:pt x="3054064" y="16795"/>
                  </a:lnTo>
                  <a:lnTo>
                    <a:pt x="3066355" y="35040"/>
                  </a:lnTo>
                  <a:lnTo>
                    <a:pt x="3070859" y="57403"/>
                  </a:lnTo>
                  <a:lnTo>
                    <a:pt x="3070859" y="287020"/>
                  </a:lnTo>
                  <a:lnTo>
                    <a:pt x="3066355" y="309383"/>
                  </a:lnTo>
                  <a:lnTo>
                    <a:pt x="3054064" y="327628"/>
                  </a:lnTo>
                  <a:lnTo>
                    <a:pt x="3035819" y="339919"/>
                  </a:lnTo>
                  <a:lnTo>
                    <a:pt x="3013455" y="344424"/>
                  </a:lnTo>
                  <a:lnTo>
                    <a:pt x="57403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20"/>
                  </a:lnTo>
                  <a:lnTo>
                    <a:pt x="0" y="57403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479663" y="1082630"/>
            <a:ext cx="28327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90" dirty="0">
                <a:latin typeface="Arial Black"/>
                <a:cs typeface="Arial Black"/>
              </a:rPr>
              <a:t>TECHNIQUE</a:t>
            </a:r>
            <a:r>
              <a:rPr sz="1900" i="1" spc="-40" dirty="0">
                <a:latin typeface="Arial Black"/>
                <a:cs typeface="Arial Black"/>
              </a:rPr>
              <a:t> </a:t>
            </a:r>
            <a:r>
              <a:rPr sz="1900" i="1" spc="-70" dirty="0">
                <a:latin typeface="Arial Black"/>
                <a:cs typeface="Arial Black"/>
              </a:rPr>
              <a:t>U12</a:t>
            </a:r>
            <a:r>
              <a:rPr sz="1900" i="1" spc="-45" dirty="0">
                <a:latin typeface="Arial Black"/>
                <a:cs typeface="Arial Black"/>
              </a:rPr>
              <a:t> </a:t>
            </a:r>
            <a:r>
              <a:rPr sz="1900" i="1" dirty="0">
                <a:latin typeface="Arial Black"/>
                <a:cs typeface="Arial Black"/>
              </a:rPr>
              <a:t>/</a:t>
            </a:r>
            <a:r>
              <a:rPr sz="1900" i="1" spc="-45" dirty="0">
                <a:latin typeface="Arial Black"/>
                <a:cs typeface="Arial Black"/>
              </a:rPr>
              <a:t> </a:t>
            </a:r>
            <a:r>
              <a:rPr sz="1900" i="1" spc="-25" dirty="0">
                <a:latin typeface="Arial Black"/>
                <a:cs typeface="Arial Black"/>
              </a:rPr>
              <a:t>U13</a:t>
            </a:r>
            <a:endParaRPr sz="1900">
              <a:latin typeface="Arial Black"/>
              <a:cs typeface="Arial Black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013447" y="963167"/>
            <a:ext cx="1353820" cy="596265"/>
            <a:chOff x="7013447" y="963167"/>
            <a:chExt cx="1353820" cy="596265"/>
          </a:xfrm>
        </p:grpSpPr>
        <p:sp>
          <p:nvSpPr>
            <p:cNvPr id="42" name="object 42"/>
            <p:cNvSpPr/>
            <p:nvPr/>
          </p:nvSpPr>
          <p:spPr>
            <a:xfrm>
              <a:off x="7019543" y="969263"/>
              <a:ext cx="1341120" cy="584200"/>
            </a:xfrm>
            <a:custGeom>
              <a:avLst/>
              <a:gdLst/>
              <a:ahLst/>
              <a:cxnLst/>
              <a:rect l="l" t="t" r="r" b="b"/>
              <a:pathLst>
                <a:path w="1341120" h="584200">
                  <a:moveTo>
                    <a:pt x="1049274" y="0"/>
                  </a:moveTo>
                  <a:lnTo>
                    <a:pt x="1049274" y="145923"/>
                  </a:lnTo>
                  <a:lnTo>
                    <a:pt x="0" y="145923"/>
                  </a:lnTo>
                  <a:lnTo>
                    <a:pt x="0" y="437769"/>
                  </a:lnTo>
                  <a:lnTo>
                    <a:pt x="1049274" y="437769"/>
                  </a:lnTo>
                  <a:lnTo>
                    <a:pt x="1049274" y="583691"/>
                  </a:lnTo>
                  <a:lnTo>
                    <a:pt x="1341120" y="291846"/>
                  </a:lnTo>
                  <a:lnTo>
                    <a:pt x="1049274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19543" y="969263"/>
              <a:ext cx="1341120" cy="584200"/>
            </a:xfrm>
            <a:custGeom>
              <a:avLst/>
              <a:gdLst/>
              <a:ahLst/>
              <a:cxnLst/>
              <a:rect l="l" t="t" r="r" b="b"/>
              <a:pathLst>
                <a:path w="1341120" h="584200">
                  <a:moveTo>
                    <a:pt x="0" y="145923"/>
                  </a:moveTo>
                  <a:lnTo>
                    <a:pt x="1049274" y="145923"/>
                  </a:lnTo>
                  <a:lnTo>
                    <a:pt x="1049274" y="0"/>
                  </a:lnTo>
                  <a:lnTo>
                    <a:pt x="1341120" y="291846"/>
                  </a:lnTo>
                  <a:lnTo>
                    <a:pt x="1049274" y="583691"/>
                  </a:lnTo>
                  <a:lnTo>
                    <a:pt x="1049274" y="437769"/>
                  </a:lnTo>
                  <a:lnTo>
                    <a:pt x="0" y="437769"/>
                  </a:lnTo>
                  <a:lnTo>
                    <a:pt x="0" y="14592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194042" y="1122425"/>
            <a:ext cx="848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PERFEC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71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387095"/>
            <a:ext cx="12230100" cy="437515"/>
            <a:chOff x="-18288" y="387095"/>
            <a:chExt cx="12230100" cy="437515"/>
          </a:xfrm>
        </p:grpSpPr>
        <p:sp>
          <p:nvSpPr>
            <p:cNvPr id="3" name="object 3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1219200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2192000" y="3992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0" y="399288"/>
                  </a:moveTo>
                  <a:lnTo>
                    <a:pt x="12192000" y="3992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811" y="421386"/>
            <a:ext cx="12172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887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PROGRAMME</a:t>
            </a:r>
            <a:r>
              <a:rPr sz="20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r>
              <a:rPr sz="20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évolution</a:t>
            </a:r>
            <a:r>
              <a:rPr sz="20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travail</a:t>
            </a:r>
            <a:r>
              <a:rPr sz="2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20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dominante</a:t>
            </a:r>
            <a:r>
              <a:rPr sz="2000" spc="-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Arial Black"/>
                <a:cs typeface="Arial Black"/>
              </a:rPr>
              <a:t>tactique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3676" y="1412747"/>
            <a:ext cx="4224655" cy="5308600"/>
          </a:xfrm>
          <a:prstGeom prst="rect">
            <a:avLst/>
          </a:prstGeom>
          <a:solidFill>
            <a:srgbClr val="CCFFCC"/>
          </a:solidFill>
          <a:ln w="12192">
            <a:solidFill>
              <a:srgbClr val="2E528F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1500" b="1" dirty="0">
                <a:latin typeface="Arial"/>
                <a:cs typeface="Arial"/>
              </a:rPr>
              <a:t>Connaître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règles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foot</a:t>
            </a:r>
            <a:r>
              <a:rPr sz="1500" b="1" spc="39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39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assimiler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la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règle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hors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jeu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096010">
              <a:lnSpc>
                <a:spcPct val="100000"/>
              </a:lnSpc>
            </a:pPr>
            <a:r>
              <a:rPr sz="15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Occupation</a:t>
            </a:r>
            <a:r>
              <a:rPr sz="15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15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terrain</a:t>
            </a:r>
            <a:endParaRPr sz="1500">
              <a:latin typeface="Arial"/>
              <a:cs typeface="Arial"/>
            </a:endParaRPr>
          </a:p>
          <a:p>
            <a:pPr marL="136525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largeur</a:t>
            </a:r>
            <a:endParaRPr sz="1500">
              <a:latin typeface="Arial"/>
              <a:cs typeface="Arial"/>
            </a:endParaRPr>
          </a:p>
          <a:p>
            <a:pPr marL="1180465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profondeur</a:t>
            </a:r>
            <a:endParaRPr sz="1500">
              <a:latin typeface="Arial"/>
              <a:cs typeface="Arial"/>
            </a:endParaRPr>
          </a:p>
          <a:p>
            <a:pPr marL="709930" indent="-116205">
              <a:lnSpc>
                <a:spcPct val="100000"/>
              </a:lnSpc>
              <a:buFont typeface="Arial"/>
              <a:buChar char="-"/>
              <a:tabLst>
                <a:tab pos="709930" algn="l"/>
              </a:tabLst>
            </a:pP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phase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offensive</a:t>
            </a:r>
            <a:r>
              <a:rPr sz="1500" b="1" spc="3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défensive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-"/>
            </a:pPr>
            <a:endParaRPr sz="1550">
              <a:latin typeface="Arial"/>
              <a:cs typeface="Arial"/>
            </a:endParaRPr>
          </a:p>
          <a:p>
            <a:pPr marL="396875">
              <a:lnSpc>
                <a:spcPct val="100000"/>
              </a:lnSpc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Acquérir</a:t>
            </a:r>
            <a:r>
              <a:rPr sz="15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</a:t>
            </a:r>
            <a:r>
              <a:rPr sz="15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principes</a:t>
            </a:r>
            <a:r>
              <a:rPr sz="15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5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jeu</a:t>
            </a:r>
            <a:r>
              <a:rPr sz="15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simples</a:t>
            </a:r>
            <a:endParaRPr sz="1500">
              <a:latin typeface="Arial"/>
              <a:cs typeface="Arial"/>
            </a:endParaRPr>
          </a:p>
          <a:p>
            <a:pPr marL="704850" indent="-116205">
              <a:lnSpc>
                <a:spcPct val="100000"/>
              </a:lnSpc>
              <a:buFont typeface="Arial"/>
              <a:buChar char="-"/>
              <a:tabLst>
                <a:tab pos="705485" algn="l"/>
              </a:tabLst>
            </a:pPr>
            <a:r>
              <a:rPr sz="1500" b="1" dirty="0">
                <a:latin typeface="Arial"/>
                <a:cs typeface="Arial"/>
              </a:rPr>
              <a:t>Mon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équipe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ballon,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j’attaque</a:t>
            </a:r>
            <a:endParaRPr sz="1500">
              <a:latin typeface="Arial"/>
              <a:cs typeface="Arial"/>
            </a:endParaRPr>
          </a:p>
          <a:p>
            <a:pPr marL="855980" lvl="1" indent="-755650">
              <a:lnSpc>
                <a:spcPct val="100000"/>
              </a:lnSpc>
              <a:buChar char="*"/>
              <a:tabLst>
                <a:tab pos="856615" algn="l"/>
              </a:tabLst>
            </a:pPr>
            <a:r>
              <a:rPr sz="1500" b="1" dirty="0">
                <a:latin typeface="Arial"/>
                <a:cs typeface="Arial"/>
              </a:rPr>
              <a:t>recherche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sur les</a:t>
            </a:r>
            <a:r>
              <a:rPr sz="1500" b="1" spc="-20" dirty="0">
                <a:latin typeface="Arial"/>
                <a:cs typeface="Arial"/>
              </a:rPr>
              <a:t> côtés</a:t>
            </a:r>
            <a:endParaRPr sz="1500">
              <a:latin typeface="Arial"/>
              <a:cs typeface="Arial"/>
            </a:endParaRPr>
          </a:p>
          <a:p>
            <a:pPr marL="1143635" lvl="2" indent="-1042035">
              <a:lnSpc>
                <a:spcPct val="100000"/>
              </a:lnSpc>
              <a:buChar char="*"/>
              <a:tabLst>
                <a:tab pos="1144270" algn="l"/>
              </a:tabLst>
            </a:pPr>
            <a:r>
              <a:rPr sz="1500" b="1" dirty="0">
                <a:latin typeface="Arial"/>
                <a:cs typeface="Arial"/>
              </a:rPr>
              <a:t>recherche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prof</a:t>
            </a:r>
            <a:endParaRPr sz="1500">
              <a:latin typeface="Arial"/>
              <a:cs typeface="Arial"/>
            </a:endParaRPr>
          </a:p>
          <a:p>
            <a:pPr marL="1527810" lvl="3" indent="-1426210">
              <a:lnSpc>
                <a:spcPct val="100000"/>
              </a:lnSpc>
              <a:buChar char="*"/>
              <a:tabLst>
                <a:tab pos="1528445" algn="l"/>
              </a:tabLst>
            </a:pPr>
            <a:r>
              <a:rPr sz="1500" b="1" dirty="0">
                <a:latin typeface="Arial"/>
                <a:cs typeface="Arial"/>
              </a:rPr>
              <a:t>jouer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ensemble</a:t>
            </a:r>
            <a:endParaRPr sz="1500">
              <a:latin typeface="Arial"/>
              <a:cs typeface="Arial"/>
            </a:endParaRPr>
          </a:p>
          <a:p>
            <a:pPr marL="1081405" lvl="2" indent="-976630">
              <a:lnSpc>
                <a:spcPct val="100000"/>
              </a:lnSpc>
              <a:buChar char="*"/>
              <a:tabLst>
                <a:tab pos="1082040" algn="l"/>
              </a:tabLst>
            </a:pP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aide</a:t>
            </a:r>
            <a:r>
              <a:rPr sz="15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au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porteur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du</a:t>
            </a:r>
            <a:r>
              <a:rPr sz="15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Ballon</a:t>
            </a:r>
            <a:endParaRPr sz="1500">
              <a:latin typeface="Arial"/>
              <a:cs typeface="Arial"/>
            </a:endParaRPr>
          </a:p>
          <a:p>
            <a:pPr marL="1557020" lvl="3" indent="-1453515">
              <a:lnSpc>
                <a:spcPct val="100000"/>
              </a:lnSpc>
              <a:buChar char="*"/>
              <a:tabLst>
                <a:tab pos="1557655" algn="l"/>
              </a:tabLst>
            </a:pP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appui</a:t>
            </a:r>
            <a:r>
              <a:rPr sz="15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/</a:t>
            </a:r>
            <a:r>
              <a:rPr sz="15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soutien</a:t>
            </a:r>
            <a:endParaRPr sz="1500">
              <a:latin typeface="Arial"/>
              <a:cs typeface="Arial"/>
            </a:endParaRPr>
          </a:p>
          <a:p>
            <a:pPr marL="885190" lvl="1" indent="-885190">
              <a:lnSpc>
                <a:spcPct val="100000"/>
              </a:lnSpc>
              <a:buChar char="*"/>
              <a:tabLst>
                <a:tab pos="885190" algn="l"/>
                <a:tab pos="1659889" algn="l"/>
              </a:tabLst>
            </a:pPr>
            <a:r>
              <a:rPr sz="1500" b="1" spc="-335" dirty="0">
                <a:solidFill>
                  <a:srgbClr val="0303C3"/>
                </a:solidFill>
                <a:latin typeface="Arial"/>
                <a:cs typeface="Arial"/>
              </a:rPr>
              <a:t>déplacements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	sans</a:t>
            </a:r>
            <a:r>
              <a:rPr sz="15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ballon</a:t>
            </a:r>
            <a:endParaRPr sz="1500">
              <a:latin typeface="Arial"/>
              <a:cs typeface="Arial"/>
            </a:endParaRPr>
          </a:p>
          <a:p>
            <a:pPr marL="1660525" lvl="2" indent="-1558290">
              <a:lnSpc>
                <a:spcPct val="100000"/>
              </a:lnSpc>
              <a:buChar char="*"/>
              <a:tabLst>
                <a:tab pos="1661160" algn="l"/>
              </a:tabLst>
            </a:pP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démarquage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325120">
              <a:lnSpc>
                <a:spcPct val="100000"/>
              </a:lnSpc>
            </a:pPr>
            <a:r>
              <a:rPr sz="1500" dirty="0">
                <a:solidFill>
                  <a:srgbClr val="0303C3"/>
                </a:solidFill>
                <a:latin typeface="Arial"/>
                <a:cs typeface="Arial"/>
              </a:rPr>
              <a:t>-</a:t>
            </a:r>
            <a:r>
              <a:rPr sz="1500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Mon</a:t>
            </a:r>
            <a:r>
              <a:rPr sz="15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équipe</a:t>
            </a:r>
            <a:r>
              <a:rPr sz="1500" b="1" spc="-5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n’a</a:t>
            </a:r>
            <a:r>
              <a:rPr sz="15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pas</a:t>
            </a:r>
            <a:r>
              <a:rPr sz="15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la</a:t>
            </a:r>
            <a:r>
              <a:rPr sz="15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balle</a:t>
            </a:r>
            <a:r>
              <a:rPr sz="1500" b="1" spc="-6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je</a:t>
            </a:r>
            <a:r>
              <a:rPr sz="15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défends</a:t>
            </a:r>
            <a:endParaRPr sz="1500">
              <a:latin typeface="Arial"/>
              <a:cs typeface="Arial"/>
            </a:endParaRPr>
          </a:p>
          <a:p>
            <a:pPr marL="154940" algn="ctr">
              <a:lnSpc>
                <a:spcPct val="100000"/>
              </a:lnSpc>
            </a:pP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*</a:t>
            </a:r>
            <a:r>
              <a:rPr sz="15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marquage</a:t>
            </a:r>
            <a:endParaRPr sz="1500">
              <a:latin typeface="Arial"/>
              <a:cs typeface="Arial"/>
            </a:endParaRPr>
          </a:p>
          <a:p>
            <a:pPr marL="155575" algn="ctr">
              <a:lnSpc>
                <a:spcPct val="100000"/>
              </a:lnSpc>
            </a:pP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*</a:t>
            </a:r>
            <a:r>
              <a:rPr sz="15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défendre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 ensemble</a:t>
            </a:r>
            <a:endParaRPr sz="1500">
              <a:latin typeface="Arial"/>
              <a:cs typeface="Arial"/>
            </a:endParaRPr>
          </a:p>
          <a:p>
            <a:pPr marL="154940" algn="ctr">
              <a:lnSpc>
                <a:spcPct val="100000"/>
              </a:lnSpc>
            </a:pP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*</a:t>
            </a:r>
            <a:r>
              <a:rPr sz="15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Défendre</a:t>
            </a:r>
            <a:r>
              <a:rPr sz="1500" b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en</a:t>
            </a:r>
            <a:r>
              <a:rPr sz="15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infériorité</a:t>
            </a:r>
            <a:r>
              <a:rPr sz="1500" b="1" spc="-4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numérique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97326" y="901953"/>
            <a:ext cx="8634095" cy="5802630"/>
            <a:chOff x="3497326" y="901953"/>
            <a:chExt cx="8634095" cy="5802630"/>
          </a:xfrm>
        </p:grpSpPr>
        <p:sp>
          <p:nvSpPr>
            <p:cNvPr id="8" name="object 8"/>
            <p:cNvSpPr/>
            <p:nvPr/>
          </p:nvSpPr>
          <p:spPr>
            <a:xfrm>
              <a:off x="3503676" y="908303"/>
              <a:ext cx="4224655" cy="433070"/>
            </a:xfrm>
            <a:custGeom>
              <a:avLst/>
              <a:gdLst/>
              <a:ahLst/>
              <a:cxnLst/>
              <a:rect l="l" t="t" r="r" b="b"/>
              <a:pathLst>
                <a:path w="4224655" h="433069">
                  <a:moveTo>
                    <a:pt x="4224528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4224528" y="432815"/>
                  </a:lnTo>
                  <a:lnTo>
                    <a:pt x="4224528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3676" y="908303"/>
              <a:ext cx="4224655" cy="433070"/>
            </a:xfrm>
            <a:custGeom>
              <a:avLst/>
              <a:gdLst/>
              <a:ahLst/>
              <a:cxnLst/>
              <a:rect l="l" t="t" r="r" b="b"/>
              <a:pathLst>
                <a:path w="4224655" h="433069">
                  <a:moveTo>
                    <a:pt x="0" y="432815"/>
                  </a:moveTo>
                  <a:lnTo>
                    <a:pt x="4224528" y="432815"/>
                  </a:lnTo>
                  <a:lnTo>
                    <a:pt x="4224528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04404" y="1388363"/>
              <a:ext cx="4320540" cy="5309870"/>
            </a:xfrm>
            <a:custGeom>
              <a:avLst/>
              <a:gdLst/>
              <a:ahLst/>
              <a:cxnLst/>
              <a:rect l="l" t="t" r="r" b="b"/>
              <a:pathLst>
                <a:path w="4320540" h="5309870">
                  <a:moveTo>
                    <a:pt x="4320540" y="0"/>
                  </a:moveTo>
                  <a:lnTo>
                    <a:pt x="0" y="0"/>
                  </a:lnTo>
                  <a:lnTo>
                    <a:pt x="0" y="5309616"/>
                  </a:lnTo>
                  <a:lnTo>
                    <a:pt x="4320540" y="5309616"/>
                  </a:lnTo>
                  <a:lnTo>
                    <a:pt x="432054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04404" y="1388363"/>
              <a:ext cx="4320540" cy="5309870"/>
            </a:xfrm>
            <a:custGeom>
              <a:avLst/>
              <a:gdLst/>
              <a:ahLst/>
              <a:cxnLst/>
              <a:rect l="l" t="t" r="r" b="b"/>
              <a:pathLst>
                <a:path w="4320540" h="5309870">
                  <a:moveTo>
                    <a:pt x="0" y="5309616"/>
                  </a:moveTo>
                  <a:lnTo>
                    <a:pt x="4320540" y="5309616"/>
                  </a:lnTo>
                  <a:lnTo>
                    <a:pt x="4320540" y="0"/>
                  </a:lnTo>
                  <a:lnTo>
                    <a:pt x="0" y="0"/>
                  </a:lnTo>
                  <a:lnTo>
                    <a:pt x="0" y="530961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15833" y="1511934"/>
            <a:ext cx="4303395" cy="505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233679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Connaître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règles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foot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-10" dirty="0">
                <a:latin typeface="Arial"/>
                <a:cs typeface="Arial"/>
              </a:rPr>
              <a:t> assimiler </a:t>
            </a:r>
            <a:r>
              <a:rPr sz="1500" b="1" spc="-640" dirty="0">
                <a:latin typeface="Arial"/>
                <a:cs typeface="Arial"/>
              </a:rPr>
              <a:t>la
règle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hors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jeu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132840">
              <a:lnSpc>
                <a:spcPct val="100000"/>
              </a:lnSpc>
            </a:pPr>
            <a:r>
              <a:rPr sz="15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Occupation</a:t>
            </a:r>
            <a:r>
              <a:rPr sz="15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15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terrain</a:t>
            </a:r>
            <a:endParaRPr sz="1500">
              <a:latin typeface="Arial"/>
              <a:cs typeface="Arial"/>
            </a:endParaRPr>
          </a:p>
          <a:p>
            <a:pPr marL="1402715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10" dirty="0">
                <a:latin typeface="Arial"/>
                <a:cs typeface="Arial"/>
              </a:rPr>
              <a:t> largeur</a:t>
            </a:r>
            <a:endParaRPr sz="1500">
              <a:latin typeface="Arial"/>
              <a:cs typeface="Arial"/>
            </a:endParaRPr>
          </a:p>
          <a:p>
            <a:pPr marL="121793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Arial"/>
                <a:cs typeface="Arial"/>
              </a:rPr>
              <a:t>-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profondeur</a:t>
            </a:r>
            <a:endParaRPr sz="1500">
              <a:latin typeface="Arial"/>
              <a:cs typeface="Arial"/>
            </a:endParaRPr>
          </a:p>
          <a:p>
            <a:pPr marL="747395" indent="-116839">
              <a:lnSpc>
                <a:spcPct val="100000"/>
              </a:lnSpc>
              <a:buFont typeface="Arial"/>
              <a:buChar char="-"/>
              <a:tabLst>
                <a:tab pos="748030" algn="l"/>
              </a:tabLst>
            </a:pP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phase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offensive</a:t>
            </a:r>
            <a:r>
              <a:rPr sz="1500" b="1" spc="3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défensive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-"/>
            </a:pPr>
            <a:endParaRPr sz="1550">
              <a:latin typeface="Arial"/>
              <a:cs typeface="Arial"/>
            </a:endParaRPr>
          </a:p>
          <a:p>
            <a:pPr marL="434340" marR="434340" algn="ctr">
              <a:lnSpc>
                <a:spcPct val="100000"/>
              </a:lnSpc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Acquérir</a:t>
            </a:r>
            <a:r>
              <a:rPr sz="15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</a:t>
            </a:r>
            <a:r>
              <a:rPr sz="15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principes</a:t>
            </a:r>
            <a:r>
              <a:rPr sz="15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5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jeu</a:t>
            </a:r>
            <a:r>
              <a:rPr sz="15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4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simples</a:t>
            </a:r>
            <a:r>
              <a:rPr sz="1500" b="1" spc="-430" dirty="0">
                <a:latin typeface="Arial"/>
                <a:cs typeface="Arial"/>
              </a:rPr>
              <a:t>
Mon</a:t>
            </a:r>
            <a:r>
              <a:rPr sz="1500" b="1" dirty="0">
                <a:latin typeface="Arial"/>
                <a:cs typeface="Arial"/>
              </a:rPr>
              <a:t> équipe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ballon,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j’attaque</a:t>
            </a:r>
            <a:endParaRPr sz="1500">
              <a:latin typeface="Arial"/>
              <a:cs typeface="Arial"/>
            </a:endParaRPr>
          </a:p>
          <a:p>
            <a:pPr marL="893444" lvl="1" indent="-796290">
              <a:lnSpc>
                <a:spcPct val="100000"/>
              </a:lnSpc>
              <a:buChar char="*"/>
              <a:tabLst>
                <a:tab pos="894080" algn="l"/>
              </a:tabLst>
            </a:pPr>
            <a:r>
              <a:rPr sz="1500" b="1" dirty="0">
                <a:latin typeface="Arial"/>
                <a:cs typeface="Arial"/>
              </a:rPr>
              <a:t>recherche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sur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côtés</a:t>
            </a:r>
            <a:endParaRPr sz="1500">
              <a:latin typeface="Arial"/>
              <a:cs typeface="Arial"/>
            </a:endParaRPr>
          </a:p>
          <a:p>
            <a:pPr marL="1181100" lvl="2" indent="-1082675">
              <a:lnSpc>
                <a:spcPct val="100000"/>
              </a:lnSpc>
              <a:spcBef>
                <a:spcPts val="5"/>
              </a:spcBef>
              <a:buChar char="*"/>
              <a:tabLst>
                <a:tab pos="1181735" algn="l"/>
              </a:tabLst>
            </a:pPr>
            <a:r>
              <a:rPr sz="1500" b="1" dirty="0">
                <a:latin typeface="Arial"/>
                <a:cs typeface="Arial"/>
              </a:rPr>
              <a:t>recherche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prof</a:t>
            </a:r>
            <a:endParaRPr sz="1500">
              <a:latin typeface="Arial"/>
              <a:cs typeface="Arial"/>
            </a:endParaRPr>
          </a:p>
          <a:p>
            <a:pPr marL="99060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jouer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ensemble</a:t>
            </a:r>
            <a:endParaRPr sz="1500">
              <a:latin typeface="Arial"/>
              <a:cs typeface="Arial"/>
            </a:endParaRPr>
          </a:p>
          <a:p>
            <a:pPr marL="1118870" lvl="2" indent="-1017269">
              <a:lnSpc>
                <a:spcPct val="100000"/>
              </a:lnSpc>
              <a:buChar char="*"/>
              <a:tabLst>
                <a:tab pos="1119505" algn="l"/>
              </a:tabLst>
            </a:pPr>
            <a:r>
              <a:rPr sz="1500" b="1" dirty="0">
                <a:latin typeface="Arial"/>
                <a:cs typeface="Arial"/>
              </a:rPr>
              <a:t>aide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porteur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Ballon</a:t>
            </a:r>
            <a:endParaRPr sz="1500">
              <a:latin typeface="Arial"/>
              <a:cs typeface="Arial"/>
            </a:endParaRPr>
          </a:p>
          <a:p>
            <a:pPr marL="9969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appui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/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soutien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/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déplacements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sans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ballon</a:t>
            </a:r>
            <a:endParaRPr sz="1500">
              <a:latin typeface="Arial"/>
              <a:cs typeface="Arial"/>
            </a:endParaRPr>
          </a:p>
          <a:p>
            <a:pPr marL="9969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démarquage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-</a:t>
            </a:r>
            <a:r>
              <a:rPr sz="1500" b="1" dirty="0">
                <a:latin typeface="Arial"/>
                <a:cs typeface="Arial"/>
              </a:rPr>
              <a:t>Mon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équipe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n’a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pas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défends</a:t>
            </a:r>
            <a:endParaRPr sz="1500">
              <a:latin typeface="Arial"/>
              <a:cs typeface="Arial"/>
            </a:endParaRPr>
          </a:p>
          <a:p>
            <a:pPr marL="15176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marquage</a:t>
            </a:r>
            <a:endParaRPr sz="1500">
              <a:latin typeface="Arial"/>
              <a:cs typeface="Arial"/>
            </a:endParaRPr>
          </a:p>
          <a:p>
            <a:pPr marL="152400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défendre</a:t>
            </a:r>
            <a:r>
              <a:rPr sz="1500" b="1" spc="-10" dirty="0">
                <a:latin typeface="Arial"/>
                <a:cs typeface="Arial"/>
              </a:rPr>
              <a:t> ensemble</a:t>
            </a:r>
            <a:endParaRPr sz="1500">
              <a:latin typeface="Arial"/>
              <a:cs typeface="Arial"/>
            </a:endParaRPr>
          </a:p>
          <a:p>
            <a:pPr marL="475615" marR="474345" indent="16002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Défendre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infériorité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440" dirty="0">
                <a:latin typeface="Arial"/>
                <a:cs typeface="Arial"/>
              </a:rPr>
              <a:t>numérique
</a:t>
            </a:r>
            <a:r>
              <a:rPr sz="1500" b="1" u="sng" spc="-44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Préparer</a:t>
            </a:r>
            <a:r>
              <a:rPr sz="1500" b="1" u="sng" spc="20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les</a:t>
            </a:r>
            <a:r>
              <a:rPr sz="1500" b="1" u="sng" spc="-2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2ème</a:t>
            </a:r>
            <a:r>
              <a:rPr sz="1500" b="1" u="sng" spc="-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année</a:t>
            </a:r>
            <a:r>
              <a:rPr sz="1500" b="1" u="sng" spc="-2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au</a:t>
            </a:r>
            <a:r>
              <a:rPr sz="1500" b="1" u="sng" spc="-1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foot</a:t>
            </a:r>
            <a:r>
              <a:rPr sz="1500" b="1" u="sng" spc="-2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à </a:t>
            </a:r>
            <a:r>
              <a:rPr sz="1500" b="1" u="sng" spc="-2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11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808721" y="901953"/>
            <a:ext cx="4335145" cy="445770"/>
            <a:chOff x="7808721" y="901953"/>
            <a:chExt cx="4335145" cy="445770"/>
          </a:xfrm>
        </p:grpSpPr>
        <p:sp>
          <p:nvSpPr>
            <p:cNvPr id="14" name="object 14"/>
            <p:cNvSpPr/>
            <p:nvPr/>
          </p:nvSpPr>
          <p:spPr>
            <a:xfrm>
              <a:off x="7815071" y="908303"/>
              <a:ext cx="4322445" cy="433070"/>
            </a:xfrm>
            <a:custGeom>
              <a:avLst/>
              <a:gdLst/>
              <a:ahLst/>
              <a:cxnLst/>
              <a:rect l="l" t="t" r="r" b="b"/>
              <a:pathLst>
                <a:path w="4322445" h="433069">
                  <a:moveTo>
                    <a:pt x="4322064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4322064" y="432815"/>
                  </a:lnTo>
                  <a:lnTo>
                    <a:pt x="4322064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15071" y="908303"/>
              <a:ext cx="4322445" cy="433070"/>
            </a:xfrm>
            <a:custGeom>
              <a:avLst/>
              <a:gdLst/>
              <a:ahLst/>
              <a:cxnLst/>
              <a:rect l="l" t="t" r="r" b="b"/>
              <a:pathLst>
                <a:path w="4322445" h="433069">
                  <a:moveTo>
                    <a:pt x="0" y="432815"/>
                  </a:moveTo>
                  <a:lnTo>
                    <a:pt x="4322064" y="432815"/>
                  </a:lnTo>
                  <a:lnTo>
                    <a:pt x="4322064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53890" y="978154"/>
            <a:ext cx="6819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08500" algn="l"/>
              </a:tabLst>
            </a:pPr>
            <a:r>
              <a:rPr sz="1600" spc="-20" dirty="0">
                <a:latin typeface="Arial Black"/>
                <a:cs typeface="Arial Black"/>
              </a:rPr>
              <a:t>TACTIQUE </a:t>
            </a:r>
            <a:r>
              <a:rPr sz="1600" dirty="0">
                <a:latin typeface="Arial Black"/>
                <a:cs typeface="Arial Black"/>
              </a:rPr>
              <a:t>U10</a:t>
            </a:r>
            <a:r>
              <a:rPr sz="1600" spc="-4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/</a:t>
            </a:r>
            <a:r>
              <a:rPr sz="1600" spc="-40" dirty="0">
                <a:latin typeface="Arial Black"/>
                <a:cs typeface="Arial Black"/>
              </a:rPr>
              <a:t> </a:t>
            </a:r>
            <a:r>
              <a:rPr sz="1600" spc="-25" dirty="0">
                <a:latin typeface="Arial Black"/>
                <a:cs typeface="Arial Black"/>
              </a:rPr>
              <a:t>U11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-20" dirty="0">
                <a:latin typeface="Arial Black"/>
                <a:cs typeface="Arial Black"/>
              </a:rPr>
              <a:t>TACTIQUE </a:t>
            </a:r>
            <a:r>
              <a:rPr sz="1600" dirty="0">
                <a:latin typeface="Arial Black"/>
                <a:cs typeface="Arial Black"/>
              </a:rPr>
              <a:t>U12</a:t>
            </a:r>
            <a:r>
              <a:rPr sz="1600" spc="-4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/</a:t>
            </a:r>
            <a:r>
              <a:rPr sz="1600" spc="-40" dirty="0">
                <a:latin typeface="Arial Black"/>
                <a:cs typeface="Arial Black"/>
              </a:rPr>
              <a:t> </a:t>
            </a:r>
            <a:r>
              <a:rPr sz="1600" spc="-25" dirty="0">
                <a:latin typeface="Arial Black"/>
                <a:cs typeface="Arial Black"/>
              </a:rPr>
              <a:t>U13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4779" y="1412747"/>
            <a:ext cx="3263265" cy="5308600"/>
          </a:xfrm>
          <a:prstGeom prst="rect">
            <a:avLst/>
          </a:prstGeom>
          <a:solidFill>
            <a:srgbClr val="FFFFFF"/>
          </a:solidFill>
          <a:ln w="12192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ts val="1775"/>
              </a:lnSpc>
              <a:spcBef>
                <a:spcPts val="1090"/>
              </a:spcBef>
            </a:pP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Connaître</a:t>
            </a:r>
            <a:r>
              <a:rPr sz="1500" b="1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15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règles</a:t>
            </a:r>
            <a:r>
              <a:rPr sz="15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1500" b="1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75"/>
              </a:lnSpc>
            </a:pPr>
            <a:r>
              <a:rPr sz="1500" b="1" dirty="0">
                <a:latin typeface="Arial"/>
                <a:cs typeface="Arial"/>
              </a:rPr>
              <a:t>Assimiler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règles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base</a:t>
            </a:r>
            <a:r>
              <a:rPr sz="1500" b="1" spc="-20" dirty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onstantia"/>
              <a:cs typeface="Constantia"/>
            </a:endParaRPr>
          </a:p>
          <a:p>
            <a:pPr marL="641350">
              <a:lnSpc>
                <a:spcPct val="100000"/>
              </a:lnSpc>
            </a:pP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Occupation</a:t>
            </a:r>
            <a:r>
              <a:rPr sz="15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15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terrain</a:t>
            </a:r>
            <a:endParaRPr sz="1500">
              <a:latin typeface="Arial"/>
              <a:cs typeface="Arial"/>
            </a:endParaRPr>
          </a:p>
          <a:p>
            <a:pPr marL="993140" indent="-102235">
              <a:lnSpc>
                <a:spcPct val="100000"/>
              </a:lnSpc>
              <a:spcBef>
                <a:spcPts val="360"/>
              </a:spcBef>
              <a:buClr>
                <a:srgbClr val="0AD0D9"/>
              </a:buClr>
              <a:buSzPct val="86666"/>
              <a:buFont typeface="Wingdings 2"/>
              <a:buChar char=""/>
              <a:tabLst>
                <a:tab pos="993775" algn="l"/>
              </a:tabLst>
            </a:pP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largeur</a:t>
            </a:r>
            <a:endParaRPr sz="1500">
              <a:latin typeface="Arial"/>
              <a:cs typeface="Arial"/>
            </a:endParaRPr>
          </a:p>
          <a:p>
            <a:pPr marL="810260" indent="-102235">
              <a:lnSpc>
                <a:spcPct val="100000"/>
              </a:lnSpc>
              <a:spcBef>
                <a:spcPts val="360"/>
              </a:spcBef>
              <a:buClr>
                <a:srgbClr val="0AD0D9"/>
              </a:buClr>
              <a:buSzPct val="86666"/>
              <a:buFont typeface="Wingdings 2"/>
              <a:buChar char=""/>
              <a:tabLst>
                <a:tab pos="810895" algn="l"/>
              </a:tabLst>
            </a:pP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profondeur</a:t>
            </a:r>
            <a:endParaRPr sz="1500">
              <a:latin typeface="Arial"/>
              <a:cs typeface="Arial"/>
            </a:endParaRPr>
          </a:p>
          <a:p>
            <a:pPr marL="238125" indent="-101600">
              <a:lnSpc>
                <a:spcPct val="100000"/>
              </a:lnSpc>
              <a:spcBef>
                <a:spcPts val="360"/>
              </a:spcBef>
              <a:buClr>
                <a:srgbClr val="0AD0D9"/>
              </a:buClr>
              <a:buSzPct val="86666"/>
              <a:buFont typeface="Wingdings 2"/>
              <a:buChar char=""/>
              <a:tabLst>
                <a:tab pos="238760" algn="l"/>
              </a:tabLst>
            </a:pP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phase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offensive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défensive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Wingdings 2"/>
              <a:buChar char=""/>
            </a:pPr>
            <a:endParaRPr sz="1550">
              <a:latin typeface="Arial"/>
              <a:cs typeface="Arial"/>
            </a:endParaRPr>
          </a:p>
          <a:p>
            <a:pPr marL="1275715" marR="292100" indent="-979169">
              <a:lnSpc>
                <a:spcPct val="100000"/>
              </a:lnSpc>
            </a:pP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Acquérir</a:t>
            </a:r>
            <a:r>
              <a:rPr sz="1500" b="1" i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</a:t>
            </a:r>
            <a:r>
              <a:rPr sz="1500" b="1" i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principes</a:t>
            </a:r>
            <a:r>
              <a:rPr sz="1500" b="1" i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500" b="1" i="1" u="sng" spc="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spc="-6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jeu</a:t>
            </a:r>
            <a:r>
              <a:rPr sz="1500" b="1" i="1" spc="-600" dirty="0">
                <a:latin typeface="Arial"/>
                <a:cs typeface="Arial"/>
              </a:rPr>
              <a:t>
</a:t>
            </a:r>
            <a:r>
              <a:rPr sz="1500" b="1" i="1" u="sng" spc="-6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simples</a:t>
            </a:r>
            <a:endParaRPr sz="1500">
              <a:latin typeface="Arial"/>
              <a:cs typeface="Arial"/>
            </a:endParaRPr>
          </a:p>
          <a:p>
            <a:pPr marL="306705" lvl="1" indent="-101600">
              <a:lnSpc>
                <a:spcPct val="100000"/>
              </a:lnSpc>
              <a:spcBef>
                <a:spcPts val="360"/>
              </a:spcBef>
              <a:buClr>
                <a:srgbClr val="0AD0D9"/>
              </a:buClr>
              <a:buSzPct val="86666"/>
              <a:buFont typeface="Wingdings 2"/>
              <a:buChar char=""/>
              <a:tabLst>
                <a:tab pos="307340" algn="l"/>
              </a:tabLst>
            </a:pPr>
            <a:r>
              <a:rPr sz="1500" b="1" dirty="0">
                <a:latin typeface="Arial"/>
                <a:cs typeface="Arial"/>
              </a:rPr>
              <a:t>Mon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équipe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j’attaque</a:t>
            </a:r>
            <a:endParaRPr sz="1500">
              <a:latin typeface="Arial"/>
              <a:cs typeface="Arial"/>
            </a:endParaRPr>
          </a:p>
          <a:p>
            <a:pPr marL="278130" lvl="1" indent="-102235">
              <a:lnSpc>
                <a:spcPct val="100000"/>
              </a:lnSpc>
              <a:spcBef>
                <a:spcPts val="360"/>
              </a:spcBef>
              <a:buClr>
                <a:srgbClr val="0AD0D9"/>
              </a:buClr>
              <a:buSzPct val="86666"/>
              <a:buFont typeface="Wingdings 2"/>
              <a:buChar char=""/>
              <a:tabLst>
                <a:tab pos="278765" algn="l"/>
              </a:tabLst>
            </a:pPr>
            <a:r>
              <a:rPr sz="1500" b="1" dirty="0">
                <a:latin typeface="Arial"/>
                <a:cs typeface="Arial"/>
              </a:rPr>
              <a:t>Recherche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sur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côtés</a:t>
            </a:r>
            <a:endParaRPr sz="1500">
              <a:latin typeface="Arial"/>
              <a:cs typeface="Arial"/>
            </a:endParaRPr>
          </a:p>
          <a:p>
            <a:pPr marL="337185" lvl="2" indent="-101600">
              <a:lnSpc>
                <a:spcPct val="100000"/>
              </a:lnSpc>
              <a:spcBef>
                <a:spcPts val="360"/>
              </a:spcBef>
              <a:buClr>
                <a:srgbClr val="0AD0D9"/>
              </a:buClr>
              <a:buSzPct val="86666"/>
              <a:buFont typeface="Wingdings 2"/>
              <a:buChar char=""/>
              <a:tabLst>
                <a:tab pos="337820" algn="l"/>
              </a:tabLst>
            </a:pPr>
            <a:r>
              <a:rPr sz="1500" b="1" dirty="0">
                <a:latin typeface="Arial"/>
                <a:cs typeface="Arial"/>
              </a:rPr>
              <a:t>Recherche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vers</a:t>
            </a:r>
            <a:r>
              <a:rPr sz="1500" b="1" spc="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l’avant</a:t>
            </a:r>
            <a:endParaRPr sz="1500">
              <a:latin typeface="Arial"/>
              <a:cs typeface="Arial"/>
            </a:endParaRPr>
          </a:p>
          <a:p>
            <a:pPr marL="956310" lvl="3" indent="-101600">
              <a:lnSpc>
                <a:spcPct val="100000"/>
              </a:lnSpc>
              <a:spcBef>
                <a:spcPts val="360"/>
              </a:spcBef>
              <a:buClr>
                <a:srgbClr val="0AD0D9"/>
              </a:buClr>
              <a:buSzPct val="86666"/>
              <a:buFont typeface="Wingdings 2"/>
              <a:buChar char=""/>
              <a:tabLst>
                <a:tab pos="956944" algn="l"/>
              </a:tabLst>
            </a:pPr>
            <a:r>
              <a:rPr sz="1500" b="1" dirty="0">
                <a:latin typeface="Arial"/>
                <a:cs typeface="Arial"/>
              </a:rPr>
              <a:t>Jouer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ensemble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37160" marR="132080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Préparer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joueurs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2ème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465" dirty="0">
                <a:latin typeface="Arial"/>
                <a:cs typeface="Arial"/>
              </a:rPr>
              <a:t>année
aux</a:t>
            </a:r>
            <a:r>
              <a:rPr sz="1500" b="1" dirty="0">
                <a:latin typeface="Arial"/>
                <a:cs typeface="Arial"/>
              </a:rPr>
              <a:t> exigences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Football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à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7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4779" y="908303"/>
            <a:ext cx="3263265" cy="433070"/>
          </a:xfrm>
          <a:prstGeom prst="rect">
            <a:avLst/>
          </a:prstGeom>
          <a:solidFill>
            <a:srgbClr val="FFFFFF"/>
          </a:solidFill>
          <a:ln w="12192">
            <a:solidFill>
              <a:srgbClr val="2E528F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617220">
              <a:lnSpc>
                <a:spcPct val="100000"/>
              </a:lnSpc>
              <a:spcBef>
                <a:spcPts val="645"/>
              </a:spcBef>
            </a:pPr>
            <a:r>
              <a:rPr sz="1600" spc="-20" dirty="0">
                <a:latin typeface="Arial Black"/>
                <a:cs typeface="Arial Black"/>
              </a:rPr>
              <a:t>TACTIQUE</a:t>
            </a:r>
            <a:r>
              <a:rPr sz="1600" spc="-1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U8</a:t>
            </a:r>
            <a:r>
              <a:rPr sz="1600" spc="-3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/</a:t>
            </a:r>
            <a:r>
              <a:rPr sz="1600" spc="-40" dirty="0">
                <a:latin typeface="Arial Black"/>
                <a:cs typeface="Arial Black"/>
              </a:rPr>
              <a:t> </a:t>
            </a:r>
            <a:r>
              <a:rPr sz="1600" spc="-25" dirty="0">
                <a:latin typeface="Arial Black"/>
                <a:cs typeface="Arial Black"/>
              </a:rPr>
              <a:t>U9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146035" y="868680"/>
            <a:ext cx="1548765" cy="556260"/>
            <a:chOff x="7146035" y="868680"/>
            <a:chExt cx="1548765" cy="556260"/>
          </a:xfrm>
        </p:grpSpPr>
        <p:sp>
          <p:nvSpPr>
            <p:cNvPr id="20" name="object 20"/>
            <p:cNvSpPr/>
            <p:nvPr/>
          </p:nvSpPr>
          <p:spPr>
            <a:xfrm>
              <a:off x="7152131" y="874776"/>
              <a:ext cx="1536700" cy="544195"/>
            </a:xfrm>
            <a:custGeom>
              <a:avLst/>
              <a:gdLst/>
              <a:ahLst/>
              <a:cxnLst/>
              <a:rect l="l" t="t" r="r" b="b"/>
              <a:pathLst>
                <a:path w="1536700" h="544194">
                  <a:moveTo>
                    <a:pt x="1264158" y="0"/>
                  </a:moveTo>
                  <a:lnTo>
                    <a:pt x="1264158" y="136016"/>
                  </a:lnTo>
                  <a:lnTo>
                    <a:pt x="0" y="136016"/>
                  </a:lnTo>
                  <a:lnTo>
                    <a:pt x="0" y="408050"/>
                  </a:lnTo>
                  <a:lnTo>
                    <a:pt x="1264158" y="408050"/>
                  </a:lnTo>
                  <a:lnTo>
                    <a:pt x="1264158" y="544068"/>
                  </a:lnTo>
                  <a:lnTo>
                    <a:pt x="1536192" y="272034"/>
                  </a:lnTo>
                  <a:lnTo>
                    <a:pt x="1264158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52131" y="874776"/>
              <a:ext cx="1536700" cy="544195"/>
            </a:xfrm>
            <a:custGeom>
              <a:avLst/>
              <a:gdLst/>
              <a:ahLst/>
              <a:cxnLst/>
              <a:rect l="l" t="t" r="r" b="b"/>
              <a:pathLst>
                <a:path w="1536700" h="544194">
                  <a:moveTo>
                    <a:pt x="0" y="136016"/>
                  </a:moveTo>
                  <a:lnTo>
                    <a:pt x="1264158" y="136016"/>
                  </a:lnTo>
                  <a:lnTo>
                    <a:pt x="1264158" y="0"/>
                  </a:lnTo>
                  <a:lnTo>
                    <a:pt x="1536192" y="272034"/>
                  </a:lnTo>
                  <a:lnTo>
                    <a:pt x="1264158" y="544068"/>
                  </a:lnTo>
                  <a:lnTo>
                    <a:pt x="1264158" y="408050"/>
                  </a:lnTo>
                  <a:lnTo>
                    <a:pt x="0" y="408050"/>
                  </a:lnTo>
                  <a:lnTo>
                    <a:pt x="0" y="13601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428103" y="1008125"/>
            <a:ext cx="848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PERFEC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816333" y="6556349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25" dirty="0"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065" y="406145"/>
            <a:ext cx="11901170" cy="399415"/>
          </a:xfrm>
          <a:prstGeom prst="rect">
            <a:avLst/>
          </a:prstGeom>
          <a:solidFill>
            <a:srgbClr val="800000"/>
          </a:solidFill>
          <a:ln w="38100">
            <a:solidFill>
              <a:srgbClr val="4471C4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89965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PROGRAMME</a:t>
            </a:r>
            <a:r>
              <a:rPr sz="20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r>
              <a:rPr sz="20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évolution</a:t>
            </a:r>
            <a:r>
              <a:rPr sz="20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travail</a:t>
            </a:r>
            <a:r>
              <a:rPr sz="2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20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dominante</a:t>
            </a:r>
            <a:r>
              <a:rPr sz="2000" spc="-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Arial Black"/>
                <a:cs typeface="Arial Black"/>
              </a:rPr>
              <a:t>physique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81755" y="1392936"/>
            <a:ext cx="4261485" cy="5347970"/>
            <a:chOff x="3381755" y="1392936"/>
            <a:chExt cx="4261485" cy="5347970"/>
          </a:xfrm>
        </p:grpSpPr>
        <p:sp>
          <p:nvSpPr>
            <p:cNvPr id="4" name="object 4"/>
            <p:cNvSpPr/>
            <p:nvPr/>
          </p:nvSpPr>
          <p:spPr>
            <a:xfrm>
              <a:off x="3400805" y="1411986"/>
              <a:ext cx="4223385" cy="5309870"/>
            </a:xfrm>
            <a:custGeom>
              <a:avLst/>
              <a:gdLst/>
              <a:ahLst/>
              <a:cxnLst/>
              <a:rect l="l" t="t" r="r" b="b"/>
              <a:pathLst>
                <a:path w="4223384" h="5309870">
                  <a:moveTo>
                    <a:pt x="4223004" y="0"/>
                  </a:moveTo>
                  <a:lnTo>
                    <a:pt x="0" y="0"/>
                  </a:lnTo>
                  <a:lnTo>
                    <a:pt x="0" y="5309616"/>
                  </a:lnTo>
                  <a:lnTo>
                    <a:pt x="4223004" y="5309616"/>
                  </a:lnTo>
                  <a:lnTo>
                    <a:pt x="4223004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00805" y="1411986"/>
              <a:ext cx="4223385" cy="5309870"/>
            </a:xfrm>
            <a:custGeom>
              <a:avLst/>
              <a:gdLst/>
              <a:ahLst/>
              <a:cxnLst/>
              <a:rect l="l" t="t" r="r" b="b"/>
              <a:pathLst>
                <a:path w="4223384" h="5309870">
                  <a:moveTo>
                    <a:pt x="0" y="5309616"/>
                  </a:moveTo>
                  <a:lnTo>
                    <a:pt x="4223004" y="5309616"/>
                  </a:lnTo>
                  <a:lnTo>
                    <a:pt x="4223004" y="0"/>
                  </a:lnTo>
                  <a:lnTo>
                    <a:pt x="0" y="0"/>
                  </a:lnTo>
                  <a:lnTo>
                    <a:pt x="0" y="5309616"/>
                  </a:lnTo>
                  <a:close/>
                </a:path>
              </a:pathLst>
            </a:custGeom>
            <a:ln w="38100">
              <a:solidFill>
                <a:srgbClr val="030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79672" y="1594231"/>
            <a:ext cx="402717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Coordination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sz="1400" b="1" dirty="0">
                <a:latin typeface="Arial"/>
                <a:cs typeface="Arial"/>
              </a:rPr>
              <a:t>Maîtrise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déplacements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(avant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arrière)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sz="1400" b="1" spc="-10" dirty="0">
                <a:latin typeface="Arial"/>
                <a:cs typeface="Arial"/>
              </a:rPr>
              <a:t>Latéralisation.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sz="1400" b="1" spc="-10" dirty="0">
                <a:latin typeface="Arial"/>
                <a:cs typeface="Arial"/>
              </a:rPr>
              <a:t>Dissociation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membres</a:t>
            </a:r>
            <a:r>
              <a:rPr sz="1400" b="1" spc="3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infér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supérieurs</a:t>
            </a:r>
            <a:endParaRPr sz="1400">
              <a:latin typeface="Arial"/>
              <a:cs typeface="Arial"/>
            </a:endParaRPr>
          </a:p>
          <a:p>
            <a:pPr marL="113030" indent="-100965">
              <a:lnSpc>
                <a:spcPct val="100000"/>
              </a:lnSpc>
              <a:buChar char="-"/>
              <a:tabLst>
                <a:tab pos="113664" algn="l"/>
              </a:tabLst>
            </a:pPr>
            <a:r>
              <a:rPr sz="1400" b="1" spc="-10" dirty="0">
                <a:latin typeface="Arial"/>
                <a:cs typeface="Arial"/>
              </a:rPr>
              <a:t>Agilité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sz="1400" b="1" spc="-10" dirty="0">
                <a:latin typeface="Arial"/>
                <a:cs typeface="Arial"/>
              </a:rPr>
              <a:t>Équilibre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sz="1400" b="1" dirty="0">
                <a:latin typeface="Arial"/>
                <a:cs typeface="Arial"/>
              </a:rPr>
              <a:t>Orientation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l’espace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9672" y="3301745"/>
            <a:ext cx="2823845" cy="4483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Endurance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capacité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travers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exercices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jeux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9672" y="3941826"/>
            <a:ext cx="108648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Vitesse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3825" indent="-1117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4460" algn="l"/>
              </a:tabLst>
            </a:pP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réaction</a:t>
            </a:r>
            <a:endParaRPr sz="1400">
              <a:latin typeface="Arial"/>
              <a:cs typeface="Arial"/>
            </a:endParaRPr>
          </a:p>
          <a:p>
            <a:pPr marL="123825" indent="-111760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spc="-10" dirty="0">
                <a:latin typeface="Arial"/>
                <a:cs typeface="Arial"/>
              </a:rPr>
              <a:t>vivacité</a:t>
            </a:r>
            <a:endParaRPr sz="1400">
              <a:latin typeface="Arial"/>
              <a:cs typeface="Arial"/>
            </a:endParaRPr>
          </a:p>
          <a:p>
            <a:pPr marL="123825" indent="-111760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course</a:t>
            </a:r>
            <a:endParaRPr sz="1400">
              <a:latin typeface="Arial"/>
              <a:cs typeface="Arial"/>
            </a:endParaRPr>
          </a:p>
          <a:p>
            <a:pPr marL="123825" indent="-111760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gestuelle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9672" y="5222240"/>
            <a:ext cx="39376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Souplesse</a:t>
            </a:r>
            <a:r>
              <a:rPr sz="1400" b="1" u="sng" spc="-8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5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8110" algn="l"/>
              </a:tabLst>
            </a:pP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A</a:t>
            </a:r>
            <a:r>
              <a:rPr sz="1400" b="1" u="sng" spc="-7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travers</a:t>
            </a:r>
            <a:r>
              <a:rPr sz="1400" b="1" u="sng" spc="-2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des</a:t>
            </a:r>
            <a:r>
              <a:rPr sz="1400" b="1" u="sng" spc="-2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exercices</a:t>
            </a:r>
            <a:r>
              <a:rPr sz="1400" b="1" u="sng" spc="-4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d’étirements</a:t>
            </a:r>
            <a:r>
              <a:rPr sz="1400" b="1" u="sng" spc="-4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45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(chaque</a:t>
            </a:r>
            <a:r>
              <a:rPr sz="1400" b="1" spc="-450" dirty="0">
                <a:solidFill>
                  <a:srgbClr val="0303C3"/>
                </a:solidFill>
                <a:latin typeface="Arial"/>
                <a:cs typeface="Arial"/>
              </a:rPr>
              <a:t>
</a:t>
            </a:r>
            <a:r>
              <a:rPr sz="1400" b="1" u="sng" spc="-45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séance)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9672" y="6075984"/>
            <a:ext cx="34855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Mise</a:t>
            </a:r>
            <a:r>
              <a:rPr sz="1400" b="1" u="sng" spc="-5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en</a:t>
            </a:r>
            <a:r>
              <a:rPr sz="1400" b="1" u="sng" spc="-3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place</a:t>
            </a:r>
            <a:r>
              <a:rPr sz="1400" b="1" u="sng" spc="-4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de</a:t>
            </a:r>
            <a:r>
              <a:rPr sz="1400" b="1" u="sng" spc="-1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tests</a:t>
            </a:r>
            <a:r>
              <a:rPr sz="1400" b="1" u="sng" spc="-3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de</a:t>
            </a:r>
            <a:r>
              <a:rPr sz="1400" b="1" u="sng" spc="-1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vitesse</a:t>
            </a:r>
            <a:endParaRPr sz="1400">
              <a:latin typeface="Arial"/>
              <a:cs typeface="Arial"/>
            </a:endParaRPr>
          </a:p>
          <a:p>
            <a:pPr marL="75565" indent="-63500">
              <a:lnSpc>
                <a:spcPct val="100000"/>
              </a:lnSpc>
              <a:buSzPct val="92857"/>
              <a:buFont typeface="Arial"/>
              <a:buChar char="•"/>
              <a:tabLst>
                <a:tab pos="76200" algn="l"/>
              </a:tabLst>
            </a:pPr>
            <a:r>
              <a:rPr sz="1400" b="1" u="sng" spc="-2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10</a:t>
            </a:r>
            <a:r>
              <a:rPr sz="1400" b="1" u="sng" spc="-2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m,</a:t>
            </a:r>
            <a:r>
              <a:rPr sz="1400" b="1" u="sng" spc="-3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20m,</a:t>
            </a:r>
            <a:r>
              <a:rPr sz="1400" b="1" u="sng" spc="-2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navette</a:t>
            </a:r>
            <a:r>
              <a:rPr sz="1400" b="1" u="sng" spc="-3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en</a:t>
            </a:r>
            <a:r>
              <a:rPr sz="1400" b="1" u="sng" spc="-3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octobre</a:t>
            </a:r>
            <a:r>
              <a:rPr sz="1400" b="1" u="sng" spc="-4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et</a:t>
            </a:r>
            <a:r>
              <a:rPr sz="1400" b="1" u="sng" spc="-3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en</a:t>
            </a:r>
            <a:r>
              <a:rPr sz="1400" b="1" u="sng" spc="-2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mai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06826" y="901953"/>
            <a:ext cx="4236085" cy="372745"/>
            <a:chOff x="3306826" y="901953"/>
            <a:chExt cx="4236085" cy="372745"/>
          </a:xfrm>
        </p:grpSpPr>
        <p:sp>
          <p:nvSpPr>
            <p:cNvPr id="12" name="object 12"/>
            <p:cNvSpPr/>
            <p:nvPr/>
          </p:nvSpPr>
          <p:spPr>
            <a:xfrm>
              <a:off x="3313176" y="908303"/>
              <a:ext cx="4223385" cy="360045"/>
            </a:xfrm>
            <a:custGeom>
              <a:avLst/>
              <a:gdLst/>
              <a:ahLst/>
              <a:cxnLst/>
              <a:rect l="l" t="t" r="r" b="b"/>
              <a:pathLst>
                <a:path w="4223384" h="360044">
                  <a:moveTo>
                    <a:pt x="4223004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4223004" y="359663"/>
                  </a:lnTo>
                  <a:lnTo>
                    <a:pt x="4223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13176" y="908303"/>
              <a:ext cx="4223385" cy="360045"/>
            </a:xfrm>
            <a:custGeom>
              <a:avLst/>
              <a:gdLst/>
              <a:ahLst/>
              <a:cxnLst/>
              <a:rect l="l" t="t" r="r" b="b"/>
              <a:pathLst>
                <a:path w="4223384" h="360044">
                  <a:moveTo>
                    <a:pt x="0" y="359663"/>
                  </a:moveTo>
                  <a:lnTo>
                    <a:pt x="4223004" y="359663"/>
                  </a:lnTo>
                  <a:lnTo>
                    <a:pt x="4223004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12202" y="1401317"/>
            <a:ext cx="4320540" cy="5308600"/>
          </a:xfrm>
          <a:prstGeom prst="rect">
            <a:avLst/>
          </a:prstGeom>
          <a:solidFill>
            <a:srgbClr val="CCEBFF"/>
          </a:solidFill>
          <a:ln w="38100">
            <a:solidFill>
              <a:srgbClr val="0303C3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690"/>
              </a:spcBef>
            </a:pPr>
            <a:r>
              <a:rPr sz="14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Coordination</a:t>
            </a:r>
            <a:endParaRPr sz="1400">
              <a:latin typeface="Arial"/>
              <a:cs typeface="Arial"/>
            </a:endParaRPr>
          </a:p>
          <a:p>
            <a:pPr marL="200025" indent="-108585">
              <a:lnSpc>
                <a:spcPct val="100000"/>
              </a:lnSpc>
              <a:buChar char="-"/>
              <a:tabLst>
                <a:tab pos="200660" algn="l"/>
              </a:tabLst>
            </a:pPr>
            <a:r>
              <a:rPr sz="1400" b="1" dirty="0">
                <a:latin typeface="Arial"/>
                <a:cs typeface="Arial"/>
              </a:rPr>
              <a:t>Maîtrise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déplacements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(avant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arrière)</a:t>
            </a:r>
            <a:endParaRPr sz="1400">
              <a:latin typeface="Arial"/>
              <a:cs typeface="Arial"/>
            </a:endParaRPr>
          </a:p>
          <a:p>
            <a:pPr marL="200025" indent="-108585">
              <a:lnSpc>
                <a:spcPct val="100000"/>
              </a:lnSpc>
              <a:buChar char="-"/>
              <a:tabLst>
                <a:tab pos="200660" algn="l"/>
              </a:tabLst>
            </a:pPr>
            <a:r>
              <a:rPr sz="1400" b="1" spc="-10" dirty="0">
                <a:latin typeface="Arial"/>
                <a:cs typeface="Arial"/>
              </a:rPr>
              <a:t>Latéralisation.</a:t>
            </a:r>
            <a:endParaRPr sz="1400">
              <a:latin typeface="Arial"/>
              <a:cs typeface="Arial"/>
            </a:endParaRPr>
          </a:p>
          <a:p>
            <a:pPr marL="92075" marR="753745">
              <a:lnSpc>
                <a:spcPct val="100000"/>
              </a:lnSpc>
              <a:buChar char="-"/>
              <a:tabLst>
                <a:tab pos="200660" algn="l"/>
              </a:tabLst>
            </a:pPr>
            <a:r>
              <a:rPr sz="1400" b="1" spc="-10" dirty="0">
                <a:latin typeface="Arial"/>
                <a:cs typeface="Arial"/>
              </a:rPr>
              <a:t>Dissociation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membres</a:t>
            </a:r>
            <a:r>
              <a:rPr sz="1400" b="1" spc="38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inférieurs </a:t>
            </a:r>
            <a:r>
              <a:rPr sz="1400" b="1" spc="-665" dirty="0">
                <a:latin typeface="Arial"/>
                <a:cs typeface="Arial"/>
              </a:rPr>
              <a:t>et
s</a:t>
            </a:r>
            <a:r>
              <a:rPr sz="1400" b="1" spc="-670" dirty="0">
                <a:latin typeface="Arial"/>
                <a:cs typeface="Arial"/>
              </a:rPr>
              <a:t>up</a:t>
            </a:r>
            <a:r>
              <a:rPr sz="1400" b="1" spc="-665" dirty="0">
                <a:latin typeface="Arial"/>
                <a:cs typeface="Arial"/>
              </a:rPr>
              <a:t>é</a:t>
            </a:r>
            <a:r>
              <a:rPr sz="1400" b="1" spc="-660" dirty="0">
                <a:latin typeface="Arial"/>
                <a:cs typeface="Arial"/>
              </a:rPr>
              <a:t>ri</a:t>
            </a:r>
            <a:r>
              <a:rPr sz="1400" b="1" spc="-665" dirty="0">
                <a:latin typeface="Arial"/>
                <a:cs typeface="Arial"/>
              </a:rPr>
              <a:t>e</a:t>
            </a:r>
            <a:r>
              <a:rPr sz="1400" b="1" spc="-670" dirty="0">
                <a:latin typeface="Arial"/>
                <a:cs typeface="Arial"/>
              </a:rPr>
              <a:t>u</a:t>
            </a:r>
            <a:r>
              <a:rPr sz="1400" b="1" spc="-660" dirty="0">
                <a:latin typeface="Arial"/>
                <a:cs typeface="Arial"/>
              </a:rPr>
              <a:t>rs</a:t>
            </a:r>
            <a:endParaRPr sz="1400">
              <a:latin typeface="Arial"/>
              <a:cs typeface="Arial"/>
            </a:endParaRPr>
          </a:p>
          <a:p>
            <a:pPr marL="192405" indent="-100965">
              <a:lnSpc>
                <a:spcPct val="100000"/>
              </a:lnSpc>
              <a:buChar char="-"/>
              <a:tabLst>
                <a:tab pos="193040" algn="l"/>
              </a:tabLst>
            </a:pPr>
            <a:r>
              <a:rPr sz="1400" b="1" spc="-10" dirty="0">
                <a:latin typeface="Arial"/>
                <a:cs typeface="Arial"/>
              </a:rPr>
              <a:t>Agilité</a:t>
            </a:r>
            <a:endParaRPr sz="1400">
              <a:latin typeface="Arial"/>
              <a:cs typeface="Arial"/>
            </a:endParaRPr>
          </a:p>
          <a:p>
            <a:pPr marL="200025" indent="-108585">
              <a:lnSpc>
                <a:spcPct val="100000"/>
              </a:lnSpc>
              <a:buChar char="-"/>
              <a:tabLst>
                <a:tab pos="200660" algn="l"/>
              </a:tabLst>
            </a:pPr>
            <a:r>
              <a:rPr sz="1400" b="1" spc="-10" dirty="0">
                <a:latin typeface="Arial"/>
                <a:cs typeface="Arial"/>
              </a:rPr>
              <a:t>Équilibre</a:t>
            </a:r>
            <a:endParaRPr sz="1400">
              <a:latin typeface="Arial"/>
              <a:cs typeface="Arial"/>
            </a:endParaRPr>
          </a:p>
          <a:p>
            <a:pPr marL="200025" indent="-108585">
              <a:lnSpc>
                <a:spcPct val="100000"/>
              </a:lnSpc>
              <a:buChar char="-"/>
              <a:tabLst>
                <a:tab pos="200660" algn="l"/>
              </a:tabLst>
            </a:pPr>
            <a:r>
              <a:rPr sz="1400" b="1" dirty="0">
                <a:latin typeface="Arial"/>
                <a:cs typeface="Arial"/>
              </a:rPr>
              <a:t>Orientation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l’espace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92075">
              <a:lnSpc>
                <a:spcPts val="1660"/>
              </a:lnSpc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Endurance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capacité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ts val="1660"/>
              </a:lnSpc>
            </a:pPr>
            <a:r>
              <a:rPr sz="1400" b="1" dirty="0">
                <a:latin typeface="Arial"/>
                <a:cs typeface="Arial"/>
              </a:rPr>
              <a:t>(à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travers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exercices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jeux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0" dirty="0">
                <a:latin typeface="Constantia"/>
                <a:cs typeface="Constantia"/>
              </a:rPr>
              <a:t>)</a:t>
            </a:r>
            <a:endParaRPr sz="1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Constantia"/>
              <a:cs typeface="Constantia"/>
            </a:endParaRPr>
          </a:p>
          <a:p>
            <a:pPr marL="92075">
              <a:lnSpc>
                <a:spcPct val="100000"/>
              </a:lnSpc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Vitesse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203200" indent="-111760">
              <a:lnSpc>
                <a:spcPct val="100000"/>
              </a:lnSpc>
              <a:buFont typeface="Arial"/>
              <a:buChar char="•"/>
              <a:tabLst>
                <a:tab pos="203835" algn="l"/>
              </a:tabLst>
            </a:pP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réaction</a:t>
            </a:r>
            <a:endParaRPr sz="1400">
              <a:latin typeface="Arial"/>
              <a:cs typeface="Arial"/>
            </a:endParaRPr>
          </a:p>
          <a:p>
            <a:pPr marL="203200" indent="-111760">
              <a:lnSpc>
                <a:spcPct val="100000"/>
              </a:lnSpc>
              <a:buFont typeface="Arial"/>
              <a:buChar char="•"/>
              <a:tabLst>
                <a:tab pos="203835" algn="l"/>
              </a:tabLst>
            </a:pPr>
            <a:r>
              <a:rPr sz="1400" b="1" spc="-10" dirty="0">
                <a:latin typeface="Arial"/>
                <a:cs typeface="Arial"/>
              </a:rPr>
              <a:t>vivacité</a:t>
            </a:r>
            <a:endParaRPr sz="1400">
              <a:latin typeface="Arial"/>
              <a:cs typeface="Arial"/>
            </a:endParaRPr>
          </a:p>
          <a:p>
            <a:pPr marL="203200" indent="-1117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3835" algn="l"/>
              </a:tabLst>
            </a:pP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course</a:t>
            </a:r>
            <a:endParaRPr sz="1400">
              <a:latin typeface="Arial"/>
              <a:cs typeface="Arial"/>
            </a:endParaRPr>
          </a:p>
          <a:p>
            <a:pPr marL="203200" indent="-111760">
              <a:lnSpc>
                <a:spcPct val="100000"/>
              </a:lnSpc>
              <a:buFont typeface="Arial"/>
              <a:buChar char="•"/>
              <a:tabLst>
                <a:tab pos="203835" algn="l"/>
              </a:tabLst>
            </a:pPr>
            <a:r>
              <a:rPr sz="1400" b="1" spc="-10" dirty="0">
                <a:latin typeface="Arial"/>
                <a:cs typeface="Arial"/>
              </a:rPr>
              <a:t>gestuelle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Souplesse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92075" marR="307975">
              <a:lnSpc>
                <a:spcPct val="100000"/>
              </a:lnSpc>
              <a:buFont typeface="Arial"/>
              <a:buChar char="•"/>
              <a:tabLst>
                <a:tab pos="197485" algn="l"/>
              </a:tabLst>
            </a:pP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travers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exercices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d’étirements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450" dirty="0">
                <a:latin typeface="Arial"/>
                <a:cs typeface="Arial"/>
              </a:rPr>
              <a:t>(chaque
séance)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Mise</a:t>
            </a:r>
            <a:r>
              <a:rPr sz="14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place</a:t>
            </a: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tests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vitesse</a:t>
            </a:r>
            <a:endParaRPr sz="1400">
              <a:latin typeface="Arial"/>
              <a:cs typeface="Arial"/>
            </a:endParaRPr>
          </a:p>
          <a:p>
            <a:pPr marL="203200" indent="-111760">
              <a:lnSpc>
                <a:spcPct val="100000"/>
              </a:lnSpc>
              <a:buFont typeface="Arial"/>
              <a:buChar char="•"/>
              <a:tabLst>
                <a:tab pos="203835" algn="l"/>
              </a:tabLst>
            </a:pPr>
            <a:r>
              <a:rPr sz="1400" b="1" dirty="0">
                <a:latin typeface="Arial"/>
                <a:cs typeface="Arial"/>
              </a:rPr>
              <a:t>10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m,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20m,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navette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octobre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25" dirty="0">
                <a:latin typeface="Arial"/>
                <a:cs typeface="Arial"/>
              </a:rPr>
              <a:t> mai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21854" y="901953"/>
            <a:ext cx="4331970" cy="372745"/>
            <a:chOff x="7721854" y="901953"/>
            <a:chExt cx="4331970" cy="372745"/>
          </a:xfrm>
        </p:grpSpPr>
        <p:sp>
          <p:nvSpPr>
            <p:cNvPr id="16" name="object 16"/>
            <p:cNvSpPr/>
            <p:nvPr/>
          </p:nvSpPr>
          <p:spPr>
            <a:xfrm>
              <a:off x="7728204" y="908303"/>
              <a:ext cx="4319270" cy="360045"/>
            </a:xfrm>
            <a:custGeom>
              <a:avLst/>
              <a:gdLst/>
              <a:ahLst/>
              <a:cxnLst/>
              <a:rect l="l" t="t" r="r" b="b"/>
              <a:pathLst>
                <a:path w="4319270" h="360044">
                  <a:moveTo>
                    <a:pt x="4319015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4319015" y="359663"/>
                  </a:lnTo>
                  <a:lnTo>
                    <a:pt x="4319015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28204" y="908303"/>
              <a:ext cx="4319270" cy="360045"/>
            </a:xfrm>
            <a:custGeom>
              <a:avLst/>
              <a:gdLst/>
              <a:ahLst/>
              <a:cxnLst/>
              <a:rect l="l" t="t" r="r" b="b"/>
              <a:pathLst>
                <a:path w="4319270" h="360044">
                  <a:moveTo>
                    <a:pt x="0" y="359663"/>
                  </a:moveTo>
                  <a:lnTo>
                    <a:pt x="4319015" y="359663"/>
                  </a:lnTo>
                  <a:lnTo>
                    <a:pt x="4319015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09465" y="924814"/>
            <a:ext cx="747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7115" algn="l"/>
              </a:tabLst>
            </a:pPr>
            <a:r>
              <a:rPr sz="1800" dirty="0">
                <a:latin typeface="Arial Black"/>
                <a:cs typeface="Arial Black"/>
              </a:rPr>
              <a:t>PHYSIQUE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U10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/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U11</a:t>
            </a:r>
            <a:r>
              <a:rPr sz="1800" dirty="0">
                <a:latin typeface="Arial Black"/>
                <a:cs typeface="Arial Black"/>
              </a:rPr>
              <a:t>	PHYSIQUE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U12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/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U13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0207" y="1388363"/>
            <a:ext cx="3205480" cy="5346700"/>
            <a:chOff x="140207" y="1388363"/>
            <a:chExt cx="3205480" cy="5346700"/>
          </a:xfrm>
        </p:grpSpPr>
        <p:sp>
          <p:nvSpPr>
            <p:cNvPr id="20" name="object 20"/>
            <p:cNvSpPr/>
            <p:nvPr/>
          </p:nvSpPr>
          <p:spPr>
            <a:xfrm>
              <a:off x="159257" y="1407413"/>
              <a:ext cx="3167380" cy="5308600"/>
            </a:xfrm>
            <a:custGeom>
              <a:avLst/>
              <a:gdLst/>
              <a:ahLst/>
              <a:cxnLst/>
              <a:rect l="l" t="t" r="r" b="b"/>
              <a:pathLst>
                <a:path w="3167379" h="5308600">
                  <a:moveTo>
                    <a:pt x="3166872" y="0"/>
                  </a:moveTo>
                  <a:lnTo>
                    <a:pt x="0" y="0"/>
                  </a:lnTo>
                  <a:lnTo>
                    <a:pt x="0" y="5308092"/>
                  </a:lnTo>
                  <a:lnTo>
                    <a:pt x="3166872" y="5308092"/>
                  </a:lnTo>
                  <a:lnTo>
                    <a:pt x="3166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9257" y="1407413"/>
              <a:ext cx="3167380" cy="5308600"/>
            </a:xfrm>
            <a:custGeom>
              <a:avLst/>
              <a:gdLst/>
              <a:ahLst/>
              <a:cxnLst/>
              <a:rect l="l" t="t" r="r" b="b"/>
              <a:pathLst>
                <a:path w="3167379" h="5308600">
                  <a:moveTo>
                    <a:pt x="0" y="5308092"/>
                  </a:moveTo>
                  <a:lnTo>
                    <a:pt x="3166872" y="5308092"/>
                  </a:lnTo>
                  <a:lnTo>
                    <a:pt x="3166872" y="0"/>
                  </a:lnTo>
                  <a:lnTo>
                    <a:pt x="0" y="0"/>
                  </a:lnTo>
                  <a:lnTo>
                    <a:pt x="0" y="5308092"/>
                  </a:lnTo>
                  <a:close/>
                </a:path>
              </a:pathLst>
            </a:custGeom>
            <a:ln w="38100">
              <a:solidFill>
                <a:srgbClr val="030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37540" y="1908810"/>
            <a:ext cx="1132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Coordination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7540" y="2335783"/>
            <a:ext cx="29127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2857"/>
              <a:buFont typeface="Arial"/>
              <a:buChar char="•"/>
              <a:tabLst>
                <a:tab pos="76200" algn="l"/>
              </a:tabLst>
            </a:pPr>
            <a:r>
              <a:rPr sz="1400" b="1" dirty="0">
                <a:latin typeface="Arial"/>
                <a:cs typeface="Arial"/>
              </a:rPr>
              <a:t>Maîtrise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10" dirty="0">
                <a:latin typeface="Arial"/>
                <a:cs typeface="Arial"/>
              </a:rPr>
              <a:t> déplacements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305" dirty="0">
                <a:latin typeface="Arial"/>
                <a:cs typeface="Arial"/>
              </a:rPr>
              <a:t>(avant
et</a:t>
            </a:r>
            <a:r>
              <a:rPr sz="1400" b="1" spc="-10" dirty="0">
                <a:latin typeface="Arial"/>
                <a:cs typeface="Arial"/>
              </a:rPr>
              <a:t> arrière)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7540" y="2975863"/>
            <a:ext cx="1292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5"/>
              </a:spcBef>
              <a:buSzPct val="92857"/>
              <a:buFont typeface="Arial"/>
              <a:buChar char="•"/>
              <a:tabLst>
                <a:tab pos="76200" algn="l"/>
              </a:tabLst>
            </a:pPr>
            <a:r>
              <a:rPr sz="1400" b="1" spc="-10" dirty="0">
                <a:latin typeface="Arial"/>
                <a:cs typeface="Arial"/>
              </a:rPr>
              <a:t>Latéralisation.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7540" y="3402279"/>
            <a:ext cx="23361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5"/>
              </a:spcBef>
              <a:buSzPct val="92857"/>
              <a:buFont typeface="Arial"/>
              <a:buChar char="•"/>
              <a:tabLst>
                <a:tab pos="76200" algn="l"/>
              </a:tabLst>
            </a:pPr>
            <a:r>
              <a:rPr sz="1400" b="1" spc="-10" dirty="0">
                <a:latin typeface="Arial"/>
                <a:cs typeface="Arial"/>
              </a:rPr>
              <a:t>Dissociation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membres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inférieurs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supérieurs.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7540" y="4042917"/>
            <a:ext cx="628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76200" algn="l"/>
              </a:tabLst>
            </a:pPr>
            <a:r>
              <a:rPr sz="1400" b="1" spc="-10" dirty="0">
                <a:latin typeface="Arial"/>
                <a:cs typeface="Arial"/>
              </a:rPr>
              <a:t>Agilité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7540" y="4469638"/>
            <a:ext cx="85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76200" algn="l"/>
              </a:tabLst>
            </a:pPr>
            <a:r>
              <a:rPr sz="1400" b="1" spc="-10" dirty="0">
                <a:latin typeface="Arial"/>
                <a:cs typeface="Arial"/>
              </a:rPr>
              <a:t>Équilibre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7540" y="4896053"/>
            <a:ext cx="22479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5"/>
              </a:spcBef>
              <a:buSzPct val="92857"/>
              <a:buFont typeface="Arial"/>
              <a:buChar char="•"/>
              <a:tabLst>
                <a:tab pos="76200" algn="l"/>
              </a:tabLst>
            </a:pPr>
            <a:r>
              <a:rPr sz="1400" b="1" dirty="0">
                <a:latin typeface="Arial"/>
                <a:cs typeface="Arial"/>
              </a:rPr>
              <a:t>Orientation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l’espace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7540" y="5323459"/>
            <a:ext cx="29622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76200" algn="l"/>
              </a:tabLst>
            </a:pPr>
            <a:r>
              <a:rPr sz="1400" b="1" dirty="0">
                <a:latin typeface="Arial"/>
                <a:cs typeface="Arial"/>
              </a:rPr>
              <a:t>Endurance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capacité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uniquement </a:t>
            </a:r>
            <a:r>
              <a:rPr sz="1400" b="1" spc="-670" dirty="0">
                <a:latin typeface="Arial"/>
                <a:cs typeface="Arial"/>
              </a:rPr>
              <a:t>à
tr</a:t>
            </a:r>
            <a:r>
              <a:rPr sz="1400" b="1" spc="-675" dirty="0">
                <a:latin typeface="Arial"/>
                <a:cs typeface="Arial"/>
              </a:rPr>
              <a:t>a</a:t>
            </a:r>
            <a:r>
              <a:rPr sz="1400" b="1" spc="-685" dirty="0">
                <a:latin typeface="Arial"/>
                <a:cs typeface="Arial"/>
              </a:rPr>
              <a:t>v</a:t>
            </a:r>
            <a:r>
              <a:rPr sz="1400" b="1" spc="-675" dirty="0">
                <a:latin typeface="Arial"/>
                <a:cs typeface="Arial"/>
              </a:rPr>
              <a:t>e</a:t>
            </a:r>
            <a:r>
              <a:rPr sz="1400" b="1" spc="-670" dirty="0">
                <a:latin typeface="Arial"/>
                <a:cs typeface="Arial"/>
              </a:rPr>
              <a:t>rs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exercices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jeux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7540" y="5963513"/>
            <a:ext cx="2606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76200" algn="l"/>
              </a:tabLst>
            </a:pPr>
            <a:r>
              <a:rPr sz="1400" b="1" dirty="0">
                <a:latin typeface="Arial"/>
                <a:cs typeface="Arial"/>
              </a:rPr>
              <a:t>Vitesse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réaction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vivacité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4779" y="908303"/>
            <a:ext cx="3068320" cy="360045"/>
          </a:xfrm>
          <a:prstGeom prst="rect">
            <a:avLst/>
          </a:prstGeom>
          <a:solidFill>
            <a:srgbClr val="FFFFFF"/>
          </a:solidFill>
          <a:ln w="12191">
            <a:solidFill>
              <a:srgbClr val="2E528F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229"/>
              </a:spcBef>
            </a:pPr>
            <a:r>
              <a:rPr sz="1800" dirty="0">
                <a:latin typeface="Arial Black"/>
                <a:cs typeface="Arial Black"/>
              </a:rPr>
              <a:t>PHYSIQUE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U8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/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U9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146035" y="810768"/>
            <a:ext cx="1548765" cy="553720"/>
            <a:chOff x="7146035" y="810768"/>
            <a:chExt cx="1548765" cy="553720"/>
          </a:xfrm>
        </p:grpSpPr>
        <p:sp>
          <p:nvSpPr>
            <p:cNvPr id="33" name="object 33"/>
            <p:cNvSpPr/>
            <p:nvPr/>
          </p:nvSpPr>
          <p:spPr>
            <a:xfrm>
              <a:off x="7152131" y="816864"/>
              <a:ext cx="1536700" cy="541020"/>
            </a:xfrm>
            <a:custGeom>
              <a:avLst/>
              <a:gdLst/>
              <a:ahLst/>
              <a:cxnLst/>
              <a:rect l="l" t="t" r="r" b="b"/>
              <a:pathLst>
                <a:path w="1536700" h="541019">
                  <a:moveTo>
                    <a:pt x="1265682" y="0"/>
                  </a:moveTo>
                  <a:lnTo>
                    <a:pt x="1265682" y="135255"/>
                  </a:lnTo>
                  <a:lnTo>
                    <a:pt x="0" y="135255"/>
                  </a:lnTo>
                  <a:lnTo>
                    <a:pt x="0" y="405764"/>
                  </a:lnTo>
                  <a:lnTo>
                    <a:pt x="1265682" y="405764"/>
                  </a:lnTo>
                  <a:lnTo>
                    <a:pt x="1265682" y="541020"/>
                  </a:lnTo>
                  <a:lnTo>
                    <a:pt x="1536192" y="270510"/>
                  </a:lnTo>
                  <a:lnTo>
                    <a:pt x="12656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52131" y="816864"/>
              <a:ext cx="1536700" cy="541020"/>
            </a:xfrm>
            <a:custGeom>
              <a:avLst/>
              <a:gdLst/>
              <a:ahLst/>
              <a:cxnLst/>
              <a:rect l="l" t="t" r="r" b="b"/>
              <a:pathLst>
                <a:path w="1536700" h="541019">
                  <a:moveTo>
                    <a:pt x="0" y="135255"/>
                  </a:moveTo>
                  <a:lnTo>
                    <a:pt x="1265682" y="135255"/>
                  </a:lnTo>
                  <a:lnTo>
                    <a:pt x="1265682" y="0"/>
                  </a:lnTo>
                  <a:lnTo>
                    <a:pt x="1536192" y="270510"/>
                  </a:lnTo>
                  <a:lnTo>
                    <a:pt x="1265682" y="541020"/>
                  </a:lnTo>
                  <a:lnTo>
                    <a:pt x="1265682" y="405764"/>
                  </a:lnTo>
                  <a:lnTo>
                    <a:pt x="0" y="405764"/>
                  </a:lnTo>
                  <a:lnTo>
                    <a:pt x="0" y="135255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428356" y="948690"/>
            <a:ext cx="848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PERFEC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416030" y="6556349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25" dirty="0">
                <a:latin typeface="Calibri"/>
                <a:cs typeface="Calibri"/>
              </a:rPr>
              <a:t>73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1690" y="982217"/>
            <a:ext cx="5173980" cy="5048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1900" i="1" spc="-110" dirty="0">
                <a:solidFill>
                  <a:srgbClr val="800000"/>
                </a:solidFill>
                <a:latin typeface="Arial Black"/>
                <a:cs typeface="Arial Black"/>
              </a:rPr>
              <a:t>MENTAL</a:t>
            </a:r>
            <a:r>
              <a:rPr sz="1900" i="1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spc="-70" dirty="0">
                <a:solidFill>
                  <a:srgbClr val="800000"/>
                </a:solidFill>
                <a:latin typeface="Arial Black"/>
                <a:cs typeface="Arial Black"/>
              </a:rPr>
              <a:t>U10</a:t>
            </a:r>
            <a:r>
              <a:rPr sz="1900" i="1" spc="-8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800000"/>
                </a:solidFill>
                <a:latin typeface="Arial Black"/>
                <a:cs typeface="Arial Black"/>
              </a:rPr>
              <a:t>/</a:t>
            </a:r>
            <a:r>
              <a:rPr sz="1900" i="1" spc="-6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spc="-70" dirty="0">
                <a:solidFill>
                  <a:srgbClr val="800000"/>
                </a:solidFill>
                <a:latin typeface="Arial Black"/>
                <a:cs typeface="Arial Black"/>
              </a:rPr>
              <a:t>U11</a:t>
            </a:r>
            <a:r>
              <a:rPr sz="1900" i="1" spc="-6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800000"/>
                </a:solidFill>
                <a:latin typeface="Arial Black"/>
                <a:cs typeface="Arial Black"/>
              </a:rPr>
              <a:t>/</a:t>
            </a:r>
            <a:r>
              <a:rPr sz="1900" i="1" spc="-70" dirty="0">
                <a:solidFill>
                  <a:srgbClr val="800000"/>
                </a:solidFill>
                <a:latin typeface="Arial Black"/>
                <a:cs typeface="Arial Black"/>
              </a:rPr>
              <a:t> U12</a:t>
            </a:r>
            <a:r>
              <a:rPr sz="1900" i="1" spc="-6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800000"/>
                </a:solidFill>
                <a:latin typeface="Arial Black"/>
                <a:cs typeface="Arial Black"/>
              </a:rPr>
              <a:t>/</a:t>
            </a:r>
            <a:r>
              <a:rPr sz="1900" i="1" spc="-6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spc="-25" dirty="0">
                <a:solidFill>
                  <a:srgbClr val="800000"/>
                </a:solidFill>
                <a:latin typeface="Arial Black"/>
                <a:cs typeface="Arial Black"/>
              </a:rPr>
              <a:t>U13</a:t>
            </a:r>
            <a:endParaRPr sz="19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5572" y="1653539"/>
            <a:ext cx="4813300" cy="4942840"/>
            <a:chOff x="385572" y="1653539"/>
            <a:chExt cx="4813300" cy="4942840"/>
          </a:xfrm>
        </p:grpSpPr>
        <p:sp>
          <p:nvSpPr>
            <p:cNvPr id="5" name="object 5"/>
            <p:cNvSpPr/>
            <p:nvPr/>
          </p:nvSpPr>
          <p:spPr>
            <a:xfrm>
              <a:off x="401574" y="1669541"/>
              <a:ext cx="4780915" cy="4910455"/>
            </a:xfrm>
            <a:custGeom>
              <a:avLst/>
              <a:gdLst/>
              <a:ahLst/>
              <a:cxnLst/>
              <a:rect l="l" t="t" r="r" b="b"/>
              <a:pathLst>
                <a:path w="4780915" h="4910455">
                  <a:moveTo>
                    <a:pt x="3983990" y="0"/>
                  </a:moveTo>
                  <a:lnTo>
                    <a:pt x="796810" y="0"/>
                  </a:lnTo>
                  <a:lnTo>
                    <a:pt x="748271" y="1454"/>
                  </a:lnTo>
                  <a:lnTo>
                    <a:pt x="700500" y="5761"/>
                  </a:lnTo>
                  <a:lnTo>
                    <a:pt x="653582" y="12837"/>
                  </a:lnTo>
                  <a:lnTo>
                    <a:pt x="607600" y="22600"/>
                  </a:lnTo>
                  <a:lnTo>
                    <a:pt x="562637" y="34965"/>
                  </a:lnTo>
                  <a:lnTo>
                    <a:pt x="518777" y="49850"/>
                  </a:lnTo>
                  <a:lnTo>
                    <a:pt x="476102" y="67170"/>
                  </a:lnTo>
                  <a:lnTo>
                    <a:pt x="434697" y="86844"/>
                  </a:lnTo>
                  <a:lnTo>
                    <a:pt x="394644" y="108787"/>
                  </a:lnTo>
                  <a:lnTo>
                    <a:pt x="356027" y="132916"/>
                  </a:lnTo>
                  <a:lnTo>
                    <a:pt x="318930" y="159147"/>
                  </a:lnTo>
                  <a:lnTo>
                    <a:pt x="283435" y="187398"/>
                  </a:lnTo>
                  <a:lnTo>
                    <a:pt x="249626" y="217585"/>
                  </a:lnTo>
                  <a:lnTo>
                    <a:pt x="217586" y="249624"/>
                  </a:lnTo>
                  <a:lnTo>
                    <a:pt x="187399" y="283432"/>
                  </a:lnTo>
                  <a:lnTo>
                    <a:pt x="159148" y="318927"/>
                  </a:lnTo>
                  <a:lnTo>
                    <a:pt x="132916" y="356024"/>
                  </a:lnTo>
                  <a:lnTo>
                    <a:pt x="108787" y="394640"/>
                  </a:lnTo>
                  <a:lnTo>
                    <a:pt x="86844" y="434692"/>
                  </a:lnTo>
                  <a:lnTo>
                    <a:pt x="67171" y="476097"/>
                  </a:lnTo>
                  <a:lnTo>
                    <a:pt x="49850" y="518771"/>
                  </a:lnTo>
                  <a:lnTo>
                    <a:pt x="34965" y="562630"/>
                  </a:lnTo>
                  <a:lnTo>
                    <a:pt x="22600" y="607592"/>
                  </a:lnTo>
                  <a:lnTo>
                    <a:pt x="12837" y="653573"/>
                  </a:lnTo>
                  <a:lnTo>
                    <a:pt x="5761" y="700490"/>
                  </a:lnTo>
                  <a:lnTo>
                    <a:pt x="1454" y="748259"/>
                  </a:lnTo>
                  <a:lnTo>
                    <a:pt x="0" y="796798"/>
                  </a:lnTo>
                  <a:lnTo>
                    <a:pt x="0" y="4113517"/>
                  </a:lnTo>
                  <a:lnTo>
                    <a:pt x="1454" y="4162056"/>
                  </a:lnTo>
                  <a:lnTo>
                    <a:pt x="5761" y="4209827"/>
                  </a:lnTo>
                  <a:lnTo>
                    <a:pt x="12837" y="4256745"/>
                  </a:lnTo>
                  <a:lnTo>
                    <a:pt x="22600" y="4302727"/>
                  </a:lnTo>
                  <a:lnTo>
                    <a:pt x="34965" y="4347690"/>
                  </a:lnTo>
                  <a:lnTo>
                    <a:pt x="49850" y="4391550"/>
                  </a:lnTo>
                  <a:lnTo>
                    <a:pt x="67171" y="4434225"/>
                  </a:lnTo>
                  <a:lnTo>
                    <a:pt x="86844" y="4475630"/>
                  </a:lnTo>
                  <a:lnTo>
                    <a:pt x="108787" y="4515683"/>
                  </a:lnTo>
                  <a:lnTo>
                    <a:pt x="132916" y="4554300"/>
                  </a:lnTo>
                  <a:lnTo>
                    <a:pt x="159148" y="4591397"/>
                  </a:lnTo>
                  <a:lnTo>
                    <a:pt x="187399" y="4626892"/>
                  </a:lnTo>
                  <a:lnTo>
                    <a:pt x="217586" y="4660701"/>
                  </a:lnTo>
                  <a:lnTo>
                    <a:pt x="249626" y="4692741"/>
                  </a:lnTo>
                  <a:lnTo>
                    <a:pt x="283435" y="4722928"/>
                  </a:lnTo>
                  <a:lnTo>
                    <a:pt x="318930" y="4751179"/>
                  </a:lnTo>
                  <a:lnTo>
                    <a:pt x="356027" y="4777411"/>
                  </a:lnTo>
                  <a:lnTo>
                    <a:pt x="394644" y="4801540"/>
                  </a:lnTo>
                  <a:lnTo>
                    <a:pt x="434697" y="4823483"/>
                  </a:lnTo>
                  <a:lnTo>
                    <a:pt x="476102" y="4843156"/>
                  </a:lnTo>
                  <a:lnTo>
                    <a:pt x="518777" y="4860477"/>
                  </a:lnTo>
                  <a:lnTo>
                    <a:pt x="562637" y="4875362"/>
                  </a:lnTo>
                  <a:lnTo>
                    <a:pt x="607600" y="4887727"/>
                  </a:lnTo>
                  <a:lnTo>
                    <a:pt x="653582" y="4897490"/>
                  </a:lnTo>
                  <a:lnTo>
                    <a:pt x="700500" y="4904566"/>
                  </a:lnTo>
                  <a:lnTo>
                    <a:pt x="748271" y="4908873"/>
                  </a:lnTo>
                  <a:lnTo>
                    <a:pt x="796810" y="4910328"/>
                  </a:lnTo>
                  <a:lnTo>
                    <a:pt x="3983990" y="4910328"/>
                  </a:lnTo>
                  <a:lnTo>
                    <a:pt x="4032528" y="4908873"/>
                  </a:lnTo>
                  <a:lnTo>
                    <a:pt x="4080297" y="4904566"/>
                  </a:lnTo>
                  <a:lnTo>
                    <a:pt x="4127214" y="4897490"/>
                  </a:lnTo>
                  <a:lnTo>
                    <a:pt x="4173195" y="4887727"/>
                  </a:lnTo>
                  <a:lnTo>
                    <a:pt x="4218157" y="4875362"/>
                  </a:lnTo>
                  <a:lnTo>
                    <a:pt x="4262016" y="4860477"/>
                  </a:lnTo>
                  <a:lnTo>
                    <a:pt x="4304690" y="4843156"/>
                  </a:lnTo>
                  <a:lnTo>
                    <a:pt x="4346095" y="4823483"/>
                  </a:lnTo>
                  <a:lnTo>
                    <a:pt x="4386147" y="4801540"/>
                  </a:lnTo>
                  <a:lnTo>
                    <a:pt x="4424763" y="4777411"/>
                  </a:lnTo>
                  <a:lnTo>
                    <a:pt x="4461860" y="4751179"/>
                  </a:lnTo>
                  <a:lnTo>
                    <a:pt x="4497355" y="4722928"/>
                  </a:lnTo>
                  <a:lnTo>
                    <a:pt x="4531163" y="4692741"/>
                  </a:lnTo>
                  <a:lnTo>
                    <a:pt x="4563202" y="4660701"/>
                  </a:lnTo>
                  <a:lnTo>
                    <a:pt x="4593389" y="4626892"/>
                  </a:lnTo>
                  <a:lnTo>
                    <a:pt x="4621640" y="4591397"/>
                  </a:lnTo>
                  <a:lnTo>
                    <a:pt x="4647871" y="4554300"/>
                  </a:lnTo>
                  <a:lnTo>
                    <a:pt x="4672000" y="4515683"/>
                  </a:lnTo>
                  <a:lnTo>
                    <a:pt x="4693943" y="4475630"/>
                  </a:lnTo>
                  <a:lnTo>
                    <a:pt x="4713617" y="4434225"/>
                  </a:lnTo>
                  <a:lnTo>
                    <a:pt x="4730937" y="4391550"/>
                  </a:lnTo>
                  <a:lnTo>
                    <a:pt x="4745822" y="4347690"/>
                  </a:lnTo>
                  <a:lnTo>
                    <a:pt x="4758187" y="4302727"/>
                  </a:lnTo>
                  <a:lnTo>
                    <a:pt x="4767950" y="4256745"/>
                  </a:lnTo>
                  <a:lnTo>
                    <a:pt x="4775026" y="4209827"/>
                  </a:lnTo>
                  <a:lnTo>
                    <a:pt x="4779333" y="4162056"/>
                  </a:lnTo>
                  <a:lnTo>
                    <a:pt x="4780788" y="4113517"/>
                  </a:lnTo>
                  <a:lnTo>
                    <a:pt x="4780788" y="796798"/>
                  </a:lnTo>
                  <a:lnTo>
                    <a:pt x="4779333" y="748259"/>
                  </a:lnTo>
                  <a:lnTo>
                    <a:pt x="4775026" y="700490"/>
                  </a:lnTo>
                  <a:lnTo>
                    <a:pt x="4767950" y="653573"/>
                  </a:lnTo>
                  <a:lnTo>
                    <a:pt x="4758187" y="607592"/>
                  </a:lnTo>
                  <a:lnTo>
                    <a:pt x="4745822" y="562630"/>
                  </a:lnTo>
                  <a:lnTo>
                    <a:pt x="4730937" y="518771"/>
                  </a:lnTo>
                  <a:lnTo>
                    <a:pt x="4713617" y="476097"/>
                  </a:lnTo>
                  <a:lnTo>
                    <a:pt x="4693943" y="434692"/>
                  </a:lnTo>
                  <a:lnTo>
                    <a:pt x="4672000" y="394640"/>
                  </a:lnTo>
                  <a:lnTo>
                    <a:pt x="4647871" y="356024"/>
                  </a:lnTo>
                  <a:lnTo>
                    <a:pt x="4621640" y="318927"/>
                  </a:lnTo>
                  <a:lnTo>
                    <a:pt x="4593389" y="283432"/>
                  </a:lnTo>
                  <a:lnTo>
                    <a:pt x="4563202" y="249624"/>
                  </a:lnTo>
                  <a:lnTo>
                    <a:pt x="4531163" y="217585"/>
                  </a:lnTo>
                  <a:lnTo>
                    <a:pt x="4497355" y="187398"/>
                  </a:lnTo>
                  <a:lnTo>
                    <a:pt x="4461860" y="159147"/>
                  </a:lnTo>
                  <a:lnTo>
                    <a:pt x="4424763" y="132916"/>
                  </a:lnTo>
                  <a:lnTo>
                    <a:pt x="4386147" y="108787"/>
                  </a:lnTo>
                  <a:lnTo>
                    <a:pt x="4346095" y="86844"/>
                  </a:lnTo>
                  <a:lnTo>
                    <a:pt x="4304690" y="67170"/>
                  </a:lnTo>
                  <a:lnTo>
                    <a:pt x="4262016" y="49850"/>
                  </a:lnTo>
                  <a:lnTo>
                    <a:pt x="4218157" y="34965"/>
                  </a:lnTo>
                  <a:lnTo>
                    <a:pt x="4173195" y="22600"/>
                  </a:lnTo>
                  <a:lnTo>
                    <a:pt x="4127214" y="12837"/>
                  </a:lnTo>
                  <a:lnTo>
                    <a:pt x="4080297" y="5761"/>
                  </a:lnTo>
                  <a:lnTo>
                    <a:pt x="4032528" y="1454"/>
                  </a:lnTo>
                  <a:lnTo>
                    <a:pt x="3983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1574" y="1669541"/>
              <a:ext cx="4780915" cy="4910455"/>
            </a:xfrm>
            <a:custGeom>
              <a:avLst/>
              <a:gdLst/>
              <a:ahLst/>
              <a:cxnLst/>
              <a:rect l="l" t="t" r="r" b="b"/>
              <a:pathLst>
                <a:path w="4780915" h="4910455">
                  <a:moveTo>
                    <a:pt x="0" y="796798"/>
                  </a:moveTo>
                  <a:lnTo>
                    <a:pt x="1454" y="748259"/>
                  </a:lnTo>
                  <a:lnTo>
                    <a:pt x="5761" y="700490"/>
                  </a:lnTo>
                  <a:lnTo>
                    <a:pt x="12837" y="653573"/>
                  </a:lnTo>
                  <a:lnTo>
                    <a:pt x="22600" y="607592"/>
                  </a:lnTo>
                  <a:lnTo>
                    <a:pt x="34965" y="562630"/>
                  </a:lnTo>
                  <a:lnTo>
                    <a:pt x="49850" y="518771"/>
                  </a:lnTo>
                  <a:lnTo>
                    <a:pt x="67171" y="476097"/>
                  </a:lnTo>
                  <a:lnTo>
                    <a:pt x="86844" y="434692"/>
                  </a:lnTo>
                  <a:lnTo>
                    <a:pt x="108787" y="394640"/>
                  </a:lnTo>
                  <a:lnTo>
                    <a:pt x="132916" y="356024"/>
                  </a:lnTo>
                  <a:lnTo>
                    <a:pt x="159148" y="318927"/>
                  </a:lnTo>
                  <a:lnTo>
                    <a:pt x="187399" y="283432"/>
                  </a:lnTo>
                  <a:lnTo>
                    <a:pt x="217586" y="249624"/>
                  </a:lnTo>
                  <a:lnTo>
                    <a:pt x="249626" y="217585"/>
                  </a:lnTo>
                  <a:lnTo>
                    <a:pt x="283435" y="187398"/>
                  </a:lnTo>
                  <a:lnTo>
                    <a:pt x="318930" y="159147"/>
                  </a:lnTo>
                  <a:lnTo>
                    <a:pt x="356027" y="132916"/>
                  </a:lnTo>
                  <a:lnTo>
                    <a:pt x="394644" y="108787"/>
                  </a:lnTo>
                  <a:lnTo>
                    <a:pt x="434697" y="86844"/>
                  </a:lnTo>
                  <a:lnTo>
                    <a:pt x="476102" y="67170"/>
                  </a:lnTo>
                  <a:lnTo>
                    <a:pt x="518777" y="49850"/>
                  </a:lnTo>
                  <a:lnTo>
                    <a:pt x="562637" y="34965"/>
                  </a:lnTo>
                  <a:lnTo>
                    <a:pt x="607600" y="22600"/>
                  </a:lnTo>
                  <a:lnTo>
                    <a:pt x="653582" y="12837"/>
                  </a:lnTo>
                  <a:lnTo>
                    <a:pt x="700500" y="5761"/>
                  </a:lnTo>
                  <a:lnTo>
                    <a:pt x="748271" y="1454"/>
                  </a:lnTo>
                  <a:lnTo>
                    <a:pt x="796810" y="0"/>
                  </a:lnTo>
                  <a:lnTo>
                    <a:pt x="3983990" y="0"/>
                  </a:lnTo>
                  <a:lnTo>
                    <a:pt x="4032528" y="1454"/>
                  </a:lnTo>
                  <a:lnTo>
                    <a:pt x="4080297" y="5761"/>
                  </a:lnTo>
                  <a:lnTo>
                    <a:pt x="4127214" y="12837"/>
                  </a:lnTo>
                  <a:lnTo>
                    <a:pt x="4173195" y="22600"/>
                  </a:lnTo>
                  <a:lnTo>
                    <a:pt x="4218157" y="34965"/>
                  </a:lnTo>
                  <a:lnTo>
                    <a:pt x="4262016" y="49850"/>
                  </a:lnTo>
                  <a:lnTo>
                    <a:pt x="4304690" y="67170"/>
                  </a:lnTo>
                  <a:lnTo>
                    <a:pt x="4346095" y="86844"/>
                  </a:lnTo>
                  <a:lnTo>
                    <a:pt x="4386147" y="108787"/>
                  </a:lnTo>
                  <a:lnTo>
                    <a:pt x="4424763" y="132916"/>
                  </a:lnTo>
                  <a:lnTo>
                    <a:pt x="4461860" y="159147"/>
                  </a:lnTo>
                  <a:lnTo>
                    <a:pt x="4497355" y="187398"/>
                  </a:lnTo>
                  <a:lnTo>
                    <a:pt x="4531163" y="217585"/>
                  </a:lnTo>
                  <a:lnTo>
                    <a:pt x="4563202" y="249624"/>
                  </a:lnTo>
                  <a:lnTo>
                    <a:pt x="4593389" y="283432"/>
                  </a:lnTo>
                  <a:lnTo>
                    <a:pt x="4621640" y="318927"/>
                  </a:lnTo>
                  <a:lnTo>
                    <a:pt x="4647871" y="356024"/>
                  </a:lnTo>
                  <a:lnTo>
                    <a:pt x="4672000" y="394640"/>
                  </a:lnTo>
                  <a:lnTo>
                    <a:pt x="4693943" y="434692"/>
                  </a:lnTo>
                  <a:lnTo>
                    <a:pt x="4713617" y="476097"/>
                  </a:lnTo>
                  <a:lnTo>
                    <a:pt x="4730937" y="518771"/>
                  </a:lnTo>
                  <a:lnTo>
                    <a:pt x="4745822" y="562630"/>
                  </a:lnTo>
                  <a:lnTo>
                    <a:pt x="4758187" y="607592"/>
                  </a:lnTo>
                  <a:lnTo>
                    <a:pt x="4767950" y="653573"/>
                  </a:lnTo>
                  <a:lnTo>
                    <a:pt x="4775026" y="700490"/>
                  </a:lnTo>
                  <a:lnTo>
                    <a:pt x="4779333" y="748259"/>
                  </a:lnTo>
                  <a:lnTo>
                    <a:pt x="4780788" y="796798"/>
                  </a:lnTo>
                  <a:lnTo>
                    <a:pt x="4780788" y="4113517"/>
                  </a:lnTo>
                  <a:lnTo>
                    <a:pt x="4779333" y="4162056"/>
                  </a:lnTo>
                  <a:lnTo>
                    <a:pt x="4775026" y="4209827"/>
                  </a:lnTo>
                  <a:lnTo>
                    <a:pt x="4767950" y="4256745"/>
                  </a:lnTo>
                  <a:lnTo>
                    <a:pt x="4758187" y="4302727"/>
                  </a:lnTo>
                  <a:lnTo>
                    <a:pt x="4745822" y="4347690"/>
                  </a:lnTo>
                  <a:lnTo>
                    <a:pt x="4730937" y="4391550"/>
                  </a:lnTo>
                  <a:lnTo>
                    <a:pt x="4713617" y="4434225"/>
                  </a:lnTo>
                  <a:lnTo>
                    <a:pt x="4693943" y="4475630"/>
                  </a:lnTo>
                  <a:lnTo>
                    <a:pt x="4672000" y="4515683"/>
                  </a:lnTo>
                  <a:lnTo>
                    <a:pt x="4647871" y="4554300"/>
                  </a:lnTo>
                  <a:lnTo>
                    <a:pt x="4621640" y="4591397"/>
                  </a:lnTo>
                  <a:lnTo>
                    <a:pt x="4593389" y="4626892"/>
                  </a:lnTo>
                  <a:lnTo>
                    <a:pt x="4563202" y="4660701"/>
                  </a:lnTo>
                  <a:lnTo>
                    <a:pt x="4531163" y="4692741"/>
                  </a:lnTo>
                  <a:lnTo>
                    <a:pt x="4497355" y="4722928"/>
                  </a:lnTo>
                  <a:lnTo>
                    <a:pt x="4461860" y="4751179"/>
                  </a:lnTo>
                  <a:lnTo>
                    <a:pt x="4424763" y="4777411"/>
                  </a:lnTo>
                  <a:lnTo>
                    <a:pt x="4386147" y="4801540"/>
                  </a:lnTo>
                  <a:lnTo>
                    <a:pt x="4346095" y="4823483"/>
                  </a:lnTo>
                  <a:lnTo>
                    <a:pt x="4304690" y="4843156"/>
                  </a:lnTo>
                  <a:lnTo>
                    <a:pt x="4262016" y="4860477"/>
                  </a:lnTo>
                  <a:lnTo>
                    <a:pt x="4218157" y="4875362"/>
                  </a:lnTo>
                  <a:lnTo>
                    <a:pt x="4173195" y="4887727"/>
                  </a:lnTo>
                  <a:lnTo>
                    <a:pt x="4127214" y="4897490"/>
                  </a:lnTo>
                  <a:lnTo>
                    <a:pt x="4080297" y="4904566"/>
                  </a:lnTo>
                  <a:lnTo>
                    <a:pt x="4032528" y="4908873"/>
                  </a:lnTo>
                  <a:lnTo>
                    <a:pt x="3983990" y="4910328"/>
                  </a:lnTo>
                  <a:lnTo>
                    <a:pt x="796810" y="4910328"/>
                  </a:lnTo>
                  <a:lnTo>
                    <a:pt x="748271" y="4908873"/>
                  </a:lnTo>
                  <a:lnTo>
                    <a:pt x="700500" y="4904566"/>
                  </a:lnTo>
                  <a:lnTo>
                    <a:pt x="653582" y="4897490"/>
                  </a:lnTo>
                  <a:lnTo>
                    <a:pt x="607600" y="4887727"/>
                  </a:lnTo>
                  <a:lnTo>
                    <a:pt x="562637" y="4875362"/>
                  </a:lnTo>
                  <a:lnTo>
                    <a:pt x="518777" y="4860477"/>
                  </a:lnTo>
                  <a:lnTo>
                    <a:pt x="476102" y="4843156"/>
                  </a:lnTo>
                  <a:lnTo>
                    <a:pt x="434697" y="4823483"/>
                  </a:lnTo>
                  <a:lnTo>
                    <a:pt x="394644" y="4801540"/>
                  </a:lnTo>
                  <a:lnTo>
                    <a:pt x="356027" y="4777411"/>
                  </a:lnTo>
                  <a:lnTo>
                    <a:pt x="318930" y="4751179"/>
                  </a:lnTo>
                  <a:lnTo>
                    <a:pt x="283435" y="4722928"/>
                  </a:lnTo>
                  <a:lnTo>
                    <a:pt x="249626" y="4692741"/>
                  </a:lnTo>
                  <a:lnTo>
                    <a:pt x="217586" y="4660701"/>
                  </a:lnTo>
                  <a:lnTo>
                    <a:pt x="187399" y="4626892"/>
                  </a:lnTo>
                  <a:lnTo>
                    <a:pt x="159148" y="4591397"/>
                  </a:lnTo>
                  <a:lnTo>
                    <a:pt x="132916" y="4554300"/>
                  </a:lnTo>
                  <a:lnTo>
                    <a:pt x="108787" y="4515683"/>
                  </a:lnTo>
                  <a:lnTo>
                    <a:pt x="86844" y="4475630"/>
                  </a:lnTo>
                  <a:lnTo>
                    <a:pt x="67171" y="4434225"/>
                  </a:lnTo>
                  <a:lnTo>
                    <a:pt x="49850" y="4391550"/>
                  </a:lnTo>
                  <a:lnTo>
                    <a:pt x="34965" y="4347690"/>
                  </a:lnTo>
                  <a:lnTo>
                    <a:pt x="22600" y="4302727"/>
                  </a:lnTo>
                  <a:lnTo>
                    <a:pt x="12837" y="4256745"/>
                  </a:lnTo>
                  <a:lnTo>
                    <a:pt x="5761" y="4209827"/>
                  </a:lnTo>
                  <a:lnTo>
                    <a:pt x="1454" y="4162056"/>
                  </a:lnTo>
                  <a:lnTo>
                    <a:pt x="0" y="4113517"/>
                  </a:lnTo>
                  <a:lnTo>
                    <a:pt x="0" y="796798"/>
                  </a:lnTo>
                  <a:close/>
                </a:path>
              </a:pathLst>
            </a:custGeom>
            <a:ln w="3200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2419" y="2520441"/>
            <a:ext cx="3842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Recherche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qualité</a:t>
            </a:r>
            <a:r>
              <a:rPr sz="1800" b="1" i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dans </a:t>
            </a:r>
            <a:r>
              <a:rPr sz="1800" b="1" i="1" spc="-770" dirty="0">
                <a:solidFill>
                  <a:srgbClr val="800000"/>
                </a:solidFill>
                <a:latin typeface="Arial"/>
                <a:cs typeface="Arial"/>
              </a:rPr>
              <a:t>les
exercices</a:t>
            </a:r>
            <a:r>
              <a:rPr sz="1800" b="1" i="1" spc="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jeux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matchs.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419" y="3343402"/>
            <a:ext cx="38639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1144270" indent="-64135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Donner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une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spc="-505" dirty="0">
                <a:solidFill>
                  <a:srgbClr val="800000"/>
                </a:solidFill>
                <a:latin typeface="Arial"/>
                <a:cs typeface="Arial"/>
              </a:rPr>
              <a:t>éducation
sportive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 basée</a:t>
            </a:r>
            <a:r>
              <a:rPr sz="18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sur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politesse</a:t>
            </a:r>
            <a:r>
              <a:rPr sz="1800" b="1" i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, le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respect et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fair-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play.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2419" y="4441063"/>
            <a:ext cx="3995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Développer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notion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d’autonomie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2419" y="4989703"/>
            <a:ext cx="372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9085" algn="l"/>
                <a:tab pos="299720" algn="l"/>
              </a:tabLst>
            </a:pP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Insister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sur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notion</a:t>
            </a:r>
            <a:r>
              <a:rPr sz="18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groupe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7680" y="969263"/>
            <a:ext cx="4707890" cy="528955"/>
            <a:chOff x="487680" y="969263"/>
            <a:chExt cx="4707890" cy="528955"/>
          </a:xfrm>
        </p:grpSpPr>
        <p:sp>
          <p:nvSpPr>
            <p:cNvPr id="12" name="object 12"/>
            <p:cNvSpPr/>
            <p:nvPr/>
          </p:nvSpPr>
          <p:spPr>
            <a:xfrm>
              <a:off x="500634" y="982217"/>
              <a:ext cx="4681855" cy="502920"/>
            </a:xfrm>
            <a:custGeom>
              <a:avLst/>
              <a:gdLst/>
              <a:ahLst/>
              <a:cxnLst/>
              <a:rect l="l" t="t" r="r" b="b"/>
              <a:pathLst>
                <a:path w="4681855" h="502919">
                  <a:moveTo>
                    <a:pt x="4597908" y="0"/>
                  </a:moveTo>
                  <a:lnTo>
                    <a:pt x="83820" y="0"/>
                  </a:lnTo>
                  <a:lnTo>
                    <a:pt x="51193" y="6578"/>
                  </a:lnTo>
                  <a:lnTo>
                    <a:pt x="24550" y="24526"/>
                  </a:lnTo>
                  <a:lnTo>
                    <a:pt x="6587" y="51167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87" y="451752"/>
                  </a:lnTo>
                  <a:lnTo>
                    <a:pt x="24550" y="478393"/>
                  </a:lnTo>
                  <a:lnTo>
                    <a:pt x="51193" y="496341"/>
                  </a:lnTo>
                  <a:lnTo>
                    <a:pt x="83820" y="502920"/>
                  </a:lnTo>
                  <a:lnTo>
                    <a:pt x="4597908" y="502920"/>
                  </a:lnTo>
                  <a:lnTo>
                    <a:pt x="4630560" y="496341"/>
                  </a:lnTo>
                  <a:lnTo>
                    <a:pt x="4657201" y="478393"/>
                  </a:lnTo>
                  <a:lnTo>
                    <a:pt x="4675149" y="451752"/>
                  </a:lnTo>
                  <a:lnTo>
                    <a:pt x="4681728" y="419100"/>
                  </a:lnTo>
                  <a:lnTo>
                    <a:pt x="4681728" y="83820"/>
                  </a:lnTo>
                  <a:lnTo>
                    <a:pt x="4675149" y="51167"/>
                  </a:lnTo>
                  <a:lnTo>
                    <a:pt x="4657201" y="24526"/>
                  </a:lnTo>
                  <a:lnTo>
                    <a:pt x="4630560" y="6578"/>
                  </a:lnTo>
                  <a:lnTo>
                    <a:pt x="4597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0634" y="982217"/>
              <a:ext cx="4681855" cy="502920"/>
            </a:xfrm>
            <a:custGeom>
              <a:avLst/>
              <a:gdLst/>
              <a:ahLst/>
              <a:cxnLst/>
              <a:rect l="l" t="t" r="r" b="b"/>
              <a:pathLst>
                <a:path w="4681855" h="502919">
                  <a:moveTo>
                    <a:pt x="0" y="83820"/>
                  </a:moveTo>
                  <a:lnTo>
                    <a:pt x="6587" y="51167"/>
                  </a:lnTo>
                  <a:lnTo>
                    <a:pt x="24550" y="24526"/>
                  </a:lnTo>
                  <a:lnTo>
                    <a:pt x="51193" y="6578"/>
                  </a:lnTo>
                  <a:lnTo>
                    <a:pt x="83820" y="0"/>
                  </a:lnTo>
                  <a:lnTo>
                    <a:pt x="4597908" y="0"/>
                  </a:lnTo>
                  <a:lnTo>
                    <a:pt x="4630560" y="6578"/>
                  </a:lnTo>
                  <a:lnTo>
                    <a:pt x="4657201" y="24526"/>
                  </a:lnTo>
                  <a:lnTo>
                    <a:pt x="4675149" y="51167"/>
                  </a:lnTo>
                  <a:lnTo>
                    <a:pt x="4681728" y="83820"/>
                  </a:lnTo>
                  <a:lnTo>
                    <a:pt x="4681728" y="419100"/>
                  </a:lnTo>
                  <a:lnTo>
                    <a:pt x="4675149" y="451752"/>
                  </a:lnTo>
                  <a:lnTo>
                    <a:pt x="4657201" y="478393"/>
                  </a:lnTo>
                  <a:lnTo>
                    <a:pt x="4630560" y="496341"/>
                  </a:lnTo>
                  <a:lnTo>
                    <a:pt x="4597908" y="502920"/>
                  </a:lnTo>
                  <a:lnTo>
                    <a:pt x="83820" y="502920"/>
                  </a:lnTo>
                  <a:lnTo>
                    <a:pt x="51193" y="496341"/>
                  </a:lnTo>
                  <a:lnTo>
                    <a:pt x="24550" y="478393"/>
                  </a:lnTo>
                  <a:lnTo>
                    <a:pt x="6587" y="451752"/>
                  </a:lnTo>
                  <a:lnTo>
                    <a:pt x="0" y="419100"/>
                  </a:lnTo>
                  <a:lnTo>
                    <a:pt x="0" y="83820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12798" y="1058500"/>
            <a:ext cx="20554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110" dirty="0">
                <a:solidFill>
                  <a:srgbClr val="800000"/>
                </a:solidFill>
                <a:latin typeface="Arial Black"/>
                <a:cs typeface="Arial Black"/>
              </a:rPr>
              <a:t>MENTAL</a:t>
            </a:r>
            <a:r>
              <a:rPr sz="1900" i="1" spc="-50" dirty="0">
                <a:solidFill>
                  <a:srgbClr val="800000"/>
                </a:solidFill>
                <a:latin typeface="Arial Black"/>
                <a:cs typeface="Arial Black"/>
              </a:rPr>
              <a:t> U8</a:t>
            </a:r>
            <a:r>
              <a:rPr sz="1900" i="1" spc="-9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800000"/>
                </a:solidFill>
                <a:latin typeface="Arial Black"/>
                <a:cs typeface="Arial Black"/>
              </a:rPr>
              <a:t>/</a:t>
            </a:r>
            <a:r>
              <a:rPr sz="1900" i="1" spc="-6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spc="-25" dirty="0">
                <a:solidFill>
                  <a:srgbClr val="800000"/>
                </a:solidFill>
                <a:latin typeface="Arial Black"/>
                <a:cs typeface="Arial Black"/>
              </a:rPr>
              <a:t>U9</a:t>
            </a:r>
            <a:endParaRPr sz="190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18288" y="387095"/>
            <a:ext cx="12230100" cy="437515"/>
            <a:chOff x="-18288" y="387095"/>
            <a:chExt cx="12230100" cy="437515"/>
          </a:xfrm>
        </p:grpSpPr>
        <p:sp>
          <p:nvSpPr>
            <p:cNvPr id="16" name="object 16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1219200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2192000" y="3992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0" y="399288"/>
                  </a:moveTo>
                  <a:lnTo>
                    <a:pt x="12192000" y="3992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9811" y="421386"/>
            <a:ext cx="12172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125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PROGRAMME</a:t>
            </a:r>
            <a:r>
              <a:rPr sz="20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r>
              <a:rPr sz="20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évolution</a:t>
            </a:r>
            <a:r>
              <a:rPr sz="20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travail</a:t>
            </a:r>
            <a:r>
              <a:rPr sz="2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20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dominante</a:t>
            </a:r>
            <a:r>
              <a:rPr sz="2000" spc="-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Arial Black"/>
                <a:cs typeface="Arial Black"/>
              </a:rPr>
              <a:t>MENTAL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82640" y="1610867"/>
            <a:ext cx="5212080" cy="2630805"/>
            <a:chOff x="5882640" y="1610867"/>
            <a:chExt cx="5212080" cy="2630805"/>
          </a:xfrm>
        </p:grpSpPr>
        <p:sp>
          <p:nvSpPr>
            <p:cNvPr id="20" name="object 20"/>
            <p:cNvSpPr/>
            <p:nvPr/>
          </p:nvSpPr>
          <p:spPr>
            <a:xfrm>
              <a:off x="5901690" y="1629917"/>
              <a:ext cx="5173980" cy="2592705"/>
            </a:xfrm>
            <a:custGeom>
              <a:avLst/>
              <a:gdLst/>
              <a:ahLst/>
              <a:cxnLst/>
              <a:rect l="l" t="t" r="r" b="b"/>
              <a:pathLst>
                <a:path w="5173980" h="2592704">
                  <a:moveTo>
                    <a:pt x="4741926" y="0"/>
                  </a:moveTo>
                  <a:lnTo>
                    <a:pt x="432054" y="0"/>
                  </a:lnTo>
                  <a:lnTo>
                    <a:pt x="384974" y="2535"/>
                  </a:lnTo>
                  <a:lnTo>
                    <a:pt x="339363" y="9964"/>
                  </a:lnTo>
                  <a:lnTo>
                    <a:pt x="295485" y="22024"/>
                  </a:lnTo>
                  <a:lnTo>
                    <a:pt x="253603" y="38452"/>
                  </a:lnTo>
                  <a:lnTo>
                    <a:pt x="213980" y="58984"/>
                  </a:lnTo>
                  <a:lnTo>
                    <a:pt x="176881" y="83356"/>
                  </a:lnTo>
                  <a:lnTo>
                    <a:pt x="142568" y="111305"/>
                  </a:lnTo>
                  <a:lnTo>
                    <a:pt x="111305" y="142568"/>
                  </a:lnTo>
                  <a:lnTo>
                    <a:pt x="83356" y="176881"/>
                  </a:lnTo>
                  <a:lnTo>
                    <a:pt x="58984" y="213980"/>
                  </a:lnTo>
                  <a:lnTo>
                    <a:pt x="38452" y="253603"/>
                  </a:lnTo>
                  <a:lnTo>
                    <a:pt x="22024" y="295485"/>
                  </a:lnTo>
                  <a:lnTo>
                    <a:pt x="9964" y="339363"/>
                  </a:lnTo>
                  <a:lnTo>
                    <a:pt x="2535" y="384974"/>
                  </a:lnTo>
                  <a:lnTo>
                    <a:pt x="0" y="432054"/>
                  </a:lnTo>
                  <a:lnTo>
                    <a:pt x="0" y="2160270"/>
                  </a:lnTo>
                  <a:lnTo>
                    <a:pt x="2535" y="2207349"/>
                  </a:lnTo>
                  <a:lnTo>
                    <a:pt x="9964" y="2252960"/>
                  </a:lnTo>
                  <a:lnTo>
                    <a:pt x="22024" y="2296838"/>
                  </a:lnTo>
                  <a:lnTo>
                    <a:pt x="38452" y="2338720"/>
                  </a:lnTo>
                  <a:lnTo>
                    <a:pt x="58984" y="2378343"/>
                  </a:lnTo>
                  <a:lnTo>
                    <a:pt x="83356" y="2415442"/>
                  </a:lnTo>
                  <a:lnTo>
                    <a:pt x="111305" y="2449755"/>
                  </a:lnTo>
                  <a:lnTo>
                    <a:pt x="142568" y="2481018"/>
                  </a:lnTo>
                  <a:lnTo>
                    <a:pt x="176881" y="2508967"/>
                  </a:lnTo>
                  <a:lnTo>
                    <a:pt x="213980" y="2533339"/>
                  </a:lnTo>
                  <a:lnTo>
                    <a:pt x="253603" y="2553871"/>
                  </a:lnTo>
                  <a:lnTo>
                    <a:pt x="295485" y="2570299"/>
                  </a:lnTo>
                  <a:lnTo>
                    <a:pt x="339363" y="2582359"/>
                  </a:lnTo>
                  <a:lnTo>
                    <a:pt x="384974" y="2589788"/>
                  </a:lnTo>
                  <a:lnTo>
                    <a:pt x="432054" y="2592324"/>
                  </a:lnTo>
                  <a:lnTo>
                    <a:pt x="4741926" y="2592324"/>
                  </a:lnTo>
                  <a:lnTo>
                    <a:pt x="4789005" y="2589788"/>
                  </a:lnTo>
                  <a:lnTo>
                    <a:pt x="4834616" y="2582359"/>
                  </a:lnTo>
                  <a:lnTo>
                    <a:pt x="4878494" y="2570299"/>
                  </a:lnTo>
                  <a:lnTo>
                    <a:pt x="4920376" y="2553871"/>
                  </a:lnTo>
                  <a:lnTo>
                    <a:pt x="4959999" y="2533339"/>
                  </a:lnTo>
                  <a:lnTo>
                    <a:pt x="4997098" y="2508967"/>
                  </a:lnTo>
                  <a:lnTo>
                    <a:pt x="5031411" y="2481018"/>
                  </a:lnTo>
                  <a:lnTo>
                    <a:pt x="5062674" y="2449755"/>
                  </a:lnTo>
                  <a:lnTo>
                    <a:pt x="5090623" y="2415442"/>
                  </a:lnTo>
                  <a:lnTo>
                    <a:pt x="5114995" y="2378343"/>
                  </a:lnTo>
                  <a:lnTo>
                    <a:pt x="5135527" y="2338720"/>
                  </a:lnTo>
                  <a:lnTo>
                    <a:pt x="5151955" y="2296838"/>
                  </a:lnTo>
                  <a:lnTo>
                    <a:pt x="5164015" y="2252960"/>
                  </a:lnTo>
                  <a:lnTo>
                    <a:pt x="5171444" y="2207349"/>
                  </a:lnTo>
                  <a:lnTo>
                    <a:pt x="5173980" y="2160270"/>
                  </a:lnTo>
                  <a:lnTo>
                    <a:pt x="5173980" y="432054"/>
                  </a:lnTo>
                  <a:lnTo>
                    <a:pt x="5171444" y="384974"/>
                  </a:lnTo>
                  <a:lnTo>
                    <a:pt x="5164015" y="339363"/>
                  </a:lnTo>
                  <a:lnTo>
                    <a:pt x="5151955" y="295485"/>
                  </a:lnTo>
                  <a:lnTo>
                    <a:pt x="5135527" y="253603"/>
                  </a:lnTo>
                  <a:lnTo>
                    <a:pt x="5114995" y="213980"/>
                  </a:lnTo>
                  <a:lnTo>
                    <a:pt x="5090623" y="176881"/>
                  </a:lnTo>
                  <a:lnTo>
                    <a:pt x="5062674" y="142568"/>
                  </a:lnTo>
                  <a:lnTo>
                    <a:pt x="5031411" y="111305"/>
                  </a:lnTo>
                  <a:lnTo>
                    <a:pt x="4997098" y="83356"/>
                  </a:lnTo>
                  <a:lnTo>
                    <a:pt x="4959999" y="58984"/>
                  </a:lnTo>
                  <a:lnTo>
                    <a:pt x="4920376" y="38452"/>
                  </a:lnTo>
                  <a:lnTo>
                    <a:pt x="4878494" y="22024"/>
                  </a:lnTo>
                  <a:lnTo>
                    <a:pt x="4834616" y="9964"/>
                  </a:lnTo>
                  <a:lnTo>
                    <a:pt x="4789005" y="2535"/>
                  </a:lnTo>
                  <a:lnTo>
                    <a:pt x="47419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01690" y="1629917"/>
              <a:ext cx="5173980" cy="2592705"/>
            </a:xfrm>
            <a:custGeom>
              <a:avLst/>
              <a:gdLst/>
              <a:ahLst/>
              <a:cxnLst/>
              <a:rect l="l" t="t" r="r" b="b"/>
              <a:pathLst>
                <a:path w="5173980" h="2592704">
                  <a:moveTo>
                    <a:pt x="0" y="432054"/>
                  </a:moveTo>
                  <a:lnTo>
                    <a:pt x="2535" y="384974"/>
                  </a:lnTo>
                  <a:lnTo>
                    <a:pt x="9964" y="339363"/>
                  </a:lnTo>
                  <a:lnTo>
                    <a:pt x="22024" y="295485"/>
                  </a:lnTo>
                  <a:lnTo>
                    <a:pt x="38452" y="253603"/>
                  </a:lnTo>
                  <a:lnTo>
                    <a:pt x="58984" y="213980"/>
                  </a:lnTo>
                  <a:lnTo>
                    <a:pt x="83356" y="176881"/>
                  </a:lnTo>
                  <a:lnTo>
                    <a:pt x="111305" y="142568"/>
                  </a:lnTo>
                  <a:lnTo>
                    <a:pt x="142568" y="111305"/>
                  </a:lnTo>
                  <a:lnTo>
                    <a:pt x="176881" y="83356"/>
                  </a:lnTo>
                  <a:lnTo>
                    <a:pt x="213980" y="58984"/>
                  </a:lnTo>
                  <a:lnTo>
                    <a:pt x="253603" y="38452"/>
                  </a:lnTo>
                  <a:lnTo>
                    <a:pt x="295485" y="22024"/>
                  </a:lnTo>
                  <a:lnTo>
                    <a:pt x="339363" y="9964"/>
                  </a:lnTo>
                  <a:lnTo>
                    <a:pt x="384974" y="2535"/>
                  </a:lnTo>
                  <a:lnTo>
                    <a:pt x="432054" y="0"/>
                  </a:lnTo>
                  <a:lnTo>
                    <a:pt x="4741926" y="0"/>
                  </a:lnTo>
                  <a:lnTo>
                    <a:pt x="4789005" y="2535"/>
                  </a:lnTo>
                  <a:lnTo>
                    <a:pt x="4834616" y="9964"/>
                  </a:lnTo>
                  <a:lnTo>
                    <a:pt x="4878494" y="22024"/>
                  </a:lnTo>
                  <a:lnTo>
                    <a:pt x="4920376" y="38452"/>
                  </a:lnTo>
                  <a:lnTo>
                    <a:pt x="4959999" y="58984"/>
                  </a:lnTo>
                  <a:lnTo>
                    <a:pt x="4997098" y="83356"/>
                  </a:lnTo>
                  <a:lnTo>
                    <a:pt x="5031411" y="111305"/>
                  </a:lnTo>
                  <a:lnTo>
                    <a:pt x="5062674" y="142568"/>
                  </a:lnTo>
                  <a:lnTo>
                    <a:pt x="5090623" y="176881"/>
                  </a:lnTo>
                  <a:lnTo>
                    <a:pt x="5114995" y="213980"/>
                  </a:lnTo>
                  <a:lnTo>
                    <a:pt x="5135527" y="253603"/>
                  </a:lnTo>
                  <a:lnTo>
                    <a:pt x="5151955" y="295485"/>
                  </a:lnTo>
                  <a:lnTo>
                    <a:pt x="5164015" y="339363"/>
                  </a:lnTo>
                  <a:lnTo>
                    <a:pt x="5171444" y="384974"/>
                  </a:lnTo>
                  <a:lnTo>
                    <a:pt x="5173980" y="432054"/>
                  </a:lnTo>
                  <a:lnTo>
                    <a:pt x="5173980" y="2160270"/>
                  </a:lnTo>
                  <a:lnTo>
                    <a:pt x="5171444" y="2207349"/>
                  </a:lnTo>
                  <a:lnTo>
                    <a:pt x="5164015" y="2252960"/>
                  </a:lnTo>
                  <a:lnTo>
                    <a:pt x="5151955" y="2296838"/>
                  </a:lnTo>
                  <a:lnTo>
                    <a:pt x="5135527" y="2338720"/>
                  </a:lnTo>
                  <a:lnTo>
                    <a:pt x="5114995" y="2378343"/>
                  </a:lnTo>
                  <a:lnTo>
                    <a:pt x="5090623" y="2415442"/>
                  </a:lnTo>
                  <a:lnTo>
                    <a:pt x="5062674" y="2449755"/>
                  </a:lnTo>
                  <a:lnTo>
                    <a:pt x="5031411" y="2481018"/>
                  </a:lnTo>
                  <a:lnTo>
                    <a:pt x="4997098" y="2508967"/>
                  </a:lnTo>
                  <a:lnTo>
                    <a:pt x="4959999" y="2533339"/>
                  </a:lnTo>
                  <a:lnTo>
                    <a:pt x="4920376" y="2553871"/>
                  </a:lnTo>
                  <a:lnTo>
                    <a:pt x="4878494" y="2570299"/>
                  </a:lnTo>
                  <a:lnTo>
                    <a:pt x="4834616" y="2582359"/>
                  </a:lnTo>
                  <a:lnTo>
                    <a:pt x="4789005" y="2589788"/>
                  </a:lnTo>
                  <a:lnTo>
                    <a:pt x="4741926" y="2592324"/>
                  </a:lnTo>
                  <a:lnTo>
                    <a:pt x="432054" y="2592324"/>
                  </a:lnTo>
                  <a:lnTo>
                    <a:pt x="384974" y="2589788"/>
                  </a:lnTo>
                  <a:lnTo>
                    <a:pt x="339363" y="2582359"/>
                  </a:lnTo>
                  <a:lnTo>
                    <a:pt x="295485" y="2570299"/>
                  </a:lnTo>
                  <a:lnTo>
                    <a:pt x="253603" y="2553871"/>
                  </a:lnTo>
                  <a:lnTo>
                    <a:pt x="213980" y="2533339"/>
                  </a:lnTo>
                  <a:lnTo>
                    <a:pt x="176881" y="2508967"/>
                  </a:lnTo>
                  <a:lnTo>
                    <a:pt x="142568" y="2481018"/>
                  </a:lnTo>
                  <a:lnTo>
                    <a:pt x="111305" y="2449755"/>
                  </a:lnTo>
                  <a:lnTo>
                    <a:pt x="83356" y="2415442"/>
                  </a:lnTo>
                  <a:lnTo>
                    <a:pt x="58984" y="2378343"/>
                  </a:lnTo>
                  <a:lnTo>
                    <a:pt x="38452" y="2338720"/>
                  </a:lnTo>
                  <a:lnTo>
                    <a:pt x="22024" y="2296838"/>
                  </a:lnTo>
                  <a:lnTo>
                    <a:pt x="9964" y="2252960"/>
                  </a:lnTo>
                  <a:lnTo>
                    <a:pt x="2535" y="2207349"/>
                  </a:lnTo>
                  <a:lnTo>
                    <a:pt x="0" y="2160270"/>
                  </a:lnTo>
                  <a:lnTo>
                    <a:pt x="0" y="432054"/>
                  </a:lnTo>
                  <a:close/>
                </a:path>
              </a:pathLst>
            </a:custGeom>
            <a:ln w="38100">
              <a:solidFill>
                <a:srgbClr val="99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06795" y="2037969"/>
            <a:ext cx="3698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56210" algn="l"/>
              </a:tabLst>
            </a:pP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Recherche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i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qualité</a:t>
            </a:r>
            <a:r>
              <a:rPr sz="1800" b="1" i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dans </a:t>
            </a:r>
            <a:r>
              <a:rPr sz="1800" b="1" i="1" spc="-775" dirty="0">
                <a:solidFill>
                  <a:srgbClr val="800000"/>
                </a:solidFill>
                <a:latin typeface="Arial"/>
                <a:cs typeface="Arial"/>
              </a:rPr>
              <a:t>les
exercices</a:t>
            </a:r>
            <a:r>
              <a:rPr sz="1800" b="1" i="1" spc="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les jeux et les 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matchs.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06795" y="3060953"/>
            <a:ext cx="466217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00"/>
              </a:lnSpc>
              <a:spcBef>
                <a:spcPts val="100"/>
              </a:spcBef>
              <a:buFont typeface="Arial"/>
              <a:buChar char="•"/>
              <a:tabLst>
                <a:tab pos="156210" algn="l"/>
              </a:tabLst>
            </a:pP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Donner</a:t>
            </a:r>
            <a:r>
              <a:rPr sz="1800" b="1" i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une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éducation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sportive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basée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spc="-560" dirty="0">
                <a:solidFill>
                  <a:srgbClr val="800000"/>
                </a:solidFill>
                <a:latin typeface="Arial"/>
                <a:cs typeface="Arial"/>
              </a:rPr>
              <a:t>sur
</a:t>
            </a:r>
            <a:r>
              <a:rPr sz="1800" b="1" i="1" spc="-555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 politesse</a:t>
            </a:r>
            <a:r>
              <a:rPr sz="1800" b="1" i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,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respect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fair-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play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82640" y="4274820"/>
            <a:ext cx="5305425" cy="2284730"/>
            <a:chOff x="5882640" y="4274820"/>
            <a:chExt cx="5305425" cy="2284730"/>
          </a:xfrm>
        </p:grpSpPr>
        <p:sp>
          <p:nvSpPr>
            <p:cNvPr id="25" name="object 25"/>
            <p:cNvSpPr/>
            <p:nvPr/>
          </p:nvSpPr>
          <p:spPr>
            <a:xfrm>
              <a:off x="5901690" y="4293870"/>
              <a:ext cx="5267325" cy="2246630"/>
            </a:xfrm>
            <a:custGeom>
              <a:avLst/>
              <a:gdLst/>
              <a:ahLst/>
              <a:cxnLst/>
              <a:rect l="l" t="t" r="r" b="b"/>
              <a:pathLst>
                <a:path w="5267325" h="2246629">
                  <a:moveTo>
                    <a:pt x="4892548" y="0"/>
                  </a:moveTo>
                  <a:lnTo>
                    <a:pt x="374396" y="0"/>
                  </a:lnTo>
                  <a:lnTo>
                    <a:pt x="327435" y="2917"/>
                  </a:lnTo>
                  <a:lnTo>
                    <a:pt x="282215" y="11435"/>
                  </a:lnTo>
                  <a:lnTo>
                    <a:pt x="239086" y="25203"/>
                  </a:lnTo>
                  <a:lnTo>
                    <a:pt x="198398" y="43869"/>
                  </a:lnTo>
                  <a:lnTo>
                    <a:pt x="160503" y="67083"/>
                  </a:lnTo>
                  <a:lnTo>
                    <a:pt x="125751" y="94494"/>
                  </a:lnTo>
                  <a:lnTo>
                    <a:pt x="94494" y="125751"/>
                  </a:lnTo>
                  <a:lnTo>
                    <a:pt x="67083" y="160503"/>
                  </a:lnTo>
                  <a:lnTo>
                    <a:pt x="43869" y="198398"/>
                  </a:lnTo>
                  <a:lnTo>
                    <a:pt x="25203" y="239086"/>
                  </a:lnTo>
                  <a:lnTo>
                    <a:pt x="11435" y="282215"/>
                  </a:lnTo>
                  <a:lnTo>
                    <a:pt x="2917" y="327435"/>
                  </a:lnTo>
                  <a:lnTo>
                    <a:pt x="0" y="374395"/>
                  </a:lnTo>
                  <a:lnTo>
                    <a:pt x="0" y="1871979"/>
                  </a:lnTo>
                  <a:lnTo>
                    <a:pt x="2917" y="1918942"/>
                  </a:lnTo>
                  <a:lnTo>
                    <a:pt x="11435" y="1964164"/>
                  </a:lnTo>
                  <a:lnTo>
                    <a:pt x="25203" y="2007295"/>
                  </a:lnTo>
                  <a:lnTo>
                    <a:pt x="43869" y="2047983"/>
                  </a:lnTo>
                  <a:lnTo>
                    <a:pt x="67083" y="2085878"/>
                  </a:lnTo>
                  <a:lnTo>
                    <a:pt x="94494" y="2120629"/>
                  </a:lnTo>
                  <a:lnTo>
                    <a:pt x="125751" y="2151885"/>
                  </a:lnTo>
                  <a:lnTo>
                    <a:pt x="160503" y="2179295"/>
                  </a:lnTo>
                  <a:lnTo>
                    <a:pt x="198398" y="2202508"/>
                  </a:lnTo>
                  <a:lnTo>
                    <a:pt x="239086" y="2221174"/>
                  </a:lnTo>
                  <a:lnTo>
                    <a:pt x="282215" y="2234941"/>
                  </a:lnTo>
                  <a:lnTo>
                    <a:pt x="327435" y="2243458"/>
                  </a:lnTo>
                  <a:lnTo>
                    <a:pt x="374396" y="2246375"/>
                  </a:lnTo>
                  <a:lnTo>
                    <a:pt x="4892548" y="2246375"/>
                  </a:lnTo>
                  <a:lnTo>
                    <a:pt x="4939508" y="2243458"/>
                  </a:lnTo>
                  <a:lnTo>
                    <a:pt x="4984728" y="2234941"/>
                  </a:lnTo>
                  <a:lnTo>
                    <a:pt x="5027857" y="2221174"/>
                  </a:lnTo>
                  <a:lnTo>
                    <a:pt x="5068545" y="2202508"/>
                  </a:lnTo>
                  <a:lnTo>
                    <a:pt x="5106440" y="2179295"/>
                  </a:lnTo>
                  <a:lnTo>
                    <a:pt x="5141192" y="2151885"/>
                  </a:lnTo>
                  <a:lnTo>
                    <a:pt x="5172449" y="2120629"/>
                  </a:lnTo>
                  <a:lnTo>
                    <a:pt x="5199860" y="2085878"/>
                  </a:lnTo>
                  <a:lnTo>
                    <a:pt x="5223074" y="2047983"/>
                  </a:lnTo>
                  <a:lnTo>
                    <a:pt x="5241740" y="2007295"/>
                  </a:lnTo>
                  <a:lnTo>
                    <a:pt x="5255508" y="1964164"/>
                  </a:lnTo>
                  <a:lnTo>
                    <a:pt x="5264026" y="1918942"/>
                  </a:lnTo>
                  <a:lnTo>
                    <a:pt x="5266944" y="1871979"/>
                  </a:lnTo>
                  <a:lnTo>
                    <a:pt x="5266944" y="374395"/>
                  </a:lnTo>
                  <a:lnTo>
                    <a:pt x="5264026" y="327435"/>
                  </a:lnTo>
                  <a:lnTo>
                    <a:pt x="5255508" y="282215"/>
                  </a:lnTo>
                  <a:lnTo>
                    <a:pt x="5241740" y="239086"/>
                  </a:lnTo>
                  <a:lnTo>
                    <a:pt x="5223074" y="198398"/>
                  </a:lnTo>
                  <a:lnTo>
                    <a:pt x="5199860" y="160503"/>
                  </a:lnTo>
                  <a:lnTo>
                    <a:pt x="5172449" y="125751"/>
                  </a:lnTo>
                  <a:lnTo>
                    <a:pt x="5141192" y="94494"/>
                  </a:lnTo>
                  <a:lnTo>
                    <a:pt x="5106440" y="67083"/>
                  </a:lnTo>
                  <a:lnTo>
                    <a:pt x="5068545" y="43869"/>
                  </a:lnTo>
                  <a:lnTo>
                    <a:pt x="5027857" y="25203"/>
                  </a:lnTo>
                  <a:lnTo>
                    <a:pt x="4984728" y="11435"/>
                  </a:lnTo>
                  <a:lnTo>
                    <a:pt x="4939508" y="2917"/>
                  </a:lnTo>
                  <a:lnTo>
                    <a:pt x="4892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01690" y="4293870"/>
              <a:ext cx="5267325" cy="2246630"/>
            </a:xfrm>
            <a:custGeom>
              <a:avLst/>
              <a:gdLst/>
              <a:ahLst/>
              <a:cxnLst/>
              <a:rect l="l" t="t" r="r" b="b"/>
              <a:pathLst>
                <a:path w="5267325" h="2246629">
                  <a:moveTo>
                    <a:pt x="0" y="374395"/>
                  </a:moveTo>
                  <a:lnTo>
                    <a:pt x="2917" y="327435"/>
                  </a:lnTo>
                  <a:lnTo>
                    <a:pt x="11435" y="282215"/>
                  </a:lnTo>
                  <a:lnTo>
                    <a:pt x="25203" y="239086"/>
                  </a:lnTo>
                  <a:lnTo>
                    <a:pt x="43869" y="198398"/>
                  </a:lnTo>
                  <a:lnTo>
                    <a:pt x="67083" y="160503"/>
                  </a:lnTo>
                  <a:lnTo>
                    <a:pt x="94494" y="125751"/>
                  </a:lnTo>
                  <a:lnTo>
                    <a:pt x="125751" y="94494"/>
                  </a:lnTo>
                  <a:lnTo>
                    <a:pt x="160503" y="67083"/>
                  </a:lnTo>
                  <a:lnTo>
                    <a:pt x="198398" y="43869"/>
                  </a:lnTo>
                  <a:lnTo>
                    <a:pt x="239086" y="25203"/>
                  </a:lnTo>
                  <a:lnTo>
                    <a:pt x="282215" y="11435"/>
                  </a:lnTo>
                  <a:lnTo>
                    <a:pt x="327435" y="2917"/>
                  </a:lnTo>
                  <a:lnTo>
                    <a:pt x="374396" y="0"/>
                  </a:lnTo>
                  <a:lnTo>
                    <a:pt x="4892548" y="0"/>
                  </a:lnTo>
                  <a:lnTo>
                    <a:pt x="4939508" y="2917"/>
                  </a:lnTo>
                  <a:lnTo>
                    <a:pt x="4984728" y="11435"/>
                  </a:lnTo>
                  <a:lnTo>
                    <a:pt x="5027857" y="25203"/>
                  </a:lnTo>
                  <a:lnTo>
                    <a:pt x="5068545" y="43869"/>
                  </a:lnTo>
                  <a:lnTo>
                    <a:pt x="5106440" y="67083"/>
                  </a:lnTo>
                  <a:lnTo>
                    <a:pt x="5141192" y="94494"/>
                  </a:lnTo>
                  <a:lnTo>
                    <a:pt x="5172449" y="125751"/>
                  </a:lnTo>
                  <a:lnTo>
                    <a:pt x="5199860" y="160503"/>
                  </a:lnTo>
                  <a:lnTo>
                    <a:pt x="5223074" y="198398"/>
                  </a:lnTo>
                  <a:lnTo>
                    <a:pt x="5241740" y="239086"/>
                  </a:lnTo>
                  <a:lnTo>
                    <a:pt x="5255508" y="282215"/>
                  </a:lnTo>
                  <a:lnTo>
                    <a:pt x="5264026" y="327435"/>
                  </a:lnTo>
                  <a:lnTo>
                    <a:pt x="5266944" y="374395"/>
                  </a:lnTo>
                  <a:lnTo>
                    <a:pt x="5266944" y="1871979"/>
                  </a:lnTo>
                  <a:lnTo>
                    <a:pt x="5264026" y="1918942"/>
                  </a:lnTo>
                  <a:lnTo>
                    <a:pt x="5255508" y="1964164"/>
                  </a:lnTo>
                  <a:lnTo>
                    <a:pt x="5241740" y="2007295"/>
                  </a:lnTo>
                  <a:lnTo>
                    <a:pt x="5223074" y="2047983"/>
                  </a:lnTo>
                  <a:lnTo>
                    <a:pt x="5199860" y="2085878"/>
                  </a:lnTo>
                  <a:lnTo>
                    <a:pt x="5172449" y="2120629"/>
                  </a:lnTo>
                  <a:lnTo>
                    <a:pt x="5141192" y="2151885"/>
                  </a:lnTo>
                  <a:lnTo>
                    <a:pt x="5106440" y="2179295"/>
                  </a:lnTo>
                  <a:lnTo>
                    <a:pt x="5068545" y="2202508"/>
                  </a:lnTo>
                  <a:lnTo>
                    <a:pt x="5027857" y="2221174"/>
                  </a:lnTo>
                  <a:lnTo>
                    <a:pt x="4984728" y="2234941"/>
                  </a:lnTo>
                  <a:lnTo>
                    <a:pt x="4939508" y="2243458"/>
                  </a:lnTo>
                  <a:lnTo>
                    <a:pt x="4892548" y="2246375"/>
                  </a:lnTo>
                  <a:lnTo>
                    <a:pt x="374396" y="2246375"/>
                  </a:lnTo>
                  <a:lnTo>
                    <a:pt x="327435" y="2243458"/>
                  </a:lnTo>
                  <a:lnTo>
                    <a:pt x="282215" y="2234941"/>
                  </a:lnTo>
                  <a:lnTo>
                    <a:pt x="239086" y="2221174"/>
                  </a:lnTo>
                  <a:lnTo>
                    <a:pt x="198398" y="2202508"/>
                  </a:lnTo>
                  <a:lnTo>
                    <a:pt x="160503" y="2179295"/>
                  </a:lnTo>
                  <a:lnTo>
                    <a:pt x="125751" y="2151885"/>
                  </a:lnTo>
                  <a:lnTo>
                    <a:pt x="94494" y="2120629"/>
                  </a:lnTo>
                  <a:lnTo>
                    <a:pt x="67083" y="2085878"/>
                  </a:lnTo>
                  <a:lnTo>
                    <a:pt x="43869" y="2047983"/>
                  </a:lnTo>
                  <a:lnTo>
                    <a:pt x="25203" y="2007295"/>
                  </a:lnTo>
                  <a:lnTo>
                    <a:pt x="11435" y="1964164"/>
                  </a:lnTo>
                  <a:lnTo>
                    <a:pt x="2917" y="1918942"/>
                  </a:lnTo>
                  <a:lnTo>
                    <a:pt x="0" y="1871979"/>
                  </a:lnTo>
                  <a:lnTo>
                    <a:pt x="0" y="374395"/>
                  </a:lnTo>
                  <a:close/>
                </a:path>
              </a:pathLst>
            </a:custGeom>
            <a:ln w="38100">
              <a:solidFill>
                <a:srgbClr val="99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89650" y="4438015"/>
            <a:ext cx="4387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100"/>
              </a:spcBef>
              <a:buClr>
                <a:srgbClr val="800000"/>
              </a:buClr>
              <a:buFont typeface="Arial"/>
              <a:buChar char="•"/>
              <a:tabLst>
                <a:tab pos="156845" algn="l"/>
              </a:tabLst>
            </a:pP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Développer</a:t>
            </a:r>
            <a:r>
              <a:rPr sz="1800" b="1" i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la</a:t>
            </a:r>
            <a:r>
              <a:rPr sz="1800" b="1" i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303C3"/>
                </a:solidFill>
                <a:latin typeface="Arial"/>
                <a:cs typeface="Arial"/>
              </a:rPr>
              <a:t>notion</a:t>
            </a:r>
            <a:r>
              <a:rPr sz="18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303C3"/>
                </a:solidFill>
                <a:latin typeface="Arial"/>
                <a:cs typeface="Arial"/>
              </a:rPr>
              <a:t>d’esprit</a:t>
            </a:r>
            <a:r>
              <a:rPr sz="1800" b="1" spc="-10" dirty="0">
                <a:solidFill>
                  <a:srgbClr val="0303C3"/>
                </a:solidFill>
                <a:latin typeface="Arial"/>
                <a:cs typeface="Arial"/>
              </a:rPr>
              <a:t> d’équipe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89650" y="4986654"/>
            <a:ext cx="4322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56845" algn="l"/>
              </a:tabLst>
            </a:pP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Développer</a:t>
            </a:r>
            <a:r>
              <a:rPr sz="1800" b="1" i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l’envie</a:t>
            </a:r>
            <a:r>
              <a:rPr sz="1800" b="1" i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1800" b="1" i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303C3"/>
                </a:solidFill>
                <a:latin typeface="Arial"/>
                <a:cs typeface="Arial"/>
              </a:rPr>
              <a:t>toujours</a:t>
            </a:r>
            <a:r>
              <a:rPr sz="1800" b="1" i="1" spc="40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spc="-630" dirty="0">
                <a:solidFill>
                  <a:srgbClr val="0303C3"/>
                </a:solidFill>
                <a:latin typeface="Arial"/>
                <a:cs typeface="Arial"/>
              </a:rPr>
              <a:t>vouloir
progresser.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89650" y="5809284"/>
            <a:ext cx="42716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56845" algn="l"/>
              </a:tabLst>
            </a:pP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Développer</a:t>
            </a:r>
            <a:r>
              <a:rPr sz="1800" b="1" i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l’envie</a:t>
            </a:r>
            <a:r>
              <a:rPr sz="1800" b="1" i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1800" b="1" i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gagner</a:t>
            </a:r>
            <a:r>
              <a:rPr sz="1800" b="1" i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«</a:t>
            </a:r>
            <a:r>
              <a:rPr sz="1800" b="1" i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haïr</a:t>
            </a:r>
            <a:r>
              <a:rPr sz="1800" b="1" i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0303C3"/>
                </a:solidFill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76935" algn="l"/>
              </a:tabLst>
            </a:pPr>
            <a:r>
              <a:rPr sz="1800" b="1" i="1" spc="-10" dirty="0">
                <a:solidFill>
                  <a:srgbClr val="0303C3"/>
                </a:solidFill>
                <a:latin typeface="Arial"/>
                <a:cs typeface="Arial"/>
              </a:rPr>
              <a:t>défaite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	</a:t>
            </a:r>
            <a:r>
              <a:rPr sz="1800" b="1" i="1" spc="-25" dirty="0">
                <a:solidFill>
                  <a:srgbClr val="0303C3"/>
                </a:solidFill>
                <a:latin typeface="Arial"/>
                <a:cs typeface="Arial"/>
              </a:rPr>
              <a:t>».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1180" y="807212"/>
            <a:ext cx="11837035" cy="5613400"/>
            <a:chOff x="201180" y="807212"/>
            <a:chExt cx="11837035" cy="56134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267" y="836676"/>
              <a:ext cx="11760708" cy="55458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80" y="807212"/>
              <a:ext cx="11836895" cy="56134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149220" y="1620587"/>
            <a:ext cx="7943850" cy="37674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450" i="1" spc="-95" dirty="0">
                <a:solidFill>
                  <a:srgbClr val="000099"/>
                </a:solidFill>
                <a:latin typeface="Arial Black"/>
                <a:cs typeface="Arial Black"/>
              </a:rPr>
              <a:t>ETRE</a:t>
            </a:r>
            <a:r>
              <a:rPr sz="3450" i="1" spc="-14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3450" i="1" spc="-160" dirty="0">
                <a:solidFill>
                  <a:srgbClr val="000099"/>
                </a:solidFill>
                <a:latin typeface="Arial Black"/>
                <a:cs typeface="Arial Black"/>
              </a:rPr>
              <a:t>EDUCATEUR</a:t>
            </a:r>
            <a:r>
              <a:rPr sz="3450" i="1" spc="-13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3450" i="1" spc="-10" dirty="0">
                <a:solidFill>
                  <a:srgbClr val="000099"/>
                </a:solidFill>
                <a:latin typeface="Arial Black"/>
                <a:cs typeface="Arial Black"/>
              </a:rPr>
              <a:t>C’EST:</a:t>
            </a:r>
            <a:endParaRPr sz="3450">
              <a:latin typeface="Arial Black"/>
              <a:cs typeface="Arial Black"/>
            </a:endParaRPr>
          </a:p>
          <a:p>
            <a:pPr marL="312420" indent="-300355">
              <a:lnSpc>
                <a:spcPct val="100000"/>
              </a:lnSpc>
              <a:spcBef>
                <a:spcPts val="3690"/>
              </a:spcBef>
              <a:buSzPct val="96666"/>
              <a:buFont typeface="Wingdings"/>
              <a:buChar char=""/>
              <a:tabLst>
                <a:tab pos="313055" algn="l"/>
              </a:tabLst>
            </a:pP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Ne</a:t>
            </a:r>
            <a:r>
              <a:rPr sz="3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jamais</a:t>
            </a:r>
            <a:r>
              <a:rPr sz="3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s’enfermer</a:t>
            </a:r>
            <a:r>
              <a:rPr sz="3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dans</a:t>
            </a:r>
            <a:r>
              <a:rPr sz="3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des</a:t>
            </a:r>
            <a:r>
              <a:rPr sz="3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000099"/>
                </a:solidFill>
                <a:latin typeface="Arial"/>
                <a:cs typeface="Arial"/>
              </a:rPr>
              <a:t>certitudes.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99"/>
              </a:buClr>
              <a:buFont typeface="Wingdings"/>
              <a:buChar char=""/>
            </a:pPr>
            <a:endParaRPr sz="3100">
              <a:latin typeface="Arial"/>
              <a:cs typeface="Arial"/>
            </a:endParaRPr>
          </a:p>
          <a:p>
            <a:pPr marL="2186305" lvl="1" indent="-300355">
              <a:lnSpc>
                <a:spcPct val="100000"/>
              </a:lnSpc>
              <a:buSzPct val="96666"/>
              <a:buFont typeface="Wingdings"/>
              <a:buChar char=""/>
              <a:tabLst>
                <a:tab pos="2186305" algn="l"/>
              </a:tabLst>
            </a:pPr>
            <a:r>
              <a:rPr sz="3000" b="1" spc="-10" dirty="0">
                <a:solidFill>
                  <a:srgbClr val="000099"/>
                </a:solidFill>
                <a:latin typeface="Arial"/>
                <a:cs typeface="Arial"/>
              </a:rPr>
              <a:t>Toujours</a:t>
            </a:r>
            <a:r>
              <a:rPr sz="30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être</a:t>
            </a:r>
            <a:r>
              <a:rPr sz="3000" b="1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000099"/>
                </a:solidFill>
                <a:latin typeface="Arial"/>
                <a:cs typeface="Arial"/>
              </a:rPr>
              <a:t>curieux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782320" marR="477520" indent="-782320">
              <a:lnSpc>
                <a:spcPct val="100000"/>
              </a:lnSpc>
              <a:spcBef>
                <a:spcPts val="5"/>
              </a:spcBef>
              <a:buSzPct val="96666"/>
              <a:buFont typeface="Wingdings"/>
              <a:buChar char=""/>
              <a:tabLst>
                <a:tab pos="782320" algn="l"/>
              </a:tabLst>
            </a:pP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Et</a:t>
            </a:r>
            <a:r>
              <a:rPr sz="30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le</a:t>
            </a:r>
            <a:r>
              <a:rPr sz="30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jour</a:t>
            </a:r>
            <a:r>
              <a:rPr sz="30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où</a:t>
            </a:r>
            <a:r>
              <a:rPr sz="30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l’on</a:t>
            </a:r>
            <a:r>
              <a:rPr sz="30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croit</a:t>
            </a:r>
            <a:r>
              <a:rPr sz="30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tout</a:t>
            </a:r>
            <a:r>
              <a:rPr sz="30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spc="-370" dirty="0">
                <a:solidFill>
                  <a:srgbClr val="000099"/>
                </a:solidFill>
                <a:latin typeface="Arial"/>
                <a:cs typeface="Arial"/>
              </a:rPr>
              <a:t>connaître,
il </a:t>
            </a: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faut</a:t>
            </a:r>
            <a:r>
              <a:rPr sz="30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99"/>
                </a:solidFill>
                <a:latin typeface="Arial"/>
                <a:cs typeface="Arial"/>
              </a:rPr>
              <a:t>vite </a:t>
            </a:r>
            <a:r>
              <a:rPr sz="3000" b="1" spc="-10" dirty="0">
                <a:solidFill>
                  <a:srgbClr val="000099"/>
                </a:solidFill>
                <a:latin typeface="Arial"/>
                <a:cs typeface="Arial"/>
              </a:rPr>
              <a:t>arrêter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90630" y="655634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75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7702" y="5825744"/>
            <a:ext cx="2451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5" dirty="0">
                <a:solidFill>
                  <a:srgbClr val="0000FF"/>
                </a:solidFill>
                <a:latin typeface="Arial"/>
                <a:cs typeface="Arial"/>
              </a:rPr>
              <a:t>EE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effectif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réduit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3548" y="1520139"/>
            <a:ext cx="7248652" cy="33348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1" algn="ctr">
              <a:spcBef>
                <a:spcPts val="105"/>
              </a:spcBef>
            </a:pPr>
            <a:r>
              <a:rPr sz="3500" dirty="0">
                <a:solidFill>
                  <a:srgbClr val="FFFF00"/>
                </a:solidFill>
                <a:latin typeface="Arial Black"/>
                <a:cs typeface="Arial Black"/>
              </a:rPr>
              <a:t>Merci</a:t>
            </a:r>
            <a:r>
              <a:rPr sz="35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dirty="0">
                <a:solidFill>
                  <a:srgbClr val="FFFF00"/>
                </a:solidFill>
                <a:latin typeface="Arial Black"/>
                <a:cs typeface="Arial Black"/>
              </a:rPr>
              <a:t>pour</a:t>
            </a:r>
            <a:r>
              <a:rPr sz="3500" spc="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dirty="0" smtClean="0">
                <a:solidFill>
                  <a:srgbClr val="FFFF00"/>
                </a:solidFill>
                <a:latin typeface="Arial Black"/>
                <a:cs typeface="Arial Black"/>
              </a:rPr>
              <a:t>v</a:t>
            </a:r>
            <a:r>
              <a:rPr lang="fr-FR" sz="3500" dirty="0" smtClean="0">
                <a:solidFill>
                  <a:srgbClr val="FFFF00"/>
                </a:solidFill>
                <a:latin typeface="Arial Black"/>
                <a:cs typeface="Arial Black"/>
              </a:rPr>
              <a:t>ô</a:t>
            </a:r>
            <a:r>
              <a:rPr sz="3500" dirty="0" err="1" smtClean="0">
                <a:solidFill>
                  <a:srgbClr val="FFFF00"/>
                </a:solidFill>
                <a:latin typeface="Arial Black"/>
                <a:cs typeface="Arial Black"/>
              </a:rPr>
              <a:t>tre</a:t>
            </a:r>
            <a:r>
              <a:rPr sz="3500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a</a:t>
            </a:r>
            <a:r>
              <a:rPr lang="fr-FR"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t</a:t>
            </a:r>
            <a:r>
              <a:rPr lang="fr-FR"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t</a:t>
            </a:r>
            <a:r>
              <a:rPr lang="fr-FR"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e</a:t>
            </a:r>
            <a:r>
              <a:rPr lang="fr-FR"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n</a:t>
            </a:r>
            <a:r>
              <a:rPr lang="fr-FR"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 t i </a:t>
            </a:r>
            <a:r>
              <a:rPr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o</a:t>
            </a:r>
            <a:r>
              <a:rPr lang="fr-FR"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n</a:t>
            </a:r>
            <a:r>
              <a:rPr sz="3500" spc="-650" dirty="0">
                <a:solidFill>
                  <a:srgbClr val="FFFF00"/>
                </a:solidFill>
                <a:latin typeface="Arial Black"/>
                <a:cs typeface="Arial Black"/>
              </a:rPr>
              <a:t>
</a:t>
            </a:r>
            <a:r>
              <a:rPr lang="fr-FR" sz="3500" spc="-650" dirty="0">
                <a:solidFill>
                  <a:srgbClr val="FFFF00"/>
                </a:solidFill>
                <a:latin typeface="Arial Black"/>
                <a:cs typeface="Arial Black"/>
              </a:rPr>
              <a:t>e</a:t>
            </a:r>
            <a:r>
              <a:rPr lang="fr-FR"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t </a:t>
            </a:r>
            <a:r>
              <a:rPr lang="fr-FR" sz="3500" spc="-65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surtout</a:t>
            </a:r>
            <a:endParaRPr sz="3500" dirty="0">
              <a:latin typeface="Arial Black"/>
              <a:cs typeface="Arial Black"/>
            </a:endParaRPr>
          </a:p>
          <a:p>
            <a:pPr marL="1122680" marR="1110615" algn="ctr">
              <a:lnSpc>
                <a:spcPct val="100000"/>
              </a:lnSpc>
              <a:spcBef>
                <a:spcPts val="3340"/>
              </a:spcBef>
            </a:pPr>
            <a:r>
              <a:rPr lang="fr-FR" sz="4500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Très </a:t>
            </a:r>
          </a:p>
          <a:p>
            <a:pPr marL="1122680" marR="1110615" algn="ctr">
              <a:lnSpc>
                <a:spcPct val="100000"/>
              </a:lnSpc>
              <a:spcBef>
                <a:spcPts val="3340"/>
              </a:spcBef>
            </a:pPr>
            <a:r>
              <a:rPr lang="fr-FR" sz="4500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Bonne Saison</a:t>
            </a:r>
            <a:endParaRPr sz="4500" dirty="0">
              <a:latin typeface="Arial Black"/>
              <a:cs typeface="Arial Black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4771" y="5115991"/>
            <a:ext cx="1296514" cy="12543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90630" y="655634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76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1510" y="526161"/>
            <a:ext cx="7562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Times New Roman"/>
                <a:cs typeface="Times New Roman"/>
              </a:rPr>
              <a:t>22</a:t>
            </a:r>
            <a:r>
              <a:rPr sz="4000" b="1" spc="-6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équipes</a:t>
            </a:r>
            <a:r>
              <a:rPr sz="4000" b="1" spc="-5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–</a:t>
            </a:r>
            <a:r>
              <a:rPr sz="4000" b="1" spc="-6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263</a:t>
            </a:r>
            <a:r>
              <a:rPr sz="4000" b="1" spc="-7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joueurs</a:t>
            </a:r>
            <a:r>
              <a:rPr sz="4000" b="1" spc="-5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/</a:t>
            </a:r>
            <a:r>
              <a:rPr sz="4000" b="1" spc="-6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joueuses</a:t>
            </a:r>
            <a:endParaRPr sz="4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46250" y="1335150"/>
          <a:ext cx="9885044" cy="5043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6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marL="1905" algn="ctr">
                        <a:lnSpc>
                          <a:spcPts val="28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Catégorie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age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Nbre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698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d’équipes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Nbre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de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joueurs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28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Responsable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de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5308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catégorie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adjoint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8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U7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-7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2395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Christophe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FOURNAND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André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GRANGETTE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U9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 9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24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4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29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Jérôme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FERRAND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Olivier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FOUVET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6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U11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24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ts val="24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Pierre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GROSJEAN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58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Sébastien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ARSAC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Joël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Colmb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1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U13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24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ts val="24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32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Sébastien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RICHARD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Gilles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BEAL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U15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24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ts val="24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34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Manu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DURIEU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899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Pierre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FERRIOL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06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U18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18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880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Rémi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BADOL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16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Robin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TARDY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365">
                <a:tc rowSpan="2"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SENIOR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FEMININ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24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ts val="24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Thomas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EXPERTON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0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292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Alain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TREARD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SENIOR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Atmane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BORDJI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6395">
                <a:tc rowSpan="2"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CRITERIUM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18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Dominique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FRAISSE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20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096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Jean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SANCHEZ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40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Lucien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GERBIER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24" y="316991"/>
            <a:ext cx="1203960" cy="17739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738" y="8465"/>
            <a:ext cx="1216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8575" y="61476"/>
            <a:ext cx="1973580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SAISON</a:t>
            </a:r>
            <a:r>
              <a:rPr sz="1450" i="1" spc="-70" dirty="0">
                <a:latin typeface="Arial Black"/>
                <a:cs typeface="Arial Black"/>
              </a:rPr>
              <a:t> </a:t>
            </a:r>
            <a:r>
              <a:rPr sz="1450" i="1" spc="-20" dirty="0" smtClean="0">
                <a:latin typeface="Arial Black"/>
                <a:cs typeface="Arial Black"/>
              </a:rPr>
              <a:t>20</a:t>
            </a:r>
            <a:r>
              <a:rPr lang="fr-FR" sz="1450" i="1" spc="-20" dirty="0" smtClean="0">
                <a:latin typeface="Arial Black"/>
                <a:cs typeface="Arial Black"/>
              </a:rPr>
              <a:t>22</a:t>
            </a:r>
            <a:r>
              <a:rPr sz="1450" i="1" spc="-65" dirty="0" smtClean="0">
                <a:latin typeface="Arial Black"/>
                <a:cs typeface="Arial Black"/>
              </a:rPr>
              <a:t> </a:t>
            </a:r>
            <a:r>
              <a:rPr sz="1450" i="1" dirty="0">
                <a:latin typeface="Arial Black"/>
                <a:cs typeface="Arial Black"/>
              </a:rPr>
              <a:t>-</a:t>
            </a:r>
            <a:r>
              <a:rPr sz="1450" i="1" spc="-75" dirty="0">
                <a:latin typeface="Arial Black"/>
                <a:cs typeface="Arial Black"/>
              </a:rPr>
              <a:t> </a:t>
            </a:r>
            <a:r>
              <a:rPr lang="fr-FR" sz="1450" i="1" spc="-20" smtClean="0">
                <a:latin typeface="Arial Black"/>
                <a:cs typeface="Arial Black"/>
              </a:rPr>
              <a:t>2023</a:t>
            </a:r>
            <a:endParaRPr sz="145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97493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6136" y="5666232"/>
            <a:ext cx="841375" cy="741045"/>
            <a:chOff x="326136" y="5666232"/>
            <a:chExt cx="841375" cy="741045"/>
          </a:xfrm>
        </p:grpSpPr>
        <p:sp>
          <p:nvSpPr>
            <p:cNvPr id="9" name="object 9"/>
            <p:cNvSpPr/>
            <p:nvPr/>
          </p:nvSpPr>
          <p:spPr>
            <a:xfrm>
              <a:off x="330708" y="5670804"/>
              <a:ext cx="832485" cy="731520"/>
            </a:xfrm>
            <a:custGeom>
              <a:avLst/>
              <a:gdLst/>
              <a:ahLst/>
              <a:cxnLst/>
              <a:rect l="l" t="t" r="r" b="b"/>
              <a:pathLst>
                <a:path w="832485" h="731520">
                  <a:moveTo>
                    <a:pt x="416052" y="0"/>
                  </a:moveTo>
                  <a:lnTo>
                    <a:pt x="363862" y="2849"/>
                  </a:lnTo>
                  <a:lnTo>
                    <a:pt x="313608" y="11170"/>
                  </a:lnTo>
                  <a:lnTo>
                    <a:pt x="265678" y="24619"/>
                  </a:lnTo>
                  <a:lnTo>
                    <a:pt x="220463" y="42854"/>
                  </a:lnTo>
                  <a:lnTo>
                    <a:pt x="178351" y="65531"/>
                  </a:lnTo>
                  <a:lnTo>
                    <a:pt x="139734" y="92308"/>
                  </a:lnTo>
                  <a:lnTo>
                    <a:pt x="105001" y="122843"/>
                  </a:lnTo>
                  <a:lnTo>
                    <a:pt x="74542" y="156792"/>
                  </a:lnTo>
                  <a:lnTo>
                    <a:pt x="48746" y="193813"/>
                  </a:lnTo>
                  <a:lnTo>
                    <a:pt x="28004" y="233563"/>
                  </a:lnTo>
                  <a:lnTo>
                    <a:pt x="12706" y="275699"/>
                  </a:lnTo>
                  <a:lnTo>
                    <a:pt x="3241" y="319879"/>
                  </a:lnTo>
                  <a:lnTo>
                    <a:pt x="0" y="365760"/>
                  </a:lnTo>
                  <a:lnTo>
                    <a:pt x="3241" y="411640"/>
                  </a:lnTo>
                  <a:lnTo>
                    <a:pt x="12706" y="455820"/>
                  </a:lnTo>
                  <a:lnTo>
                    <a:pt x="28004" y="497956"/>
                  </a:lnTo>
                  <a:lnTo>
                    <a:pt x="48746" y="537706"/>
                  </a:lnTo>
                  <a:lnTo>
                    <a:pt x="74542" y="574727"/>
                  </a:lnTo>
                  <a:lnTo>
                    <a:pt x="105001" y="608676"/>
                  </a:lnTo>
                  <a:lnTo>
                    <a:pt x="139734" y="639211"/>
                  </a:lnTo>
                  <a:lnTo>
                    <a:pt x="178351" y="665988"/>
                  </a:lnTo>
                  <a:lnTo>
                    <a:pt x="220463" y="688665"/>
                  </a:lnTo>
                  <a:lnTo>
                    <a:pt x="265678" y="706900"/>
                  </a:lnTo>
                  <a:lnTo>
                    <a:pt x="313608" y="720349"/>
                  </a:lnTo>
                  <a:lnTo>
                    <a:pt x="363862" y="728670"/>
                  </a:lnTo>
                  <a:lnTo>
                    <a:pt x="416052" y="731520"/>
                  </a:lnTo>
                  <a:lnTo>
                    <a:pt x="468241" y="728670"/>
                  </a:lnTo>
                  <a:lnTo>
                    <a:pt x="518495" y="720349"/>
                  </a:lnTo>
                  <a:lnTo>
                    <a:pt x="566425" y="706900"/>
                  </a:lnTo>
                  <a:lnTo>
                    <a:pt x="611640" y="688665"/>
                  </a:lnTo>
                  <a:lnTo>
                    <a:pt x="653752" y="665988"/>
                  </a:lnTo>
                  <a:lnTo>
                    <a:pt x="692369" y="639211"/>
                  </a:lnTo>
                  <a:lnTo>
                    <a:pt x="727102" y="608676"/>
                  </a:lnTo>
                  <a:lnTo>
                    <a:pt x="757561" y="574727"/>
                  </a:lnTo>
                  <a:lnTo>
                    <a:pt x="783357" y="537706"/>
                  </a:lnTo>
                  <a:lnTo>
                    <a:pt x="804099" y="497956"/>
                  </a:lnTo>
                  <a:lnTo>
                    <a:pt x="819397" y="455820"/>
                  </a:lnTo>
                  <a:lnTo>
                    <a:pt x="828862" y="411640"/>
                  </a:lnTo>
                  <a:lnTo>
                    <a:pt x="832104" y="365760"/>
                  </a:lnTo>
                  <a:lnTo>
                    <a:pt x="828862" y="319879"/>
                  </a:lnTo>
                  <a:lnTo>
                    <a:pt x="819397" y="275699"/>
                  </a:lnTo>
                  <a:lnTo>
                    <a:pt x="804099" y="233563"/>
                  </a:lnTo>
                  <a:lnTo>
                    <a:pt x="783357" y="193813"/>
                  </a:lnTo>
                  <a:lnTo>
                    <a:pt x="757561" y="156792"/>
                  </a:lnTo>
                  <a:lnTo>
                    <a:pt x="727102" y="122843"/>
                  </a:lnTo>
                  <a:lnTo>
                    <a:pt x="692369" y="92308"/>
                  </a:lnTo>
                  <a:lnTo>
                    <a:pt x="653752" y="65531"/>
                  </a:lnTo>
                  <a:lnTo>
                    <a:pt x="611640" y="42854"/>
                  </a:lnTo>
                  <a:lnTo>
                    <a:pt x="566425" y="24619"/>
                  </a:lnTo>
                  <a:lnTo>
                    <a:pt x="518495" y="11170"/>
                  </a:lnTo>
                  <a:lnTo>
                    <a:pt x="468241" y="2849"/>
                  </a:lnTo>
                  <a:lnTo>
                    <a:pt x="416052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0708" y="5670804"/>
              <a:ext cx="832485" cy="731520"/>
            </a:xfrm>
            <a:custGeom>
              <a:avLst/>
              <a:gdLst/>
              <a:ahLst/>
              <a:cxnLst/>
              <a:rect l="l" t="t" r="r" b="b"/>
              <a:pathLst>
                <a:path w="832485" h="731520">
                  <a:moveTo>
                    <a:pt x="0" y="365760"/>
                  </a:moveTo>
                  <a:lnTo>
                    <a:pt x="3241" y="319879"/>
                  </a:lnTo>
                  <a:lnTo>
                    <a:pt x="12706" y="275699"/>
                  </a:lnTo>
                  <a:lnTo>
                    <a:pt x="28004" y="233563"/>
                  </a:lnTo>
                  <a:lnTo>
                    <a:pt x="48746" y="193813"/>
                  </a:lnTo>
                  <a:lnTo>
                    <a:pt x="74542" y="156792"/>
                  </a:lnTo>
                  <a:lnTo>
                    <a:pt x="105001" y="122843"/>
                  </a:lnTo>
                  <a:lnTo>
                    <a:pt x="139734" y="92308"/>
                  </a:lnTo>
                  <a:lnTo>
                    <a:pt x="178351" y="65531"/>
                  </a:lnTo>
                  <a:lnTo>
                    <a:pt x="220463" y="42854"/>
                  </a:lnTo>
                  <a:lnTo>
                    <a:pt x="265678" y="24619"/>
                  </a:lnTo>
                  <a:lnTo>
                    <a:pt x="313608" y="11170"/>
                  </a:lnTo>
                  <a:lnTo>
                    <a:pt x="363862" y="2849"/>
                  </a:lnTo>
                  <a:lnTo>
                    <a:pt x="416052" y="0"/>
                  </a:lnTo>
                  <a:lnTo>
                    <a:pt x="468241" y="2849"/>
                  </a:lnTo>
                  <a:lnTo>
                    <a:pt x="518495" y="11170"/>
                  </a:lnTo>
                  <a:lnTo>
                    <a:pt x="566425" y="24619"/>
                  </a:lnTo>
                  <a:lnTo>
                    <a:pt x="611640" y="42854"/>
                  </a:lnTo>
                  <a:lnTo>
                    <a:pt x="653752" y="65531"/>
                  </a:lnTo>
                  <a:lnTo>
                    <a:pt x="692369" y="92308"/>
                  </a:lnTo>
                  <a:lnTo>
                    <a:pt x="727102" y="122843"/>
                  </a:lnTo>
                  <a:lnTo>
                    <a:pt x="757561" y="156792"/>
                  </a:lnTo>
                  <a:lnTo>
                    <a:pt x="783357" y="193813"/>
                  </a:lnTo>
                  <a:lnTo>
                    <a:pt x="804099" y="233563"/>
                  </a:lnTo>
                  <a:lnTo>
                    <a:pt x="819397" y="275699"/>
                  </a:lnTo>
                  <a:lnTo>
                    <a:pt x="828862" y="319879"/>
                  </a:lnTo>
                  <a:lnTo>
                    <a:pt x="832104" y="365760"/>
                  </a:lnTo>
                  <a:lnTo>
                    <a:pt x="828862" y="411640"/>
                  </a:lnTo>
                  <a:lnTo>
                    <a:pt x="819397" y="455820"/>
                  </a:lnTo>
                  <a:lnTo>
                    <a:pt x="804099" y="497956"/>
                  </a:lnTo>
                  <a:lnTo>
                    <a:pt x="783357" y="537706"/>
                  </a:lnTo>
                  <a:lnTo>
                    <a:pt x="757561" y="574727"/>
                  </a:lnTo>
                  <a:lnTo>
                    <a:pt x="727102" y="608676"/>
                  </a:lnTo>
                  <a:lnTo>
                    <a:pt x="692369" y="639211"/>
                  </a:lnTo>
                  <a:lnTo>
                    <a:pt x="653752" y="665988"/>
                  </a:lnTo>
                  <a:lnTo>
                    <a:pt x="611640" y="688665"/>
                  </a:lnTo>
                  <a:lnTo>
                    <a:pt x="566425" y="706900"/>
                  </a:lnTo>
                  <a:lnTo>
                    <a:pt x="518495" y="720349"/>
                  </a:lnTo>
                  <a:lnTo>
                    <a:pt x="468241" y="728670"/>
                  </a:lnTo>
                  <a:lnTo>
                    <a:pt x="416052" y="731520"/>
                  </a:lnTo>
                  <a:lnTo>
                    <a:pt x="363862" y="728670"/>
                  </a:lnTo>
                  <a:lnTo>
                    <a:pt x="313608" y="720349"/>
                  </a:lnTo>
                  <a:lnTo>
                    <a:pt x="265678" y="706900"/>
                  </a:lnTo>
                  <a:lnTo>
                    <a:pt x="220463" y="688665"/>
                  </a:lnTo>
                  <a:lnTo>
                    <a:pt x="178351" y="665988"/>
                  </a:lnTo>
                  <a:lnTo>
                    <a:pt x="139734" y="639211"/>
                  </a:lnTo>
                  <a:lnTo>
                    <a:pt x="105001" y="608676"/>
                  </a:lnTo>
                  <a:lnTo>
                    <a:pt x="74542" y="574727"/>
                  </a:lnTo>
                  <a:lnTo>
                    <a:pt x="48746" y="537706"/>
                  </a:lnTo>
                  <a:lnTo>
                    <a:pt x="28004" y="497956"/>
                  </a:lnTo>
                  <a:lnTo>
                    <a:pt x="12706" y="455820"/>
                  </a:lnTo>
                  <a:lnTo>
                    <a:pt x="3241" y="411640"/>
                  </a:lnTo>
                  <a:lnTo>
                    <a:pt x="0" y="3657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1523" y="5890971"/>
            <a:ext cx="690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00"/>
                </a:solidFill>
                <a:latin typeface="Arial Black"/>
                <a:cs typeface="Arial Black"/>
              </a:rPr>
              <a:t>U6/U7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385572"/>
            <a:ext cx="12230100" cy="563880"/>
            <a:chOff x="-18288" y="385572"/>
            <a:chExt cx="12230100" cy="563880"/>
          </a:xfrm>
        </p:grpSpPr>
        <p:sp>
          <p:nvSpPr>
            <p:cNvPr id="3" name="object 3"/>
            <p:cNvSpPr/>
            <p:nvPr/>
          </p:nvSpPr>
          <p:spPr>
            <a:xfrm>
              <a:off x="761" y="404622"/>
              <a:ext cx="12192000" cy="525780"/>
            </a:xfrm>
            <a:custGeom>
              <a:avLst/>
              <a:gdLst/>
              <a:ahLst/>
              <a:cxnLst/>
              <a:rect l="l" t="t" r="r" b="b"/>
              <a:pathLst>
                <a:path w="12192000" h="525780">
                  <a:moveTo>
                    <a:pt x="12192000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2192000" y="5257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404622"/>
              <a:ext cx="12192000" cy="525780"/>
            </a:xfrm>
            <a:custGeom>
              <a:avLst/>
              <a:gdLst/>
              <a:ahLst/>
              <a:cxnLst/>
              <a:rect l="l" t="t" r="r" b="b"/>
              <a:pathLst>
                <a:path w="12192000" h="525780">
                  <a:moveTo>
                    <a:pt x="0" y="525779"/>
                  </a:moveTo>
                  <a:lnTo>
                    <a:pt x="12192000" y="52577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811" y="424011"/>
            <a:ext cx="1217295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130"/>
              </a:spcBef>
              <a:tabLst>
                <a:tab pos="5584825" algn="l"/>
              </a:tabLst>
            </a:pPr>
            <a:r>
              <a:rPr sz="2500" i="1" spc="-90" dirty="0">
                <a:solidFill>
                  <a:srgbClr val="000099"/>
                </a:solidFill>
                <a:latin typeface="Arial Black"/>
                <a:cs typeface="Arial Black"/>
              </a:rPr>
              <a:t>ORGANIGRAMME</a:t>
            </a:r>
            <a:r>
              <a:rPr sz="2500" i="1" spc="-10" dirty="0">
                <a:solidFill>
                  <a:srgbClr val="000099"/>
                </a:solidFill>
                <a:latin typeface="Arial Black"/>
                <a:cs typeface="Arial Black"/>
              </a:rPr>
              <a:t> TECHNIQUE</a:t>
            </a:r>
            <a:r>
              <a:rPr sz="2500" i="1" dirty="0">
                <a:solidFill>
                  <a:srgbClr val="000099"/>
                </a:solidFill>
                <a:latin typeface="Arial Black"/>
                <a:cs typeface="Arial Black"/>
              </a:rPr>
              <a:t>	</a:t>
            </a:r>
            <a:r>
              <a:rPr sz="2500" i="1" spc="-70" dirty="0">
                <a:solidFill>
                  <a:srgbClr val="000099"/>
                </a:solidFill>
                <a:latin typeface="Arial Black"/>
                <a:cs typeface="Arial Black"/>
              </a:rPr>
              <a:t>GENERAL</a:t>
            </a:r>
            <a:r>
              <a:rPr sz="2500" i="1" spc="-1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000099"/>
                </a:solidFill>
                <a:latin typeface="Arial Black"/>
                <a:cs typeface="Arial Black"/>
              </a:rPr>
              <a:t>DU</a:t>
            </a:r>
            <a:r>
              <a:rPr sz="2500" i="1" spc="-14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000099"/>
                </a:solidFill>
                <a:latin typeface="Arial Black"/>
                <a:cs typeface="Arial Black"/>
              </a:rPr>
              <a:t>CLUB</a:t>
            </a:r>
            <a:r>
              <a:rPr sz="2500" i="1" spc="-7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100" i="1" spc="-60" dirty="0">
                <a:solidFill>
                  <a:srgbClr val="000099"/>
                </a:solidFill>
                <a:latin typeface="Arial Black"/>
                <a:cs typeface="Arial Black"/>
              </a:rPr>
              <a:t>(saison</a:t>
            </a:r>
            <a:r>
              <a:rPr sz="2100" i="1" spc="-114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100" i="1" spc="-55" dirty="0">
                <a:solidFill>
                  <a:srgbClr val="000099"/>
                </a:solidFill>
                <a:latin typeface="Arial Black"/>
                <a:cs typeface="Arial Black"/>
              </a:rPr>
              <a:t>2017</a:t>
            </a:r>
            <a:r>
              <a:rPr sz="2100" i="1" spc="-10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100" i="1" dirty="0">
                <a:solidFill>
                  <a:srgbClr val="000099"/>
                </a:solidFill>
                <a:latin typeface="Arial Black"/>
                <a:cs typeface="Arial Black"/>
              </a:rPr>
              <a:t>–</a:t>
            </a:r>
            <a:r>
              <a:rPr sz="2100" i="1" spc="-1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100" i="1" spc="-10" dirty="0">
                <a:solidFill>
                  <a:srgbClr val="000099"/>
                </a:solidFill>
                <a:latin typeface="Arial Black"/>
                <a:cs typeface="Arial Black"/>
              </a:rPr>
              <a:t>2018)</a:t>
            </a:r>
            <a:endParaRPr sz="21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67036" y="1177988"/>
            <a:ext cx="3528695" cy="513715"/>
            <a:chOff x="3467036" y="1177988"/>
            <a:chExt cx="3528695" cy="5137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0053" y="1191005"/>
              <a:ext cx="3502152" cy="487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80053" y="1191005"/>
              <a:ext cx="3502660" cy="487680"/>
            </a:xfrm>
            <a:custGeom>
              <a:avLst/>
              <a:gdLst/>
              <a:ahLst/>
              <a:cxnLst/>
              <a:rect l="l" t="t" r="r" b="b"/>
              <a:pathLst>
                <a:path w="3502659" h="487680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3420872" y="0"/>
                  </a:lnTo>
                  <a:lnTo>
                    <a:pt x="3452485" y="6395"/>
                  </a:lnTo>
                  <a:lnTo>
                    <a:pt x="3478323" y="23828"/>
                  </a:lnTo>
                  <a:lnTo>
                    <a:pt x="3495756" y="49666"/>
                  </a:lnTo>
                  <a:lnTo>
                    <a:pt x="3502152" y="81280"/>
                  </a:lnTo>
                  <a:lnTo>
                    <a:pt x="3502152" y="406400"/>
                  </a:lnTo>
                  <a:lnTo>
                    <a:pt x="3495756" y="438013"/>
                  </a:lnTo>
                  <a:lnTo>
                    <a:pt x="3478323" y="463851"/>
                  </a:lnTo>
                  <a:lnTo>
                    <a:pt x="3452485" y="481284"/>
                  </a:lnTo>
                  <a:lnTo>
                    <a:pt x="3420872" y="487680"/>
                  </a:lnTo>
                  <a:lnTo>
                    <a:pt x="81280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60316" y="1188847"/>
            <a:ext cx="2342515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Responsable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Technique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8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Éric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Escudero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5048" y="2410904"/>
            <a:ext cx="4104640" cy="561340"/>
            <a:chOff x="515048" y="2410904"/>
            <a:chExt cx="4104640" cy="5613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066" y="2423922"/>
              <a:ext cx="4078224" cy="5349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8066" y="2423922"/>
              <a:ext cx="4078604" cy="535305"/>
            </a:xfrm>
            <a:custGeom>
              <a:avLst/>
              <a:gdLst/>
              <a:ahLst/>
              <a:cxnLst/>
              <a:rect l="l" t="t" r="r" b="b"/>
              <a:pathLst>
                <a:path w="4078604" h="535305">
                  <a:moveTo>
                    <a:pt x="0" y="89153"/>
                  </a:moveTo>
                  <a:lnTo>
                    <a:pt x="7006" y="54435"/>
                  </a:lnTo>
                  <a:lnTo>
                    <a:pt x="26112" y="26098"/>
                  </a:lnTo>
                  <a:lnTo>
                    <a:pt x="54451" y="7000"/>
                  </a:lnTo>
                  <a:lnTo>
                    <a:pt x="89154" y="0"/>
                  </a:lnTo>
                  <a:lnTo>
                    <a:pt x="3989070" y="0"/>
                  </a:lnTo>
                  <a:lnTo>
                    <a:pt x="4023788" y="7000"/>
                  </a:lnTo>
                  <a:lnTo>
                    <a:pt x="4052125" y="26098"/>
                  </a:lnTo>
                  <a:lnTo>
                    <a:pt x="4071223" y="54435"/>
                  </a:lnTo>
                  <a:lnTo>
                    <a:pt x="4078224" y="89153"/>
                  </a:lnTo>
                  <a:lnTo>
                    <a:pt x="4078224" y="445769"/>
                  </a:lnTo>
                  <a:lnTo>
                    <a:pt x="4071223" y="480488"/>
                  </a:lnTo>
                  <a:lnTo>
                    <a:pt x="4052125" y="508825"/>
                  </a:lnTo>
                  <a:lnTo>
                    <a:pt x="4023788" y="527923"/>
                  </a:lnTo>
                  <a:lnTo>
                    <a:pt x="3989070" y="534924"/>
                  </a:lnTo>
                  <a:lnTo>
                    <a:pt x="89154" y="534924"/>
                  </a:lnTo>
                  <a:lnTo>
                    <a:pt x="54451" y="527923"/>
                  </a:lnTo>
                  <a:lnTo>
                    <a:pt x="26112" y="508825"/>
                  </a:lnTo>
                  <a:lnTo>
                    <a:pt x="7006" y="480488"/>
                  </a:lnTo>
                  <a:lnTo>
                    <a:pt x="0" y="445769"/>
                  </a:lnTo>
                  <a:lnTo>
                    <a:pt x="0" y="8915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88388" y="2444318"/>
            <a:ext cx="195453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Entraîneur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Principal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ts val="168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Atmane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Bordji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69400" y="3727640"/>
            <a:ext cx="1130935" cy="513715"/>
            <a:chOff x="2569400" y="3727640"/>
            <a:chExt cx="1130935" cy="51371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2418" y="3740658"/>
              <a:ext cx="1104899" cy="4876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82418" y="3740658"/>
              <a:ext cx="1104900" cy="487680"/>
            </a:xfrm>
            <a:custGeom>
              <a:avLst/>
              <a:gdLst/>
              <a:ahLst/>
              <a:cxnLst/>
              <a:rect l="l" t="t" r="r" b="b"/>
              <a:pathLst>
                <a:path w="1104900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1023619" y="0"/>
                  </a:lnTo>
                  <a:lnTo>
                    <a:pt x="1055233" y="6395"/>
                  </a:lnTo>
                  <a:lnTo>
                    <a:pt x="1081071" y="23828"/>
                  </a:lnTo>
                  <a:lnTo>
                    <a:pt x="1098504" y="49666"/>
                  </a:lnTo>
                  <a:lnTo>
                    <a:pt x="1104899" y="81280"/>
                  </a:lnTo>
                  <a:lnTo>
                    <a:pt x="1104899" y="406400"/>
                  </a:lnTo>
                  <a:lnTo>
                    <a:pt x="1098504" y="438013"/>
                  </a:lnTo>
                  <a:lnTo>
                    <a:pt x="1081071" y="463851"/>
                  </a:lnTo>
                  <a:lnTo>
                    <a:pt x="1055233" y="481284"/>
                  </a:lnTo>
                  <a:lnTo>
                    <a:pt x="1023619" y="487680"/>
                  </a:lnTo>
                  <a:lnTo>
                    <a:pt x="81280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32964" y="3752469"/>
            <a:ext cx="10033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Resp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600" dirty="0">
                <a:solidFill>
                  <a:srgbClr val="FFFFFF"/>
                </a:solidFill>
                <a:latin typeface="Arial"/>
                <a:cs typeface="Arial"/>
              </a:rPr>
              <a:t>U18
Rémi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Badol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9476" y="3721544"/>
            <a:ext cx="1205865" cy="513715"/>
            <a:chOff x="129476" y="3721544"/>
            <a:chExt cx="1205865" cy="51371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493" y="3734562"/>
              <a:ext cx="1179576" cy="4876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2493" y="3734562"/>
              <a:ext cx="1179830" cy="487680"/>
            </a:xfrm>
            <a:custGeom>
              <a:avLst/>
              <a:gdLst/>
              <a:ahLst/>
              <a:cxnLst/>
              <a:rect l="l" t="t" r="r" b="b"/>
              <a:pathLst>
                <a:path w="1179830" h="487679">
                  <a:moveTo>
                    <a:pt x="0" y="81280"/>
                  </a:moveTo>
                  <a:lnTo>
                    <a:pt x="6386" y="49666"/>
                  </a:lnTo>
                  <a:lnTo>
                    <a:pt x="23804" y="23828"/>
                  </a:lnTo>
                  <a:lnTo>
                    <a:pt x="49640" y="6395"/>
                  </a:lnTo>
                  <a:lnTo>
                    <a:pt x="81280" y="0"/>
                  </a:lnTo>
                  <a:lnTo>
                    <a:pt x="1098296" y="0"/>
                  </a:lnTo>
                  <a:lnTo>
                    <a:pt x="1129909" y="6395"/>
                  </a:lnTo>
                  <a:lnTo>
                    <a:pt x="1155747" y="23828"/>
                  </a:lnTo>
                  <a:lnTo>
                    <a:pt x="1173180" y="49666"/>
                  </a:lnTo>
                  <a:lnTo>
                    <a:pt x="1179576" y="81280"/>
                  </a:lnTo>
                  <a:lnTo>
                    <a:pt x="1179576" y="406400"/>
                  </a:lnTo>
                  <a:lnTo>
                    <a:pt x="1173180" y="438013"/>
                  </a:lnTo>
                  <a:lnTo>
                    <a:pt x="1155747" y="463851"/>
                  </a:lnTo>
                  <a:lnTo>
                    <a:pt x="1129909" y="481284"/>
                  </a:lnTo>
                  <a:lnTo>
                    <a:pt x="1098296" y="487680"/>
                  </a:lnTo>
                  <a:lnTo>
                    <a:pt x="81280" y="487680"/>
                  </a:lnTo>
                  <a:lnTo>
                    <a:pt x="49640" y="481284"/>
                  </a:lnTo>
                  <a:lnTo>
                    <a:pt x="23804" y="463851"/>
                  </a:lnTo>
                  <a:lnTo>
                    <a:pt x="6386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4635" y="3762883"/>
            <a:ext cx="115316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035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Senior</a:t>
            </a:r>
            <a:r>
              <a:rPr sz="1300" b="1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65" dirty="0">
                <a:solidFill>
                  <a:srgbClr val="FFFFFF"/>
                </a:solidFill>
                <a:latin typeface="Arial"/>
                <a:cs typeface="Arial"/>
              </a:rPr>
              <a:t>1
Atmane</a:t>
            </a:r>
            <a:r>
              <a:rPr sz="13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Bordji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41784" y="3692588"/>
            <a:ext cx="1344295" cy="513715"/>
            <a:chOff x="5641784" y="3692588"/>
            <a:chExt cx="1344295" cy="51371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4801" y="3705606"/>
              <a:ext cx="1318259" cy="48768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54801" y="3705606"/>
              <a:ext cx="1318260" cy="487680"/>
            </a:xfrm>
            <a:custGeom>
              <a:avLst/>
              <a:gdLst/>
              <a:ahLst/>
              <a:cxnLst/>
              <a:rect l="l" t="t" r="r" b="b"/>
              <a:pathLst>
                <a:path w="1318259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1236979" y="0"/>
                  </a:lnTo>
                  <a:lnTo>
                    <a:pt x="1268593" y="6395"/>
                  </a:lnTo>
                  <a:lnTo>
                    <a:pt x="1294431" y="23828"/>
                  </a:lnTo>
                  <a:lnTo>
                    <a:pt x="1311864" y="49666"/>
                  </a:lnTo>
                  <a:lnTo>
                    <a:pt x="1318259" y="81280"/>
                  </a:lnTo>
                  <a:lnTo>
                    <a:pt x="1318259" y="406400"/>
                  </a:lnTo>
                  <a:lnTo>
                    <a:pt x="1311864" y="438013"/>
                  </a:lnTo>
                  <a:lnTo>
                    <a:pt x="1294431" y="463851"/>
                  </a:lnTo>
                  <a:lnTo>
                    <a:pt x="1268593" y="481284"/>
                  </a:lnTo>
                  <a:lnTo>
                    <a:pt x="1236979" y="487680"/>
                  </a:lnTo>
                  <a:lnTo>
                    <a:pt x="81280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783071" y="3717112"/>
            <a:ext cx="106362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Resp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U13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Seb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Richard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171880" y="3689540"/>
            <a:ext cx="1260475" cy="513715"/>
            <a:chOff x="7171880" y="3689540"/>
            <a:chExt cx="1260475" cy="51371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84898" y="3702558"/>
              <a:ext cx="1234440" cy="4876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184898" y="3702558"/>
              <a:ext cx="1234440" cy="487680"/>
            </a:xfrm>
            <a:custGeom>
              <a:avLst/>
              <a:gdLst/>
              <a:ahLst/>
              <a:cxnLst/>
              <a:rect l="l" t="t" r="r" b="b"/>
              <a:pathLst>
                <a:path w="1234440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153159" y="0"/>
                  </a:lnTo>
                  <a:lnTo>
                    <a:pt x="1184773" y="6395"/>
                  </a:lnTo>
                  <a:lnTo>
                    <a:pt x="1210611" y="23828"/>
                  </a:lnTo>
                  <a:lnTo>
                    <a:pt x="1228044" y="49666"/>
                  </a:lnTo>
                  <a:lnTo>
                    <a:pt x="1234440" y="81280"/>
                  </a:lnTo>
                  <a:lnTo>
                    <a:pt x="1234440" y="406400"/>
                  </a:lnTo>
                  <a:lnTo>
                    <a:pt x="1228044" y="438013"/>
                  </a:lnTo>
                  <a:lnTo>
                    <a:pt x="1210611" y="463851"/>
                  </a:lnTo>
                  <a:lnTo>
                    <a:pt x="1184773" y="481284"/>
                  </a:lnTo>
                  <a:lnTo>
                    <a:pt x="1153159" y="487680"/>
                  </a:lnTo>
                  <a:lnTo>
                    <a:pt x="81279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281418" y="3714369"/>
            <a:ext cx="104266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Resp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U11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P.</a:t>
            </a:r>
            <a:r>
              <a:rPr sz="14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Grosjean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631872" y="3689540"/>
            <a:ext cx="1275715" cy="513715"/>
            <a:chOff x="8631872" y="3689540"/>
            <a:chExt cx="1275715" cy="51371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44889" y="3702558"/>
              <a:ext cx="1249679" cy="4876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644889" y="3702558"/>
              <a:ext cx="1249680" cy="487680"/>
            </a:xfrm>
            <a:custGeom>
              <a:avLst/>
              <a:gdLst/>
              <a:ahLst/>
              <a:cxnLst/>
              <a:rect l="l" t="t" r="r" b="b"/>
              <a:pathLst>
                <a:path w="1249679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168400" y="0"/>
                  </a:lnTo>
                  <a:lnTo>
                    <a:pt x="1200013" y="6395"/>
                  </a:lnTo>
                  <a:lnTo>
                    <a:pt x="1225851" y="23828"/>
                  </a:lnTo>
                  <a:lnTo>
                    <a:pt x="1243284" y="49666"/>
                  </a:lnTo>
                  <a:lnTo>
                    <a:pt x="1249679" y="81280"/>
                  </a:lnTo>
                  <a:lnTo>
                    <a:pt x="1249679" y="406400"/>
                  </a:lnTo>
                  <a:lnTo>
                    <a:pt x="1243284" y="438013"/>
                  </a:lnTo>
                  <a:lnTo>
                    <a:pt x="1225851" y="463851"/>
                  </a:lnTo>
                  <a:lnTo>
                    <a:pt x="1200013" y="481284"/>
                  </a:lnTo>
                  <a:lnTo>
                    <a:pt x="1168400" y="487680"/>
                  </a:lnTo>
                  <a:lnTo>
                    <a:pt x="81279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748141" y="3714369"/>
            <a:ext cx="10439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Resp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84" dirty="0">
                <a:solidFill>
                  <a:srgbClr val="FFFFFF"/>
                </a:solidFill>
                <a:latin typeface="Arial"/>
                <a:cs typeface="Arial"/>
              </a:rPr>
              <a:t>U9
Jér.</a:t>
            </a:r>
            <a:r>
              <a:rPr sz="1400" b="1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Ferrand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111676" y="3678872"/>
            <a:ext cx="1438910" cy="526415"/>
            <a:chOff x="10111676" y="3678872"/>
            <a:chExt cx="1438910" cy="526415"/>
          </a:xfrm>
        </p:grpSpPr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24694" y="3691889"/>
              <a:ext cx="1412748" cy="4998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124694" y="3691889"/>
              <a:ext cx="1412875" cy="500380"/>
            </a:xfrm>
            <a:custGeom>
              <a:avLst/>
              <a:gdLst/>
              <a:ahLst/>
              <a:cxnLst/>
              <a:rect l="l" t="t" r="r" b="b"/>
              <a:pathLst>
                <a:path w="1412875" h="500379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1" y="0"/>
                  </a:lnTo>
                  <a:lnTo>
                    <a:pt x="1329435" y="0"/>
                  </a:lnTo>
                  <a:lnTo>
                    <a:pt x="1361848" y="6552"/>
                  </a:lnTo>
                  <a:lnTo>
                    <a:pt x="1388332" y="24415"/>
                  </a:lnTo>
                  <a:lnTo>
                    <a:pt x="1406195" y="50899"/>
                  </a:lnTo>
                  <a:lnTo>
                    <a:pt x="1412748" y="83312"/>
                  </a:lnTo>
                  <a:lnTo>
                    <a:pt x="1412748" y="416560"/>
                  </a:lnTo>
                  <a:lnTo>
                    <a:pt x="1406195" y="448972"/>
                  </a:lnTo>
                  <a:lnTo>
                    <a:pt x="1388332" y="475456"/>
                  </a:lnTo>
                  <a:lnTo>
                    <a:pt x="1361848" y="493319"/>
                  </a:lnTo>
                  <a:lnTo>
                    <a:pt x="1329435" y="499872"/>
                  </a:lnTo>
                  <a:lnTo>
                    <a:pt x="83311" y="499872"/>
                  </a:lnTo>
                  <a:lnTo>
                    <a:pt x="50899" y="493319"/>
                  </a:lnTo>
                  <a:lnTo>
                    <a:pt x="24415" y="475456"/>
                  </a:lnTo>
                  <a:lnTo>
                    <a:pt x="6552" y="448972"/>
                  </a:lnTo>
                  <a:lnTo>
                    <a:pt x="0" y="416560"/>
                  </a:lnTo>
                  <a:lnTo>
                    <a:pt x="0" y="83312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128884" y="3709238"/>
            <a:ext cx="14065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Resp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U7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Christ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Fournand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478460" y="2442908"/>
            <a:ext cx="4121150" cy="549275"/>
            <a:chOff x="6478460" y="2442908"/>
            <a:chExt cx="4121150" cy="549275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91477" y="2455925"/>
              <a:ext cx="4094988" cy="52273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491477" y="2455925"/>
              <a:ext cx="4095115" cy="523240"/>
            </a:xfrm>
            <a:custGeom>
              <a:avLst/>
              <a:gdLst/>
              <a:ahLst/>
              <a:cxnLst/>
              <a:rect l="l" t="t" r="r" b="b"/>
              <a:pathLst>
                <a:path w="4095115" h="523239">
                  <a:moveTo>
                    <a:pt x="0" y="87122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4007866" y="0"/>
                  </a:lnTo>
                  <a:lnTo>
                    <a:pt x="4041784" y="6844"/>
                  </a:lnTo>
                  <a:lnTo>
                    <a:pt x="4069476" y="25511"/>
                  </a:lnTo>
                  <a:lnTo>
                    <a:pt x="4088143" y="53203"/>
                  </a:lnTo>
                  <a:lnTo>
                    <a:pt x="4094988" y="87122"/>
                  </a:lnTo>
                  <a:lnTo>
                    <a:pt x="4094988" y="435610"/>
                  </a:lnTo>
                  <a:lnTo>
                    <a:pt x="4088143" y="469528"/>
                  </a:lnTo>
                  <a:lnTo>
                    <a:pt x="4069476" y="497220"/>
                  </a:lnTo>
                  <a:lnTo>
                    <a:pt x="4041784" y="515887"/>
                  </a:lnTo>
                  <a:lnTo>
                    <a:pt x="4007866" y="522732"/>
                  </a:lnTo>
                  <a:lnTo>
                    <a:pt x="87122" y="522732"/>
                  </a:lnTo>
                  <a:lnTo>
                    <a:pt x="53203" y="515887"/>
                  </a:lnTo>
                  <a:lnTo>
                    <a:pt x="25511" y="497220"/>
                  </a:lnTo>
                  <a:lnTo>
                    <a:pt x="6844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201916" y="2471673"/>
            <a:ext cx="2675255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Responsable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École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8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Pierre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Grosjean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66572" y="1682495"/>
            <a:ext cx="10808335" cy="4078604"/>
            <a:chOff x="766572" y="1682495"/>
            <a:chExt cx="10808335" cy="4078604"/>
          </a:xfrm>
        </p:grpSpPr>
        <p:sp>
          <p:nvSpPr>
            <p:cNvPr id="43" name="object 43"/>
            <p:cNvSpPr/>
            <p:nvPr/>
          </p:nvSpPr>
          <p:spPr>
            <a:xfrm>
              <a:off x="785622" y="1701545"/>
              <a:ext cx="10003790" cy="2018030"/>
            </a:xfrm>
            <a:custGeom>
              <a:avLst/>
              <a:gdLst/>
              <a:ahLst/>
              <a:cxnLst/>
              <a:rect l="l" t="t" r="r" b="b"/>
              <a:pathLst>
                <a:path w="10003790" h="2018029">
                  <a:moveTo>
                    <a:pt x="4174236" y="0"/>
                  </a:moveTo>
                  <a:lnTo>
                    <a:pt x="4174236" y="347471"/>
                  </a:lnTo>
                </a:path>
                <a:path w="10003790" h="2018029">
                  <a:moveTo>
                    <a:pt x="2374391" y="348995"/>
                  </a:moveTo>
                  <a:lnTo>
                    <a:pt x="5789676" y="348995"/>
                  </a:lnTo>
                </a:path>
                <a:path w="10003790" h="2018029">
                  <a:moveTo>
                    <a:pt x="2394204" y="365759"/>
                  </a:moveTo>
                  <a:lnTo>
                    <a:pt x="2394204" y="713231"/>
                  </a:lnTo>
                </a:path>
                <a:path w="10003790" h="2018029">
                  <a:moveTo>
                    <a:pt x="5768339" y="338327"/>
                  </a:moveTo>
                  <a:lnTo>
                    <a:pt x="5768339" y="685800"/>
                  </a:lnTo>
                </a:path>
                <a:path w="10003790" h="2018029">
                  <a:moveTo>
                    <a:pt x="1836420" y="1274064"/>
                  </a:moveTo>
                  <a:lnTo>
                    <a:pt x="1836420" y="1621536"/>
                  </a:lnTo>
                </a:path>
                <a:path w="10003790" h="2018029">
                  <a:moveTo>
                    <a:pt x="0" y="1629155"/>
                  </a:moveTo>
                  <a:lnTo>
                    <a:pt x="3593591" y="1641348"/>
                  </a:lnTo>
                </a:path>
                <a:path w="10003790" h="2018029">
                  <a:moveTo>
                    <a:pt x="25907" y="1650491"/>
                  </a:moveTo>
                  <a:lnTo>
                    <a:pt x="25907" y="1997964"/>
                  </a:lnTo>
                </a:path>
                <a:path w="10003790" h="2018029">
                  <a:moveTo>
                    <a:pt x="3590543" y="1661159"/>
                  </a:moveTo>
                  <a:lnTo>
                    <a:pt x="3590543" y="2008631"/>
                  </a:lnTo>
                </a:path>
                <a:path w="10003790" h="2018029">
                  <a:moveTo>
                    <a:pt x="5548883" y="1668779"/>
                  </a:moveTo>
                  <a:lnTo>
                    <a:pt x="5548883" y="2017776"/>
                  </a:lnTo>
                </a:path>
                <a:path w="10003790" h="2018029">
                  <a:moveTo>
                    <a:pt x="7821168" y="1313688"/>
                  </a:moveTo>
                  <a:lnTo>
                    <a:pt x="7821168" y="1661159"/>
                  </a:lnTo>
                </a:path>
                <a:path w="10003790" h="2018029">
                  <a:moveTo>
                    <a:pt x="7016496" y="1636776"/>
                  </a:moveTo>
                  <a:lnTo>
                    <a:pt x="7016496" y="1984247"/>
                  </a:lnTo>
                </a:path>
                <a:path w="10003790" h="2018029">
                  <a:moveTo>
                    <a:pt x="8534400" y="1624583"/>
                  </a:moveTo>
                  <a:lnTo>
                    <a:pt x="8534400" y="1972055"/>
                  </a:lnTo>
                </a:path>
                <a:path w="10003790" h="2018029">
                  <a:moveTo>
                    <a:pt x="10003536" y="1659636"/>
                  </a:moveTo>
                  <a:lnTo>
                    <a:pt x="10003536" y="2007108"/>
                  </a:lnTo>
                </a:path>
              </a:pathLst>
            </a:custGeom>
            <a:ln w="381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27741" y="5260086"/>
              <a:ext cx="1434083" cy="48767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127741" y="5260086"/>
              <a:ext cx="1434465" cy="487680"/>
            </a:xfrm>
            <a:custGeom>
              <a:avLst/>
              <a:gdLst/>
              <a:ahLst/>
              <a:cxnLst/>
              <a:rect l="l" t="t" r="r" b="b"/>
              <a:pathLst>
                <a:path w="1434465" h="487679">
                  <a:moveTo>
                    <a:pt x="0" y="81279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352803" y="0"/>
                  </a:lnTo>
                  <a:lnTo>
                    <a:pt x="1384417" y="6395"/>
                  </a:lnTo>
                  <a:lnTo>
                    <a:pt x="1410255" y="23828"/>
                  </a:lnTo>
                  <a:lnTo>
                    <a:pt x="1427688" y="49666"/>
                  </a:lnTo>
                  <a:lnTo>
                    <a:pt x="1434083" y="81279"/>
                  </a:lnTo>
                  <a:lnTo>
                    <a:pt x="1434083" y="406400"/>
                  </a:lnTo>
                  <a:lnTo>
                    <a:pt x="1427688" y="438039"/>
                  </a:lnTo>
                  <a:lnTo>
                    <a:pt x="1410255" y="463875"/>
                  </a:lnTo>
                  <a:lnTo>
                    <a:pt x="1384417" y="481293"/>
                  </a:lnTo>
                  <a:lnTo>
                    <a:pt x="1352803" y="487679"/>
                  </a:lnTo>
                  <a:lnTo>
                    <a:pt x="81279" y="487679"/>
                  </a:lnTo>
                  <a:lnTo>
                    <a:pt x="49666" y="481293"/>
                  </a:lnTo>
                  <a:lnTo>
                    <a:pt x="23828" y="463875"/>
                  </a:lnTo>
                  <a:lnTo>
                    <a:pt x="6395" y="438039"/>
                  </a:lnTo>
                  <a:lnTo>
                    <a:pt x="0" y="406400"/>
                  </a:lnTo>
                  <a:lnTo>
                    <a:pt x="0" y="8127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337672" y="5272278"/>
            <a:ext cx="101409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84" dirty="0">
                <a:solidFill>
                  <a:srgbClr val="FFFFFF"/>
                </a:solidFill>
                <a:latin typeface="Arial"/>
                <a:cs typeface="Arial"/>
              </a:rPr>
              <a:t>U7
John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Plotton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0117772" y="4456112"/>
            <a:ext cx="1449705" cy="513715"/>
            <a:chOff x="10117772" y="4456112"/>
            <a:chExt cx="1449705" cy="513715"/>
          </a:xfrm>
        </p:grpSpPr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30789" y="4469129"/>
              <a:ext cx="1423415" cy="4876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130789" y="4469129"/>
              <a:ext cx="1423670" cy="487680"/>
            </a:xfrm>
            <a:custGeom>
              <a:avLst/>
              <a:gdLst/>
              <a:ahLst/>
              <a:cxnLst/>
              <a:rect l="l" t="t" r="r" b="b"/>
              <a:pathLst>
                <a:path w="1423670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342135" y="0"/>
                  </a:lnTo>
                  <a:lnTo>
                    <a:pt x="1373749" y="6395"/>
                  </a:lnTo>
                  <a:lnTo>
                    <a:pt x="1399587" y="23828"/>
                  </a:lnTo>
                  <a:lnTo>
                    <a:pt x="1417020" y="49666"/>
                  </a:lnTo>
                  <a:lnTo>
                    <a:pt x="1423415" y="81280"/>
                  </a:lnTo>
                  <a:lnTo>
                    <a:pt x="1423415" y="406400"/>
                  </a:lnTo>
                  <a:lnTo>
                    <a:pt x="1417020" y="438013"/>
                  </a:lnTo>
                  <a:lnTo>
                    <a:pt x="1399587" y="463851"/>
                  </a:lnTo>
                  <a:lnTo>
                    <a:pt x="1373749" y="481284"/>
                  </a:lnTo>
                  <a:lnTo>
                    <a:pt x="1342135" y="487680"/>
                  </a:lnTo>
                  <a:lnTo>
                    <a:pt x="81279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266426" y="4481321"/>
            <a:ext cx="11525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225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5" dirty="0">
                <a:solidFill>
                  <a:srgbClr val="FFFFFF"/>
                </a:solidFill>
                <a:latin typeface="Arial"/>
                <a:cs typeface="Arial"/>
              </a:rPr>
              <a:t>U7
Jean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Sanchez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0116248" y="6006020"/>
            <a:ext cx="1461770" cy="513715"/>
            <a:chOff x="10116248" y="6006020"/>
            <a:chExt cx="1461770" cy="513715"/>
          </a:xfrm>
        </p:grpSpPr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29265" y="6019038"/>
              <a:ext cx="1435607" cy="48768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0129265" y="6019038"/>
              <a:ext cx="1435735" cy="487680"/>
            </a:xfrm>
            <a:custGeom>
              <a:avLst/>
              <a:gdLst/>
              <a:ahLst/>
              <a:cxnLst/>
              <a:rect l="l" t="t" r="r" b="b"/>
              <a:pathLst>
                <a:path w="1435734" h="487679">
                  <a:moveTo>
                    <a:pt x="0" y="81280"/>
                  </a:moveTo>
                  <a:lnTo>
                    <a:pt x="6395" y="49640"/>
                  </a:lnTo>
                  <a:lnTo>
                    <a:pt x="23828" y="23804"/>
                  </a:lnTo>
                  <a:lnTo>
                    <a:pt x="49666" y="6386"/>
                  </a:lnTo>
                  <a:lnTo>
                    <a:pt x="81279" y="0"/>
                  </a:lnTo>
                  <a:lnTo>
                    <a:pt x="1354327" y="0"/>
                  </a:lnTo>
                  <a:lnTo>
                    <a:pt x="1385941" y="6386"/>
                  </a:lnTo>
                  <a:lnTo>
                    <a:pt x="1411779" y="23804"/>
                  </a:lnTo>
                  <a:lnTo>
                    <a:pt x="1429212" y="49640"/>
                  </a:lnTo>
                  <a:lnTo>
                    <a:pt x="1435607" y="81280"/>
                  </a:lnTo>
                  <a:lnTo>
                    <a:pt x="1435607" y="406400"/>
                  </a:lnTo>
                  <a:lnTo>
                    <a:pt x="1429212" y="438039"/>
                  </a:lnTo>
                  <a:lnTo>
                    <a:pt x="1411779" y="463875"/>
                  </a:lnTo>
                  <a:lnTo>
                    <a:pt x="1385941" y="481293"/>
                  </a:lnTo>
                  <a:lnTo>
                    <a:pt x="1354327" y="487680"/>
                  </a:lnTo>
                  <a:lnTo>
                    <a:pt x="81279" y="487680"/>
                  </a:lnTo>
                  <a:lnTo>
                    <a:pt x="49666" y="481293"/>
                  </a:lnTo>
                  <a:lnTo>
                    <a:pt x="23828" y="463875"/>
                  </a:lnTo>
                  <a:lnTo>
                    <a:pt x="6395" y="438039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177653" y="6031179"/>
            <a:ext cx="13411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496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0" dirty="0">
                <a:solidFill>
                  <a:srgbClr val="FFFFFF"/>
                </a:solidFill>
                <a:latin typeface="Arial"/>
                <a:cs typeface="Arial"/>
              </a:rPr>
              <a:t>U7
André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Grangette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312408" y="3339084"/>
            <a:ext cx="4494530" cy="2689860"/>
            <a:chOff x="6312408" y="3339084"/>
            <a:chExt cx="4494530" cy="2689860"/>
          </a:xfrm>
        </p:grpSpPr>
        <p:sp>
          <p:nvSpPr>
            <p:cNvPr id="56" name="object 56"/>
            <p:cNvSpPr/>
            <p:nvPr/>
          </p:nvSpPr>
          <p:spPr>
            <a:xfrm>
              <a:off x="6331458" y="3358134"/>
              <a:ext cx="4456430" cy="0"/>
            </a:xfrm>
            <a:custGeom>
              <a:avLst/>
              <a:gdLst/>
              <a:ahLst/>
              <a:cxnLst/>
              <a:rect l="l" t="t" r="r" b="b"/>
              <a:pathLst>
                <a:path w="4456430">
                  <a:moveTo>
                    <a:pt x="0" y="0"/>
                  </a:moveTo>
                  <a:lnTo>
                    <a:pt x="44561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781538" y="4181094"/>
              <a:ext cx="3175" cy="1828800"/>
            </a:xfrm>
            <a:custGeom>
              <a:avLst/>
              <a:gdLst/>
              <a:ahLst/>
              <a:cxnLst/>
              <a:rect l="l" t="t" r="r" b="b"/>
              <a:pathLst>
                <a:path w="3175" h="1828800">
                  <a:moveTo>
                    <a:pt x="0" y="771143"/>
                  </a:moveTo>
                  <a:lnTo>
                    <a:pt x="0" y="1033271"/>
                  </a:lnTo>
                </a:path>
                <a:path w="3175" h="1828800">
                  <a:moveTo>
                    <a:pt x="3047" y="0"/>
                  </a:moveTo>
                  <a:lnTo>
                    <a:pt x="3047" y="262127"/>
                  </a:lnTo>
                </a:path>
                <a:path w="3175" h="1828800">
                  <a:moveTo>
                    <a:pt x="1523" y="1566671"/>
                  </a:moveTo>
                  <a:lnTo>
                    <a:pt x="1523" y="1828799"/>
                  </a:lnTo>
                </a:path>
              </a:pathLst>
            </a:custGeom>
            <a:ln w="381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32698" y="5273802"/>
              <a:ext cx="1306068" cy="48767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632698" y="5273802"/>
              <a:ext cx="1306195" cy="487680"/>
            </a:xfrm>
            <a:custGeom>
              <a:avLst/>
              <a:gdLst/>
              <a:ahLst/>
              <a:cxnLst/>
              <a:rect l="l" t="t" r="r" b="b"/>
              <a:pathLst>
                <a:path w="1306195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224787" y="0"/>
                  </a:lnTo>
                  <a:lnTo>
                    <a:pt x="1256401" y="6395"/>
                  </a:lnTo>
                  <a:lnTo>
                    <a:pt x="1282239" y="23828"/>
                  </a:lnTo>
                  <a:lnTo>
                    <a:pt x="1299672" y="49666"/>
                  </a:lnTo>
                  <a:lnTo>
                    <a:pt x="1306068" y="81280"/>
                  </a:lnTo>
                  <a:lnTo>
                    <a:pt x="1306068" y="406400"/>
                  </a:lnTo>
                  <a:lnTo>
                    <a:pt x="1299672" y="438039"/>
                  </a:lnTo>
                  <a:lnTo>
                    <a:pt x="1282239" y="463875"/>
                  </a:lnTo>
                  <a:lnTo>
                    <a:pt x="1256401" y="481293"/>
                  </a:lnTo>
                  <a:lnTo>
                    <a:pt x="1224787" y="487680"/>
                  </a:lnTo>
                  <a:lnTo>
                    <a:pt x="81279" y="487680"/>
                  </a:lnTo>
                  <a:lnTo>
                    <a:pt x="49666" y="481293"/>
                  </a:lnTo>
                  <a:lnTo>
                    <a:pt x="23828" y="463875"/>
                  </a:lnTo>
                  <a:lnTo>
                    <a:pt x="6395" y="438039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788654" y="5286247"/>
            <a:ext cx="991869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2875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40" dirty="0">
                <a:solidFill>
                  <a:srgbClr val="FFFFFF"/>
                </a:solidFill>
                <a:latin typeface="Arial"/>
                <a:cs typeface="Arial"/>
              </a:rPr>
              <a:t>U9
Vinc.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Moulin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8622728" y="4471352"/>
            <a:ext cx="1332230" cy="512445"/>
            <a:chOff x="8622728" y="4471352"/>
            <a:chExt cx="1332230" cy="512445"/>
          </a:xfrm>
        </p:grpSpPr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35746" y="4484370"/>
              <a:ext cx="1306068" cy="48615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8635746" y="4484370"/>
              <a:ext cx="1306195" cy="486409"/>
            </a:xfrm>
            <a:custGeom>
              <a:avLst/>
              <a:gdLst/>
              <a:ahLst/>
              <a:cxnLst/>
              <a:rect l="l" t="t" r="r" b="b"/>
              <a:pathLst>
                <a:path w="1306195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8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225042" y="0"/>
                  </a:lnTo>
                  <a:lnTo>
                    <a:pt x="1256561" y="6373"/>
                  </a:lnTo>
                  <a:lnTo>
                    <a:pt x="1282319" y="23748"/>
                  </a:lnTo>
                  <a:lnTo>
                    <a:pt x="1299694" y="49506"/>
                  </a:lnTo>
                  <a:lnTo>
                    <a:pt x="1306068" y="81025"/>
                  </a:lnTo>
                  <a:lnTo>
                    <a:pt x="1306068" y="405129"/>
                  </a:lnTo>
                  <a:lnTo>
                    <a:pt x="1299694" y="436649"/>
                  </a:lnTo>
                  <a:lnTo>
                    <a:pt x="1282319" y="462406"/>
                  </a:lnTo>
                  <a:lnTo>
                    <a:pt x="1256561" y="479782"/>
                  </a:lnTo>
                  <a:lnTo>
                    <a:pt x="1225042" y="486155"/>
                  </a:lnTo>
                  <a:lnTo>
                    <a:pt x="81025" y="486155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8729598" y="4495546"/>
            <a:ext cx="11188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85" dirty="0">
                <a:solidFill>
                  <a:srgbClr val="FFFFFF"/>
                </a:solidFill>
                <a:latin typeface="Arial"/>
                <a:cs typeface="Arial"/>
              </a:rPr>
              <a:t>U9
Olivier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Fouvet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621204" y="6019736"/>
            <a:ext cx="1332230" cy="513715"/>
            <a:chOff x="8621204" y="6019736"/>
            <a:chExt cx="1332230" cy="513715"/>
          </a:xfrm>
        </p:grpSpPr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34222" y="6032753"/>
              <a:ext cx="1306068" cy="48768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634222" y="6032753"/>
              <a:ext cx="1306195" cy="487680"/>
            </a:xfrm>
            <a:custGeom>
              <a:avLst/>
              <a:gdLst/>
              <a:ahLst/>
              <a:cxnLst/>
              <a:rect l="l" t="t" r="r" b="b"/>
              <a:pathLst>
                <a:path w="1306195" h="487679">
                  <a:moveTo>
                    <a:pt x="0" y="81280"/>
                  </a:moveTo>
                  <a:lnTo>
                    <a:pt x="6395" y="49640"/>
                  </a:lnTo>
                  <a:lnTo>
                    <a:pt x="23828" y="23804"/>
                  </a:lnTo>
                  <a:lnTo>
                    <a:pt x="49666" y="6386"/>
                  </a:lnTo>
                  <a:lnTo>
                    <a:pt x="81279" y="0"/>
                  </a:lnTo>
                  <a:lnTo>
                    <a:pt x="1224787" y="0"/>
                  </a:lnTo>
                  <a:lnTo>
                    <a:pt x="1256401" y="6386"/>
                  </a:lnTo>
                  <a:lnTo>
                    <a:pt x="1282239" y="23804"/>
                  </a:lnTo>
                  <a:lnTo>
                    <a:pt x="1299672" y="49640"/>
                  </a:lnTo>
                  <a:lnTo>
                    <a:pt x="1306068" y="81280"/>
                  </a:lnTo>
                  <a:lnTo>
                    <a:pt x="1306068" y="406400"/>
                  </a:lnTo>
                  <a:lnTo>
                    <a:pt x="1299672" y="438039"/>
                  </a:lnTo>
                  <a:lnTo>
                    <a:pt x="1282239" y="463875"/>
                  </a:lnTo>
                  <a:lnTo>
                    <a:pt x="1256401" y="481293"/>
                  </a:lnTo>
                  <a:lnTo>
                    <a:pt x="1224787" y="487680"/>
                  </a:lnTo>
                  <a:lnTo>
                    <a:pt x="81279" y="487680"/>
                  </a:lnTo>
                  <a:lnTo>
                    <a:pt x="49666" y="481293"/>
                  </a:lnTo>
                  <a:lnTo>
                    <a:pt x="23828" y="463875"/>
                  </a:lnTo>
                  <a:lnTo>
                    <a:pt x="6395" y="438039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8750934" y="6045504"/>
            <a:ext cx="10731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25" dirty="0">
                <a:solidFill>
                  <a:srgbClr val="FFFFFF"/>
                </a:solidFill>
                <a:latin typeface="Arial"/>
                <a:cs typeface="Arial"/>
              </a:rPr>
              <a:t>U9
Louis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Brunon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129208" y="5271452"/>
            <a:ext cx="1334135" cy="512445"/>
            <a:chOff x="7129208" y="5271452"/>
            <a:chExt cx="1334135" cy="512445"/>
          </a:xfrm>
        </p:grpSpPr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42225" y="5284470"/>
              <a:ext cx="1307592" cy="48615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142225" y="5284470"/>
              <a:ext cx="1308100" cy="486409"/>
            </a:xfrm>
            <a:custGeom>
              <a:avLst/>
              <a:gdLst/>
              <a:ahLst/>
              <a:cxnLst/>
              <a:rect l="l" t="t" r="r" b="b"/>
              <a:pathLst>
                <a:path w="1308100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8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226566" y="0"/>
                  </a:lnTo>
                  <a:lnTo>
                    <a:pt x="1258085" y="6373"/>
                  </a:lnTo>
                  <a:lnTo>
                    <a:pt x="1283843" y="23748"/>
                  </a:lnTo>
                  <a:lnTo>
                    <a:pt x="1301218" y="49506"/>
                  </a:lnTo>
                  <a:lnTo>
                    <a:pt x="1307592" y="81025"/>
                  </a:lnTo>
                  <a:lnTo>
                    <a:pt x="1307592" y="405129"/>
                  </a:lnTo>
                  <a:lnTo>
                    <a:pt x="1301218" y="436665"/>
                  </a:lnTo>
                  <a:lnTo>
                    <a:pt x="1283843" y="462421"/>
                  </a:lnTo>
                  <a:lnTo>
                    <a:pt x="1258085" y="479787"/>
                  </a:lnTo>
                  <a:lnTo>
                    <a:pt x="1226566" y="486155"/>
                  </a:lnTo>
                  <a:lnTo>
                    <a:pt x="81025" y="486155"/>
                  </a:lnTo>
                  <a:lnTo>
                    <a:pt x="49506" y="479787"/>
                  </a:lnTo>
                  <a:lnTo>
                    <a:pt x="23749" y="462421"/>
                  </a:lnTo>
                  <a:lnTo>
                    <a:pt x="6373" y="436665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7377176" y="5296027"/>
            <a:ext cx="836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70" dirty="0">
                <a:solidFill>
                  <a:srgbClr val="FFFFFF"/>
                </a:solidFill>
                <a:latin typeface="Arial"/>
                <a:cs typeface="Arial"/>
              </a:rPr>
              <a:t>U11
Seb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Arsac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7133780" y="4480496"/>
            <a:ext cx="1332230" cy="513715"/>
            <a:chOff x="7133780" y="4480496"/>
            <a:chExt cx="1332230" cy="513715"/>
          </a:xfrm>
        </p:grpSpPr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46798" y="4493514"/>
              <a:ext cx="1306068" cy="48768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146798" y="4493514"/>
              <a:ext cx="1306195" cy="487680"/>
            </a:xfrm>
            <a:custGeom>
              <a:avLst/>
              <a:gdLst/>
              <a:ahLst/>
              <a:cxnLst/>
              <a:rect l="l" t="t" r="r" b="b"/>
              <a:pathLst>
                <a:path w="1306195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224787" y="0"/>
                  </a:lnTo>
                  <a:lnTo>
                    <a:pt x="1256401" y="6395"/>
                  </a:lnTo>
                  <a:lnTo>
                    <a:pt x="1282239" y="23828"/>
                  </a:lnTo>
                  <a:lnTo>
                    <a:pt x="1299672" y="49666"/>
                  </a:lnTo>
                  <a:lnTo>
                    <a:pt x="1306068" y="81280"/>
                  </a:lnTo>
                  <a:lnTo>
                    <a:pt x="1306068" y="406400"/>
                  </a:lnTo>
                  <a:lnTo>
                    <a:pt x="1299672" y="438013"/>
                  </a:lnTo>
                  <a:lnTo>
                    <a:pt x="1282239" y="463851"/>
                  </a:lnTo>
                  <a:lnTo>
                    <a:pt x="1256401" y="481284"/>
                  </a:lnTo>
                  <a:lnTo>
                    <a:pt x="1224787" y="487680"/>
                  </a:lnTo>
                  <a:lnTo>
                    <a:pt x="81279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7193026" y="4505071"/>
            <a:ext cx="12122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5" dirty="0">
                <a:solidFill>
                  <a:srgbClr val="FFFFFF"/>
                </a:solidFill>
                <a:latin typeface="Arial"/>
                <a:cs typeface="Arial"/>
              </a:rPr>
              <a:t>U11
Dalila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Marques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7132256" y="6030404"/>
            <a:ext cx="1332230" cy="512445"/>
            <a:chOff x="7132256" y="6030404"/>
            <a:chExt cx="1332230" cy="512445"/>
          </a:xfrm>
        </p:grpSpPr>
        <p:pic>
          <p:nvPicPr>
            <p:cNvPr id="78" name="object 7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45273" y="6043421"/>
              <a:ext cx="1306068" cy="48615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145273" y="6043421"/>
              <a:ext cx="1306195" cy="486409"/>
            </a:xfrm>
            <a:custGeom>
              <a:avLst/>
              <a:gdLst/>
              <a:ahLst/>
              <a:cxnLst/>
              <a:rect l="l" t="t" r="r" b="b"/>
              <a:pathLst>
                <a:path w="1306195" h="486409">
                  <a:moveTo>
                    <a:pt x="0" y="81025"/>
                  </a:moveTo>
                  <a:lnTo>
                    <a:pt x="6373" y="49484"/>
                  </a:lnTo>
                  <a:lnTo>
                    <a:pt x="23749" y="23729"/>
                  </a:lnTo>
                  <a:lnTo>
                    <a:pt x="49506" y="6366"/>
                  </a:lnTo>
                  <a:lnTo>
                    <a:pt x="81025" y="0"/>
                  </a:lnTo>
                  <a:lnTo>
                    <a:pt x="1225042" y="0"/>
                  </a:lnTo>
                  <a:lnTo>
                    <a:pt x="1256561" y="6366"/>
                  </a:lnTo>
                  <a:lnTo>
                    <a:pt x="1282319" y="23729"/>
                  </a:lnTo>
                  <a:lnTo>
                    <a:pt x="1299694" y="49484"/>
                  </a:lnTo>
                  <a:lnTo>
                    <a:pt x="1306068" y="81025"/>
                  </a:lnTo>
                  <a:lnTo>
                    <a:pt x="1306068" y="405129"/>
                  </a:lnTo>
                  <a:lnTo>
                    <a:pt x="1299694" y="436665"/>
                  </a:lnTo>
                  <a:lnTo>
                    <a:pt x="1282319" y="462421"/>
                  </a:lnTo>
                  <a:lnTo>
                    <a:pt x="1256561" y="479787"/>
                  </a:lnTo>
                  <a:lnTo>
                    <a:pt x="1225042" y="486155"/>
                  </a:lnTo>
                  <a:lnTo>
                    <a:pt x="81025" y="486155"/>
                  </a:lnTo>
                  <a:lnTo>
                    <a:pt x="49506" y="479787"/>
                  </a:lnTo>
                  <a:lnTo>
                    <a:pt x="23749" y="462421"/>
                  </a:lnTo>
                  <a:lnTo>
                    <a:pt x="6373" y="436665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7304278" y="6054953"/>
            <a:ext cx="9861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0" dirty="0">
                <a:solidFill>
                  <a:srgbClr val="FFFFFF"/>
                </a:solidFill>
                <a:latin typeface="Arial"/>
                <a:cs typeface="Arial"/>
              </a:rPr>
              <a:t>U11
Alain</a:t>
            </a:r>
            <a:r>
              <a:rPr sz="14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Tréard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5620448" y="5271452"/>
            <a:ext cx="1332230" cy="512445"/>
            <a:chOff x="5620448" y="5271452"/>
            <a:chExt cx="1332230" cy="512445"/>
          </a:xfrm>
        </p:grpSpPr>
        <p:pic>
          <p:nvPicPr>
            <p:cNvPr id="82" name="object 8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33465" y="5284470"/>
              <a:ext cx="1306067" cy="48615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633465" y="5284470"/>
              <a:ext cx="1306195" cy="486409"/>
            </a:xfrm>
            <a:custGeom>
              <a:avLst/>
              <a:gdLst/>
              <a:ahLst/>
              <a:cxnLst/>
              <a:rect l="l" t="t" r="r" b="b"/>
              <a:pathLst>
                <a:path w="1306195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8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225041" y="0"/>
                  </a:lnTo>
                  <a:lnTo>
                    <a:pt x="1256561" y="6373"/>
                  </a:lnTo>
                  <a:lnTo>
                    <a:pt x="1282318" y="23748"/>
                  </a:lnTo>
                  <a:lnTo>
                    <a:pt x="1299694" y="49506"/>
                  </a:lnTo>
                  <a:lnTo>
                    <a:pt x="1306067" y="81025"/>
                  </a:lnTo>
                  <a:lnTo>
                    <a:pt x="1306067" y="405129"/>
                  </a:lnTo>
                  <a:lnTo>
                    <a:pt x="1299694" y="436665"/>
                  </a:lnTo>
                  <a:lnTo>
                    <a:pt x="1282318" y="462421"/>
                  </a:lnTo>
                  <a:lnTo>
                    <a:pt x="1256561" y="479787"/>
                  </a:lnTo>
                  <a:lnTo>
                    <a:pt x="1225041" y="486155"/>
                  </a:lnTo>
                  <a:lnTo>
                    <a:pt x="81025" y="486155"/>
                  </a:lnTo>
                  <a:lnTo>
                    <a:pt x="49506" y="479787"/>
                  </a:lnTo>
                  <a:lnTo>
                    <a:pt x="23749" y="462421"/>
                  </a:lnTo>
                  <a:lnTo>
                    <a:pt x="6373" y="436665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5833998" y="5296027"/>
            <a:ext cx="9055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45" dirty="0">
                <a:solidFill>
                  <a:srgbClr val="FFFFFF"/>
                </a:solidFill>
                <a:latin typeface="Arial"/>
                <a:cs typeface="Arial"/>
              </a:rPr>
              <a:t>U13
Rémi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Soler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5623496" y="4480496"/>
            <a:ext cx="1332230" cy="513715"/>
            <a:chOff x="5623496" y="4480496"/>
            <a:chExt cx="1332230" cy="513715"/>
          </a:xfrm>
        </p:grpSpPr>
        <p:pic>
          <p:nvPicPr>
            <p:cNvPr id="86" name="object 8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36514" y="4493514"/>
              <a:ext cx="1306067" cy="48768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5636514" y="4493514"/>
              <a:ext cx="1306195" cy="487680"/>
            </a:xfrm>
            <a:custGeom>
              <a:avLst/>
              <a:gdLst/>
              <a:ahLst/>
              <a:cxnLst/>
              <a:rect l="l" t="t" r="r" b="b"/>
              <a:pathLst>
                <a:path w="1306195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1224788" y="0"/>
                  </a:lnTo>
                  <a:lnTo>
                    <a:pt x="1256401" y="6395"/>
                  </a:lnTo>
                  <a:lnTo>
                    <a:pt x="1282239" y="23828"/>
                  </a:lnTo>
                  <a:lnTo>
                    <a:pt x="1299672" y="49666"/>
                  </a:lnTo>
                  <a:lnTo>
                    <a:pt x="1306067" y="81280"/>
                  </a:lnTo>
                  <a:lnTo>
                    <a:pt x="1306067" y="406400"/>
                  </a:lnTo>
                  <a:lnTo>
                    <a:pt x="1299672" y="438013"/>
                  </a:lnTo>
                  <a:lnTo>
                    <a:pt x="1282239" y="463851"/>
                  </a:lnTo>
                  <a:lnTo>
                    <a:pt x="1256401" y="481284"/>
                  </a:lnTo>
                  <a:lnTo>
                    <a:pt x="1224788" y="487680"/>
                  </a:lnTo>
                  <a:lnTo>
                    <a:pt x="81280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5782183" y="4505071"/>
            <a:ext cx="101282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15" dirty="0">
                <a:solidFill>
                  <a:srgbClr val="FFFFFF"/>
                </a:solidFill>
                <a:latin typeface="Arial"/>
                <a:cs typeface="Arial"/>
              </a:rPr>
              <a:t>U13
Joël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Colomb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455356" y="3724592"/>
            <a:ext cx="7839709" cy="2330450"/>
            <a:chOff x="1455356" y="3724592"/>
            <a:chExt cx="7839709" cy="2330450"/>
          </a:xfrm>
        </p:grpSpPr>
        <p:sp>
          <p:nvSpPr>
            <p:cNvPr id="90" name="object 90"/>
            <p:cNvSpPr/>
            <p:nvPr/>
          </p:nvSpPr>
          <p:spPr>
            <a:xfrm>
              <a:off x="6322314" y="4184141"/>
              <a:ext cx="2954020" cy="1851660"/>
            </a:xfrm>
            <a:custGeom>
              <a:avLst/>
              <a:gdLst/>
              <a:ahLst/>
              <a:cxnLst/>
              <a:rect l="l" t="t" r="r" b="b"/>
              <a:pathLst>
                <a:path w="2954020" h="1851660">
                  <a:moveTo>
                    <a:pt x="2951988" y="771143"/>
                  </a:moveTo>
                  <a:lnTo>
                    <a:pt x="2951988" y="1033271"/>
                  </a:lnTo>
                </a:path>
                <a:path w="2954020" h="1851660">
                  <a:moveTo>
                    <a:pt x="2953512" y="1566671"/>
                  </a:moveTo>
                  <a:lnTo>
                    <a:pt x="2953512" y="1828799"/>
                  </a:lnTo>
                </a:path>
                <a:path w="2954020" h="1851660">
                  <a:moveTo>
                    <a:pt x="2953512" y="0"/>
                  </a:moveTo>
                  <a:lnTo>
                    <a:pt x="2953512" y="262127"/>
                  </a:lnTo>
                </a:path>
                <a:path w="2954020" h="1851660">
                  <a:moveTo>
                    <a:pt x="1466088" y="795527"/>
                  </a:moveTo>
                  <a:lnTo>
                    <a:pt x="1466088" y="1057655"/>
                  </a:lnTo>
                </a:path>
                <a:path w="2954020" h="1851660">
                  <a:moveTo>
                    <a:pt x="1467612" y="1591055"/>
                  </a:moveTo>
                  <a:lnTo>
                    <a:pt x="1467612" y="1851659"/>
                  </a:lnTo>
                </a:path>
                <a:path w="2954020" h="1851660">
                  <a:moveTo>
                    <a:pt x="1467612" y="22859"/>
                  </a:moveTo>
                  <a:lnTo>
                    <a:pt x="1467612" y="284987"/>
                  </a:lnTo>
                </a:path>
                <a:path w="2954020" h="1851660">
                  <a:moveTo>
                    <a:pt x="0" y="816863"/>
                  </a:moveTo>
                  <a:lnTo>
                    <a:pt x="0" y="1078991"/>
                  </a:lnTo>
                </a:path>
                <a:path w="2954020" h="1851660">
                  <a:moveTo>
                    <a:pt x="1524" y="45719"/>
                  </a:moveTo>
                  <a:lnTo>
                    <a:pt x="1524" y="307847"/>
                  </a:lnTo>
                </a:path>
              </a:pathLst>
            </a:custGeom>
            <a:ln w="381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68374" y="3737609"/>
              <a:ext cx="990600" cy="48767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468374" y="3737609"/>
              <a:ext cx="990600" cy="487680"/>
            </a:xfrm>
            <a:custGeom>
              <a:avLst/>
              <a:gdLst/>
              <a:ahLst/>
              <a:cxnLst/>
              <a:rect l="l" t="t" r="r" b="b"/>
              <a:pathLst>
                <a:path w="990600" h="487679">
                  <a:moveTo>
                    <a:pt x="0" y="81279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909319" y="0"/>
                  </a:lnTo>
                  <a:lnTo>
                    <a:pt x="940933" y="6395"/>
                  </a:lnTo>
                  <a:lnTo>
                    <a:pt x="966771" y="23828"/>
                  </a:lnTo>
                  <a:lnTo>
                    <a:pt x="984204" y="49666"/>
                  </a:lnTo>
                  <a:lnTo>
                    <a:pt x="990600" y="81279"/>
                  </a:lnTo>
                  <a:lnTo>
                    <a:pt x="990600" y="406400"/>
                  </a:lnTo>
                  <a:lnTo>
                    <a:pt x="984204" y="438013"/>
                  </a:lnTo>
                  <a:lnTo>
                    <a:pt x="966771" y="463851"/>
                  </a:lnTo>
                  <a:lnTo>
                    <a:pt x="940933" y="481284"/>
                  </a:lnTo>
                  <a:lnTo>
                    <a:pt x="909319" y="487679"/>
                  </a:lnTo>
                  <a:lnTo>
                    <a:pt x="81279" y="487679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7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623441" y="3764660"/>
            <a:ext cx="726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Senior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3814508" y="3742880"/>
            <a:ext cx="1201420" cy="512445"/>
            <a:chOff x="3814508" y="3742880"/>
            <a:chExt cx="1201420" cy="512445"/>
          </a:xfrm>
        </p:grpSpPr>
        <p:pic>
          <p:nvPicPr>
            <p:cNvPr id="95" name="object 9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27526" y="3755897"/>
              <a:ext cx="1175003" cy="48615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3827526" y="3755897"/>
              <a:ext cx="1175385" cy="486409"/>
            </a:xfrm>
            <a:custGeom>
              <a:avLst/>
              <a:gdLst/>
              <a:ahLst/>
              <a:cxnLst/>
              <a:rect l="l" t="t" r="r" b="b"/>
              <a:pathLst>
                <a:path w="1175385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093977" y="0"/>
                  </a:lnTo>
                  <a:lnTo>
                    <a:pt x="1125497" y="6373"/>
                  </a:lnTo>
                  <a:lnTo>
                    <a:pt x="1151254" y="23748"/>
                  </a:lnTo>
                  <a:lnTo>
                    <a:pt x="1168630" y="49506"/>
                  </a:lnTo>
                  <a:lnTo>
                    <a:pt x="1175003" y="81025"/>
                  </a:lnTo>
                  <a:lnTo>
                    <a:pt x="1175003" y="405129"/>
                  </a:lnTo>
                  <a:lnTo>
                    <a:pt x="1168630" y="436649"/>
                  </a:lnTo>
                  <a:lnTo>
                    <a:pt x="1151255" y="462406"/>
                  </a:lnTo>
                  <a:lnTo>
                    <a:pt x="1125497" y="479782"/>
                  </a:lnTo>
                  <a:lnTo>
                    <a:pt x="1093977" y="486156"/>
                  </a:lnTo>
                  <a:lnTo>
                    <a:pt x="81025" y="486156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3816858" y="3766820"/>
            <a:ext cx="11982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Resp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45" dirty="0">
                <a:solidFill>
                  <a:srgbClr val="FFFFFF"/>
                </a:solidFill>
                <a:latin typeface="Arial"/>
                <a:cs typeface="Arial"/>
              </a:rPr>
              <a:t>U15
Manu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Durieux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140144" y="3348228"/>
            <a:ext cx="3035935" cy="1745614"/>
            <a:chOff x="140144" y="3348228"/>
            <a:chExt cx="3035935" cy="1745614"/>
          </a:xfrm>
        </p:grpSpPr>
        <p:sp>
          <p:nvSpPr>
            <p:cNvPr id="99" name="object 99"/>
            <p:cNvSpPr/>
            <p:nvPr/>
          </p:nvSpPr>
          <p:spPr>
            <a:xfrm>
              <a:off x="2007870" y="3367278"/>
              <a:ext cx="1149350" cy="349250"/>
            </a:xfrm>
            <a:custGeom>
              <a:avLst/>
              <a:gdLst/>
              <a:ahLst/>
              <a:cxnLst/>
              <a:rect l="l" t="t" r="r" b="b"/>
              <a:pathLst>
                <a:path w="1149350" h="349250">
                  <a:moveTo>
                    <a:pt x="1149096" y="0"/>
                  </a:moveTo>
                  <a:lnTo>
                    <a:pt x="1149096" y="348996"/>
                  </a:lnTo>
                </a:path>
                <a:path w="1149350" h="349250">
                  <a:moveTo>
                    <a:pt x="0" y="0"/>
                  </a:moveTo>
                  <a:lnTo>
                    <a:pt x="0" y="348996"/>
                  </a:lnTo>
                </a:path>
              </a:pathLst>
            </a:custGeom>
            <a:ln w="381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3161" y="4594098"/>
              <a:ext cx="1171956" cy="486156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153161" y="4594098"/>
              <a:ext cx="1172210" cy="486409"/>
            </a:xfrm>
            <a:custGeom>
              <a:avLst/>
              <a:gdLst/>
              <a:ahLst/>
              <a:cxnLst/>
              <a:rect l="l" t="t" r="r" b="b"/>
              <a:pathLst>
                <a:path w="1172210" h="486410">
                  <a:moveTo>
                    <a:pt x="0" y="81025"/>
                  </a:moveTo>
                  <a:lnTo>
                    <a:pt x="6366" y="49506"/>
                  </a:lnTo>
                  <a:lnTo>
                    <a:pt x="23729" y="23749"/>
                  </a:lnTo>
                  <a:lnTo>
                    <a:pt x="49484" y="6373"/>
                  </a:lnTo>
                  <a:lnTo>
                    <a:pt x="81026" y="0"/>
                  </a:lnTo>
                  <a:lnTo>
                    <a:pt x="1090930" y="0"/>
                  </a:lnTo>
                  <a:lnTo>
                    <a:pt x="1122449" y="6373"/>
                  </a:lnTo>
                  <a:lnTo>
                    <a:pt x="1148207" y="23748"/>
                  </a:lnTo>
                  <a:lnTo>
                    <a:pt x="1165582" y="49506"/>
                  </a:lnTo>
                  <a:lnTo>
                    <a:pt x="1171956" y="81025"/>
                  </a:lnTo>
                  <a:lnTo>
                    <a:pt x="1171956" y="405129"/>
                  </a:lnTo>
                  <a:lnTo>
                    <a:pt x="1165582" y="436649"/>
                  </a:lnTo>
                  <a:lnTo>
                    <a:pt x="1148207" y="462406"/>
                  </a:lnTo>
                  <a:lnTo>
                    <a:pt x="1122449" y="479782"/>
                  </a:lnTo>
                  <a:lnTo>
                    <a:pt x="1090930" y="486156"/>
                  </a:lnTo>
                  <a:lnTo>
                    <a:pt x="81026" y="486156"/>
                  </a:lnTo>
                  <a:lnTo>
                    <a:pt x="49484" y="479782"/>
                  </a:lnTo>
                  <a:lnTo>
                    <a:pt x="23729" y="462406"/>
                  </a:lnTo>
                  <a:lnTo>
                    <a:pt x="6366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246379" y="4711953"/>
            <a:ext cx="9861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Alain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Tréard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1446212" y="4587176"/>
            <a:ext cx="1016635" cy="513715"/>
            <a:chOff x="1446212" y="4587176"/>
            <a:chExt cx="1016635" cy="513715"/>
          </a:xfrm>
        </p:grpSpPr>
        <p:pic>
          <p:nvPicPr>
            <p:cNvPr id="104" name="object 10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9229" y="4600194"/>
              <a:ext cx="990600" cy="48768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459229" y="4600194"/>
              <a:ext cx="990600" cy="487680"/>
            </a:xfrm>
            <a:custGeom>
              <a:avLst/>
              <a:gdLst/>
              <a:ahLst/>
              <a:cxnLst/>
              <a:rect l="l" t="t" r="r" b="b"/>
              <a:pathLst>
                <a:path w="990600" h="487679">
                  <a:moveTo>
                    <a:pt x="0" y="81279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909319" y="0"/>
                  </a:lnTo>
                  <a:lnTo>
                    <a:pt x="940933" y="6395"/>
                  </a:lnTo>
                  <a:lnTo>
                    <a:pt x="966771" y="23828"/>
                  </a:lnTo>
                  <a:lnTo>
                    <a:pt x="984204" y="49666"/>
                  </a:lnTo>
                  <a:lnTo>
                    <a:pt x="990600" y="81279"/>
                  </a:lnTo>
                  <a:lnTo>
                    <a:pt x="990600" y="406399"/>
                  </a:lnTo>
                  <a:lnTo>
                    <a:pt x="984204" y="438013"/>
                  </a:lnTo>
                  <a:lnTo>
                    <a:pt x="966771" y="463851"/>
                  </a:lnTo>
                  <a:lnTo>
                    <a:pt x="940933" y="481284"/>
                  </a:lnTo>
                  <a:lnTo>
                    <a:pt x="909319" y="487679"/>
                  </a:lnTo>
                  <a:lnTo>
                    <a:pt x="81279" y="487679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399"/>
                  </a:lnTo>
                  <a:lnTo>
                    <a:pt x="0" y="8127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1615566" y="4626609"/>
            <a:ext cx="726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Senior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572448" y="4584128"/>
            <a:ext cx="1130935" cy="512445"/>
            <a:chOff x="2572448" y="4584128"/>
            <a:chExt cx="1130935" cy="512445"/>
          </a:xfrm>
        </p:grpSpPr>
        <p:pic>
          <p:nvPicPr>
            <p:cNvPr id="108" name="object 10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85465" y="4597145"/>
              <a:ext cx="1104899" cy="48615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2585465" y="4597145"/>
              <a:ext cx="1104900" cy="486409"/>
            </a:xfrm>
            <a:custGeom>
              <a:avLst/>
              <a:gdLst/>
              <a:ahLst/>
              <a:cxnLst/>
              <a:rect l="l" t="t" r="r" b="b"/>
              <a:pathLst>
                <a:path w="1104900" h="486410">
                  <a:moveTo>
                    <a:pt x="0" y="81025"/>
                  </a:moveTo>
                  <a:lnTo>
                    <a:pt x="6373" y="49506"/>
                  </a:lnTo>
                  <a:lnTo>
                    <a:pt x="23748" y="23748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023873" y="0"/>
                  </a:lnTo>
                  <a:lnTo>
                    <a:pt x="1055393" y="6373"/>
                  </a:lnTo>
                  <a:lnTo>
                    <a:pt x="1081150" y="23748"/>
                  </a:lnTo>
                  <a:lnTo>
                    <a:pt x="1098526" y="49506"/>
                  </a:lnTo>
                  <a:lnTo>
                    <a:pt x="1104899" y="81025"/>
                  </a:lnTo>
                  <a:lnTo>
                    <a:pt x="1104899" y="405129"/>
                  </a:lnTo>
                  <a:lnTo>
                    <a:pt x="1098526" y="436649"/>
                  </a:lnTo>
                  <a:lnTo>
                    <a:pt x="1081151" y="462406"/>
                  </a:lnTo>
                  <a:lnTo>
                    <a:pt x="1055393" y="479782"/>
                  </a:lnTo>
                  <a:lnTo>
                    <a:pt x="1023873" y="486155"/>
                  </a:lnTo>
                  <a:lnTo>
                    <a:pt x="81025" y="486155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2657348" y="4623561"/>
            <a:ext cx="962025" cy="42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éduc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U18</a:t>
            </a:r>
            <a:endParaRPr sz="14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Pierre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Férriol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797051" y="4215384"/>
            <a:ext cx="4201795" cy="904240"/>
            <a:chOff x="797051" y="4215384"/>
            <a:chExt cx="4201795" cy="904240"/>
          </a:xfrm>
        </p:grpSpPr>
        <p:sp>
          <p:nvSpPr>
            <p:cNvPr id="112" name="object 112"/>
            <p:cNvSpPr/>
            <p:nvPr/>
          </p:nvSpPr>
          <p:spPr>
            <a:xfrm>
              <a:off x="816101" y="4234434"/>
              <a:ext cx="3554095" cy="368935"/>
            </a:xfrm>
            <a:custGeom>
              <a:avLst/>
              <a:gdLst/>
              <a:ahLst/>
              <a:cxnLst/>
              <a:rect l="l" t="t" r="r" b="b"/>
              <a:pathLst>
                <a:path w="3554095" h="368935">
                  <a:moveTo>
                    <a:pt x="0" y="21336"/>
                  </a:moveTo>
                  <a:lnTo>
                    <a:pt x="0" y="368808"/>
                  </a:lnTo>
                </a:path>
                <a:path w="3554095" h="368935">
                  <a:moveTo>
                    <a:pt x="3553968" y="0"/>
                  </a:moveTo>
                  <a:lnTo>
                    <a:pt x="3553968" y="347472"/>
                  </a:lnTo>
                </a:path>
                <a:path w="3554095" h="368935">
                  <a:moveTo>
                    <a:pt x="2334767" y="4572"/>
                  </a:moveTo>
                  <a:lnTo>
                    <a:pt x="2334767" y="352044"/>
                  </a:lnTo>
                </a:path>
                <a:path w="3554095" h="368935">
                  <a:moveTo>
                    <a:pt x="1185672" y="4572"/>
                  </a:moveTo>
                  <a:lnTo>
                    <a:pt x="1185672" y="352044"/>
                  </a:lnTo>
                </a:path>
              </a:pathLst>
            </a:custGeom>
            <a:ln w="381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72662" y="4618482"/>
              <a:ext cx="1213103" cy="487680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772662" y="4618482"/>
              <a:ext cx="1213485" cy="487680"/>
            </a:xfrm>
            <a:custGeom>
              <a:avLst/>
              <a:gdLst/>
              <a:ahLst/>
              <a:cxnLst/>
              <a:rect l="l" t="t" r="r" b="b"/>
              <a:pathLst>
                <a:path w="1213485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131824" y="0"/>
                  </a:lnTo>
                  <a:lnTo>
                    <a:pt x="1163437" y="6395"/>
                  </a:lnTo>
                  <a:lnTo>
                    <a:pt x="1189275" y="23828"/>
                  </a:lnTo>
                  <a:lnTo>
                    <a:pt x="1206708" y="49666"/>
                  </a:lnTo>
                  <a:lnTo>
                    <a:pt x="1213103" y="81280"/>
                  </a:lnTo>
                  <a:lnTo>
                    <a:pt x="1213103" y="406400"/>
                  </a:lnTo>
                  <a:lnTo>
                    <a:pt x="1206708" y="438013"/>
                  </a:lnTo>
                  <a:lnTo>
                    <a:pt x="1189275" y="463851"/>
                  </a:lnTo>
                  <a:lnTo>
                    <a:pt x="1163437" y="481284"/>
                  </a:lnTo>
                  <a:lnTo>
                    <a:pt x="1131824" y="487680"/>
                  </a:lnTo>
                  <a:lnTo>
                    <a:pt x="81279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16" name="object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941190" y="4630673"/>
            <a:ext cx="8763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Educ </a:t>
            </a:r>
            <a:r>
              <a:rPr sz="1400" spc="-475" dirty="0">
                <a:solidFill>
                  <a:srgbClr val="FFFFFF"/>
                </a:solidFill>
                <a:latin typeface="Arial"/>
                <a:cs typeface="Arial"/>
              </a:rPr>
              <a:t>U13
Gilles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Béal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2587688" y="5399468"/>
            <a:ext cx="1130935" cy="513715"/>
            <a:chOff x="2587688" y="5399468"/>
            <a:chExt cx="1130935" cy="513715"/>
          </a:xfrm>
        </p:grpSpPr>
        <p:pic>
          <p:nvPicPr>
            <p:cNvPr id="120" name="object 12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00706" y="5412485"/>
              <a:ext cx="1104899" cy="487679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2600706" y="5412485"/>
              <a:ext cx="1104900" cy="487680"/>
            </a:xfrm>
            <a:custGeom>
              <a:avLst/>
              <a:gdLst/>
              <a:ahLst/>
              <a:cxnLst/>
              <a:rect l="l" t="t" r="r" b="b"/>
              <a:pathLst>
                <a:path w="1104900" h="487679">
                  <a:moveTo>
                    <a:pt x="0" y="81279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1023619" y="0"/>
                  </a:lnTo>
                  <a:lnTo>
                    <a:pt x="1055233" y="6395"/>
                  </a:lnTo>
                  <a:lnTo>
                    <a:pt x="1081071" y="23828"/>
                  </a:lnTo>
                  <a:lnTo>
                    <a:pt x="1098504" y="49666"/>
                  </a:lnTo>
                  <a:lnTo>
                    <a:pt x="1104899" y="81279"/>
                  </a:lnTo>
                  <a:lnTo>
                    <a:pt x="1104899" y="406400"/>
                  </a:lnTo>
                  <a:lnTo>
                    <a:pt x="1098504" y="438039"/>
                  </a:lnTo>
                  <a:lnTo>
                    <a:pt x="1081071" y="463875"/>
                  </a:lnTo>
                  <a:lnTo>
                    <a:pt x="1055233" y="481293"/>
                  </a:lnTo>
                  <a:lnTo>
                    <a:pt x="1023619" y="487679"/>
                  </a:lnTo>
                  <a:lnTo>
                    <a:pt x="81280" y="487679"/>
                  </a:lnTo>
                  <a:lnTo>
                    <a:pt x="49666" y="481293"/>
                  </a:lnTo>
                  <a:lnTo>
                    <a:pt x="23828" y="463875"/>
                  </a:lnTo>
                  <a:lnTo>
                    <a:pt x="6395" y="438039"/>
                  </a:lnTo>
                  <a:lnTo>
                    <a:pt x="0" y="406400"/>
                  </a:lnTo>
                  <a:lnTo>
                    <a:pt x="0" y="8127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2673223" y="5439867"/>
            <a:ext cx="962025" cy="42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éduc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U18</a:t>
            </a:r>
            <a:endParaRPr sz="1400">
              <a:latin typeface="Arial"/>
              <a:cs typeface="Arial"/>
            </a:endParaRPr>
          </a:p>
          <a:p>
            <a:pPr marL="47625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Jord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Richard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144773" y="5077205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3810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11519661" y="6446122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9839</Words>
  <Application>Microsoft Office PowerPoint</Application>
  <PresentationFormat>Grand écran</PresentationFormat>
  <Paragraphs>2011</Paragraphs>
  <Slides>76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6" baseType="lpstr">
      <vt:lpstr>Arial</vt:lpstr>
      <vt:lpstr>Arial Black</vt:lpstr>
      <vt:lpstr>Blackadder ITC</vt:lpstr>
      <vt:lpstr>Calibri</vt:lpstr>
      <vt:lpstr>Constantia</vt:lpstr>
      <vt:lpstr>Rockwell Extra Bold</vt:lpstr>
      <vt:lpstr>Times New Roman</vt:lpstr>
      <vt:lpstr>Wingdings</vt:lpstr>
      <vt:lpstr>Wingdings 2</vt:lpstr>
      <vt:lpstr>Office Theme</vt:lpstr>
      <vt:lpstr>Référentiel</vt:lpstr>
      <vt:lpstr>Présentation PowerPoint</vt:lpstr>
      <vt:lpstr>Présentation PowerPoint</vt:lpstr>
      <vt:lpstr>Présentation PowerPoint</vt:lpstr>
      <vt:lpstr>REFERENTIEL École de foot</vt:lpstr>
      <vt:lpstr>REFERENTIEL École de foot</vt:lpstr>
      <vt:lpstr>REFERENTIEL École de foot</vt:lpstr>
      <vt:lpstr>Présentation PowerPoint</vt:lpstr>
      <vt:lpstr>REFERENTIEL École de foot</vt:lpstr>
      <vt:lpstr>Présentation PowerPoint</vt:lpstr>
      <vt:lpstr>Présentation PowerPoint</vt:lpstr>
      <vt:lpstr>Présentation PowerPoint</vt:lpstr>
      <vt:lpstr>Présentation PowerPoint</vt:lpstr>
      <vt:lpstr>REFERENTIEL École de foot</vt:lpstr>
      <vt:lpstr>Présentation PowerPoint</vt:lpstr>
      <vt:lpstr>Présentation PowerPoint</vt:lpstr>
      <vt:lpstr>REFERENTIEL École de foot</vt:lpstr>
      <vt:lpstr>Présentation PowerPoint</vt:lpstr>
      <vt:lpstr>REFERENTIEL École de foot</vt:lpstr>
      <vt:lpstr>REFERENTIEL École de foot</vt:lpstr>
      <vt:lpstr>REFERENTIEL École de foot</vt:lpstr>
      <vt:lpstr>REFERENTIEL École de foot</vt:lpstr>
      <vt:lpstr>Présentation PowerPoint</vt:lpstr>
      <vt:lpstr>Présentation PowerPoint</vt:lpstr>
      <vt:lpstr>REFERENTIEL École de foot</vt:lpstr>
      <vt:lpstr>REFERENTIEL École de foot</vt:lpstr>
      <vt:lpstr>Présentation PowerPoint</vt:lpstr>
      <vt:lpstr>Présentation PowerPoint</vt:lpstr>
      <vt:lpstr>Présentation PowerPoint</vt:lpstr>
      <vt:lpstr>REFERENTIEL École de foot</vt:lpstr>
      <vt:lpstr>REFERENTIEL École de foot</vt:lpstr>
      <vt:lpstr>Présentation PowerPoint</vt:lpstr>
      <vt:lpstr>REFERENTIEL École de foot</vt:lpstr>
      <vt:lpstr>REFERENTIEL École de foot</vt:lpstr>
      <vt:lpstr>REFERENTIEL École de foot</vt:lpstr>
      <vt:lpstr>Présentation PowerPoint</vt:lpstr>
      <vt:lpstr>REFERENTIEL École de foot</vt:lpstr>
      <vt:lpstr>Présentation PowerPoint</vt:lpstr>
      <vt:lpstr>Présentation PowerPoint</vt:lpstr>
      <vt:lpstr>Présentation PowerPoint</vt:lpstr>
      <vt:lpstr>REFERENTIEL École de foot</vt:lpstr>
      <vt:lpstr>REFERENTIEL École de foot</vt:lpstr>
      <vt:lpstr>Présentation PowerPoint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Présentation PowerPoint</vt:lpstr>
      <vt:lpstr>Présentation PowerPoint</vt:lpstr>
      <vt:lpstr>REFERENTIEL École de foot</vt:lpstr>
      <vt:lpstr>Présentation PowerPoint</vt:lpstr>
      <vt:lpstr>Présentation PowerPoint</vt:lpstr>
      <vt:lpstr>REFERENTIEL École de foot</vt:lpstr>
      <vt:lpstr>Présentation PowerPoint</vt:lpstr>
      <vt:lpstr>REFERENTIEL École de foot</vt:lpstr>
      <vt:lpstr>REFERENTIEL École de foot</vt:lpstr>
      <vt:lpstr>REFERENTIEL École de foot</vt:lpstr>
      <vt:lpstr>REFERENTIEL École de foot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Haut Pilat Interfoot</dc:title>
  <dc:creator>pierre grosjean</dc:creator>
  <cp:lastModifiedBy>Luc Fugier</cp:lastModifiedBy>
  <cp:revision>4</cp:revision>
  <dcterms:created xsi:type="dcterms:W3CDTF">2023-01-23T18:09:31Z</dcterms:created>
  <dcterms:modified xsi:type="dcterms:W3CDTF">2023-01-23T18:27:48Z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2020-06-10T00:00:00Z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2023-01-23T00:00:00Z</vt:filetime>
  </property>
</Properties>
</file>