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Default Extension="jpg" ContentType="image/jp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</p:sldIdLst>
  <p:sldSz cx="12192000" cy="6858000"/>
  <p:notesSz cx="12192000" cy="6858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73" Type="http://schemas.openxmlformats.org/officeDocument/2006/relationships/slide" Target="slides/slide68.xml"/><Relationship Id="rId74" Type="http://schemas.openxmlformats.org/officeDocument/2006/relationships/slide" Target="slides/slide69.xml"/><Relationship Id="rId75" Type="http://schemas.openxmlformats.org/officeDocument/2006/relationships/slide" Target="slides/slide70.xml"/><Relationship Id="rId76" Type="http://schemas.openxmlformats.org/officeDocument/2006/relationships/slide" Target="slides/slide71.xml"/><Relationship Id="rId77" Type="http://schemas.openxmlformats.org/officeDocument/2006/relationships/slide" Target="slides/slide72.xml"/><Relationship Id="rId78" Type="http://schemas.openxmlformats.org/officeDocument/2006/relationships/slide" Target="slides/slide73.xml"/><Relationship Id="rId79" Type="http://schemas.openxmlformats.org/officeDocument/2006/relationships/slide" Target="slides/slide74.xml"/><Relationship Id="rId80" Type="http://schemas.openxmlformats.org/officeDocument/2006/relationships/slide" Target="slides/slide75.xml"/><Relationship Id="rId81" Type="http://schemas.openxmlformats.org/officeDocument/2006/relationships/slide" Target="slides/slide76.xml"/><Relationship Id="rId82" Type="http://schemas.openxmlformats.org/officeDocument/2006/relationships/slide" Target="slides/slide77.xml"/><Relationship Id="rId83" Type="http://schemas.openxmlformats.org/officeDocument/2006/relationships/slide" Target="slides/slide78.xml"/><Relationship Id="rId84" Type="http://schemas.openxmlformats.org/officeDocument/2006/relationships/slide" Target="slides/slide79.xml"/><Relationship Id="rId85" Type="http://schemas.openxmlformats.org/officeDocument/2006/relationships/slide" Target="slides/slide80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603338" y="6398969"/>
            <a:ext cx="264447" cy="33757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453641" y="550875"/>
            <a:ext cx="9284716" cy="574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30"/>
              </a:lnSpc>
            </a:pPr>
            <a:fld id="{81D60167-4931-47E6-BA6A-407CBD079E47}" type="slidenum">
              <a:rPr dirty="0" spc="-25"/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30"/>
              </a:lnSpc>
            </a:pPr>
            <a:fld id="{81D60167-4931-47E6-BA6A-407CBD079E47}" type="slidenum">
              <a:rPr dirty="0" spc="-25"/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603338" y="6398969"/>
            <a:ext cx="264447" cy="337577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02169" y="1635612"/>
            <a:ext cx="778192" cy="691250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635508" y="382524"/>
            <a:ext cx="4427220" cy="757555"/>
          </a:xfrm>
          <a:custGeom>
            <a:avLst/>
            <a:gdLst/>
            <a:ahLst/>
            <a:cxnLst/>
            <a:rect l="l" t="t" r="r" b="b"/>
            <a:pathLst>
              <a:path w="4427220" h="757555">
                <a:moveTo>
                  <a:pt x="4300982" y="0"/>
                </a:moveTo>
                <a:lnTo>
                  <a:pt x="126237" y="0"/>
                </a:lnTo>
                <a:lnTo>
                  <a:pt x="77098" y="9919"/>
                </a:lnTo>
                <a:lnTo>
                  <a:pt x="36972" y="36972"/>
                </a:lnTo>
                <a:lnTo>
                  <a:pt x="9919" y="77098"/>
                </a:lnTo>
                <a:lnTo>
                  <a:pt x="0" y="126237"/>
                </a:lnTo>
                <a:lnTo>
                  <a:pt x="0" y="631189"/>
                </a:lnTo>
                <a:lnTo>
                  <a:pt x="9919" y="680329"/>
                </a:lnTo>
                <a:lnTo>
                  <a:pt x="36972" y="720455"/>
                </a:lnTo>
                <a:lnTo>
                  <a:pt x="77098" y="747508"/>
                </a:lnTo>
                <a:lnTo>
                  <a:pt x="126237" y="757427"/>
                </a:lnTo>
                <a:lnTo>
                  <a:pt x="4300982" y="757427"/>
                </a:lnTo>
                <a:lnTo>
                  <a:pt x="4350121" y="747508"/>
                </a:lnTo>
                <a:lnTo>
                  <a:pt x="4390247" y="720455"/>
                </a:lnTo>
                <a:lnTo>
                  <a:pt x="4417300" y="680329"/>
                </a:lnTo>
                <a:lnTo>
                  <a:pt x="4427220" y="631189"/>
                </a:lnTo>
                <a:lnTo>
                  <a:pt x="4427220" y="126237"/>
                </a:lnTo>
                <a:lnTo>
                  <a:pt x="4417300" y="77098"/>
                </a:lnTo>
                <a:lnTo>
                  <a:pt x="4390247" y="36972"/>
                </a:lnTo>
                <a:lnTo>
                  <a:pt x="4350121" y="9919"/>
                </a:lnTo>
                <a:lnTo>
                  <a:pt x="4300982" y="0"/>
                </a:lnTo>
                <a:close/>
              </a:path>
            </a:pathLst>
          </a:custGeom>
          <a:solidFill>
            <a:srgbClr val="00318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30"/>
              </a:lnSpc>
            </a:pPr>
            <a:fld id="{81D60167-4931-47E6-BA6A-407CBD079E47}" type="slidenum">
              <a:rPr dirty="0" spc="-25"/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603338" y="6398969"/>
            <a:ext cx="264447" cy="33757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30"/>
              </a:lnSpc>
            </a:pPr>
            <a:fld id="{81D60167-4931-47E6-BA6A-407CBD079E47}" type="slidenum">
              <a:rPr dirty="0" spc="-25"/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6576" y="6308536"/>
            <a:ext cx="320514" cy="40887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30"/>
              </a:lnSpc>
            </a:pPr>
            <a:fld id="{81D60167-4931-47E6-BA6A-407CBD079E47}" type="slidenum">
              <a:rPr dirty="0" spc="-25"/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44625" y="393014"/>
            <a:ext cx="9902748" cy="7575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1053318" y="6445846"/>
            <a:ext cx="259715" cy="1962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888888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30"/>
              </a:lnSpc>
            </a:pPr>
            <a:fld id="{81D60167-4931-47E6-BA6A-407CBD079E47}" type="slidenum">
              <a:rPr dirty="0" spc="-25"/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Relationship Id="rId3" Type="http://schemas.openxmlformats.org/officeDocument/2006/relationships/image" Target="../media/image4.jpg"/><Relationship Id="rId4" Type="http://schemas.openxmlformats.org/officeDocument/2006/relationships/image" Target="../media/image5.png"/><Relationship Id="rId5" Type="http://schemas.openxmlformats.org/officeDocument/2006/relationships/image" Target="../media/image6.jp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Relationship Id="rId3" Type="http://schemas.openxmlformats.org/officeDocument/2006/relationships/image" Target="../media/image22.jpg"/><Relationship Id="rId4" Type="http://schemas.openxmlformats.org/officeDocument/2006/relationships/image" Target="../media/image23.png"/><Relationship Id="rId5" Type="http://schemas.openxmlformats.org/officeDocument/2006/relationships/image" Target="../media/image70.png"/><Relationship Id="rId6" Type="http://schemas.openxmlformats.org/officeDocument/2006/relationships/image" Target="../media/image71.png"/><Relationship Id="rId7" Type="http://schemas.openxmlformats.org/officeDocument/2006/relationships/image" Target="../media/image72.png"/><Relationship Id="rId8" Type="http://schemas.openxmlformats.org/officeDocument/2006/relationships/image" Target="../media/image24.png"/><Relationship Id="rId9" Type="http://schemas.openxmlformats.org/officeDocument/2006/relationships/image" Target="../media/image25.jp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3.jpg"/><Relationship Id="rId3" Type="http://schemas.openxmlformats.org/officeDocument/2006/relationships/image" Target="../media/image8.png"/><Relationship Id="rId4" Type="http://schemas.openxmlformats.org/officeDocument/2006/relationships/image" Target="../media/image74.png"/><Relationship Id="rId5" Type="http://schemas.openxmlformats.org/officeDocument/2006/relationships/image" Target="../media/image5.png"/><Relationship Id="rId6" Type="http://schemas.openxmlformats.org/officeDocument/2006/relationships/image" Target="../media/image75.png"/><Relationship Id="rId7" Type="http://schemas.openxmlformats.org/officeDocument/2006/relationships/image" Target="../media/image76.png"/><Relationship Id="rId8" Type="http://schemas.openxmlformats.org/officeDocument/2006/relationships/image" Target="../media/image77.png"/><Relationship Id="rId9" Type="http://schemas.openxmlformats.org/officeDocument/2006/relationships/image" Target="../media/image78.pn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73.jpg"/><Relationship Id="rId4" Type="http://schemas.openxmlformats.org/officeDocument/2006/relationships/image" Target="../media/image8.png"/><Relationship Id="rId5" Type="http://schemas.openxmlformats.org/officeDocument/2006/relationships/image" Target="../media/image74.png"/><Relationship Id="rId6" Type="http://schemas.openxmlformats.org/officeDocument/2006/relationships/image" Target="../media/image5.png"/><Relationship Id="rId7" Type="http://schemas.openxmlformats.org/officeDocument/2006/relationships/image" Target="../media/image79.png"/><Relationship Id="rId8" Type="http://schemas.openxmlformats.org/officeDocument/2006/relationships/hyperlink" Target="https://fff-fiches-pef-preprod.yoursp.in/" TargetMode="External"/><Relationship Id="rId9" Type="http://schemas.openxmlformats.org/officeDocument/2006/relationships/image" Target="../media/image80.jp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3.jpg"/><Relationship Id="rId3" Type="http://schemas.openxmlformats.org/officeDocument/2006/relationships/image" Target="../media/image8.png"/><Relationship Id="rId4" Type="http://schemas.openxmlformats.org/officeDocument/2006/relationships/image" Target="../media/image74.png"/><Relationship Id="rId5" Type="http://schemas.openxmlformats.org/officeDocument/2006/relationships/image" Target="../media/image5.png"/><Relationship Id="rId6" Type="http://schemas.openxmlformats.org/officeDocument/2006/relationships/image" Target="../media/image81.png"/><Relationship Id="rId7" Type="http://schemas.openxmlformats.org/officeDocument/2006/relationships/image" Target="../media/image82.png"/><Relationship Id="rId8" Type="http://schemas.openxmlformats.org/officeDocument/2006/relationships/image" Target="../media/image83.png"/><Relationship Id="rId9" Type="http://schemas.openxmlformats.org/officeDocument/2006/relationships/image" Target="../media/image84.png"/><Relationship Id="rId10" Type="http://schemas.openxmlformats.org/officeDocument/2006/relationships/image" Target="../media/image85.png"/><Relationship Id="rId11" Type="http://schemas.openxmlformats.org/officeDocument/2006/relationships/image" Target="../media/image86.jp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Relationship Id="rId3" Type="http://schemas.openxmlformats.org/officeDocument/2006/relationships/image" Target="../media/image22.jpg"/><Relationship Id="rId4" Type="http://schemas.openxmlformats.org/officeDocument/2006/relationships/image" Target="../media/image23.png"/><Relationship Id="rId5" Type="http://schemas.openxmlformats.org/officeDocument/2006/relationships/image" Target="../media/image87.png"/><Relationship Id="rId6" Type="http://schemas.openxmlformats.org/officeDocument/2006/relationships/image" Target="../media/image88.png"/><Relationship Id="rId7" Type="http://schemas.openxmlformats.org/officeDocument/2006/relationships/image" Target="../media/image89.png"/><Relationship Id="rId8" Type="http://schemas.openxmlformats.org/officeDocument/2006/relationships/image" Target="../media/image90.png"/><Relationship Id="rId9" Type="http://schemas.openxmlformats.org/officeDocument/2006/relationships/image" Target="../media/image24.png"/><Relationship Id="rId10" Type="http://schemas.openxmlformats.org/officeDocument/2006/relationships/image" Target="../media/image25.jp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1.png"/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94.png"/><Relationship Id="rId6" Type="http://schemas.openxmlformats.org/officeDocument/2006/relationships/image" Target="../media/image95.png"/><Relationship Id="rId7" Type="http://schemas.openxmlformats.org/officeDocument/2006/relationships/image" Target="../media/image96.png"/><Relationship Id="rId8" Type="http://schemas.openxmlformats.org/officeDocument/2006/relationships/image" Target="../media/image97.png"/><Relationship Id="rId9" Type="http://schemas.openxmlformats.org/officeDocument/2006/relationships/image" Target="../media/image98.png"/><Relationship Id="rId10" Type="http://schemas.openxmlformats.org/officeDocument/2006/relationships/image" Target="../media/image99.png"/><Relationship Id="rId11" Type="http://schemas.openxmlformats.org/officeDocument/2006/relationships/image" Target="../media/image100.png"/><Relationship Id="rId12" Type="http://schemas.openxmlformats.org/officeDocument/2006/relationships/image" Target="../media/image101.png"/><Relationship Id="rId13" Type="http://schemas.openxmlformats.org/officeDocument/2006/relationships/image" Target="../media/image102.png"/><Relationship Id="rId14" Type="http://schemas.openxmlformats.org/officeDocument/2006/relationships/image" Target="../media/image103.png"/><Relationship Id="rId15" Type="http://schemas.openxmlformats.org/officeDocument/2006/relationships/image" Target="../media/image104.png"/><Relationship Id="rId16" Type="http://schemas.openxmlformats.org/officeDocument/2006/relationships/image" Target="../media/image105.png"/><Relationship Id="rId17" Type="http://schemas.openxmlformats.org/officeDocument/2006/relationships/image" Target="../media/image106.png"/><Relationship Id="rId18" Type="http://schemas.openxmlformats.org/officeDocument/2006/relationships/image" Target="../media/image107.png"/><Relationship Id="rId19" Type="http://schemas.openxmlformats.org/officeDocument/2006/relationships/image" Target="../media/image108.png"/><Relationship Id="rId20" Type="http://schemas.openxmlformats.org/officeDocument/2006/relationships/image" Target="../media/image109.png"/><Relationship Id="rId21" Type="http://schemas.openxmlformats.org/officeDocument/2006/relationships/image" Target="../media/image110.png"/><Relationship Id="rId22" Type="http://schemas.openxmlformats.org/officeDocument/2006/relationships/image" Target="../media/image111.png"/><Relationship Id="rId23" Type="http://schemas.openxmlformats.org/officeDocument/2006/relationships/image" Target="../media/image112.png"/><Relationship Id="rId24" Type="http://schemas.openxmlformats.org/officeDocument/2006/relationships/image" Target="../media/image113.png"/><Relationship Id="rId25" Type="http://schemas.openxmlformats.org/officeDocument/2006/relationships/image" Target="../media/image114.png"/><Relationship Id="rId26" Type="http://schemas.openxmlformats.org/officeDocument/2006/relationships/image" Target="../media/image115.png"/><Relationship Id="rId27" Type="http://schemas.openxmlformats.org/officeDocument/2006/relationships/image" Target="../media/image116.png"/><Relationship Id="rId28" Type="http://schemas.openxmlformats.org/officeDocument/2006/relationships/image" Target="../media/image117.png"/><Relationship Id="rId29" Type="http://schemas.openxmlformats.org/officeDocument/2006/relationships/image" Target="../media/image118.png"/><Relationship Id="rId30" Type="http://schemas.openxmlformats.org/officeDocument/2006/relationships/image" Target="../media/image119.png"/><Relationship Id="rId31" Type="http://schemas.openxmlformats.org/officeDocument/2006/relationships/image" Target="../media/image120.png"/><Relationship Id="rId32" Type="http://schemas.openxmlformats.org/officeDocument/2006/relationships/image" Target="../media/image121.pn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2.png"/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6" Type="http://schemas.openxmlformats.org/officeDocument/2006/relationships/image" Target="../media/image123.png"/><Relationship Id="rId7" Type="http://schemas.openxmlformats.org/officeDocument/2006/relationships/image" Target="../media/image124.png"/><Relationship Id="rId8" Type="http://schemas.openxmlformats.org/officeDocument/2006/relationships/image" Target="../media/image125.png"/><Relationship Id="rId9" Type="http://schemas.openxmlformats.org/officeDocument/2006/relationships/image" Target="../media/image126.png"/><Relationship Id="rId10" Type="http://schemas.openxmlformats.org/officeDocument/2006/relationships/image" Target="../media/image127.png"/><Relationship Id="rId11" Type="http://schemas.openxmlformats.org/officeDocument/2006/relationships/image" Target="../media/image128.png"/><Relationship Id="rId12" Type="http://schemas.openxmlformats.org/officeDocument/2006/relationships/image" Target="../media/image129.png"/><Relationship Id="rId13" Type="http://schemas.openxmlformats.org/officeDocument/2006/relationships/image" Target="../media/image130.png"/><Relationship Id="rId14" Type="http://schemas.openxmlformats.org/officeDocument/2006/relationships/image" Target="../media/image131.png"/><Relationship Id="rId15" Type="http://schemas.openxmlformats.org/officeDocument/2006/relationships/image" Target="../media/image101.png"/><Relationship Id="rId16" Type="http://schemas.openxmlformats.org/officeDocument/2006/relationships/image" Target="../media/image132.png"/><Relationship Id="rId17" Type="http://schemas.openxmlformats.org/officeDocument/2006/relationships/image" Target="../media/image133.png"/><Relationship Id="rId18" Type="http://schemas.openxmlformats.org/officeDocument/2006/relationships/image" Target="../media/image134.png"/><Relationship Id="rId19" Type="http://schemas.openxmlformats.org/officeDocument/2006/relationships/image" Target="../media/image135.png"/><Relationship Id="rId20" Type="http://schemas.openxmlformats.org/officeDocument/2006/relationships/image" Target="../media/image136.png"/><Relationship Id="rId21" Type="http://schemas.openxmlformats.org/officeDocument/2006/relationships/image" Target="../media/image137.png"/><Relationship Id="rId22" Type="http://schemas.openxmlformats.org/officeDocument/2006/relationships/image" Target="../media/image138.png"/><Relationship Id="rId23" Type="http://schemas.openxmlformats.org/officeDocument/2006/relationships/image" Target="../media/image139.png"/><Relationship Id="rId24" Type="http://schemas.openxmlformats.org/officeDocument/2006/relationships/image" Target="../media/image140.png"/><Relationship Id="rId25" Type="http://schemas.openxmlformats.org/officeDocument/2006/relationships/image" Target="../media/image141.png"/><Relationship Id="rId26" Type="http://schemas.openxmlformats.org/officeDocument/2006/relationships/image" Target="../media/image142.png"/><Relationship Id="rId27" Type="http://schemas.openxmlformats.org/officeDocument/2006/relationships/image" Target="../media/image143.png"/><Relationship Id="rId28" Type="http://schemas.openxmlformats.org/officeDocument/2006/relationships/image" Target="../media/image144.png"/><Relationship Id="rId29" Type="http://schemas.openxmlformats.org/officeDocument/2006/relationships/image" Target="../media/image145.png"/><Relationship Id="rId30" Type="http://schemas.openxmlformats.org/officeDocument/2006/relationships/image" Target="../media/image146.png"/><Relationship Id="rId31" Type="http://schemas.openxmlformats.org/officeDocument/2006/relationships/image" Target="../media/image147.png"/><Relationship Id="rId32" Type="http://schemas.openxmlformats.org/officeDocument/2006/relationships/image" Target="../media/image148.png"/><Relationship Id="rId33" Type="http://schemas.openxmlformats.org/officeDocument/2006/relationships/image" Target="../media/image149.png"/><Relationship Id="rId34" Type="http://schemas.openxmlformats.org/officeDocument/2006/relationships/image" Target="../media/image150.png"/><Relationship Id="rId35" Type="http://schemas.openxmlformats.org/officeDocument/2006/relationships/image" Target="../media/image151.png"/><Relationship Id="rId36" Type="http://schemas.openxmlformats.org/officeDocument/2006/relationships/image" Target="../media/image152.png"/><Relationship Id="rId37" Type="http://schemas.openxmlformats.org/officeDocument/2006/relationships/image" Target="../media/image153.png"/><Relationship Id="rId38" Type="http://schemas.openxmlformats.org/officeDocument/2006/relationships/image" Target="../media/image154.png"/><Relationship Id="rId39" Type="http://schemas.openxmlformats.org/officeDocument/2006/relationships/image" Target="../media/image155.png"/><Relationship Id="rId40" Type="http://schemas.openxmlformats.org/officeDocument/2006/relationships/image" Target="../media/image156.png"/><Relationship Id="rId41" Type="http://schemas.openxmlformats.org/officeDocument/2006/relationships/image" Target="../media/image157.png"/><Relationship Id="rId42" Type="http://schemas.openxmlformats.org/officeDocument/2006/relationships/image" Target="../media/image158.png"/><Relationship Id="rId43" Type="http://schemas.openxmlformats.org/officeDocument/2006/relationships/image" Target="../media/image159.png"/><Relationship Id="rId44" Type="http://schemas.openxmlformats.org/officeDocument/2006/relationships/image" Target="../media/image160.png"/><Relationship Id="rId45" Type="http://schemas.openxmlformats.org/officeDocument/2006/relationships/image" Target="../media/image161.png"/><Relationship Id="rId46" Type="http://schemas.openxmlformats.org/officeDocument/2006/relationships/image" Target="../media/image162.pn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2.png"/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6" Type="http://schemas.openxmlformats.org/officeDocument/2006/relationships/image" Target="../media/image163.png"/><Relationship Id="rId7" Type="http://schemas.openxmlformats.org/officeDocument/2006/relationships/image" Target="../media/image164.png"/><Relationship Id="rId8" Type="http://schemas.openxmlformats.org/officeDocument/2006/relationships/image" Target="../media/image165.png"/><Relationship Id="rId9" Type="http://schemas.openxmlformats.org/officeDocument/2006/relationships/image" Target="../media/image166.png"/><Relationship Id="rId10" Type="http://schemas.openxmlformats.org/officeDocument/2006/relationships/image" Target="../media/image167.png"/><Relationship Id="rId11" Type="http://schemas.openxmlformats.org/officeDocument/2006/relationships/image" Target="../media/image168.png"/><Relationship Id="rId12" Type="http://schemas.openxmlformats.org/officeDocument/2006/relationships/image" Target="../media/image169.png"/><Relationship Id="rId13" Type="http://schemas.openxmlformats.org/officeDocument/2006/relationships/image" Target="../media/image170.png"/><Relationship Id="rId14" Type="http://schemas.openxmlformats.org/officeDocument/2006/relationships/image" Target="../media/image171.png"/><Relationship Id="rId15" Type="http://schemas.openxmlformats.org/officeDocument/2006/relationships/image" Target="../media/image172.png"/><Relationship Id="rId16" Type="http://schemas.openxmlformats.org/officeDocument/2006/relationships/image" Target="../media/image173.png"/><Relationship Id="rId17" Type="http://schemas.openxmlformats.org/officeDocument/2006/relationships/image" Target="../media/image174.png"/><Relationship Id="rId18" Type="http://schemas.openxmlformats.org/officeDocument/2006/relationships/image" Target="../media/image175.png"/><Relationship Id="rId19" Type="http://schemas.openxmlformats.org/officeDocument/2006/relationships/image" Target="../media/image176.png"/><Relationship Id="rId20" Type="http://schemas.openxmlformats.org/officeDocument/2006/relationships/image" Target="../media/image177.png"/><Relationship Id="rId21" Type="http://schemas.openxmlformats.org/officeDocument/2006/relationships/image" Target="../media/image178.png"/><Relationship Id="rId22" Type="http://schemas.openxmlformats.org/officeDocument/2006/relationships/image" Target="../media/image179.png"/><Relationship Id="rId23" Type="http://schemas.openxmlformats.org/officeDocument/2006/relationships/image" Target="../media/image180.png"/><Relationship Id="rId24" Type="http://schemas.openxmlformats.org/officeDocument/2006/relationships/image" Target="../media/image181.png"/><Relationship Id="rId25" Type="http://schemas.openxmlformats.org/officeDocument/2006/relationships/image" Target="../media/image182.png"/><Relationship Id="rId26" Type="http://schemas.openxmlformats.org/officeDocument/2006/relationships/image" Target="../media/image183.png"/><Relationship Id="rId27" Type="http://schemas.openxmlformats.org/officeDocument/2006/relationships/image" Target="../media/image184.png"/><Relationship Id="rId28" Type="http://schemas.openxmlformats.org/officeDocument/2006/relationships/image" Target="../media/image185.png"/><Relationship Id="rId29" Type="http://schemas.openxmlformats.org/officeDocument/2006/relationships/image" Target="../media/image186.png"/><Relationship Id="rId30" Type="http://schemas.openxmlformats.org/officeDocument/2006/relationships/image" Target="../media/image187.png"/><Relationship Id="rId31" Type="http://schemas.openxmlformats.org/officeDocument/2006/relationships/image" Target="../media/image188.png"/><Relationship Id="rId32" Type="http://schemas.openxmlformats.org/officeDocument/2006/relationships/image" Target="../media/image189.png"/><Relationship Id="rId33" Type="http://schemas.openxmlformats.org/officeDocument/2006/relationships/image" Target="../media/image190.png"/><Relationship Id="rId34" Type="http://schemas.openxmlformats.org/officeDocument/2006/relationships/image" Target="../media/image191.png"/><Relationship Id="rId35" Type="http://schemas.openxmlformats.org/officeDocument/2006/relationships/image" Target="../media/image192.png"/><Relationship Id="rId36" Type="http://schemas.openxmlformats.org/officeDocument/2006/relationships/image" Target="../media/image193.png"/><Relationship Id="rId37" Type="http://schemas.openxmlformats.org/officeDocument/2006/relationships/image" Target="../media/image194.png"/><Relationship Id="rId38" Type="http://schemas.openxmlformats.org/officeDocument/2006/relationships/image" Target="../media/image195.png"/><Relationship Id="rId39" Type="http://schemas.openxmlformats.org/officeDocument/2006/relationships/image" Target="../media/image196.png"/><Relationship Id="rId40" Type="http://schemas.openxmlformats.org/officeDocument/2006/relationships/image" Target="../media/image197.png"/><Relationship Id="rId41" Type="http://schemas.openxmlformats.org/officeDocument/2006/relationships/image" Target="../media/image198.png"/><Relationship Id="rId42" Type="http://schemas.openxmlformats.org/officeDocument/2006/relationships/image" Target="../media/image199.png"/><Relationship Id="rId43" Type="http://schemas.openxmlformats.org/officeDocument/2006/relationships/image" Target="../media/image200.png"/><Relationship Id="rId44" Type="http://schemas.openxmlformats.org/officeDocument/2006/relationships/image" Target="../media/image201.png"/><Relationship Id="rId45" Type="http://schemas.openxmlformats.org/officeDocument/2006/relationships/image" Target="../media/image202.png"/><Relationship Id="rId46" Type="http://schemas.openxmlformats.org/officeDocument/2006/relationships/image" Target="../media/image203.png"/><Relationship Id="rId47" Type="http://schemas.openxmlformats.org/officeDocument/2006/relationships/image" Target="../media/image204.png"/><Relationship Id="rId48" Type="http://schemas.openxmlformats.org/officeDocument/2006/relationships/image" Target="../media/image205.png"/><Relationship Id="rId49" Type="http://schemas.openxmlformats.org/officeDocument/2006/relationships/image" Target="../media/image206.png"/><Relationship Id="rId50" Type="http://schemas.openxmlformats.org/officeDocument/2006/relationships/image" Target="../media/image207.png"/><Relationship Id="rId51" Type="http://schemas.openxmlformats.org/officeDocument/2006/relationships/image" Target="../media/image208.pn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2.png"/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6" Type="http://schemas.openxmlformats.org/officeDocument/2006/relationships/image" Target="../media/image209.png"/><Relationship Id="rId7" Type="http://schemas.openxmlformats.org/officeDocument/2006/relationships/image" Target="../media/image210.png"/><Relationship Id="rId8" Type="http://schemas.openxmlformats.org/officeDocument/2006/relationships/image" Target="../media/image211.png"/><Relationship Id="rId9" Type="http://schemas.openxmlformats.org/officeDocument/2006/relationships/image" Target="../media/image212.png"/><Relationship Id="rId10" Type="http://schemas.openxmlformats.org/officeDocument/2006/relationships/image" Target="../media/image213.png"/><Relationship Id="rId11" Type="http://schemas.openxmlformats.org/officeDocument/2006/relationships/image" Target="../media/image214.png"/><Relationship Id="rId12" Type="http://schemas.openxmlformats.org/officeDocument/2006/relationships/image" Target="../media/image215.png"/><Relationship Id="rId13" Type="http://schemas.openxmlformats.org/officeDocument/2006/relationships/image" Target="../media/image216.png"/><Relationship Id="rId14" Type="http://schemas.openxmlformats.org/officeDocument/2006/relationships/image" Target="../media/image217.png"/><Relationship Id="rId15" Type="http://schemas.openxmlformats.org/officeDocument/2006/relationships/image" Target="../media/image218.png"/><Relationship Id="rId16" Type="http://schemas.openxmlformats.org/officeDocument/2006/relationships/image" Target="../media/image219.png"/><Relationship Id="rId17" Type="http://schemas.openxmlformats.org/officeDocument/2006/relationships/image" Target="../media/image220.png"/><Relationship Id="rId18" Type="http://schemas.openxmlformats.org/officeDocument/2006/relationships/image" Target="../media/image221.png"/><Relationship Id="rId19" Type="http://schemas.openxmlformats.org/officeDocument/2006/relationships/image" Target="../media/image222.png"/><Relationship Id="rId20" Type="http://schemas.openxmlformats.org/officeDocument/2006/relationships/image" Target="../media/image223.png"/><Relationship Id="rId21" Type="http://schemas.openxmlformats.org/officeDocument/2006/relationships/image" Target="../media/image224.png"/><Relationship Id="rId22" Type="http://schemas.openxmlformats.org/officeDocument/2006/relationships/image" Target="../media/image225.png"/><Relationship Id="rId23" Type="http://schemas.openxmlformats.org/officeDocument/2006/relationships/image" Target="../media/image226.png"/><Relationship Id="rId24" Type="http://schemas.openxmlformats.org/officeDocument/2006/relationships/image" Target="../media/image227.png"/><Relationship Id="rId25" Type="http://schemas.openxmlformats.org/officeDocument/2006/relationships/image" Target="../media/image228.png"/><Relationship Id="rId26" Type="http://schemas.openxmlformats.org/officeDocument/2006/relationships/image" Target="../media/image229.png"/><Relationship Id="rId27" Type="http://schemas.openxmlformats.org/officeDocument/2006/relationships/image" Target="../media/image230.png"/><Relationship Id="rId28" Type="http://schemas.openxmlformats.org/officeDocument/2006/relationships/image" Target="../media/image231.png"/><Relationship Id="rId29" Type="http://schemas.openxmlformats.org/officeDocument/2006/relationships/image" Target="../media/image232.pn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2.png"/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6" Type="http://schemas.openxmlformats.org/officeDocument/2006/relationships/image" Target="../media/image233.png"/><Relationship Id="rId7" Type="http://schemas.openxmlformats.org/officeDocument/2006/relationships/image" Target="../media/image234.png"/><Relationship Id="rId8" Type="http://schemas.openxmlformats.org/officeDocument/2006/relationships/image" Target="../media/image235.png"/><Relationship Id="rId9" Type="http://schemas.openxmlformats.org/officeDocument/2006/relationships/image" Target="../media/image236.png"/><Relationship Id="rId10" Type="http://schemas.openxmlformats.org/officeDocument/2006/relationships/image" Target="../media/image195.png"/><Relationship Id="rId11" Type="http://schemas.openxmlformats.org/officeDocument/2006/relationships/image" Target="../media/image237.png"/><Relationship Id="rId12" Type="http://schemas.openxmlformats.org/officeDocument/2006/relationships/image" Target="../media/image238.png"/><Relationship Id="rId13" Type="http://schemas.openxmlformats.org/officeDocument/2006/relationships/image" Target="../media/image239.png"/><Relationship Id="rId14" Type="http://schemas.openxmlformats.org/officeDocument/2006/relationships/image" Target="../media/image240.png"/><Relationship Id="rId15" Type="http://schemas.openxmlformats.org/officeDocument/2006/relationships/image" Target="../media/image241.png"/><Relationship Id="rId16" Type="http://schemas.openxmlformats.org/officeDocument/2006/relationships/image" Target="../media/image242.png"/><Relationship Id="rId17" Type="http://schemas.openxmlformats.org/officeDocument/2006/relationships/image" Target="../media/image243.png"/><Relationship Id="rId18" Type="http://schemas.openxmlformats.org/officeDocument/2006/relationships/image" Target="../media/image244.png"/><Relationship Id="rId19" Type="http://schemas.openxmlformats.org/officeDocument/2006/relationships/image" Target="../media/image245.png"/><Relationship Id="rId20" Type="http://schemas.openxmlformats.org/officeDocument/2006/relationships/image" Target="../media/image246.png"/><Relationship Id="rId21" Type="http://schemas.openxmlformats.org/officeDocument/2006/relationships/image" Target="../media/image247.png"/><Relationship Id="rId22" Type="http://schemas.openxmlformats.org/officeDocument/2006/relationships/image" Target="../media/image248.png"/><Relationship Id="rId23" Type="http://schemas.openxmlformats.org/officeDocument/2006/relationships/image" Target="../media/image249.png"/><Relationship Id="rId24" Type="http://schemas.openxmlformats.org/officeDocument/2006/relationships/image" Target="../media/image250.png"/><Relationship Id="rId25" Type="http://schemas.openxmlformats.org/officeDocument/2006/relationships/image" Target="../media/image251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jp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19.png"/><Relationship Id="rId15" Type="http://schemas.openxmlformats.org/officeDocument/2006/relationships/image" Target="../media/image20.png"/><Relationship Id="rId16" Type="http://schemas.openxmlformats.org/officeDocument/2006/relationships/image" Target="../media/image21.pn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Relationship Id="rId3" Type="http://schemas.openxmlformats.org/officeDocument/2006/relationships/image" Target="../media/image22.jpg"/><Relationship Id="rId4" Type="http://schemas.openxmlformats.org/officeDocument/2006/relationships/image" Target="../media/image23.png"/><Relationship Id="rId5" Type="http://schemas.openxmlformats.org/officeDocument/2006/relationships/image" Target="../media/image252.png"/><Relationship Id="rId6" Type="http://schemas.openxmlformats.org/officeDocument/2006/relationships/image" Target="../media/image253.png"/><Relationship Id="rId7" Type="http://schemas.openxmlformats.org/officeDocument/2006/relationships/image" Target="../media/image254.png"/><Relationship Id="rId8" Type="http://schemas.openxmlformats.org/officeDocument/2006/relationships/image" Target="../media/image255.png"/><Relationship Id="rId9" Type="http://schemas.openxmlformats.org/officeDocument/2006/relationships/image" Target="../media/image256.png"/><Relationship Id="rId10" Type="http://schemas.openxmlformats.org/officeDocument/2006/relationships/image" Target="../media/image257.png"/><Relationship Id="rId11" Type="http://schemas.openxmlformats.org/officeDocument/2006/relationships/image" Target="../media/image258.png"/><Relationship Id="rId12" Type="http://schemas.openxmlformats.org/officeDocument/2006/relationships/image" Target="../media/image24.png"/><Relationship Id="rId13" Type="http://schemas.openxmlformats.org/officeDocument/2006/relationships/image" Target="../media/image25.jp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9.jpg"/><Relationship Id="rId3" Type="http://schemas.openxmlformats.org/officeDocument/2006/relationships/image" Target="../media/image260.png"/><Relationship Id="rId4" Type="http://schemas.openxmlformats.org/officeDocument/2006/relationships/image" Target="../media/image261.png"/><Relationship Id="rId5" Type="http://schemas.openxmlformats.org/officeDocument/2006/relationships/image" Target="../media/image262.png"/><Relationship Id="rId6" Type="http://schemas.openxmlformats.org/officeDocument/2006/relationships/image" Target="../media/image263.png"/><Relationship Id="rId7" Type="http://schemas.openxmlformats.org/officeDocument/2006/relationships/image" Target="../media/image264.png"/><Relationship Id="rId8" Type="http://schemas.openxmlformats.org/officeDocument/2006/relationships/image" Target="../media/image265.png"/><Relationship Id="rId9" Type="http://schemas.openxmlformats.org/officeDocument/2006/relationships/image" Target="../media/image266.png"/><Relationship Id="rId10" Type="http://schemas.openxmlformats.org/officeDocument/2006/relationships/image" Target="../media/image267.png"/><Relationship Id="rId11" Type="http://schemas.openxmlformats.org/officeDocument/2006/relationships/image" Target="../media/image268.png"/><Relationship Id="rId12" Type="http://schemas.openxmlformats.org/officeDocument/2006/relationships/image" Target="../media/image269.png"/><Relationship Id="rId13" Type="http://schemas.openxmlformats.org/officeDocument/2006/relationships/image" Target="../media/image270.png"/><Relationship Id="rId14" Type="http://schemas.openxmlformats.org/officeDocument/2006/relationships/image" Target="../media/image271.png"/><Relationship Id="rId15" Type="http://schemas.openxmlformats.org/officeDocument/2006/relationships/image" Target="../media/image272.png"/><Relationship Id="rId16" Type="http://schemas.openxmlformats.org/officeDocument/2006/relationships/image" Target="../media/image273.png"/><Relationship Id="rId17" Type="http://schemas.openxmlformats.org/officeDocument/2006/relationships/image" Target="../media/image274.png"/><Relationship Id="rId18" Type="http://schemas.openxmlformats.org/officeDocument/2006/relationships/image" Target="../media/image275.jpg"/><Relationship Id="rId19" Type="http://schemas.openxmlformats.org/officeDocument/2006/relationships/image" Target="../media/image276.png"/><Relationship Id="rId20" Type="http://schemas.openxmlformats.org/officeDocument/2006/relationships/image" Target="../media/image277.png"/><Relationship Id="rId21" Type="http://schemas.openxmlformats.org/officeDocument/2006/relationships/image" Target="../media/image278.png"/><Relationship Id="rId22" Type="http://schemas.openxmlformats.org/officeDocument/2006/relationships/image" Target="../media/image279.png"/><Relationship Id="rId23" Type="http://schemas.openxmlformats.org/officeDocument/2006/relationships/image" Target="../media/image280.png"/><Relationship Id="rId24" Type="http://schemas.openxmlformats.org/officeDocument/2006/relationships/image" Target="../media/image281.png"/><Relationship Id="rId25" Type="http://schemas.openxmlformats.org/officeDocument/2006/relationships/image" Target="../media/image282.png"/><Relationship Id="rId26" Type="http://schemas.openxmlformats.org/officeDocument/2006/relationships/image" Target="../media/image283.png"/><Relationship Id="rId27" Type="http://schemas.openxmlformats.org/officeDocument/2006/relationships/image" Target="../media/image284.png"/><Relationship Id="rId28" Type="http://schemas.openxmlformats.org/officeDocument/2006/relationships/image" Target="../media/image285.jpg"/><Relationship Id="rId29" Type="http://schemas.openxmlformats.org/officeDocument/2006/relationships/image" Target="../media/image286.png"/><Relationship Id="rId30" Type="http://schemas.openxmlformats.org/officeDocument/2006/relationships/image" Target="../media/image5.png"/><Relationship Id="rId31" Type="http://schemas.openxmlformats.org/officeDocument/2006/relationships/image" Target="../media/image287.pn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8.png"/><Relationship Id="rId3" Type="http://schemas.openxmlformats.org/officeDocument/2006/relationships/image" Target="../media/image289.jpg"/><Relationship Id="rId4" Type="http://schemas.openxmlformats.org/officeDocument/2006/relationships/image" Target="../media/image290.png"/><Relationship Id="rId5" Type="http://schemas.openxmlformats.org/officeDocument/2006/relationships/image" Target="../media/image291.jpg"/><Relationship Id="rId6" Type="http://schemas.openxmlformats.org/officeDocument/2006/relationships/image" Target="../media/image5.png"/><Relationship Id="rId7" Type="http://schemas.openxmlformats.org/officeDocument/2006/relationships/image" Target="../media/image292.png"/><Relationship Id="rId8" Type="http://schemas.openxmlformats.org/officeDocument/2006/relationships/image" Target="../media/image293.png"/><Relationship Id="rId9" Type="http://schemas.openxmlformats.org/officeDocument/2006/relationships/image" Target="../media/image294.png"/><Relationship Id="rId10" Type="http://schemas.openxmlformats.org/officeDocument/2006/relationships/image" Target="../media/image295.png"/><Relationship Id="rId11" Type="http://schemas.openxmlformats.org/officeDocument/2006/relationships/image" Target="../media/image296.png"/><Relationship Id="rId12" Type="http://schemas.openxmlformats.org/officeDocument/2006/relationships/image" Target="../media/image297.png"/><Relationship Id="rId13" Type="http://schemas.openxmlformats.org/officeDocument/2006/relationships/image" Target="../media/image298.png"/><Relationship Id="rId14" Type="http://schemas.openxmlformats.org/officeDocument/2006/relationships/image" Target="../media/image299.png"/><Relationship Id="rId15" Type="http://schemas.openxmlformats.org/officeDocument/2006/relationships/image" Target="../media/image300.png"/><Relationship Id="rId16" Type="http://schemas.openxmlformats.org/officeDocument/2006/relationships/image" Target="../media/image301.png"/><Relationship Id="rId17" Type="http://schemas.openxmlformats.org/officeDocument/2006/relationships/image" Target="../media/image302.png"/><Relationship Id="rId18" Type="http://schemas.openxmlformats.org/officeDocument/2006/relationships/image" Target="../media/image303.png"/><Relationship Id="rId19" Type="http://schemas.openxmlformats.org/officeDocument/2006/relationships/image" Target="../media/image304.png"/><Relationship Id="rId20" Type="http://schemas.openxmlformats.org/officeDocument/2006/relationships/image" Target="../media/image284.png"/><Relationship Id="rId21" Type="http://schemas.openxmlformats.org/officeDocument/2006/relationships/image" Target="../media/image285.jpg"/><Relationship Id="rId22" Type="http://schemas.openxmlformats.org/officeDocument/2006/relationships/image" Target="../media/image286.png"/><Relationship Id="rId23" Type="http://schemas.openxmlformats.org/officeDocument/2006/relationships/image" Target="../media/image305.png"/><Relationship Id="rId24" Type="http://schemas.openxmlformats.org/officeDocument/2006/relationships/image" Target="../media/image306.pn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9.jpg"/><Relationship Id="rId3" Type="http://schemas.openxmlformats.org/officeDocument/2006/relationships/image" Target="../media/image5.png"/><Relationship Id="rId4" Type="http://schemas.openxmlformats.org/officeDocument/2006/relationships/image" Target="../media/image307.png"/><Relationship Id="rId5" Type="http://schemas.openxmlformats.org/officeDocument/2006/relationships/image" Target="../media/image308.jpg"/><Relationship Id="rId6" Type="http://schemas.openxmlformats.org/officeDocument/2006/relationships/image" Target="../media/image309.png"/><Relationship Id="rId7" Type="http://schemas.openxmlformats.org/officeDocument/2006/relationships/image" Target="../media/image310.png"/><Relationship Id="rId8" Type="http://schemas.openxmlformats.org/officeDocument/2006/relationships/image" Target="../media/image311.png"/><Relationship Id="rId9" Type="http://schemas.openxmlformats.org/officeDocument/2006/relationships/image" Target="../media/image284.png"/><Relationship Id="rId10" Type="http://schemas.openxmlformats.org/officeDocument/2006/relationships/image" Target="../media/image285.jpg"/><Relationship Id="rId11" Type="http://schemas.openxmlformats.org/officeDocument/2006/relationships/image" Target="../media/image286.png"/><Relationship Id="rId12" Type="http://schemas.openxmlformats.org/officeDocument/2006/relationships/image" Target="../media/image312.png"/><Relationship Id="rId13" Type="http://schemas.openxmlformats.org/officeDocument/2006/relationships/image" Target="../media/image313.png"/><Relationship Id="rId14" Type="http://schemas.openxmlformats.org/officeDocument/2006/relationships/image" Target="../media/image314.png"/><Relationship Id="rId15" Type="http://schemas.openxmlformats.org/officeDocument/2006/relationships/image" Target="../media/image315.png"/><Relationship Id="rId16" Type="http://schemas.openxmlformats.org/officeDocument/2006/relationships/image" Target="../media/image316.png"/><Relationship Id="rId17" Type="http://schemas.openxmlformats.org/officeDocument/2006/relationships/image" Target="../media/image317.png"/><Relationship Id="rId18" Type="http://schemas.openxmlformats.org/officeDocument/2006/relationships/image" Target="../media/image318.png"/><Relationship Id="rId19" Type="http://schemas.openxmlformats.org/officeDocument/2006/relationships/image" Target="../media/image319.png"/><Relationship Id="rId20" Type="http://schemas.openxmlformats.org/officeDocument/2006/relationships/image" Target="../media/image320.png"/><Relationship Id="rId21" Type="http://schemas.openxmlformats.org/officeDocument/2006/relationships/image" Target="../media/image321.png"/><Relationship Id="rId22" Type="http://schemas.openxmlformats.org/officeDocument/2006/relationships/image" Target="../media/image322.png"/><Relationship Id="rId23" Type="http://schemas.openxmlformats.org/officeDocument/2006/relationships/image" Target="../media/image323.png"/><Relationship Id="rId24" Type="http://schemas.openxmlformats.org/officeDocument/2006/relationships/image" Target="../media/image324.png"/><Relationship Id="rId25" Type="http://schemas.openxmlformats.org/officeDocument/2006/relationships/image" Target="../media/image325.png"/><Relationship Id="rId26" Type="http://schemas.openxmlformats.org/officeDocument/2006/relationships/image" Target="../media/image326.png"/><Relationship Id="rId27" Type="http://schemas.openxmlformats.org/officeDocument/2006/relationships/image" Target="../media/image288.png"/><Relationship Id="rId28" Type="http://schemas.openxmlformats.org/officeDocument/2006/relationships/image" Target="../media/image327.png"/><Relationship Id="rId29" Type="http://schemas.openxmlformats.org/officeDocument/2006/relationships/image" Target="../media/image328.pn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9.png"/><Relationship Id="rId3" Type="http://schemas.openxmlformats.org/officeDocument/2006/relationships/image" Target="../media/image330.png"/><Relationship Id="rId4" Type="http://schemas.openxmlformats.org/officeDocument/2006/relationships/image" Target="../media/image331.png"/><Relationship Id="rId5" Type="http://schemas.openxmlformats.org/officeDocument/2006/relationships/image" Target="../media/image332.png"/><Relationship Id="rId6" Type="http://schemas.openxmlformats.org/officeDocument/2006/relationships/image" Target="../media/image333.png"/><Relationship Id="rId7" Type="http://schemas.openxmlformats.org/officeDocument/2006/relationships/image" Target="../media/image334.png"/><Relationship Id="rId8" Type="http://schemas.openxmlformats.org/officeDocument/2006/relationships/image" Target="../media/image335.png"/><Relationship Id="rId9" Type="http://schemas.openxmlformats.org/officeDocument/2006/relationships/image" Target="../media/image336.png"/><Relationship Id="rId10" Type="http://schemas.openxmlformats.org/officeDocument/2006/relationships/image" Target="../media/image337.png"/><Relationship Id="rId11" Type="http://schemas.openxmlformats.org/officeDocument/2006/relationships/image" Target="../media/image338.png"/><Relationship Id="rId12" Type="http://schemas.openxmlformats.org/officeDocument/2006/relationships/image" Target="../media/image339.png"/><Relationship Id="rId13" Type="http://schemas.openxmlformats.org/officeDocument/2006/relationships/image" Target="../media/image340.png"/><Relationship Id="rId14" Type="http://schemas.openxmlformats.org/officeDocument/2006/relationships/image" Target="../media/image341.png"/><Relationship Id="rId15" Type="http://schemas.openxmlformats.org/officeDocument/2006/relationships/image" Target="../media/image284.png"/><Relationship Id="rId16" Type="http://schemas.openxmlformats.org/officeDocument/2006/relationships/image" Target="../media/image285.jpg"/><Relationship Id="rId17" Type="http://schemas.openxmlformats.org/officeDocument/2006/relationships/image" Target="../media/image286.png"/><Relationship Id="rId18" Type="http://schemas.openxmlformats.org/officeDocument/2006/relationships/image" Target="../media/image342.png"/><Relationship Id="rId19" Type="http://schemas.openxmlformats.org/officeDocument/2006/relationships/image" Target="../media/image343.pn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9.jpg"/><Relationship Id="rId3" Type="http://schemas.openxmlformats.org/officeDocument/2006/relationships/image" Target="../media/image344.png"/><Relationship Id="rId4" Type="http://schemas.openxmlformats.org/officeDocument/2006/relationships/image" Target="../media/image345.png"/><Relationship Id="rId5" Type="http://schemas.openxmlformats.org/officeDocument/2006/relationships/image" Target="../media/image346.png"/><Relationship Id="rId6" Type="http://schemas.openxmlformats.org/officeDocument/2006/relationships/image" Target="../media/image347.png"/><Relationship Id="rId7" Type="http://schemas.openxmlformats.org/officeDocument/2006/relationships/image" Target="../media/image348.png"/><Relationship Id="rId8" Type="http://schemas.openxmlformats.org/officeDocument/2006/relationships/image" Target="../media/image349.png"/><Relationship Id="rId9" Type="http://schemas.openxmlformats.org/officeDocument/2006/relationships/image" Target="../media/image350.png"/><Relationship Id="rId10" Type="http://schemas.openxmlformats.org/officeDocument/2006/relationships/image" Target="../media/image351.png"/><Relationship Id="rId11" Type="http://schemas.openxmlformats.org/officeDocument/2006/relationships/image" Target="../media/image352.png"/><Relationship Id="rId12" Type="http://schemas.openxmlformats.org/officeDocument/2006/relationships/image" Target="../media/image353.png"/><Relationship Id="rId13" Type="http://schemas.openxmlformats.org/officeDocument/2006/relationships/image" Target="../media/image354.png"/><Relationship Id="rId14" Type="http://schemas.openxmlformats.org/officeDocument/2006/relationships/image" Target="../media/image355.png"/><Relationship Id="rId15" Type="http://schemas.openxmlformats.org/officeDocument/2006/relationships/image" Target="../media/image356.png"/><Relationship Id="rId16" Type="http://schemas.openxmlformats.org/officeDocument/2006/relationships/image" Target="../media/image357.png"/><Relationship Id="rId17" Type="http://schemas.openxmlformats.org/officeDocument/2006/relationships/image" Target="../media/image358.png"/><Relationship Id="rId18" Type="http://schemas.openxmlformats.org/officeDocument/2006/relationships/image" Target="../media/image359.png"/><Relationship Id="rId19" Type="http://schemas.openxmlformats.org/officeDocument/2006/relationships/image" Target="../media/image5.png"/><Relationship Id="rId20" Type="http://schemas.openxmlformats.org/officeDocument/2006/relationships/image" Target="../media/image284.png"/><Relationship Id="rId21" Type="http://schemas.openxmlformats.org/officeDocument/2006/relationships/image" Target="../media/image285.jpg"/><Relationship Id="rId22" Type="http://schemas.openxmlformats.org/officeDocument/2006/relationships/image" Target="../media/image286.png"/><Relationship Id="rId23" Type="http://schemas.openxmlformats.org/officeDocument/2006/relationships/image" Target="../media/image360.jpg"/><Relationship Id="rId24" Type="http://schemas.openxmlformats.org/officeDocument/2006/relationships/image" Target="../media/image361.jpg"/><Relationship Id="rId25" Type="http://schemas.openxmlformats.org/officeDocument/2006/relationships/image" Target="../media/image362.png"/><Relationship Id="rId26" Type="http://schemas.openxmlformats.org/officeDocument/2006/relationships/image" Target="../media/image363.jpg"/><Relationship Id="rId27" Type="http://schemas.openxmlformats.org/officeDocument/2006/relationships/image" Target="../media/image364.jp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9.jpg"/><Relationship Id="rId3" Type="http://schemas.openxmlformats.org/officeDocument/2006/relationships/image" Target="../media/image365.png"/><Relationship Id="rId4" Type="http://schemas.openxmlformats.org/officeDocument/2006/relationships/image" Target="../media/image366.jpg"/><Relationship Id="rId5" Type="http://schemas.openxmlformats.org/officeDocument/2006/relationships/image" Target="../media/image362.png"/><Relationship Id="rId6" Type="http://schemas.openxmlformats.org/officeDocument/2006/relationships/image" Target="../media/image367.png"/><Relationship Id="rId7" Type="http://schemas.openxmlformats.org/officeDocument/2006/relationships/image" Target="../media/image368.png"/><Relationship Id="rId8" Type="http://schemas.openxmlformats.org/officeDocument/2006/relationships/image" Target="../media/image369.png"/><Relationship Id="rId9" Type="http://schemas.openxmlformats.org/officeDocument/2006/relationships/image" Target="../media/image370.png"/><Relationship Id="rId10" Type="http://schemas.openxmlformats.org/officeDocument/2006/relationships/image" Target="../media/image371.png"/><Relationship Id="rId11" Type="http://schemas.openxmlformats.org/officeDocument/2006/relationships/image" Target="../media/image372.png"/><Relationship Id="rId12" Type="http://schemas.openxmlformats.org/officeDocument/2006/relationships/image" Target="../media/image373.png"/><Relationship Id="rId13" Type="http://schemas.openxmlformats.org/officeDocument/2006/relationships/image" Target="../media/image374.png"/><Relationship Id="rId14" Type="http://schemas.openxmlformats.org/officeDocument/2006/relationships/image" Target="../media/image375.png"/><Relationship Id="rId15" Type="http://schemas.openxmlformats.org/officeDocument/2006/relationships/image" Target="../media/image376.png"/><Relationship Id="rId16" Type="http://schemas.openxmlformats.org/officeDocument/2006/relationships/image" Target="../media/image377.png"/><Relationship Id="rId17" Type="http://schemas.openxmlformats.org/officeDocument/2006/relationships/image" Target="../media/image378.png"/><Relationship Id="rId18" Type="http://schemas.openxmlformats.org/officeDocument/2006/relationships/image" Target="../media/image379.png"/><Relationship Id="rId19" Type="http://schemas.openxmlformats.org/officeDocument/2006/relationships/image" Target="../media/image380.png"/><Relationship Id="rId20" Type="http://schemas.openxmlformats.org/officeDocument/2006/relationships/image" Target="../media/image5.png"/><Relationship Id="rId21" Type="http://schemas.openxmlformats.org/officeDocument/2006/relationships/image" Target="../media/image284.png"/><Relationship Id="rId22" Type="http://schemas.openxmlformats.org/officeDocument/2006/relationships/image" Target="../media/image285.jpg"/><Relationship Id="rId23" Type="http://schemas.openxmlformats.org/officeDocument/2006/relationships/image" Target="../media/image286.png"/><Relationship Id="rId24" Type="http://schemas.openxmlformats.org/officeDocument/2006/relationships/image" Target="../media/image381.png"/><Relationship Id="rId25" Type="http://schemas.openxmlformats.org/officeDocument/2006/relationships/image" Target="../media/image382.png"/><Relationship Id="rId26" Type="http://schemas.openxmlformats.org/officeDocument/2006/relationships/image" Target="../media/image383.png"/><Relationship Id="rId27" Type="http://schemas.openxmlformats.org/officeDocument/2006/relationships/image" Target="../media/image384.png"/><Relationship Id="rId28" Type="http://schemas.openxmlformats.org/officeDocument/2006/relationships/image" Target="../media/image385.pn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3" Type="http://schemas.openxmlformats.org/officeDocument/2006/relationships/image" Target="../media/image329.png"/><Relationship Id="rId4" Type="http://schemas.openxmlformats.org/officeDocument/2006/relationships/image" Target="../media/image284.png"/><Relationship Id="rId5" Type="http://schemas.openxmlformats.org/officeDocument/2006/relationships/image" Target="../media/image285.jpg"/><Relationship Id="rId6" Type="http://schemas.openxmlformats.org/officeDocument/2006/relationships/image" Target="../media/image286.png"/><Relationship Id="rId7" Type="http://schemas.openxmlformats.org/officeDocument/2006/relationships/image" Target="../media/image386.jp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Relationship Id="rId3" Type="http://schemas.openxmlformats.org/officeDocument/2006/relationships/image" Target="../media/image22.jpg"/><Relationship Id="rId4" Type="http://schemas.openxmlformats.org/officeDocument/2006/relationships/image" Target="../media/image23.png"/><Relationship Id="rId5" Type="http://schemas.openxmlformats.org/officeDocument/2006/relationships/image" Target="../media/image387.png"/><Relationship Id="rId6" Type="http://schemas.openxmlformats.org/officeDocument/2006/relationships/image" Target="../media/image388.png"/><Relationship Id="rId7" Type="http://schemas.openxmlformats.org/officeDocument/2006/relationships/image" Target="../media/image389.png"/><Relationship Id="rId8" Type="http://schemas.openxmlformats.org/officeDocument/2006/relationships/image" Target="../media/image390.png"/><Relationship Id="rId9" Type="http://schemas.openxmlformats.org/officeDocument/2006/relationships/image" Target="../media/image391.png"/><Relationship Id="rId10" Type="http://schemas.openxmlformats.org/officeDocument/2006/relationships/image" Target="../media/image24.png"/><Relationship Id="rId11" Type="http://schemas.openxmlformats.org/officeDocument/2006/relationships/image" Target="../media/image25.jp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2.png"/><Relationship Id="rId3" Type="http://schemas.openxmlformats.org/officeDocument/2006/relationships/image" Target="../media/image393.png"/><Relationship Id="rId4" Type="http://schemas.openxmlformats.org/officeDocument/2006/relationships/image" Target="../media/image394.png"/><Relationship Id="rId5" Type="http://schemas.openxmlformats.org/officeDocument/2006/relationships/image" Target="../media/image62.png"/><Relationship Id="rId6" Type="http://schemas.openxmlformats.org/officeDocument/2006/relationships/image" Target="../media/image395.png"/><Relationship Id="rId7" Type="http://schemas.openxmlformats.org/officeDocument/2006/relationships/image" Target="../media/image396.png"/><Relationship Id="rId8" Type="http://schemas.openxmlformats.org/officeDocument/2006/relationships/image" Target="../media/image397.png"/><Relationship Id="rId9" Type="http://schemas.openxmlformats.org/officeDocument/2006/relationships/image" Target="../media/image398.png"/><Relationship Id="rId10" Type="http://schemas.openxmlformats.org/officeDocument/2006/relationships/image" Target="../media/image399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Relationship Id="rId3" Type="http://schemas.openxmlformats.org/officeDocument/2006/relationships/image" Target="../media/image22.jp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jpg"/><Relationship Id="rId7" Type="http://schemas.openxmlformats.org/officeDocument/2006/relationships/image" Target="../media/image26.png"/><Relationship Id="rId8" Type="http://schemas.openxmlformats.org/officeDocument/2006/relationships/image" Target="../media/image27.pn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0.png"/><Relationship Id="rId3" Type="http://schemas.openxmlformats.org/officeDocument/2006/relationships/image" Target="../media/image9.png"/><Relationship Id="rId4" Type="http://schemas.openxmlformats.org/officeDocument/2006/relationships/image" Target="../media/image401.png"/><Relationship Id="rId5" Type="http://schemas.openxmlformats.org/officeDocument/2006/relationships/image" Target="../media/image402.png"/><Relationship Id="rId6" Type="http://schemas.openxmlformats.org/officeDocument/2006/relationships/image" Target="../media/image403.png"/><Relationship Id="rId7" Type="http://schemas.openxmlformats.org/officeDocument/2006/relationships/image" Target="../media/image404.png"/><Relationship Id="rId8" Type="http://schemas.openxmlformats.org/officeDocument/2006/relationships/image" Target="../media/image405.png"/><Relationship Id="rId9" Type="http://schemas.openxmlformats.org/officeDocument/2006/relationships/image" Target="../media/image406.png"/><Relationship Id="rId10" Type="http://schemas.openxmlformats.org/officeDocument/2006/relationships/image" Target="../media/image407.png"/><Relationship Id="rId11" Type="http://schemas.openxmlformats.org/officeDocument/2006/relationships/image" Target="../media/image408.png"/><Relationship Id="rId12" Type="http://schemas.openxmlformats.org/officeDocument/2006/relationships/image" Target="../media/image409.jpg"/><Relationship Id="rId13" Type="http://schemas.openxmlformats.org/officeDocument/2006/relationships/image" Target="../media/image410.png"/><Relationship Id="rId14" Type="http://schemas.openxmlformats.org/officeDocument/2006/relationships/image" Target="../media/image411.png"/><Relationship Id="rId15" Type="http://schemas.openxmlformats.org/officeDocument/2006/relationships/image" Target="../media/image412.png"/><Relationship Id="rId16" Type="http://schemas.openxmlformats.org/officeDocument/2006/relationships/image" Target="../media/image413.png"/><Relationship Id="rId17" Type="http://schemas.openxmlformats.org/officeDocument/2006/relationships/image" Target="../media/image414.png"/><Relationship Id="rId18" Type="http://schemas.openxmlformats.org/officeDocument/2006/relationships/image" Target="../media/image415.png"/><Relationship Id="rId19" Type="http://schemas.openxmlformats.org/officeDocument/2006/relationships/image" Target="../media/image416.png"/><Relationship Id="rId20" Type="http://schemas.openxmlformats.org/officeDocument/2006/relationships/image" Target="../media/image417.png"/><Relationship Id="rId21" Type="http://schemas.openxmlformats.org/officeDocument/2006/relationships/image" Target="../media/image418.jpg"/><Relationship Id="rId22" Type="http://schemas.openxmlformats.org/officeDocument/2006/relationships/image" Target="../media/image419.jpg"/><Relationship Id="rId23" Type="http://schemas.openxmlformats.org/officeDocument/2006/relationships/image" Target="../media/image420.png"/><Relationship Id="rId24" Type="http://schemas.openxmlformats.org/officeDocument/2006/relationships/image" Target="../media/image421.png"/><Relationship Id="rId25" Type="http://schemas.openxmlformats.org/officeDocument/2006/relationships/image" Target="../media/image422.jpg"/><Relationship Id="rId26" Type="http://schemas.openxmlformats.org/officeDocument/2006/relationships/image" Target="../media/image423.png"/><Relationship Id="rId27" Type="http://schemas.openxmlformats.org/officeDocument/2006/relationships/image" Target="../media/image424.jpg"/><Relationship Id="rId28" Type="http://schemas.openxmlformats.org/officeDocument/2006/relationships/image" Target="../media/image425.png"/><Relationship Id="rId29" Type="http://schemas.openxmlformats.org/officeDocument/2006/relationships/image" Target="../media/image426.jpg"/><Relationship Id="rId30" Type="http://schemas.openxmlformats.org/officeDocument/2006/relationships/image" Target="../media/image427.png"/><Relationship Id="rId31" Type="http://schemas.openxmlformats.org/officeDocument/2006/relationships/image" Target="../media/image428.jpg"/><Relationship Id="rId32" Type="http://schemas.openxmlformats.org/officeDocument/2006/relationships/image" Target="../media/image429.png"/><Relationship Id="rId33" Type="http://schemas.openxmlformats.org/officeDocument/2006/relationships/image" Target="../media/image430.png"/><Relationship Id="rId34" Type="http://schemas.openxmlformats.org/officeDocument/2006/relationships/image" Target="../media/image431.png"/><Relationship Id="rId35" Type="http://schemas.openxmlformats.org/officeDocument/2006/relationships/image" Target="../media/image432.png"/><Relationship Id="rId36" Type="http://schemas.openxmlformats.org/officeDocument/2006/relationships/image" Target="../media/image433.png"/><Relationship Id="rId37" Type="http://schemas.openxmlformats.org/officeDocument/2006/relationships/image" Target="../media/image434.jpg"/><Relationship Id="rId38" Type="http://schemas.openxmlformats.org/officeDocument/2006/relationships/image" Target="../media/image435.png"/><Relationship Id="rId39" Type="http://schemas.openxmlformats.org/officeDocument/2006/relationships/image" Target="../media/image436.png"/><Relationship Id="rId40" Type="http://schemas.openxmlformats.org/officeDocument/2006/relationships/image" Target="../media/image437.png"/><Relationship Id="rId41" Type="http://schemas.openxmlformats.org/officeDocument/2006/relationships/image" Target="../media/image438.png"/><Relationship Id="rId42" Type="http://schemas.openxmlformats.org/officeDocument/2006/relationships/image" Target="../media/image439.png"/><Relationship Id="rId43" Type="http://schemas.openxmlformats.org/officeDocument/2006/relationships/image" Target="../media/image440.png"/><Relationship Id="rId44" Type="http://schemas.openxmlformats.org/officeDocument/2006/relationships/image" Target="../media/image441.png"/><Relationship Id="rId45" Type="http://schemas.openxmlformats.org/officeDocument/2006/relationships/image" Target="../media/image442.png"/><Relationship Id="rId46" Type="http://schemas.openxmlformats.org/officeDocument/2006/relationships/image" Target="../media/image443.png"/><Relationship Id="rId47" Type="http://schemas.openxmlformats.org/officeDocument/2006/relationships/image" Target="../media/image444.png"/><Relationship Id="rId48" Type="http://schemas.openxmlformats.org/officeDocument/2006/relationships/image" Target="../media/image445.jpg"/><Relationship Id="rId49" Type="http://schemas.openxmlformats.org/officeDocument/2006/relationships/image" Target="../media/image446.jpg"/><Relationship Id="rId50" Type="http://schemas.openxmlformats.org/officeDocument/2006/relationships/image" Target="../media/image447.pn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0.png"/><Relationship Id="rId3" Type="http://schemas.openxmlformats.org/officeDocument/2006/relationships/image" Target="../media/image9.png"/><Relationship Id="rId4" Type="http://schemas.openxmlformats.org/officeDocument/2006/relationships/image" Target="../media/image401.png"/><Relationship Id="rId5" Type="http://schemas.openxmlformats.org/officeDocument/2006/relationships/image" Target="../media/image448.png"/><Relationship Id="rId6" Type="http://schemas.openxmlformats.org/officeDocument/2006/relationships/image" Target="../media/image449.png"/><Relationship Id="rId7" Type="http://schemas.openxmlformats.org/officeDocument/2006/relationships/image" Target="../media/image450.png"/><Relationship Id="rId8" Type="http://schemas.openxmlformats.org/officeDocument/2006/relationships/image" Target="../media/image451.png"/><Relationship Id="rId9" Type="http://schemas.openxmlformats.org/officeDocument/2006/relationships/image" Target="../media/image452.png"/><Relationship Id="rId10" Type="http://schemas.openxmlformats.org/officeDocument/2006/relationships/image" Target="../media/image453.png"/><Relationship Id="rId11" Type="http://schemas.openxmlformats.org/officeDocument/2006/relationships/image" Target="../media/image454.png"/><Relationship Id="rId12" Type="http://schemas.openxmlformats.org/officeDocument/2006/relationships/image" Target="../media/image455.png"/><Relationship Id="rId13" Type="http://schemas.openxmlformats.org/officeDocument/2006/relationships/image" Target="../media/image456.png"/><Relationship Id="rId14" Type="http://schemas.openxmlformats.org/officeDocument/2006/relationships/image" Target="../media/image457.png"/><Relationship Id="rId15" Type="http://schemas.openxmlformats.org/officeDocument/2006/relationships/image" Target="../media/image458.png"/><Relationship Id="rId16" Type="http://schemas.openxmlformats.org/officeDocument/2006/relationships/image" Target="../media/image459.png"/><Relationship Id="rId17" Type="http://schemas.openxmlformats.org/officeDocument/2006/relationships/image" Target="../media/image460.png"/><Relationship Id="rId18" Type="http://schemas.openxmlformats.org/officeDocument/2006/relationships/image" Target="../media/image461.png"/><Relationship Id="rId19" Type="http://schemas.openxmlformats.org/officeDocument/2006/relationships/image" Target="../media/image462.png"/><Relationship Id="rId20" Type="http://schemas.openxmlformats.org/officeDocument/2006/relationships/image" Target="../media/image463.png"/><Relationship Id="rId21" Type="http://schemas.openxmlformats.org/officeDocument/2006/relationships/image" Target="../media/image464.png"/><Relationship Id="rId22" Type="http://schemas.openxmlformats.org/officeDocument/2006/relationships/image" Target="../media/image465.png"/><Relationship Id="rId23" Type="http://schemas.openxmlformats.org/officeDocument/2006/relationships/image" Target="../media/image466.png"/><Relationship Id="rId24" Type="http://schemas.openxmlformats.org/officeDocument/2006/relationships/image" Target="../media/image467.png"/><Relationship Id="rId25" Type="http://schemas.openxmlformats.org/officeDocument/2006/relationships/image" Target="../media/image468.png"/><Relationship Id="rId26" Type="http://schemas.openxmlformats.org/officeDocument/2006/relationships/image" Target="../media/image469.png"/><Relationship Id="rId27" Type="http://schemas.openxmlformats.org/officeDocument/2006/relationships/image" Target="../media/image470.png"/><Relationship Id="rId28" Type="http://schemas.openxmlformats.org/officeDocument/2006/relationships/image" Target="../media/image471.png"/><Relationship Id="rId29" Type="http://schemas.openxmlformats.org/officeDocument/2006/relationships/image" Target="../media/image472.png"/><Relationship Id="rId30" Type="http://schemas.openxmlformats.org/officeDocument/2006/relationships/image" Target="../media/image473.png"/><Relationship Id="rId31" Type="http://schemas.openxmlformats.org/officeDocument/2006/relationships/image" Target="../media/image474.png"/><Relationship Id="rId32" Type="http://schemas.openxmlformats.org/officeDocument/2006/relationships/image" Target="../media/image475.png"/><Relationship Id="rId33" Type="http://schemas.openxmlformats.org/officeDocument/2006/relationships/image" Target="../media/image476.png"/><Relationship Id="rId34" Type="http://schemas.openxmlformats.org/officeDocument/2006/relationships/image" Target="../media/image477.png"/><Relationship Id="rId35" Type="http://schemas.openxmlformats.org/officeDocument/2006/relationships/image" Target="../media/image478.png"/><Relationship Id="rId36" Type="http://schemas.openxmlformats.org/officeDocument/2006/relationships/image" Target="../media/image479.png"/><Relationship Id="rId37" Type="http://schemas.openxmlformats.org/officeDocument/2006/relationships/image" Target="../media/image480.png"/><Relationship Id="rId38" Type="http://schemas.openxmlformats.org/officeDocument/2006/relationships/image" Target="../media/image481.png"/><Relationship Id="rId39" Type="http://schemas.openxmlformats.org/officeDocument/2006/relationships/image" Target="../media/image482.png"/><Relationship Id="rId40" Type="http://schemas.openxmlformats.org/officeDocument/2006/relationships/image" Target="../media/image483.png"/><Relationship Id="rId41" Type="http://schemas.openxmlformats.org/officeDocument/2006/relationships/image" Target="../media/image484.png"/><Relationship Id="rId42" Type="http://schemas.openxmlformats.org/officeDocument/2006/relationships/image" Target="../media/image485.png"/><Relationship Id="rId43" Type="http://schemas.openxmlformats.org/officeDocument/2006/relationships/image" Target="../media/image486.png"/><Relationship Id="rId44" Type="http://schemas.openxmlformats.org/officeDocument/2006/relationships/image" Target="../media/image487.png"/><Relationship Id="rId45" Type="http://schemas.openxmlformats.org/officeDocument/2006/relationships/image" Target="../media/image488.png"/><Relationship Id="rId46" Type="http://schemas.openxmlformats.org/officeDocument/2006/relationships/image" Target="../media/image489.png"/><Relationship Id="rId47" Type="http://schemas.openxmlformats.org/officeDocument/2006/relationships/image" Target="../media/image490.png"/><Relationship Id="rId48" Type="http://schemas.openxmlformats.org/officeDocument/2006/relationships/image" Target="../media/image491.png"/><Relationship Id="rId49" Type="http://schemas.openxmlformats.org/officeDocument/2006/relationships/image" Target="../media/image492.png"/><Relationship Id="rId50" Type="http://schemas.openxmlformats.org/officeDocument/2006/relationships/image" Target="../media/image493.png"/><Relationship Id="rId51" Type="http://schemas.openxmlformats.org/officeDocument/2006/relationships/image" Target="../media/image494.png"/><Relationship Id="rId52" Type="http://schemas.openxmlformats.org/officeDocument/2006/relationships/image" Target="../media/image495.png"/><Relationship Id="rId53" Type="http://schemas.openxmlformats.org/officeDocument/2006/relationships/image" Target="../media/image496.png"/><Relationship Id="rId54" Type="http://schemas.openxmlformats.org/officeDocument/2006/relationships/image" Target="../media/image497.png"/><Relationship Id="rId55" Type="http://schemas.openxmlformats.org/officeDocument/2006/relationships/image" Target="../media/image498.png"/><Relationship Id="rId56" Type="http://schemas.openxmlformats.org/officeDocument/2006/relationships/image" Target="../media/image499.png"/><Relationship Id="rId57" Type="http://schemas.openxmlformats.org/officeDocument/2006/relationships/image" Target="../media/image500.png"/><Relationship Id="rId58" Type="http://schemas.openxmlformats.org/officeDocument/2006/relationships/image" Target="../media/image501.jpg"/><Relationship Id="rId59" Type="http://schemas.openxmlformats.org/officeDocument/2006/relationships/image" Target="../media/image502.png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0.png"/><Relationship Id="rId3" Type="http://schemas.openxmlformats.org/officeDocument/2006/relationships/image" Target="../media/image9.png"/><Relationship Id="rId4" Type="http://schemas.openxmlformats.org/officeDocument/2006/relationships/image" Target="../media/image401.png"/><Relationship Id="rId5" Type="http://schemas.openxmlformats.org/officeDocument/2006/relationships/image" Target="../media/image448.png"/><Relationship Id="rId6" Type="http://schemas.openxmlformats.org/officeDocument/2006/relationships/image" Target="../media/image503.png"/><Relationship Id="rId7" Type="http://schemas.openxmlformats.org/officeDocument/2006/relationships/image" Target="../media/image504.png"/><Relationship Id="rId8" Type="http://schemas.openxmlformats.org/officeDocument/2006/relationships/image" Target="../media/image505.png"/><Relationship Id="rId9" Type="http://schemas.openxmlformats.org/officeDocument/2006/relationships/image" Target="../media/image506.png"/><Relationship Id="rId10" Type="http://schemas.openxmlformats.org/officeDocument/2006/relationships/image" Target="../media/image507.png"/><Relationship Id="rId11" Type="http://schemas.openxmlformats.org/officeDocument/2006/relationships/image" Target="../media/image508.png"/><Relationship Id="rId12" Type="http://schemas.openxmlformats.org/officeDocument/2006/relationships/image" Target="../media/image509.png"/><Relationship Id="rId13" Type="http://schemas.openxmlformats.org/officeDocument/2006/relationships/image" Target="../media/image510.png"/><Relationship Id="rId14" Type="http://schemas.openxmlformats.org/officeDocument/2006/relationships/image" Target="../media/image511.png"/><Relationship Id="rId15" Type="http://schemas.openxmlformats.org/officeDocument/2006/relationships/image" Target="../media/image512.png"/><Relationship Id="rId16" Type="http://schemas.openxmlformats.org/officeDocument/2006/relationships/image" Target="../media/image513.png"/><Relationship Id="rId17" Type="http://schemas.openxmlformats.org/officeDocument/2006/relationships/image" Target="../media/image514.png"/><Relationship Id="rId18" Type="http://schemas.openxmlformats.org/officeDocument/2006/relationships/image" Target="../media/image515.png"/><Relationship Id="rId19" Type="http://schemas.openxmlformats.org/officeDocument/2006/relationships/image" Target="../media/image516.png"/><Relationship Id="rId20" Type="http://schemas.openxmlformats.org/officeDocument/2006/relationships/image" Target="../media/image517.png"/><Relationship Id="rId21" Type="http://schemas.openxmlformats.org/officeDocument/2006/relationships/image" Target="../media/image518.png"/><Relationship Id="rId22" Type="http://schemas.openxmlformats.org/officeDocument/2006/relationships/image" Target="../media/image519.png"/><Relationship Id="rId23" Type="http://schemas.openxmlformats.org/officeDocument/2006/relationships/image" Target="../media/image520.png"/><Relationship Id="rId24" Type="http://schemas.openxmlformats.org/officeDocument/2006/relationships/image" Target="../media/image521.png"/><Relationship Id="rId25" Type="http://schemas.openxmlformats.org/officeDocument/2006/relationships/image" Target="../media/image522.png"/><Relationship Id="rId26" Type="http://schemas.openxmlformats.org/officeDocument/2006/relationships/image" Target="../media/image523.png"/><Relationship Id="rId27" Type="http://schemas.openxmlformats.org/officeDocument/2006/relationships/image" Target="../media/image524.png"/><Relationship Id="rId28" Type="http://schemas.openxmlformats.org/officeDocument/2006/relationships/image" Target="../media/image525.png"/><Relationship Id="rId29" Type="http://schemas.openxmlformats.org/officeDocument/2006/relationships/image" Target="../media/image526.png"/><Relationship Id="rId30" Type="http://schemas.openxmlformats.org/officeDocument/2006/relationships/image" Target="../media/image527.png"/><Relationship Id="rId31" Type="http://schemas.openxmlformats.org/officeDocument/2006/relationships/image" Target="../media/image528.png"/><Relationship Id="rId32" Type="http://schemas.openxmlformats.org/officeDocument/2006/relationships/image" Target="../media/image529.png"/><Relationship Id="rId33" Type="http://schemas.openxmlformats.org/officeDocument/2006/relationships/image" Target="../media/image530.png"/><Relationship Id="rId34" Type="http://schemas.openxmlformats.org/officeDocument/2006/relationships/image" Target="../media/image531.png"/><Relationship Id="rId35" Type="http://schemas.openxmlformats.org/officeDocument/2006/relationships/image" Target="../media/image532.png"/><Relationship Id="rId36" Type="http://schemas.openxmlformats.org/officeDocument/2006/relationships/image" Target="../media/image533.png"/><Relationship Id="rId37" Type="http://schemas.openxmlformats.org/officeDocument/2006/relationships/image" Target="../media/image534.png"/><Relationship Id="rId38" Type="http://schemas.openxmlformats.org/officeDocument/2006/relationships/image" Target="../media/image535.png"/><Relationship Id="rId39" Type="http://schemas.openxmlformats.org/officeDocument/2006/relationships/image" Target="../media/image536.png"/><Relationship Id="rId40" Type="http://schemas.openxmlformats.org/officeDocument/2006/relationships/image" Target="../media/image537.png"/><Relationship Id="rId41" Type="http://schemas.openxmlformats.org/officeDocument/2006/relationships/image" Target="../media/image538.png"/><Relationship Id="rId42" Type="http://schemas.openxmlformats.org/officeDocument/2006/relationships/image" Target="../media/image539.png"/><Relationship Id="rId43" Type="http://schemas.openxmlformats.org/officeDocument/2006/relationships/image" Target="../media/image540.png"/><Relationship Id="rId44" Type="http://schemas.openxmlformats.org/officeDocument/2006/relationships/image" Target="../media/image541.png"/><Relationship Id="rId45" Type="http://schemas.openxmlformats.org/officeDocument/2006/relationships/image" Target="../media/image542.png"/><Relationship Id="rId46" Type="http://schemas.openxmlformats.org/officeDocument/2006/relationships/image" Target="../media/image543.png"/><Relationship Id="rId47" Type="http://schemas.openxmlformats.org/officeDocument/2006/relationships/image" Target="../media/image544.png"/><Relationship Id="rId48" Type="http://schemas.openxmlformats.org/officeDocument/2006/relationships/image" Target="../media/image545.png"/><Relationship Id="rId49" Type="http://schemas.openxmlformats.org/officeDocument/2006/relationships/image" Target="../media/image546.png"/><Relationship Id="rId50" Type="http://schemas.openxmlformats.org/officeDocument/2006/relationships/image" Target="../media/image547.png"/><Relationship Id="rId51" Type="http://schemas.openxmlformats.org/officeDocument/2006/relationships/image" Target="../media/image548.png"/><Relationship Id="rId52" Type="http://schemas.openxmlformats.org/officeDocument/2006/relationships/image" Target="../media/image549.png"/><Relationship Id="rId53" Type="http://schemas.openxmlformats.org/officeDocument/2006/relationships/image" Target="../media/image550.png"/><Relationship Id="rId54" Type="http://schemas.openxmlformats.org/officeDocument/2006/relationships/image" Target="../media/image551.png"/><Relationship Id="rId55" Type="http://schemas.openxmlformats.org/officeDocument/2006/relationships/image" Target="../media/image552.png"/><Relationship Id="rId56" Type="http://schemas.openxmlformats.org/officeDocument/2006/relationships/image" Target="../media/image553.png"/><Relationship Id="rId57" Type="http://schemas.openxmlformats.org/officeDocument/2006/relationships/image" Target="../media/image554.png"/><Relationship Id="rId58" Type="http://schemas.openxmlformats.org/officeDocument/2006/relationships/image" Target="../media/image555.png"/><Relationship Id="rId59" Type="http://schemas.openxmlformats.org/officeDocument/2006/relationships/image" Target="../media/image556.png"/><Relationship Id="rId60" Type="http://schemas.openxmlformats.org/officeDocument/2006/relationships/image" Target="../media/image557.png"/><Relationship Id="rId61" Type="http://schemas.openxmlformats.org/officeDocument/2006/relationships/image" Target="../media/image558.png"/><Relationship Id="rId62" Type="http://schemas.openxmlformats.org/officeDocument/2006/relationships/image" Target="../media/image559.png"/><Relationship Id="rId63" Type="http://schemas.openxmlformats.org/officeDocument/2006/relationships/image" Target="../media/image560.png"/><Relationship Id="rId64" Type="http://schemas.openxmlformats.org/officeDocument/2006/relationships/image" Target="../media/image561.jpg"/><Relationship Id="rId65" Type="http://schemas.openxmlformats.org/officeDocument/2006/relationships/image" Target="../media/image562.jpg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0.png"/><Relationship Id="rId3" Type="http://schemas.openxmlformats.org/officeDocument/2006/relationships/image" Target="../media/image9.png"/><Relationship Id="rId4" Type="http://schemas.openxmlformats.org/officeDocument/2006/relationships/image" Target="../media/image401.png"/><Relationship Id="rId5" Type="http://schemas.openxmlformats.org/officeDocument/2006/relationships/image" Target="../media/image448.png"/><Relationship Id="rId6" Type="http://schemas.openxmlformats.org/officeDocument/2006/relationships/image" Target="../media/image563.png"/><Relationship Id="rId7" Type="http://schemas.openxmlformats.org/officeDocument/2006/relationships/image" Target="../media/image564.png"/><Relationship Id="rId8" Type="http://schemas.openxmlformats.org/officeDocument/2006/relationships/image" Target="../media/image565.png"/><Relationship Id="rId9" Type="http://schemas.openxmlformats.org/officeDocument/2006/relationships/image" Target="../media/image566.jpg"/><Relationship Id="rId10" Type="http://schemas.openxmlformats.org/officeDocument/2006/relationships/image" Target="../media/image567.jpg"/><Relationship Id="rId11" Type="http://schemas.openxmlformats.org/officeDocument/2006/relationships/image" Target="../media/image568.jpg"/><Relationship Id="rId12" Type="http://schemas.openxmlformats.org/officeDocument/2006/relationships/image" Target="../media/image569.jpg"/><Relationship Id="rId13" Type="http://schemas.openxmlformats.org/officeDocument/2006/relationships/image" Target="../media/image570.jpg"/><Relationship Id="rId14" Type="http://schemas.openxmlformats.org/officeDocument/2006/relationships/image" Target="../media/image571.jpg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0.png"/><Relationship Id="rId3" Type="http://schemas.openxmlformats.org/officeDocument/2006/relationships/image" Target="../media/image9.png"/><Relationship Id="rId4" Type="http://schemas.openxmlformats.org/officeDocument/2006/relationships/image" Target="../media/image401.png"/><Relationship Id="rId5" Type="http://schemas.openxmlformats.org/officeDocument/2006/relationships/image" Target="../media/image448.png"/><Relationship Id="rId6" Type="http://schemas.openxmlformats.org/officeDocument/2006/relationships/image" Target="../media/image572.png"/><Relationship Id="rId7" Type="http://schemas.openxmlformats.org/officeDocument/2006/relationships/image" Target="../media/image564.png"/><Relationship Id="rId8" Type="http://schemas.openxmlformats.org/officeDocument/2006/relationships/image" Target="../media/image573.png"/><Relationship Id="rId9" Type="http://schemas.openxmlformats.org/officeDocument/2006/relationships/image" Target="../media/image574.jpg"/><Relationship Id="rId10" Type="http://schemas.openxmlformats.org/officeDocument/2006/relationships/image" Target="../media/image575.jpg"/><Relationship Id="rId11" Type="http://schemas.openxmlformats.org/officeDocument/2006/relationships/image" Target="../media/image576.jpg"/><Relationship Id="rId12" Type="http://schemas.openxmlformats.org/officeDocument/2006/relationships/image" Target="../media/image577.jpg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2.png"/><Relationship Id="rId3" Type="http://schemas.openxmlformats.org/officeDocument/2006/relationships/image" Target="../media/image393.png"/><Relationship Id="rId4" Type="http://schemas.openxmlformats.org/officeDocument/2006/relationships/image" Target="../media/image394.png"/><Relationship Id="rId5" Type="http://schemas.openxmlformats.org/officeDocument/2006/relationships/image" Target="../media/image578.png"/><Relationship Id="rId6" Type="http://schemas.openxmlformats.org/officeDocument/2006/relationships/image" Target="../media/image579.png"/><Relationship Id="rId7" Type="http://schemas.openxmlformats.org/officeDocument/2006/relationships/image" Target="../media/image396.png"/><Relationship Id="rId8" Type="http://schemas.openxmlformats.org/officeDocument/2006/relationships/image" Target="../media/image580.png"/><Relationship Id="rId9" Type="http://schemas.openxmlformats.org/officeDocument/2006/relationships/image" Target="../media/image581.png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2.png"/><Relationship Id="rId3" Type="http://schemas.openxmlformats.org/officeDocument/2006/relationships/image" Target="../media/image582.png"/><Relationship Id="rId4" Type="http://schemas.openxmlformats.org/officeDocument/2006/relationships/image" Target="../media/image583.png"/><Relationship Id="rId5" Type="http://schemas.openxmlformats.org/officeDocument/2006/relationships/image" Target="../media/image584.png"/><Relationship Id="rId6" Type="http://schemas.openxmlformats.org/officeDocument/2006/relationships/image" Target="../media/image585.png"/><Relationship Id="rId7" Type="http://schemas.openxmlformats.org/officeDocument/2006/relationships/image" Target="../media/image586.png"/><Relationship Id="rId8" Type="http://schemas.openxmlformats.org/officeDocument/2006/relationships/image" Target="../media/image587.png"/><Relationship Id="rId9" Type="http://schemas.openxmlformats.org/officeDocument/2006/relationships/image" Target="../media/image588.png"/><Relationship Id="rId10" Type="http://schemas.openxmlformats.org/officeDocument/2006/relationships/image" Target="../media/image589.png"/><Relationship Id="rId11" Type="http://schemas.openxmlformats.org/officeDocument/2006/relationships/image" Target="../media/image590.png"/><Relationship Id="rId12" Type="http://schemas.openxmlformats.org/officeDocument/2006/relationships/image" Target="../media/image591.png"/><Relationship Id="rId13" Type="http://schemas.openxmlformats.org/officeDocument/2006/relationships/image" Target="../media/image592.png"/><Relationship Id="rId14" Type="http://schemas.openxmlformats.org/officeDocument/2006/relationships/image" Target="../media/image593.png"/><Relationship Id="rId15" Type="http://schemas.openxmlformats.org/officeDocument/2006/relationships/image" Target="../media/image594.png"/><Relationship Id="rId16" Type="http://schemas.openxmlformats.org/officeDocument/2006/relationships/image" Target="../media/image595.jpg"/><Relationship Id="rId17" Type="http://schemas.openxmlformats.org/officeDocument/2006/relationships/image" Target="../media/image596.png"/><Relationship Id="rId18" Type="http://schemas.openxmlformats.org/officeDocument/2006/relationships/image" Target="../media/image597.png"/><Relationship Id="rId19" Type="http://schemas.openxmlformats.org/officeDocument/2006/relationships/image" Target="../media/image598.png"/><Relationship Id="rId20" Type="http://schemas.openxmlformats.org/officeDocument/2006/relationships/image" Target="../media/image599.png"/><Relationship Id="rId21" Type="http://schemas.openxmlformats.org/officeDocument/2006/relationships/image" Target="../media/image600.png"/><Relationship Id="rId22" Type="http://schemas.openxmlformats.org/officeDocument/2006/relationships/image" Target="../media/image601.png"/><Relationship Id="rId23" Type="http://schemas.openxmlformats.org/officeDocument/2006/relationships/image" Target="../media/image602.png"/><Relationship Id="rId24" Type="http://schemas.openxmlformats.org/officeDocument/2006/relationships/image" Target="../media/image603.png"/><Relationship Id="rId25" Type="http://schemas.openxmlformats.org/officeDocument/2006/relationships/image" Target="../media/image604.png"/><Relationship Id="rId26" Type="http://schemas.openxmlformats.org/officeDocument/2006/relationships/image" Target="../media/image605.png"/><Relationship Id="rId27" Type="http://schemas.openxmlformats.org/officeDocument/2006/relationships/image" Target="../media/image606.png"/><Relationship Id="rId28" Type="http://schemas.openxmlformats.org/officeDocument/2006/relationships/image" Target="../media/image607.png"/></Relationships>
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2.png"/><Relationship Id="rId3" Type="http://schemas.openxmlformats.org/officeDocument/2006/relationships/image" Target="../media/image608.png"/><Relationship Id="rId4" Type="http://schemas.openxmlformats.org/officeDocument/2006/relationships/image" Target="../media/image609.png"/><Relationship Id="rId5" Type="http://schemas.openxmlformats.org/officeDocument/2006/relationships/image" Target="../media/image610.png"/><Relationship Id="rId6" Type="http://schemas.openxmlformats.org/officeDocument/2006/relationships/image" Target="../media/image611.png"/><Relationship Id="rId7" Type="http://schemas.openxmlformats.org/officeDocument/2006/relationships/image" Target="../media/image612.png"/></Relationships>
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0.png"/><Relationship Id="rId3" Type="http://schemas.openxmlformats.org/officeDocument/2006/relationships/image" Target="../media/image613.png"/><Relationship Id="rId4" Type="http://schemas.openxmlformats.org/officeDocument/2006/relationships/image" Target="../media/image614.png"/><Relationship Id="rId5" Type="http://schemas.openxmlformats.org/officeDocument/2006/relationships/image" Target="../media/image615.jpg"/><Relationship Id="rId6" Type="http://schemas.openxmlformats.org/officeDocument/2006/relationships/image" Target="../media/image583.png"/><Relationship Id="rId7" Type="http://schemas.openxmlformats.org/officeDocument/2006/relationships/image" Target="../media/image616.png"/><Relationship Id="rId8" Type="http://schemas.openxmlformats.org/officeDocument/2006/relationships/image" Target="../media/image617.png"/><Relationship Id="rId9" Type="http://schemas.openxmlformats.org/officeDocument/2006/relationships/image" Target="../media/image618.jpg"/><Relationship Id="rId10" Type="http://schemas.openxmlformats.org/officeDocument/2006/relationships/image" Target="../media/image619.png"/><Relationship Id="rId11" Type="http://schemas.openxmlformats.org/officeDocument/2006/relationships/image" Target="../media/image620.png"/><Relationship Id="rId12" Type="http://schemas.openxmlformats.org/officeDocument/2006/relationships/image" Target="../media/image621.png"/><Relationship Id="rId13" Type="http://schemas.openxmlformats.org/officeDocument/2006/relationships/image" Target="../media/image622.png"/><Relationship Id="rId14" Type="http://schemas.openxmlformats.org/officeDocument/2006/relationships/image" Target="../media/image623.png"/><Relationship Id="rId15" Type="http://schemas.openxmlformats.org/officeDocument/2006/relationships/image" Target="../media/image624.png"/><Relationship Id="rId16" Type="http://schemas.openxmlformats.org/officeDocument/2006/relationships/image" Target="../media/image625.png"/><Relationship Id="rId17" Type="http://schemas.openxmlformats.org/officeDocument/2006/relationships/image" Target="../media/image626.png"/><Relationship Id="rId18" Type="http://schemas.openxmlformats.org/officeDocument/2006/relationships/image" Target="../media/image627.png"/><Relationship Id="rId19" Type="http://schemas.openxmlformats.org/officeDocument/2006/relationships/image" Target="../media/image628.png"/><Relationship Id="rId20" Type="http://schemas.openxmlformats.org/officeDocument/2006/relationships/image" Target="../media/image629.png"/><Relationship Id="rId21" Type="http://schemas.openxmlformats.org/officeDocument/2006/relationships/image" Target="../media/image630.png"/><Relationship Id="rId22" Type="http://schemas.openxmlformats.org/officeDocument/2006/relationships/image" Target="../media/image631.png"/><Relationship Id="rId23" Type="http://schemas.openxmlformats.org/officeDocument/2006/relationships/image" Target="../media/image632.png"/><Relationship Id="rId24" Type="http://schemas.openxmlformats.org/officeDocument/2006/relationships/image" Target="../media/image633.png"/><Relationship Id="rId25" Type="http://schemas.openxmlformats.org/officeDocument/2006/relationships/image" Target="../media/image634.png"/><Relationship Id="rId26" Type="http://schemas.openxmlformats.org/officeDocument/2006/relationships/image" Target="../media/image635.png"/><Relationship Id="rId27" Type="http://schemas.openxmlformats.org/officeDocument/2006/relationships/image" Target="../media/image636.png"/><Relationship Id="rId28" Type="http://schemas.openxmlformats.org/officeDocument/2006/relationships/image" Target="../media/image637.png"/><Relationship Id="rId29" Type="http://schemas.openxmlformats.org/officeDocument/2006/relationships/image" Target="../media/image638.png"/><Relationship Id="rId30" Type="http://schemas.openxmlformats.org/officeDocument/2006/relationships/image" Target="../media/image639.png"/><Relationship Id="rId31" Type="http://schemas.openxmlformats.org/officeDocument/2006/relationships/image" Target="../media/image640.png"/></Relationships>
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Relationship Id="rId3" Type="http://schemas.openxmlformats.org/officeDocument/2006/relationships/image" Target="../media/image22.jpg"/><Relationship Id="rId4" Type="http://schemas.openxmlformats.org/officeDocument/2006/relationships/image" Target="../media/image23.png"/><Relationship Id="rId5" Type="http://schemas.openxmlformats.org/officeDocument/2006/relationships/image" Target="../media/image641.png"/><Relationship Id="rId6" Type="http://schemas.openxmlformats.org/officeDocument/2006/relationships/image" Target="../media/image642.png"/><Relationship Id="rId7" Type="http://schemas.openxmlformats.org/officeDocument/2006/relationships/image" Target="../media/image643.png"/><Relationship Id="rId8" Type="http://schemas.openxmlformats.org/officeDocument/2006/relationships/image" Target="../media/image24.png"/><Relationship Id="rId9" Type="http://schemas.openxmlformats.org/officeDocument/2006/relationships/image" Target="../media/image25.jpg"/><Relationship Id="rId10" Type="http://schemas.openxmlformats.org/officeDocument/2006/relationships/image" Target="../media/image644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jp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29.png"/><Relationship Id="rId6" Type="http://schemas.openxmlformats.org/officeDocument/2006/relationships/image" Target="../media/image10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9" Type="http://schemas.openxmlformats.org/officeDocument/2006/relationships/image" Target="../media/image32.png"/><Relationship Id="rId10" Type="http://schemas.openxmlformats.org/officeDocument/2006/relationships/image" Target="../media/image33.png"/><Relationship Id="rId11" Type="http://schemas.openxmlformats.org/officeDocument/2006/relationships/image" Target="../media/image34.png"/><Relationship Id="rId12" Type="http://schemas.openxmlformats.org/officeDocument/2006/relationships/image" Target="../media/image13.png"/><Relationship Id="rId13" Type="http://schemas.openxmlformats.org/officeDocument/2006/relationships/image" Target="../media/image35.jpg"/></Relationships>
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0.png"/><Relationship Id="rId3" Type="http://schemas.openxmlformats.org/officeDocument/2006/relationships/image" Target="../media/image613.png"/><Relationship Id="rId4" Type="http://schemas.openxmlformats.org/officeDocument/2006/relationships/image" Target="../media/image583.png"/><Relationship Id="rId5" Type="http://schemas.openxmlformats.org/officeDocument/2006/relationships/image" Target="../media/image645.png"/><Relationship Id="rId6" Type="http://schemas.openxmlformats.org/officeDocument/2006/relationships/image" Target="../media/image646.png"/><Relationship Id="rId7" Type="http://schemas.openxmlformats.org/officeDocument/2006/relationships/image" Target="../media/image647.png"/><Relationship Id="rId8" Type="http://schemas.openxmlformats.org/officeDocument/2006/relationships/image" Target="../media/image648.png"/><Relationship Id="rId9" Type="http://schemas.openxmlformats.org/officeDocument/2006/relationships/image" Target="../media/image649.png"/><Relationship Id="rId10" Type="http://schemas.openxmlformats.org/officeDocument/2006/relationships/image" Target="../media/image650.png"/><Relationship Id="rId11" Type="http://schemas.openxmlformats.org/officeDocument/2006/relationships/image" Target="../media/image651.png"/><Relationship Id="rId12" Type="http://schemas.openxmlformats.org/officeDocument/2006/relationships/image" Target="../media/image652.png"/><Relationship Id="rId13" Type="http://schemas.openxmlformats.org/officeDocument/2006/relationships/image" Target="../media/image653.png"/><Relationship Id="rId14" Type="http://schemas.openxmlformats.org/officeDocument/2006/relationships/image" Target="../media/image654.jpg"/></Relationships>
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0.png"/><Relationship Id="rId3" Type="http://schemas.openxmlformats.org/officeDocument/2006/relationships/image" Target="../media/image613.png"/><Relationship Id="rId4" Type="http://schemas.openxmlformats.org/officeDocument/2006/relationships/image" Target="../media/image583.png"/><Relationship Id="rId5" Type="http://schemas.openxmlformats.org/officeDocument/2006/relationships/image" Target="../media/image655.png"/><Relationship Id="rId6" Type="http://schemas.openxmlformats.org/officeDocument/2006/relationships/image" Target="../media/image656.png"/><Relationship Id="rId7" Type="http://schemas.openxmlformats.org/officeDocument/2006/relationships/image" Target="../media/image657.png"/><Relationship Id="rId8" Type="http://schemas.openxmlformats.org/officeDocument/2006/relationships/image" Target="../media/image658.png"/><Relationship Id="rId9" Type="http://schemas.openxmlformats.org/officeDocument/2006/relationships/image" Target="../media/image659.png"/><Relationship Id="rId10" Type="http://schemas.openxmlformats.org/officeDocument/2006/relationships/image" Target="../media/image660.jpg"/></Relationships>
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0.png"/><Relationship Id="rId3" Type="http://schemas.openxmlformats.org/officeDocument/2006/relationships/image" Target="../media/image613.png"/><Relationship Id="rId4" Type="http://schemas.openxmlformats.org/officeDocument/2006/relationships/image" Target="../media/image583.png"/><Relationship Id="rId5" Type="http://schemas.openxmlformats.org/officeDocument/2006/relationships/image" Target="../media/image661.png"/><Relationship Id="rId6" Type="http://schemas.openxmlformats.org/officeDocument/2006/relationships/image" Target="../media/image662.png"/><Relationship Id="rId7" Type="http://schemas.openxmlformats.org/officeDocument/2006/relationships/image" Target="../media/image663.png"/><Relationship Id="rId8" Type="http://schemas.openxmlformats.org/officeDocument/2006/relationships/image" Target="../media/image664.png"/><Relationship Id="rId9" Type="http://schemas.openxmlformats.org/officeDocument/2006/relationships/image" Target="../media/image665.png"/><Relationship Id="rId10" Type="http://schemas.openxmlformats.org/officeDocument/2006/relationships/image" Target="../media/image666.png"/><Relationship Id="rId11" Type="http://schemas.openxmlformats.org/officeDocument/2006/relationships/image" Target="../media/image667.png"/><Relationship Id="rId12" Type="http://schemas.openxmlformats.org/officeDocument/2006/relationships/image" Target="../media/image668.png"/><Relationship Id="rId13" Type="http://schemas.openxmlformats.org/officeDocument/2006/relationships/image" Target="../media/image669.jpg"/></Relationships>
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g"/><Relationship Id="rId3" Type="http://schemas.openxmlformats.org/officeDocument/2006/relationships/image" Target="../media/image5.png"/><Relationship Id="rId4" Type="http://schemas.openxmlformats.org/officeDocument/2006/relationships/image" Target="../media/image6.jpg"/></Relationships>
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Relationship Id="rId3" Type="http://schemas.openxmlformats.org/officeDocument/2006/relationships/image" Target="../media/image22.jpg"/><Relationship Id="rId4" Type="http://schemas.openxmlformats.org/officeDocument/2006/relationships/image" Target="../media/image23.png"/><Relationship Id="rId5" Type="http://schemas.openxmlformats.org/officeDocument/2006/relationships/image" Target="../media/image670.png"/><Relationship Id="rId6" Type="http://schemas.openxmlformats.org/officeDocument/2006/relationships/image" Target="../media/image671.png"/><Relationship Id="rId7" Type="http://schemas.openxmlformats.org/officeDocument/2006/relationships/image" Target="../media/image672.png"/><Relationship Id="rId8" Type="http://schemas.openxmlformats.org/officeDocument/2006/relationships/image" Target="../media/image673.png"/><Relationship Id="rId9" Type="http://schemas.openxmlformats.org/officeDocument/2006/relationships/image" Target="../media/image674.png"/><Relationship Id="rId10" Type="http://schemas.openxmlformats.org/officeDocument/2006/relationships/image" Target="../media/image24.png"/><Relationship Id="rId11" Type="http://schemas.openxmlformats.org/officeDocument/2006/relationships/image" Target="../media/image25.jpg"/></Relationships>
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Relationship Id="rId3" Type="http://schemas.openxmlformats.org/officeDocument/2006/relationships/image" Target="../media/image22.jpg"/><Relationship Id="rId4" Type="http://schemas.openxmlformats.org/officeDocument/2006/relationships/image" Target="../media/image23.png"/><Relationship Id="rId5" Type="http://schemas.openxmlformats.org/officeDocument/2006/relationships/image" Target="../media/image675.png"/><Relationship Id="rId6" Type="http://schemas.openxmlformats.org/officeDocument/2006/relationships/image" Target="../media/image676.png"/><Relationship Id="rId7" Type="http://schemas.openxmlformats.org/officeDocument/2006/relationships/image" Target="../media/image677.png"/><Relationship Id="rId8" Type="http://schemas.openxmlformats.org/officeDocument/2006/relationships/image" Target="../media/image678.png"/><Relationship Id="rId9" Type="http://schemas.openxmlformats.org/officeDocument/2006/relationships/image" Target="../media/image679.png"/><Relationship Id="rId10" Type="http://schemas.openxmlformats.org/officeDocument/2006/relationships/image" Target="../media/image680.png"/><Relationship Id="rId11" Type="http://schemas.openxmlformats.org/officeDocument/2006/relationships/image" Target="../media/image681.png"/><Relationship Id="rId12" Type="http://schemas.openxmlformats.org/officeDocument/2006/relationships/image" Target="../media/image682.png"/><Relationship Id="rId13" Type="http://schemas.openxmlformats.org/officeDocument/2006/relationships/image" Target="../media/image683.png"/><Relationship Id="rId14" Type="http://schemas.openxmlformats.org/officeDocument/2006/relationships/image" Target="../media/image684.png"/><Relationship Id="rId15" Type="http://schemas.openxmlformats.org/officeDocument/2006/relationships/image" Target="../media/image685.png"/><Relationship Id="rId16" Type="http://schemas.openxmlformats.org/officeDocument/2006/relationships/image" Target="../media/image686.png"/><Relationship Id="rId17" Type="http://schemas.openxmlformats.org/officeDocument/2006/relationships/image" Target="../media/image687.png"/><Relationship Id="rId18" Type="http://schemas.openxmlformats.org/officeDocument/2006/relationships/image" Target="../media/image688.png"/><Relationship Id="rId19" Type="http://schemas.openxmlformats.org/officeDocument/2006/relationships/image" Target="../media/image689.png"/><Relationship Id="rId20" Type="http://schemas.openxmlformats.org/officeDocument/2006/relationships/image" Target="../media/image690.png"/></Relationships>
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Relationship Id="rId3" Type="http://schemas.openxmlformats.org/officeDocument/2006/relationships/image" Target="../media/image22.jpg"/><Relationship Id="rId4" Type="http://schemas.openxmlformats.org/officeDocument/2006/relationships/image" Target="../media/image23.png"/><Relationship Id="rId5" Type="http://schemas.openxmlformats.org/officeDocument/2006/relationships/image" Target="../media/image691.png"/><Relationship Id="rId6" Type="http://schemas.openxmlformats.org/officeDocument/2006/relationships/image" Target="../media/image692.png"/><Relationship Id="rId7" Type="http://schemas.openxmlformats.org/officeDocument/2006/relationships/image" Target="../media/image693.png"/><Relationship Id="rId8" Type="http://schemas.openxmlformats.org/officeDocument/2006/relationships/image" Target="../media/image694.png"/><Relationship Id="rId9" Type="http://schemas.openxmlformats.org/officeDocument/2006/relationships/image" Target="../media/image695.png"/><Relationship Id="rId10" Type="http://schemas.openxmlformats.org/officeDocument/2006/relationships/image" Target="../media/image696.png"/><Relationship Id="rId11" Type="http://schemas.openxmlformats.org/officeDocument/2006/relationships/image" Target="../media/image697.png"/><Relationship Id="rId12" Type="http://schemas.openxmlformats.org/officeDocument/2006/relationships/image" Target="../media/image698.png"/><Relationship Id="rId13" Type="http://schemas.openxmlformats.org/officeDocument/2006/relationships/image" Target="../media/image699.png"/><Relationship Id="rId14" Type="http://schemas.openxmlformats.org/officeDocument/2006/relationships/image" Target="../media/image700.png"/><Relationship Id="rId15" Type="http://schemas.openxmlformats.org/officeDocument/2006/relationships/image" Target="../media/image701.png"/><Relationship Id="rId16" Type="http://schemas.openxmlformats.org/officeDocument/2006/relationships/image" Target="../media/image702.png"/><Relationship Id="rId17" Type="http://schemas.openxmlformats.org/officeDocument/2006/relationships/image" Target="../media/image703.jpg"/></Relationships>
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Relationship Id="rId3" Type="http://schemas.openxmlformats.org/officeDocument/2006/relationships/image" Target="../media/image22.jpg"/><Relationship Id="rId4" Type="http://schemas.openxmlformats.org/officeDocument/2006/relationships/image" Target="../media/image23.png"/><Relationship Id="rId5" Type="http://schemas.openxmlformats.org/officeDocument/2006/relationships/image" Target="../media/image704.png"/><Relationship Id="rId6" Type="http://schemas.openxmlformats.org/officeDocument/2006/relationships/image" Target="../media/image705.png"/><Relationship Id="rId7" Type="http://schemas.openxmlformats.org/officeDocument/2006/relationships/image" Target="../media/image706.png"/><Relationship Id="rId8" Type="http://schemas.openxmlformats.org/officeDocument/2006/relationships/image" Target="../media/image707.png"/><Relationship Id="rId9" Type="http://schemas.openxmlformats.org/officeDocument/2006/relationships/image" Target="../media/image708.png"/><Relationship Id="rId10" Type="http://schemas.openxmlformats.org/officeDocument/2006/relationships/image" Target="../media/image709.png"/><Relationship Id="rId11" Type="http://schemas.openxmlformats.org/officeDocument/2006/relationships/image" Target="../media/image710.png"/><Relationship Id="rId12" Type="http://schemas.openxmlformats.org/officeDocument/2006/relationships/image" Target="../media/image711.png"/><Relationship Id="rId13" Type="http://schemas.openxmlformats.org/officeDocument/2006/relationships/image" Target="../media/image712.png"/><Relationship Id="rId14" Type="http://schemas.openxmlformats.org/officeDocument/2006/relationships/image" Target="../media/image713.png"/><Relationship Id="rId15" Type="http://schemas.openxmlformats.org/officeDocument/2006/relationships/image" Target="../media/image714.png"/><Relationship Id="rId16" Type="http://schemas.openxmlformats.org/officeDocument/2006/relationships/image" Target="../media/image715.png"/><Relationship Id="rId17" Type="http://schemas.openxmlformats.org/officeDocument/2006/relationships/image" Target="../media/image716.png"/><Relationship Id="rId18" Type="http://schemas.openxmlformats.org/officeDocument/2006/relationships/image" Target="../media/image717.png"/><Relationship Id="rId19" Type="http://schemas.openxmlformats.org/officeDocument/2006/relationships/image" Target="../media/image718.png"/><Relationship Id="rId20" Type="http://schemas.openxmlformats.org/officeDocument/2006/relationships/image" Target="../media/image719.png"/><Relationship Id="rId21" Type="http://schemas.openxmlformats.org/officeDocument/2006/relationships/image" Target="../media/image720.png"/><Relationship Id="rId22" Type="http://schemas.openxmlformats.org/officeDocument/2006/relationships/image" Target="../media/image721.png"/></Relationships>
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Relationship Id="rId3" Type="http://schemas.openxmlformats.org/officeDocument/2006/relationships/image" Target="../media/image22.jpg"/><Relationship Id="rId4" Type="http://schemas.openxmlformats.org/officeDocument/2006/relationships/image" Target="../media/image23.png"/><Relationship Id="rId5" Type="http://schemas.openxmlformats.org/officeDocument/2006/relationships/image" Target="../media/image722.png"/><Relationship Id="rId6" Type="http://schemas.openxmlformats.org/officeDocument/2006/relationships/image" Target="../media/image723.png"/><Relationship Id="rId7" Type="http://schemas.openxmlformats.org/officeDocument/2006/relationships/image" Target="../media/image724.png"/><Relationship Id="rId8" Type="http://schemas.openxmlformats.org/officeDocument/2006/relationships/image" Target="../media/image725.png"/><Relationship Id="rId9" Type="http://schemas.openxmlformats.org/officeDocument/2006/relationships/image" Target="../media/image726.png"/><Relationship Id="rId10" Type="http://schemas.openxmlformats.org/officeDocument/2006/relationships/image" Target="../media/image727.png"/><Relationship Id="rId11" Type="http://schemas.openxmlformats.org/officeDocument/2006/relationships/image" Target="../media/image728.png"/><Relationship Id="rId12" Type="http://schemas.openxmlformats.org/officeDocument/2006/relationships/image" Target="../media/image729.png"/><Relationship Id="rId13" Type="http://schemas.openxmlformats.org/officeDocument/2006/relationships/image" Target="../media/image730.png"/><Relationship Id="rId14" Type="http://schemas.openxmlformats.org/officeDocument/2006/relationships/image" Target="../media/image731.png"/><Relationship Id="rId15" Type="http://schemas.openxmlformats.org/officeDocument/2006/relationships/image" Target="../media/image732.png"/><Relationship Id="rId16" Type="http://schemas.openxmlformats.org/officeDocument/2006/relationships/image" Target="../media/image733.png"/><Relationship Id="rId17" Type="http://schemas.openxmlformats.org/officeDocument/2006/relationships/image" Target="../media/image734.png"/><Relationship Id="rId18" Type="http://schemas.openxmlformats.org/officeDocument/2006/relationships/image" Target="../media/image735.png"/><Relationship Id="rId19" Type="http://schemas.openxmlformats.org/officeDocument/2006/relationships/image" Target="../media/image736.png"/><Relationship Id="rId20" Type="http://schemas.openxmlformats.org/officeDocument/2006/relationships/image" Target="../media/image737.png"/><Relationship Id="rId21" Type="http://schemas.openxmlformats.org/officeDocument/2006/relationships/image" Target="../media/image738.png"/><Relationship Id="rId22" Type="http://schemas.openxmlformats.org/officeDocument/2006/relationships/image" Target="../media/image739.png"/><Relationship Id="rId23" Type="http://schemas.openxmlformats.org/officeDocument/2006/relationships/image" Target="../media/image740.png"/><Relationship Id="rId24" Type="http://schemas.openxmlformats.org/officeDocument/2006/relationships/image" Target="../media/image741.png"/><Relationship Id="rId25" Type="http://schemas.openxmlformats.org/officeDocument/2006/relationships/image" Target="../media/image742.png"/><Relationship Id="rId26" Type="http://schemas.openxmlformats.org/officeDocument/2006/relationships/image" Target="../media/image743.png"/><Relationship Id="rId27" Type="http://schemas.openxmlformats.org/officeDocument/2006/relationships/image" Target="../media/image744.png"/><Relationship Id="rId28" Type="http://schemas.openxmlformats.org/officeDocument/2006/relationships/image" Target="../media/image745.png"/><Relationship Id="rId29" Type="http://schemas.openxmlformats.org/officeDocument/2006/relationships/image" Target="../media/image746.png"/><Relationship Id="rId30" Type="http://schemas.openxmlformats.org/officeDocument/2006/relationships/image" Target="../media/image747.png"/><Relationship Id="rId31" Type="http://schemas.openxmlformats.org/officeDocument/2006/relationships/image" Target="../media/image748.png"/></Relationships>
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Relationship Id="rId3" Type="http://schemas.openxmlformats.org/officeDocument/2006/relationships/image" Target="../media/image22.jpg"/><Relationship Id="rId4" Type="http://schemas.openxmlformats.org/officeDocument/2006/relationships/image" Target="../media/image23.png"/><Relationship Id="rId5" Type="http://schemas.openxmlformats.org/officeDocument/2006/relationships/image" Target="../media/image749.png"/><Relationship Id="rId6" Type="http://schemas.openxmlformats.org/officeDocument/2006/relationships/image" Target="../media/image750.png"/><Relationship Id="rId7" Type="http://schemas.openxmlformats.org/officeDocument/2006/relationships/image" Target="../media/image751.png"/><Relationship Id="rId8" Type="http://schemas.openxmlformats.org/officeDocument/2006/relationships/image" Target="../media/image752.png"/><Relationship Id="rId9" Type="http://schemas.openxmlformats.org/officeDocument/2006/relationships/image" Target="../media/image729.png"/><Relationship Id="rId10" Type="http://schemas.openxmlformats.org/officeDocument/2006/relationships/image" Target="../media/image730.png"/><Relationship Id="rId11" Type="http://schemas.openxmlformats.org/officeDocument/2006/relationships/image" Target="../media/image753.png"/><Relationship Id="rId12" Type="http://schemas.openxmlformats.org/officeDocument/2006/relationships/image" Target="../media/image754.png"/><Relationship Id="rId13" Type="http://schemas.openxmlformats.org/officeDocument/2006/relationships/image" Target="../media/image755.png"/><Relationship Id="rId14" Type="http://schemas.openxmlformats.org/officeDocument/2006/relationships/image" Target="../media/image756.png"/><Relationship Id="rId15" Type="http://schemas.openxmlformats.org/officeDocument/2006/relationships/image" Target="../media/image757.png"/><Relationship Id="rId16" Type="http://schemas.openxmlformats.org/officeDocument/2006/relationships/image" Target="../media/image758.png"/><Relationship Id="rId17" Type="http://schemas.openxmlformats.org/officeDocument/2006/relationships/image" Target="../media/image759.png"/><Relationship Id="rId18" Type="http://schemas.openxmlformats.org/officeDocument/2006/relationships/image" Target="../media/image760.png"/><Relationship Id="rId19" Type="http://schemas.openxmlformats.org/officeDocument/2006/relationships/image" Target="../media/image761.png"/><Relationship Id="rId20" Type="http://schemas.openxmlformats.org/officeDocument/2006/relationships/image" Target="../media/image762.png"/><Relationship Id="rId21" Type="http://schemas.openxmlformats.org/officeDocument/2006/relationships/image" Target="../media/image763.png"/><Relationship Id="rId22" Type="http://schemas.openxmlformats.org/officeDocument/2006/relationships/image" Target="../media/image764.png"/><Relationship Id="rId23" Type="http://schemas.openxmlformats.org/officeDocument/2006/relationships/image" Target="../media/image765.png"/><Relationship Id="rId24" Type="http://schemas.openxmlformats.org/officeDocument/2006/relationships/image" Target="../media/image766.png"/><Relationship Id="rId25" Type="http://schemas.openxmlformats.org/officeDocument/2006/relationships/image" Target="../media/image767.png"/><Relationship Id="rId26" Type="http://schemas.openxmlformats.org/officeDocument/2006/relationships/image" Target="../media/image768.png"/><Relationship Id="rId27" Type="http://schemas.openxmlformats.org/officeDocument/2006/relationships/image" Target="../media/image769.png"/><Relationship Id="rId28" Type="http://schemas.openxmlformats.org/officeDocument/2006/relationships/image" Target="../media/image770.png"/><Relationship Id="rId29" Type="http://schemas.openxmlformats.org/officeDocument/2006/relationships/image" Target="../media/image771.png"/><Relationship Id="rId30" Type="http://schemas.openxmlformats.org/officeDocument/2006/relationships/image" Target="../media/image772.png"/><Relationship Id="rId31" Type="http://schemas.openxmlformats.org/officeDocument/2006/relationships/image" Target="../media/image773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9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image" Target="../media/image40.png"/><Relationship Id="rId9" Type="http://schemas.openxmlformats.org/officeDocument/2006/relationships/image" Target="../media/image41.png"/><Relationship Id="rId10" Type="http://schemas.openxmlformats.org/officeDocument/2006/relationships/image" Target="../media/image42.png"/><Relationship Id="rId11" Type="http://schemas.openxmlformats.org/officeDocument/2006/relationships/image" Target="../media/image43.png"/><Relationship Id="rId12" Type="http://schemas.openxmlformats.org/officeDocument/2006/relationships/image" Target="../media/image44.png"/><Relationship Id="rId13" Type="http://schemas.openxmlformats.org/officeDocument/2006/relationships/image" Target="../media/image45.png"/><Relationship Id="rId14" Type="http://schemas.openxmlformats.org/officeDocument/2006/relationships/image" Target="../media/image46.png"/></Relationships>
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Relationship Id="rId3" Type="http://schemas.openxmlformats.org/officeDocument/2006/relationships/image" Target="../media/image22.jpg"/><Relationship Id="rId4" Type="http://schemas.openxmlformats.org/officeDocument/2006/relationships/image" Target="../media/image23.png"/><Relationship Id="rId5" Type="http://schemas.openxmlformats.org/officeDocument/2006/relationships/image" Target="../media/image774.png"/><Relationship Id="rId6" Type="http://schemas.openxmlformats.org/officeDocument/2006/relationships/image" Target="../media/image775.png"/><Relationship Id="rId7" Type="http://schemas.openxmlformats.org/officeDocument/2006/relationships/image" Target="../media/image776.png"/><Relationship Id="rId8" Type="http://schemas.openxmlformats.org/officeDocument/2006/relationships/image" Target="../media/image777.png"/><Relationship Id="rId9" Type="http://schemas.openxmlformats.org/officeDocument/2006/relationships/image" Target="../media/image729.png"/><Relationship Id="rId10" Type="http://schemas.openxmlformats.org/officeDocument/2006/relationships/image" Target="../media/image778.png"/><Relationship Id="rId11" Type="http://schemas.openxmlformats.org/officeDocument/2006/relationships/image" Target="../media/image753.png"/><Relationship Id="rId12" Type="http://schemas.openxmlformats.org/officeDocument/2006/relationships/image" Target="../media/image754.png"/><Relationship Id="rId13" Type="http://schemas.openxmlformats.org/officeDocument/2006/relationships/image" Target="../media/image755.png"/><Relationship Id="rId14" Type="http://schemas.openxmlformats.org/officeDocument/2006/relationships/image" Target="../media/image779.png"/><Relationship Id="rId15" Type="http://schemas.openxmlformats.org/officeDocument/2006/relationships/image" Target="../media/image780.png"/><Relationship Id="rId16" Type="http://schemas.openxmlformats.org/officeDocument/2006/relationships/image" Target="../media/image781.png"/><Relationship Id="rId17" Type="http://schemas.openxmlformats.org/officeDocument/2006/relationships/image" Target="../media/image782.png"/><Relationship Id="rId18" Type="http://schemas.openxmlformats.org/officeDocument/2006/relationships/image" Target="../media/image783.png"/><Relationship Id="rId19" Type="http://schemas.openxmlformats.org/officeDocument/2006/relationships/image" Target="../media/image784.png"/><Relationship Id="rId20" Type="http://schemas.openxmlformats.org/officeDocument/2006/relationships/image" Target="../media/image785.png"/><Relationship Id="rId21" Type="http://schemas.openxmlformats.org/officeDocument/2006/relationships/image" Target="../media/image786.png"/><Relationship Id="rId22" Type="http://schemas.openxmlformats.org/officeDocument/2006/relationships/image" Target="../media/image787.png"/><Relationship Id="rId23" Type="http://schemas.openxmlformats.org/officeDocument/2006/relationships/image" Target="../media/image788.png"/><Relationship Id="rId24" Type="http://schemas.openxmlformats.org/officeDocument/2006/relationships/image" Target="../media/image789.png"/><Relationship Id="rId25" Type="http://schemas.openxmlformats.org/officeDocument/2006/relationships/image" Target="../media/image790.png"/><Relationship Id="rId26" Type="http://schemas.openxmlformats.org/officeDocument/2006/relationships/image" Target="../media/image766.png"/><Relationship Id="rId27" Type="http://schemas.openxmlformats.org/officeDocument/2006/relationships/image" Target="../media/image767.png"/><Relationship Id="rId28" Type="http://schemas.openxmlformats.org/officeDocument/2006/relationships/image" Target="../media/image768.png"/></Relationships>
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Relationship Id="rId3" Type="http://schemas.openxmlformats.org/officeDocument/2006/relationships/image" Target="../media/image22.jpg"/><Relationship Id="rId4" Type="http://schemas.openxmlformats.org/officeDocument/2006/relationships/image" Target="../media/image23.png"/><Relationship Id="rId5" Type="http://schemas.openxmlformats.org/officeDocument/2006/relationships/image" Target="../media/image791.png"/><Relationship Id="rId6" Type="http://schemas.openxmlformats.org/officeDocument/2006/relationships/image" Target="../media/image792.png"/><Relationship Id="rId7" Type="http://schemas.openxmlformats.org/officeDocument/2006/relationships/image" Target="../media/image793.png"/><Relationship Id="rId8" Type="http://schemas.openxmlformats.org/officeDocument/2006/relationships/image" Target="../media/image794.png"/><Relationship Id="rId9" Type="http://schemas.openxmlformats.org/officeDocument/2006/relationships/image" Target="../media/image795.png"/><Relationship Id="rId10" Type="http://schemas.openxmlformats.org/officeDocument/2006/relationships/image" Target="../media/image796.png"/><Relationship Id="rId11" Type="http://schemas.openxmlformats.org/officeDocument/2006/relationships/image" Target="../media/image797.png"/><Relationship Id="rId12" Type="http://schemas.openxmlformats.org/officeDocument/2006/relationships/image" Target="../media/image798.png"/><Relationship Id="rId13" Type="http://schemas.openxmlformats.org/officeDocument/2006/relationships/image" Target="../media/image799.png"/></Relationships>
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Relationship Id="rId3" Type="http://schemas.openxmlformats.org/officeDocument/2006/relationships/image" Target="../media/image22.jpg"/><Relationship Id="rId4" Type="http://schemas.openxmlformats.org/officeDocument/2006/relationships/image" Target="../media/image23.png"/><Relationship Id="rId5" Type="http://schemas.openxmlformats.org/officeDocument/2006/relationships/image" Target="../media/image800.png"/><Relationship Id="rId6" Type="http://schemas.openxmlformats.org/officeDocument/2006/relationships/image" Target="../media/image801.jpg"/><Relationship Id="rId7" Type="http://schemas.openxmlformats.org/officeDocument/2006/relationships/image" Target="../media/image802.png"/><Relationship Id="rId8" Type="http://schemas.openxmlformats.org/officeDocument/2006/relationships/image" Target="../media/image803.png"/><Relationship Id="rId9" Type="http://schemas.openxmlformats.org/officeDocument/2006/relationships/image" Target="../media/image804.png"/><Relationship Id="rId10" Type="http://schemas.openxmlformats.org/officeDocument/2006/relationships/image" Target="../media/image805.png"/><Relationship Id="rId11" Type="http://schemas.openxmlformats.org/officeDocument/2006/relationships/image" Target="../media/image710.png"/><Relationship Id="rId12" Type="http://schemas.openxmlformats.org/officeDocument/2006/relationships/image" Target="../media/image806.png"/><Relationship Id="rId13" Type="http://schemas.openxmlformats.org/officeDocument/2006/relationships/image" Target="../media/image807.png"/><Relationship Id="rId14" Type="http://schemas.openxmlformats.org/officeDocument/2006/relationships/image" Target="../media/image808.png"/><Relationship Id="rId15" Type="http://schemas.openxmlformats.org/officeDocument/2006/relationships/image" Target="../media/image809.png"/><Relationship Id="rId16" Type="http://schemas.openxmlformats.org/officeDocument/2006/relationships/image" Target="../media/image810.png"/><Relationship Id="rId17" Type="http://schemas.openxmlformats.org/officeDocument/2006/relationships/image" Target="../media/image811.png"/><Relationship Id="rId18" Type="http://schemas.openxmlformats.org/officeDocument/2006/relationships/image" Target="../media/image812.png"/><Relationship Id="rId19" Type="http://schemas.openxmlformats.org/officeDocument/2006/relationships/image" Target="../media/image813.png"/><Relationship Id="rId20" Type="http://schemas.openxmlformats.org/officeDocument/2006/relationships/image" Target="../media/image814.png"/><Relationship Id="rId21" Type="http://schemas.openxmlformats.org/officeDocument/2006/relationships/image" Target="../media/image815.png"/><Relationship Id="rId22" Type="http://schemas.openxmlformats.org/officeDocument/2006/relationships/image" Target="../media/image816.png"/><Relationship Id="rId23" Type="http://schemas.openxmlformats.org/officeDocument/2006/relationships/image" Target="../media/image817.png"/><Relationship Id="rId24" Type="http://schemas.openxmlformats.org/officeDocument/2006/relationships/image" Target="../media/image818.jpg"/></Relationships>
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Relationship Id="rId3" Type="http://schemas.openxmlformats.org/officeDocument/2006/relationships/image" Target="../media/image22.jpg"/><Relationship Id="rId4" Type="http://schemas.openxmlformats.org/officeDocument/2006/relationships/image" Target="../media/image23.png"/><Relationship Id="rId5" Type="http://schemas.openxmlformats.org/officeDocument/2006/relationships/image" Target="../media/image819.png"/><Relationship Id="rId6" Type="http://schemas.openxmlformats.org/officeDocument/2006/relationships/image" Target="../media/image820.png"/><Relationship Id="rId7" Type="http://schemas.openxmlformats.org/officeDocument/2006/relationships/image" Target="../media/image821.png"/><Relationship Id="rId8" Type="http://schemas.openxmlformats.org/officeDocument/2006/relationships/image" Target="../media/image822.png"/><Relationship Id="rId9" Type="http://schemas.openxmlformats.org/officeDocument/2006/relationships/image" Target="../media/image823.png"/><Relationship Id="rId10" Type="http://schemas.openxmlformats.org/officeDocument/2006/relationships/image" Target="../media/image824.png"/><Relationship Id="rId11" Type="http://schemas.openxmlformats.org/officeDocument/2006/relationships/image" Target="../media/image825.png"/><Relationship Id="rId12" Type="http://schemas.openxmlformats.org/officeDocument/2006/relationships/image" Target="../media/image826.png"/><Relationship Id="rId13" Type="http://schemas.openxmlformats.org/officeDocument/2006/relationships/image" Target="../media/image827.png"/><Relationship Id="rId14" Type="http://schemas.openxmlformats.org/officeDocument/2006/relationships/image" Target="../media/image828.png"/><Relationship Id="rId15" Type="http://schemas.openxmlformats.org/officeDocument/2006/relationships/image" Target="../media/image829.png"/><Relationship Id="rId16" Type="http://schemas.openxmlformats.org/officeDocument/2006/relationships/image" Target="../media/image830.jpg"/><Relationship Id="rId17" Type="http://schemas.openxmlformats.org/officeDocument/2006/relationships/image" Target="../media/image831.png"/></Relationships>
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Relationship Id="rId3" Type="http://schemas.openxmlformats.org/officeDocument/2006/relationships/image" Target="../media/image22.jpg"/><Relationship Id="rId4" Type="http://schemas.openxmlformats.org/officeDocument/2006/relationships/image" Target="../media/image23.png"/><Relationship Id="rId5" Type="http://schemas.openxmlformats.org/officeDocument/2006/relationships/image" Target="../media/image832.png"/><Relationship Id="rId6" Type="http://schemas.openxmlformats.org/officeDocument/2006/relationships/image" Target="../media/image833.png"/><Relationship Id="rId7" Type="http://schemas.openxmlformats.org/officeDocument/2006/relationships/image" Target="../media/image834.png"/><Relationship Id="rId8" Type="http://schemas.openxmlformats.org/officeDocument/2006/relationships/image" Target="../media/image835.png"/><Relationship Id="rId9" Type="http://schemas.openxmlformats.org/officeDocument/2006/relationships/image" Target="../media/image836.png"/><Relationship Id="rId10" Type="http://schemas.openxmlformats.org/officeDocument/2006/relationships/image" Target="../media/image837.png"/><Relationship Id="rId11" Type="http://schemas.openxmlformats.org/officeDocument/2006/relationships/image" Target="../media/image838.png"/><Relationship Id="rId12" Type="http://schemas.openxmlformats.org/officeDocument/2006/relationships/image" Target="../media/image839.png"/><Relationship Id="rId13" Type="http://schemas.openxmlformats.org/officeDocument/2006/relationships/image" Target="../media/image840.png"/><Relationship Id="rId14" Type="http://schemas.openxmlformats.org/officeDocument/2006/relationships/image" Target="../media/image841.png"/><Relationship Id="rId15" Type="http://schemas.openxmlformats.org/officeDocument/2006/relationships/image" Target="../media/image842.png"/><Relationship Id="rId16" Type="http://schemas.openxmlformats.org/officeDocument/2006/relationships/image" Target="../media/image843.png"/><Relationship Id="rId17" Type="http://schemas.openxmlformats.org/officeDocument/2006/relationships/image" Target="../media/image844.png"/><Relationship Id="rId18" Type="http://schemas.openxmlformats.org/officeDocument/2006/relationships/image" Target="../media/image845.png"/><Relationship Id="rId19" Type="http://schemas.openxmlformats.org/officeDocument/2006/relationships/image" Target="../media/image846.png"/><Relationship Id="rId20" Type="http://schemas.openxmlformats.org/officeDocument/2006/relationships/image" Target="../media/image847.png"/><Relationship Id="rId21" Type="http://schemas.openxmlformats.org/officeDocument/2006/relationships/image" Target="../media/image848.png"/><Relationship Id="rId22" Type="http://schemas.openxmlformats.org/officeDocument/2006/relationships/image" Target="../media/image849.png"/><Relationship Id="rId23" Type="http://schemas.openxmlformats.org/officeDocument/2006/relationships/image" Target="../media/image850.png"/><Relationship Id="rId24" Type="http://schemas.openxmlformats.org/officeDocument/2006/relationships/image" Target="../media/image851.png"/><Relationship Id="rId25" Type="http://schemas.openxmlformats.org/officeDocument/2006/relationships/image" Target="../media/image852.png"/><Relationship Id="rId26" Type="http://schemas.openxmlformats.org/officeDocument/2006/relationships/image" Target="../media/image853.png"/><Relationship Id="rId27" Type="http://schemas.openxmlformats.org/officeDocument/2006/relationships/image" Target="../media/image854.png"/><Relationship Id="rId28" Type="http://schemas.openxmlformats.org/officeDocument/2006/relationships/image" Target="../media/image855.png"/><Relationship Id="rId29" Type="http://schemas.openxmlformats.org/officeDocument/2006/relationships/image" Target="../media/image856.png"/><Relationship Id="rId30" Type="http://schemas.openxmlformats.org/officeDocument/2006/relationships/image" Target="../media/image857.png"/><Relationship Id="rId31" Type="http://schemas.openxmlformats.org/officeDocument/2006/relationships/image" Target="../media/image858.png"/><Relationship Id="rId32" Type="http://schemas.openxmlformats.org/officeDocument/2006/relationships/image" Target="../media/image859.png"/><Relationship Id="rId33" Type="http://schemas.openxmlformats.org/officeDocument/2006/relationships/image" Target="../media/image860.png"/><Relationship Id="rId34" Type="http://schemas.openxmlformats.org/officeDocument/2006/relationships/image" Target="../media/image861.png"/><Relationship Id="rId35" Type="http://schemas.openxmlformats.org/officeDocument/2006/relationships/image" Target="../media/image862.png"/><Relationship Id="rId36" Type="http://schemas.openxmlformats.org/officeDocument/2006/relationships/image" Target="../media/image863.png"/></Relationships>
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Relationship Id="rId3" Type="http://schemas.openxmlformats.org/officeDocument/2006/relationships/image" Target="../media/image22.jpg"/><Relationship Id="rId4" Type="http://schemas.openxmlformats.org/officeDocument/2006/relationships/image" Target="../media/image23.png"/><Relationship Id="rId5" Type="http://schemas.openxmlformats.org/officeDocument/2006/relationships/image" Target="../media/image864.png"/><Relationship Id="rId6" Type="http://schemas.openxmlformats.org/officeDocument/2006/relationships/image" Target="../media/image865.png"/><Relationship Id="rId7" Type="http://schemas.openxmlformats.org/officeDocument/2006/relationships/image" Target="../media/image866.png"/><Relationship Id="rId8" Type="http://schemas.openxmlformats.org/officeDocument/2006/relationships/image" Target="../media/image867.png"/><Relationship Id="rId9" Type="http://schemas.openxmlformats.org/officeDocument/2006/relationships/image" Target="../media/image868.jpg"/><Relationship Id="rId10" Type="http://schemas.openxmlformats.org/officeDocument/2006/relationships/image" Target="../media/image869.png"/><Relationship Id="rId11" Type="http://schemas.openxmlformats.org/officeDocument/2006/relationships/image" Target="../media/image870.png"/><Relationship Id="rId12" Type="http://schemas.openxmlformats.org/officeDocument/2006/relationships/image" Target="../media/image871.png"/><Relationship Id="rId13" Type="http://schemas.openxmlformats.org/officeDocument/2006/relationships/image" Target="../media/image872.png"/><Relationship Id="rId14" Type="http://schemas.openxmlformats.org/officeDocument/2006/relationships/image" Target="../media/image873.png"/><Relationship Id="rId15" Type="http://schemas.openxmlformats.org/officeDocument/2006/relationships/image" Target="../media/image874.png"/><Relationship Id="rId16" Type="http://schemas.openxmlformats.org/officeDocument/2006/relationships/image" Target="../media/image875.png"/><Relationship Id="rId17" Type="http://schemas.openxmlformats.org/officeDocument/2006/relationships/image" Target="../media/image876.png"/><Relationship Id="rId18" Type="http://schemas.openxmlformats.org/officeDocument/2006/relationships/image" Target="../media/image877.png"/><Relationship Id="rId19" Type="http://schemas.openxmlformats.org/officeDocument/2006/relationships/image" Target="../media/image878.png"/><Relationship Id="rId20" Type="http://schemas.openxmlformats.org/officeDocument/2006/relationships/image" Target="../media/image879.png"/><Relationship Id="rId21" Type="http://schemas.openxmlformats.org/officeDocument/2006/relationships/image" Target="../media/image880.png"/><Relationship Id="rId22" Type="http://schemas.openxmlformats.org/officeDocument/2006/relationships/image" Target="../media/image881.png"/><Relationship Id="rId23" Type="http://schemas.openxmlformats.org/officeDocument/2006/relationships/image" Target="../media/image882.png"/><Relationship Id="rId24" Type="http://schemas.openxmlformats.org/officeDocument/2006/relationships/image" Target="../media/image883.png"/><Relationship Id="rId25" Type="http://schemas.openxmlformats.org/officeDocument/2006/relationships/image" Target="../media/image884.png"/><Relationship Id="rId26" Type="http://schemas.openxmlformats.org/officeDocument/2006/relationships/image" Target="../media/image885.png"/><Relationship Id="rId27" Type="http://schemas.openxmlformats.org/officeDocument/2006/relationships/image" Target="../media/image886.png"/><Relationship Id="rId28" Type="http://schemas.openxmlformats.org/officeDocument/2006/relationships/image" Target="../media/image887.png"/><Relationship Id="rId29" Type="http://schemas.openxmlformats.org/officeDocument/2006/relationships/image" Target="../media/image888.png"/><Relationship Id="rId30" Type="http://schemas.openxmlformats.org/officeDocument/2006/relationships/image" Target="../media/image889.png"/><Relationship Id="rId31" Type="http://schemas.openxmlformats.org/officeDocument/2006/relationships/image" Target="../media/image890.png"/><Relationship Id="rId32" Type="http://schemas.openxmlformats.org/officeDocument/2006/relationships/image" Target="../media/image891.png"/><Relationship Id="rId33" Type="http://schemas.openxmlformats.org/officeDocument/2006/relationships/image" Target="../media/image892.png"/><Relationship Id="rId34" Type="http://schemas.openxmlformats.org/officeDocument/2006/relationships/image" Target="../media/image893.png"/><Relationship Id="rId35" Type="http://schemas.openxmlformats.org/officeDocument/2006/relationships/image" Target="../media/image894.png"/><Relationship Id="rId36" Type="http://schemas.openxmlformats.org/officeDocument/2006/relationships/image" Target="../media/image895.png"/><Relationship Id="rId37" Type="http://schemas.openxmlformats.org/officeDocument/2006/relationships/image" Target="../media/image896.png"/><Relationship Id="rId38" Type="http://schemas.openxmlformats.org/officeDocument/2006/relationships/image" Target="../media/image897.png"/><Relationship Id="rId39" Type="http://schemas.openxmlformats.org/officeDocument/2006/relationships/image" Target="../media/image898.png"/><Relationship Id="rId40" Type="http://schemas.openxmlformats.org/officeDocument/2006/relationships/image" Target="../media/image899.png"/><Relationship Id="rId41" Type="http://schemas.openxmlformats.org/officeDocument/2006/relationships/image" Target="../media/image900.png"/><Relationship Id="rId42" Type="http://schemas.openxmlformats.org/officeDocument/2006/relationships/image" Target="../media/image835.png"/><Relationship Id="rId43" Type="http://schemas.openxmlformats.org/officeDocument/2006/relationships/image" Target="../media/image901.png"/></Relationships>
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Relationship Id="rId3" Type="http://schemas.openxmlformats.org/officeDocument/2006/relationships/image" Target="../media/image22.jpg"/><Relationship Id="rId4" Type="http://schemas.openxmlformats.org/officeDocument/2006/relationships/image" Target="../media/image23.png"/><Relationship Id="rId5" Type="http://schemas.openxmlformats.org/officeDocument/2006/relationships/image" Target="../media/image902.png"/><Relationship Id="rId6" Type="http://schemas.openxmlformats.org/officeDocument/2006/relationships/image" Target="../media/image903.png"/><Relationship Id="rId7" Type="http://schemas.openxmlformats.org/officeDocument/2006/relationships/image" Target="../media/image24.png"/><Relationship Id="rId8" Type="http://schemas.openxmlformats.org/officeDocument/2006/relationships/image" Target="../media/image25.jpg"/></Relationships>
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0.png"/><Relationship Id="rId3" Type="http://schemas.openxmlformats.org/officeDocument/2006/relationships/image" Target="../media/image613.png"/><Relationship Id="rId4" Type="http://schemas.openxmlformats.org/officeDocument/2006/relationships/image" Target="../media/image583.png"/><Relationship Id="rId5" Type="http://schemas.openxmlformats.org/officeDocument/2006/relationships/image" Target="../media/image904.png"/><Relationship Id="rId6" Type="http://schemas.openxmlformats.org/officeDocument/2006/relationships/image" Target="../media/image905.png"/><Relationship Id="rId7" Type="http://schemas.openxmlformats.org/officeDocument/2006/relationships/image" Target="../media/image906.png"/><Relationship Id="rId8" Type="http://schemas.openxmlformats.org/officeDocument/2006/relationships/image" Target="../media/image907.png"/><Relationship Id="rId9" Type="http://schemas.openxmlformats.org/officeDocument/2006/relationships/image" Target="../media/image908.png"/><Relationship Id="rId10" Type="http://schemas.openxmlformats.org/officeDocument/2006/relationships/image" Target="../media/image909.png"/><Relationship Id="rId11" Type="http://schemas.openxmlformats.org/officeDocument/2006/relationships/image" Target="../media/image910.png"/><Relationship Id="rId12" Type="http://schemas.openxmlformats.org/officeDocument/2006/relationships/image" Target="../media/image911.png"/><Relationship Id="rId13" Type="http://schemas.openxmlformats.org/officeDocument/2006/relationships/image" Target="../media/image912.png"/><Relationship Id="rId14" Type="http://schemas.openxmlformats.org/officeDocument/2006/relationships/image" Target="../media/image913.png"/><Relationship Id="rId15" Type="http://schemas.openxmlformats.org/officeDocument/2006/relationships/image" Target="../media/image914.png"/></Relationships>
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Relationship Id="rId3" Type="http://schemas.openxmlformats.org/officeDocument/2006/relationships/image" Target="../media/image22.jpg"/><Relationship Id="rId4" Type="http://schemas.openxmlformats.org/officeDocument/2006/relationships/image" Target="../media/image23.png"/><Relationship Id="rId5" Type="http://schemas.openxmlformats.org/officeDocument/2006/relationships/image" Target="../media/image915.png"/><Relationship Id="rId6" Type="http://schemas.openxmlformats.org/officeDocument/2006/relationships/image" Target="../media/image916.png"/><Relationship Id="rId7" Type="http://schemas.openxmlformats.org/officeDocument/2006/relationships/image" Target="../media/image917.png"/><Relationship Id="rId8" Type="http://schemas.openxmlformats.org/officeDocument/2006/relationships/image" Target="../media/image918.png"/><Relationship Id="rId9" Type="http://schemas.openxmlformats.org/officeDocument/2006/relationships/image" Target="../media/image919.png"/><Relationship Id="rId10" Type="http://schemas.openxmlformats.org/officeDocument/2006/relationships/image" Target="../media/image24.png"/><Relationship Id="rId11" Type="http://schemas.openxmlformats.org/officeDocument/2006/relationships/image" Target="../media/image25.jpg"/></Relationships>
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0.png"/><Relationship Id="rId3" Type="http://schemas.openxmlformats.org/officeDocument/2006/relationships/image" Target="../media/image613.png"/><Relationship Id="rId4" Type="http://schemas.openxmlformats.org/officeDocument/2006/relationships/image" Target="../media/image583.png"/><Relationship Id="rId5" Type="http://schemas.openxmlformats.org/officeDocument/2006/relationships/image" Target="../media/image920.png"/><Relationship Id="rId6" Type="http://schemas.openxmlformats.org/officeDocument/2006/relationships/image" Target="../media/image921.png"/><Relationship Id="rId7" Type="http://schemas.openxmlformats.org/officeDocument/2006/relationships/image" Target="../media/image922.png"/><Relationship Id="rId8" Type="http://schemas.openxmlformats.org/officeDocument/2006/relationships/image" Target="../media/image923.jp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image" Target="../media/image9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50.png"/><Relationship Id="rId9" Type="http://schemas.openxmlformats.org/officeDocument/2006/relationships/image" Target="../media/image39.png"/><Relationship Id="rId10" Type="http://schemas.openxmlformats.org/officeDocument/2006/relationships/image" Target="../media/image51.png"/><Relationship Id="rId11" Type="http://schemas.openxmlformats.org/officeDocument/2006/relationships/image" Target="../media/image52.png"/><Relationship Id="rId12" Type="http://schemas.openxmlformats.org/officeDocument/2006/relationships/image" Target="../media/image53.png"/></Relationships>
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24.png"/><Relationship Id="rId3" Type="http://schemas.openxmlformats.org/officeDocument/2006/relationships/image" Target="../media/image925.png"/><Relationship Id="rId4" Type="http://schemas.openxmlformats.org/officeDocument/2006/relationships/image" Target="../media/image926.png"/><Relationship Id="rId5" Type="http://schemas.openxmlformats.org/officeDocument/2006/relationships/image" Target="../media/image927.png"/><Relationship Id="rId6" Type="http://schemas.openxmlformats.org/officeDocument/2006/relationships/image" Target="../media/image928.png"/><Relationship Id="rId7" Type="http://schemas.openxmlformats.org/officeDocument/2006/relationships/image" Target="../media/image929.png"/><Relationship Id="rId8" Type="http://schemas.openxmlformats.org/officeDocument/2006/relationships/image" Target="../media/image930.png"/><Relationship Id="rId9" Type="http://schemas.openxmlformats.org/officeDocument/2006/relationships/image" Target="../media/image931.png"/><Relationship Id="rId10" Type="http://schemas.openxmlformats.org/officeDocument/2006/relationships/image" Target="../media/image932.png"/><Relationship Id="rId11" Type="http://schemas.openxmlformats.org/officeDocument/2006/relationships/image" Target="../media/image933.png"/><Relationship Id="rId12" Type="http://schemas.openxmlformats.org/officeDocument/2006/relationships/image" Target="../media/image934.png"/><Relationship Id="rId13" Type="http://schemas.openxmlformats.org/officeDocument/2006/relationships/image" Target="../media/image935.png"/><Relationship Id="rId14" Type="http://schemas.openxmlformats.org/officeDocument/2006/relationships/image" Target="../media/image936.png"/><Relationship Id="rId15" Type="http://schemas.openxmlformats.org/officeDocument/2006/relationships/image" Target="../media/image937.png"/><Relationship Id="rId16" Type="http://schemas.openxmlformats.org/officeDocument/2006/relationships/image" Target="../media/image938.png"/><Relationship Id="rId17" Type="http://schemas.openxmlformats.org/officeDocument/2006/relationships/image" Target="../media/image939.png"/><Relationship Id="rId18" Type="http://schemas.openxmlformats.org/officeDocument/2006/relationships/image" Target="../media/image940.png"/><Relationship Id="rId19" Type="http://schemas.openxmlformats.org/officeDocument/2006/relationships/image" Target="../media/image941.png"/><Relationship Id="rId20" Type="http://schemas.openxmlformats.org/officeDocument/2006/relationships/image" Target="../media/image942.png"/><Relationship Id="rId21" Type="http://schemas.openxmlformats.org/officeDocument/2006/relationships/image" Target="../media/image943.png"/><Relationship Id="rId22" Type="http://schemas.openxmlformats.org/officeDocument/2006/relationships/image" Target="../media/image944.png"/><Relationship Id="rId23" Type="http://schemas.openxmlformats.org/officeDocument/2006/relationships/image" Target="../media/image945.png"/><Relationship Id="rId24" Type="http://schemas.openxmlformats.org/officeDocument/2006/relationships/image" Target="../media/image946.png"/><Relationship Id="rId25" Type="http://schemas.openxmlformats.org/officeDocument/2006/relationships/image" Target="../media/image947.png"/><Relationship Id="rId26" Type="http://schemas.openxmlformats.org/officeDocument/2006/relationships/image" Target="../media/image948.png"/><Relationship Id="rId27" Type="http://schemas.openxmlformats.org/officeDocument/2006/relationships/image" Target="../media/image949.png"/><Relationship Id="rId28" Type="http://schemas.openxmlformats.org/officeDocument/2006/relationships/image" Target="../media/image950.png"/><Relationship Id="rId29" Type="http://schemas.openxmlformats.org/officeDocument/2006/relationships/image" Target="../media/image951.png"/><Relationship Id="rId30" Type="http://schemas.openxmlformats.org/officeDocument/2006/relationships/image" Target="../media/image952.png"/><Relationship Id="rId31" Type="http://schemas.openxmlformats.org/officeDocument/2006/relationships/image" Target="../media/image953.png"/><Relationship Id="rId32" Type="http://schemas.openxmlformats.org/officeDocument/2006/relationships/image" Target="../media/image954.png"/><Relationship Id="rId33" Type="http://schemas.openxmlformats.org/officeDocument/2006/relationships/image" Target="../media/image955.png"/><Relationship Id="rId34" Type="http://schemas.openxmlformats.org/officeDocument/2006/relationships/image" Target="../media/image956.png"/><Relationship Id="rId35" Type="http://schemas.openxmlformats.org/officeDocument/2006/relationships/image" Target="../media/image957.png"/><Relationship Id="rId36" Type="http://schemas.openxmlformats.org/officeDocument/2006/relationships/image" Target="../media/image958.png"/><Relationship Id="rId37" Type="http://schemas.openxmlformats.org/officeDocument/2006/relationships/image" Target="../media/image959.png"/><Relationship Id="rId38" Type="http://schemas.openxmlformats.org/officeDocument/2006/relationships/image" Target="../media/image960.png"/><Relationship Id="rId39" Type="http://schemas.openxmlformats.org/officeDocument/2006/relationships/image" Target="../media/image961.png"/><Relationship Id="rId40" Type="http://schemas.openxmlformats.org/officeDocument/2006/relationships/image" Target="../media/image962.png"/><Relationship Id="rId41" Type="http://schemas.openxmlformats.org/officeDocument/2006/relationships/image" Target="../media/image963.png"/><Relationship Id="rId42" Type="http://schemas.openxmlformats.org/officeDocument/2006/relationships/image" Target="../media/image964.png"/><Relationship Id="rId43" Type="http://schemas.openxmlformats.org/officeDocument/2006/relationships/image" Target="../media/image965.png"/><Relationship Id="rId44" Type="http://schemas.openxmlformats.org/officeDocument/2006/relationships/image" Target="../media/image966.png"/><Relationship Id="rId45" Type="http://schemas.openxmlformats.org/officeDocument/2006/relationships/image" Target="../media/image967.png"/><Relationship Id="rId46" Type="http://schemas.openxmlformats.org/officeDocument/2006/relationships/image" Target="../media/image968.png"/><Relationship Id="rId47" Type="http://schemas.openxmlformats.org/officeDocument/2006/relationships/image" Target="../media/image969.png"/><Relationship Id="rId48" Type="http://schemas.openxmlformats.org/officeDocument/2006/relationships/image" Target="../media/image970.png"/><Relationship Id="rId49" Type="http://schemas.openxmlformats.org/officeDocument/2006/relationships/image" Target="../media/image971.png"/><Relationship Id="rId50" Type="http://schemas.openxmlformats.org/officeDocument/2006/relationships/image" Target="../media/image972.png"/><Relationship Id="rId51" Type="http://schemas.openxmlformats.org/officeDocument/2006/relationships/image" Target="../media/image973.png"/><Relationship Id="rId52" Type="http://schemas.openxmlformats.org/officeDocument/2006/relationships/image" Target="../media/image974.png"/><Relationship Id="rId53" Type="http://schemas.openxmlformats.org/officeDocument/2006/relationships/image" Target="../media/image975.png"/><Relationship Id="rId54" Type="http://schemas.openxmlformats.org/officeDocument/2006/relationships/image" Target="../media/image976.png"/><Relationship Id="rId55" Type="http://schemas.openxmlformats.org/officeDocument/2006/relationships/image" Target="../media/image977.png"/><Relationship Id="rId56" Type="http://schemas.openxmlformats.org/officeDocument/2006/relationships/image" Target="../media/image978.png"/><Relationship Id="rId57" Type="http://schemas.openxmlformats.org/officeDocument/2006/relationships/image" Target="../media/image979.png"/><Relationship Id="rId58" Type="http://schemas.openxmlformats.org/officeDocument/2006/relationships/image" Target="../media/image980.png"/><Relationship Id="rId59" Type="http://schemas.openxmlformats.org/officeDocument/2006/relationships/image" Target="../media/image981.png"/><Relationship Id="rId60" Type="http://schemas.openxmlformats.org/officeDocument/2006/relationships/image" Target="../media/image982.png"/><Relationship Id="rId61" Type="http://schemas.openxmlformats.org/officeDocument/2006/relationships/image" Target="../media/image983.png"/><Relationship Id="rId62" Type="http://schemas.openxmlformats.org/officeDocument/2006/relationships/image" Target="../media/image984.png"/><Relationship Id="rId63" Type="http://schemas.openxmlformats.org/officeDocument/2006/relationships/image" Target="../media/image985.png"/><Relationship Id="rId64" Type="http://schemas.openxmlformats.org/officeDocument/2006/relationships/image" Target="../media/image986.png"/><Relationship Id="rId65" Type="http://schemas.openxmlformats.org/officeDocument/2006/relationships/image" Target="../media/image987.png"/><Relationship Id="rId66" Type="http://schemas.openxmlformats.org/officeDocument/2006/relationships/image" Target="../media/image988.png"/><Relationship Id="rId67" Type="http://schemas.openxmlformats.org/officeDocument/2006/relationships/image" Target="../media/image989.png"/><Relationship Id="rId68" Type="http://schemas.openxmlformats.org/officeDocument/2006/relationships/image" Target="../media/image990.png"/><Relationship Id="rId69" Type="http://schemas.openxmlformats.org/officeDocument/2006/relationships/image" Target="../media/image991.png"/><Relationship Id="rId70" Type="http://schemas.openxmlformats.org/officeDocument/2006/relationships/image" Target="../media/image992.png"/><Relationship Id="rId71" Type="http://schemas.openxmlformats.org/officeDocument/2006/relationships/image" Target="../media/image993.png"/><Relationship Id="rId72" Type="http://schemas.openxmlformats.org/officeDocument/2006/relationships/image" Target="../media/image994.png"/><Relationship Id="rId73" Type="http://schemas.openxmlformats.org/officeDocument/2006/relationships/image" Target="../media/image995.png"/><Relationship Id="rId74" Type="http://schemas.openxmlformats.org/officeDocument/2006/relationships/image" Target="../media/image996.png"/><Relationship Id="rId75" Type="http://schemas.openxmlformats.org/officeDocument/2006/relationships/image" Target="../media/image997.png"/><Relationship Id="rId76" Type="http://schemas.openxmlformats.org/officeDocument/2006/relationships/image" Target="../media/image998.png"/><Relationship Id="rId77" Type="http://schemas.openxmlformats.org/officeDocument/2006/relationships/image" Target="../media/image999.png"/><Relationship Id="rId78" Type="http://schemas.openxmlformats.org/officeDocument/2006/relationships/image" Target="../media/image1000.png"/><Relationship Id="rId79" Type="http://schemas.openxmlformats.org/officeDocument/2006/relationships/image" Target="../media/image1001.png"/><Relationship Id="rId80" Type="http://schemas.openxmlformats.org/officeDocument/2006/relationships/image" Target="../media/image1002.png"/><Relationship Id="rId81" Type="http://schemas.openxmlformats.org/officeDocument/2006/relationships/image" Target="../media/image1003.png"/><Relationship Id="rId82" Type="http://schemas.openxmlformats.org/officeDocument/2006/relationships/image" Target="../media/image1004.png"/><Relationship Id="rId83" Type="http://schemas.openxmlformats.org/officeDocument/2006/relationships/image" Target="../media/image1005.png"/><Relationship Id="rId84" Type="http://schemas.openxmlformats.org/officeDocument/2006/relationships/image" Target="../media/image1006.png"/><Relationship Id="rId85" Type="http://schemas.openxmlformats.org/officeDocument/2006/relationships/image" Target="../media/image1007.png"/><Relationship Id="rId86" Type="http://schemas.openxmlformats.org/officeDocument/2006/relationships/image" Target="../media/image1008.png"/><Relationship Id="rId87" Type="http://schemas.openxmlformats.org/officeDocument/2006/relationships/image" Target="../media/image1009.png"/><Relationship Id="rId88" Type="http://schemas.openxmlformats.org/officeDocument/2006/relationships/image" Target="../media/image1010.png"/><Relationship Id="rId89" Type="http://schemas.openxmlformats.org/officeDocument/2006/relationships/image" Target="../media/image1011.png"/><Relationship Id="rId90" Type="http://schemas.openxmlformats.org/officeDocument/2006/relationships/image" Target="../media/image1012.png"/><Relationship Id="rId91" Type="http://schemas.openxmlformats.org/officeDocument/2006/relationships/image" Target="../media/image1013.png"/><Relationship Id="rId92" Type="http://schemas.openxmlformats.org/officeDocument/2006/relationships/image" Target="../media/image1014.png"/><Relationship Id="rId93" Type="http://schemas.openxmlformats.org/officeDocument/2006/relationships/image" Target="../media/image1015.png"/><Relationship Id="rId94" Type="http://schemas.openxmlformats.org/officeDocument/2006/relationships/image" Target="../media/image1016.png"/><Relationship Id="rId95" Type="http://schemas.openxmlformats.org/officeDocument/2006/relationships/image" Target="../media/image1017.png"/><Relationship Id="rId96" Type="http://schemas.openxmlformats.org/officeDocument/2006/relationships/image" Target="../media/image1018.png"/><Relationship Id="rId97" Type="http://schemas.openxmlformats.org/officeDocument/2006/relationships/image" Target="../media/image1019.png"/><Relationship Id="rId98" Type="http://schemas.openxmlformats.org/officeDocument/2006/relationships/image" Target="../media/image1020.png"/><Relationship Id="rId99" Type="http://schemas.openxmlformats.org/officeDocument/2006/relationships/image" Target="../media/image1021.png"/><Relationship Id="rId100" Type="http://schemas.openxmlformats.org/officeDocument/2006/relationships/image" Target="../media/image1022.png"/><Relationship Id="rId101" Type="http://schemas.openxmlformats.org/officeDocument/2006/relationships/image" Target="../media/image1023.png"/><Relationship Id="rId102" Type="http://schemas.openxmlformats.org/officeDocument/2006/relationships/image" Target="../media/image1024.png"/><Relationship Id="rId103" Type="http://schemas.openxmlformats.org/officeDocument/2006/relationships/image" Target="../media/image1025.png"/><Relationship Id="rId104" Type="http://schemas.openxmlformats.org/officeDocument/2006/relationships/image" Target="../media/image1026.png"/><Relationship Id="rId105" Type="http://schemas.openxmlformats.org/officeDocument/2006/relationships/image" Target="../media/image1027.png"/><Relationship Id="rId106" Type="http://schemas.openxmlformats.org/officeDocument/2006/relationships/image" Target="../media/image1028.png"/><Relationship Id="rId107" Type="http://schemas.openxmlformats.org/officeDocument/2006/relationships/image" Target="../media/image1029.jpg"/><Relationship Id="rId108" Type="http://schemas.openxmlformats.org/officeDocument/2006/relationships/image" Target="../media/image1030.jpg"/><Relationship Id="rId109" Type="http://schemas.openxmlformats.org/officeDocument/2006/relationships/image" Target="../media/image1031.jpg"/></Relationships>
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24.png"/><Relationship Id="rId3" Type="http://schemas.openxmlformats.org/officeDocument/2006/relationships/image" Target="../media/image1032.jpg"/></Relationships>
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Relationship Id="rId3" Type="http://schemas.openxmlformats.org/officeDocument/2006/relationships/image" Target="../media/image22.jpg"/><Relationship Id="rId4" Type="http://schemas.openxmlformats.org/officeDocument/2006/relationships/image" Target="../media/image23.png"/><Relationship Id="rId5" Type="http://schemas.openxmlformats.org/officeDocument/2006/relationships/image" Target="../media/image1033.png"/><Relationship Id="rId6" Type="http://schemas.openxmlformats.org/officeDocument/2006/relationships/image" Target="../media/image1034.png"/><Relationship Id="rId7" Type="http://schemas.openxmlformats.org/officeDocument/2006/relationships/image" Target="../media/image1035.png"/><Relationship Id="rId8" Type="http://schemas.openxmlformats.org/officeDocument/2006/relationships/image" Target="../media/image24.png"/><Relationship Id="rId9" Type="http://schemas.openxmlformats.org/officeDocument/2006/relationships/image" Target="../media/image25.jpg"/></Relationships>
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jp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29.png"/><Relationship Id="rId6" Type="http://schemas.openxmlformats.org/officeDocument/2006/relationships/image" Target="../media/image5.png"/><Relationship Id="rId7" Type="http://schemas.openxmlformats.org/officeDocument/2006/relationships/image" Target="../media/image1036.png"/><Relationship Id="rId8" Type="http://schemas.openxmlformats.org/officeDocument/2006/relationships/image" Target="../media/image1037.png"/><Relationship Id="rId9" Type="http://schemas.openxmlformats.org/officeDocument/2006/relationships/image" Target="../media/image1038.png"/><Relationship Id="rId10" Type="http://schemas.openxmlformats.org/officeDocument/2006/relationships/image" Target="../media/image1039.png"/><Relationship Id="rId11" Type="http://schemas.openxmlformats.org/officeDocument/2006/relationships/image" Target="../media/image1040.png"/><Relationship Id="rId12" Type="http://schemas.openxmlformats.org/officeDocument/2006/relationships/image" Target="../media/image1041.jpg"/></Relationships>
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jp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29.png"/><Relationship Id="rId6" Type="http://schemas.openxmlformats.org/officeDocument/2006/relationships/image" Target="../media/image5.png"/><Relationship Id="rId7" Type="http://schemas.openxmlformats.org/officeDocument/2006/relationships/image" Target="../media/image1042.png"/><Relationship Id="rId8" Type="http://schemas.openxmlformats.org/officeDocument/2006/relationships/image" Target="../media/image1043.png"/><Relationship Id="rId9" Type="http://schemas.openxmlformats.org/officeDocument/2006/relationships/image" Target="../media/image1044.png"/><Relationship Id="rId10" Type="http://schemas.openxmlformats.org/officeDocument/2006/relationships/image" Target="../media/image1045.png"/><Relationship Id="rId11" Type="http://schemas.openxmlformats.org/officeDocument/2006/relationships/image" Target="../media/image1036.png"/><Relationship Id="rId12" Type="http://schemas.openxmlformats.org/officeDocument/2006/relationships/image" Target="../media/image1046.jpg"/></Relationships>
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jp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29.png"/><Relationship Id="rId6" Type="http://schemas.openxmlformats.org/officeDocument/2006/relationships/image" Target="../media/image5.png"/><Relationship Id="rId7" Type="http://schemas.openxmlformats.org/officeDocument/2006/relationships/image" Target="../media/image1047.png"/><Relationship Id="rId8" Type="http://schemas.openxmlformats.org/officeDocument/2006/relationships/image" Target="../media/image1048.png"/><Relationship Id="rId9" Type="http://schemas.openxmlformats.org/officeDocument/2006/relationships/image" Target="../media/image1036.png"/><Relationship Id="rId10" Type="http://schemas.openxmlformats.org/officeDocument/2006/relationships/image" Target="../media/image1049.jpg"/></Relationships>
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jp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29.png"/><Relationship Id="rId6" Type="http://schemas.openxmlformats.org/officeDocument/2006/relationships/image" Target="../media/image5.png"/><Relationship Id="rId7" Type="http://schemas.openxmlformats.org/officeDocument/2006/relationships/image" Target="../media/image1050.png"/><Relationship Id="rId8" Type="http://schemas.openxmlformats.org/officeDocument/2006/relationships/image" Target="../media/image1051.png"/><Relationship Id="rId9" Type="http://schemas.openxmlformats.org/officeDocument/2006/relationships/image" Target="../media/image1052.png"/><Relationship Id="rId10" Type="http://schemas.openxmlformats.org/officeDocument/2006/relationships/image" Target="../media/image1036.png"/><Relationship Id="rId11" Type="http://schemas.openxmlformats.org/officeDocument/2006/relationships/image" Target="../media/image1053.jpg"/></Relationships>
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jp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29.png"/><Relationship Id="rId6" Type="http://schemas.openxmlformats.org/officeDocument/2006/relationships/image" Target="../media/image5.png"/><Relationship Id="rId7" Type="http://schemas.openxmlformats.org/officeDocument/2006/relationships/image" Target="../media/image1054.png"/><Relationship Id="rId8" Type="http://schemas.openxmlformats.org/officeDocument/2006/relationships/image" Target="../media/image1055.png"/><Relationship Id="rId9" Type="http://schemas.openxmlformats.org/officeDocument/2006/relationships/image" Target="../media/image1056.png"/><Relationship Id="rId10" Type="http://schemas.openxmlformats.org/officeDocument/2006/relationships/image" Target="../media/image1036.png"/><Relationship Id="rId11" Type="http://schemas.openxmlformats.org/officeDocument/2006/relationships/image" Target="../media/image1057.jpg"/></Relationships>
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jp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29.png"/><Relationship Id="rId6" Type="http://schemas.openxmlformats.org/officeDocument/2006/relationships/image" Target="../media/image5.png"/><Relationship Id="rId7" Type="http://schemas.openxmlformats.org/officeDocument/2006/relationships/image" Target="../media/image1058.png"/><Relationship Id="rId8" Type="http://schemas.openxmlformats.org/officeDocument/2006/relationships/image" Target="../media/image1059.png"/><Relationship Id="rId9" Type="http://schemas.openxmlformats.org/officeDocument/2006/relationships/image" Target="../media/image1060.png"/><Relationship Id="rId10" Type="http://schemas.openxmlformats.org/officeDocument/2006/relationships/image" Target="../media/image1061.png"/><Relationship Id="rId11" Type="http://schemas.openxmlformats.org/officeDocument/2006/relationships/image" Target="../media/image1062.png"/><Relationship Id="rId12" Type="http://schemas.openxmlformats.org/officeDocument/2006/relationships/image" Target="../media/image1063.png"/><Relationship Id="rId13" Type="http://schemas.openxmlformats.org/officeDocument/2006/relationships/image" Target="../media/image1064.png"/><Relationship Id="rId14" Type="http://schemas.openxmlformats.org/officeDocument/2006/relationships/image" Target="../media/image1036.png"/><Relationship Id="rId15" Type="http://schemas.openxmlformats.org/officeDocument/2006/relationships/image" Target="../media/image1065.jpg"/><Relationship Id="rId16" Type="http://schemas.openxmlformats.org/officeDocument/2006/relationships/image" Target="../media/image1066.jpg"/><Relationship Id="rId17" Type="http://schemas.openxmlformats.org/officeDocument/2006/relationships/image" Target="../media/image1067.png"/></Relationships>
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jp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29.png"/><Relationship Id="rId6" Type="http://schemas.openxmlformats.org/officeDocument/2006/relationships/image" Target="../media/image10.png"/><Relationship Id="rId7" Type="http://schemas.openxmlformats.org/officeDocument/2006/relationships/image" Target="../media/image1068.png"/><Relationship Id="rId8" Type="http://schemas.openxmlformats.org/officeDocument/2006/relationships/image" Target="../media/image1069.png"/><Relationship Id="rId9" Type="http://schemas.openxmlformats.org/officeDocument/2006/relationships/image" Target="../media/image1070.png"/><Relationship Id="rId10" Type="http://schemas.openxmlformats.org/officeDocument/2006/relationships/image" Target="../media/image1036.png"/><Relationship Id="rId11" Type="http://schemas.openxmlformats.org/officeDocument/2006/relationships/image" Target="../media/image1071.jp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image" Target="../media/image9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54.png"/><Relationship Id="rId9" Type="http://schemas.openxmlformats.org/officeDocument/2006/relationships/image" Target="../media/image55.png"/><Relationship Id="rId10" Type="http://schemas.openxmlformats.org/officeDocument/2006/relationships/image" Target="../media/image39.png"/><Relationship Id="rId11" Type="http://schemas.openxmlformats.org/officeDocument/2006/relationships/image" Target="../media/image56.png"/><Relationship Id="rId12" Type="http://schemas.openxmlformats.org/officeDocument/2006/relationships/image" Target="../media/image57.png"/><Relationship Id="rId13" Type="http://schemas.openxmlformats.org/officeDocument/2006/relationships/image" Target="../media/image58.png"/></Relationships>
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jp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29.png"/><Relationship Id="rId6" Type="http://schemas.openxmlformats.org/officeDocument/2006/relationships/image" Target="../media/image5.png"/><Relationship Id="rId7" Type="http://schemas.openxmlformats.org/officeDocument/2006/relationships/image" Target="../media/image1072.png"/><Relationship Id="rId8" Type="http://schemas.openxmlformats.org/officeDocument/2006/relationships/image" Target="../media/image1073.png"/><Relationship Id="rId9" Type="http://schemas.openxmlformats.org/officeDocument/2006/relationships/image" Target="../media/image1074.png"/><Relationship Id="rId10" Type="http://schemas.openxmlformats.org/officeDocument/2006/relationships/image" Target="../media/image1075.png"/><Relationship Id="rId11" Type="http://schemas.openxmlformats.org/officeDocument/2006/relationships/image" Target="../media/image1076.png"/><Relationship Id="rId12" Type="http://schemas.openxmlformats.org/officeDocument/2006/relationships/image" Target="../media/image1077.png"/><Relationship Id="rId13" Type="http://schemas.openxmlformats.org/officeDocument/2006/relationships/image" Target="../media/image1036.png"/><Relationship Id="rId14" Type="http://schemas.openxmlformats.org/officeDocument/2006/relationships/image" Target="../media/image1078.jpg"/></Relationships>
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Relationship Id="rId3" Type="http://schemas.openxmlformats.org/officeDocument/2006/relationships/image" Target="../media/image22.jpg"/><Relationship Id="rId4" Type="http://schemas.openxmlformats.org/officeDocument/2006/relationships/image" Target="../media/image23.png"/><Relationship Id="rId5" Type="http://schemas.openxmlformats.org/officeDocument/2006/relationships/image" Target="../media/image1079.png"/><Relationship Id="rId6" Type="http://schemas.openxmlformats.org/officeDocument/2006/relationships/image" Target="../media/image1080.png"/><Relationship Id="rId7" Type="http://schemas.openxmlformats.org/officeDocument/2006/relationships/image" Target="../media/image1081.png"/><Relationship Id="rId8" Type="http://schemas.openxmlformats.org/officeDocument/2006/relationships/image" Target="../media/image24.png"/><Relationship Id="rId9" Type="http://schemas.openxmlformats.org/officeDocument/2006/relationships/image" Target="../media/image25.jpg"/></Relationships>
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0.png"/><Relationship Id="rId3" Type="http://schemas.openxmlformats.org/officeDocument/2006/relationships/image" Target="../media/image9.png"/><Relationship Id="rId4" Type="http://schemas.openxmlformats.org/officeDocument/2006/relationships/image" Target="../media/image401.png"/><Relationship Id="rId5" Type="http://schemas.openxmlformats.org/officeDocument/2006/relationships/image" Target="../media/image1082.png"/><Relationship Id="rId6" Type="http://schemas.openxmlformats.org/officeDocument/2006/relationships/image" Target="../media/image1083.png"/><Relationship Id="rId7" Type="http://schemas.openxmlformats.org/officeDocument/2006/relationships/image" Target="../media/image1084.png"/><Relationship Id="rId8" Type="http://schemas.openxmlformats.org/officeDocument/2006/relationships/image" Target="../media/image1085.png"/><Relationship Id="rId9" Type="http://schemas.openxmlformats.org/officeDocument/2006/relationships/image" Target="../media/image1086.png"/><Relationship Id="rId10" Type="http://schemas.openxmlformats.org/officeDocument/2006/relationships/image" Target="../media/image1087.png"/><Relationship Id="rId11" Type="http://schemas.openxmlformats.org/officeDocument/2006/relationships/image" Target="../media/image1088.png"/><Relationship Id="rId12" Type="http://schemas.openxmlformats.org/officeDocument/2006/relationships/image" Target="../media/image1089.png"/><Relationship Id="rId13" Type="http://schemas.openxmlformats.org/officeDocument/2006/relationships/image" Target="../media/image1090.png"/><Relationship Id="rId14" Type="http://schemas.openxmlformats.org/officeDocument/2006/relationships/image" Target="../media/image1091.png"/><Relationship Id="rId15" Type="http://schemas.openxmlformats.org/officeDocument/2006/relationships/image" Target="../media/image1092.png"/><Relationship Id="rId16" Type="http://schemas.openxmlformats.org/officeDocument/2006/relationships/image" Target="../media/image1093.png"/><Relationship Id="rId17" Type="http://schemas.openxmlformats.org/officeDocument/2006/relationships/image" Target="../media/image1094.png"/><Relationship Id="rId18" Type="http://schemas.openxmlformats.org/officeDocument/2006/relationships/image" Target="../media/image1095.png"/><Relationship Id="rId19" Type="http://schemas.openxmlformats.org/officeDocument/2006/relationships/image" Target="../media/image1096.png"/><Relationship Id="rId20" Type="http://schemas.openxmlformats.org/officeDocument/2006/relationships/image" Target="../media/image1097.png"/><Relationship Id="rId21" Type="http://schemas.openxmlformats.org/officeDocument/2006/relationships/image" Target="../media/image1098.png"/><Relationship Id="rId22" Type="http://schemas.openxmlformats.org/officeDocument/2006/relationships/image" Target="../media/image1099.png"/><Relationship Id="rId23" Type="http://schemas.openxmlformats.org/officeDocument/2006/relationships/image" Target="../media/image1100.png"/><Relationship Id="rId24" Type="http://schemas.openxmlformats.org/officeDocument/2006/relationships/image" Target="../media/image1101.png"/><Relationship Id="rId25" Type="http://schemas.openxmlformats.org/officeDocument/2006/relationships/image" Target="../media/image1102.png"/><Relationship Id="rId26" Type="http://schemas.openxmlformats.org/officeDocument/2006/relationships/image" Target="../media/image1103.png"/><Relationship Id="rId27" Type="http://schemas.openxmlformats.org/officeDocument/2006/relationships/image" Target="../media/image1104.png"/><Relationship Id="rId28" Type="http://schemas.openxmlformats.org/officeDocument/2006/relationships/image" Target="../media/image1105.png"/><Relationship Id="rId29" Type="http://schemas.openxmlformats.org/officeDocument/2006/relationships/image" Target="../media/image1106.png"/><Relationship Id="rId30" Type="http://schemas.openxmlformats.org/officeDocument/2006/relationships/image" Target="../media/image1107.png"/><Relationship Id="rId31" Type="http://schemas.openxmlformats.org/officeDocument/2006/relationships/image" Target="../media/image1108.png"/><Relationship Id="rId32" Type="http://schemas.openxmlformats.org/officeDocument/2006/relationships/image" Target="../media/image1109.png"/><Relationship Id="rId33" Type="http://schemas.openxmlformats.org/officeDocument/2006/relationships/image" Target="../media/image1110.png"/><Relationship Id="rId34" Type="http://schemas.openxmlformats.org/officeDocument/2006/relationships/image" Target="../media/image1111.png"/><Relationship Id="rId35" Type="http://schemas.openxmlformats.org/officeDocument/2006/relationships/image" Target="../media/image1112.png"/><Relationship Id="rId36" Type="http://schemas.openxmlformats.org/officeDocument/2006/relationships/image" Target="../media/image1113.png"/><Relationship Id="rId37" Type="http://schemas.openxmlformats.org/officeDocument/2006/relationships/image" Target="../media/image1114.png"/><Relationship Id="rId38" Type="http://schemas.openxmlformats.org/officeDocument/2006/relationships/image" Target="../media/image1115.png"/><Relationship Id="rId39" Type="http://schemas.openxmlformats.org/officeDocument/2006/relationships/image" Target="../media/image1116.png"/><Relationship Id="rId40" Type="http://schemas.openxmlformats.org/officeDocument/2006/relationships/image" Target="../media/image1117.png"/><Relationship Id="rId41" Type="http://schemas.openxmlformats.org/officeDocument/2006/relationships/image" Target="../media/image1118.png"/><Relationship Id="rId42" Type="http://schemas.openxmlformats.org/officeDocument/2006/relationships/image" Target="../media/image1119.png"/><Relationship Id="rId43" Type="http://schemas.openxmlformats.org/officeDocument/2006/relationships/image" Target="../media/image1120.png"/><Relationship Id="rId44" Type="http://schemas.openxmlformats.org/officeDocument/2006/relationships/image" Target="../media/image908.png"/><Relationship Id="rId45" Type="http://schemas.openxmlformats.org/officeDocument/2006/relationships/image" Target="../media/image1121.png"/><Relationship Id="rId46" Type="http://schemas.openxmlformats.org/officeDocument/2006/relationships/image" Target="../media/image1122.png"/><Relationship Id="rId47" Type="http://schemas.openxmlformats.org/officeDocument/2006/relationships/image" Target="../media/image1123.png"/><Relationship Id="rId48" Type="http://schemas.openxmlformats.org/officeDocument/2006/relationships/image" Target="../media/image1124.png"/><Relationship Id="rId49" Type="http://schemas.openxmlformats.org/officeDocument/2006/relationships/image" Target="../media/image1125.png"/><Relationship Id="rId50" Type="http://schemas.openxmlformats.org/officeDocument/2006/relationships/image" Target="../media/image1126.png"/><Relationship Id="rId51" Type="http://schemas.openxmlformats.org/officeDocument/2006/relationships/image" Target="../media/image1127.png"/><Relationship Id="rId52" Type="http://schemas.openxmlformats.org/officeDocument/2006/relationships/image" Target="../media/image1128.png"/><Relationship Id="rId53" Type="http://schemas.openxmlformats.org/officeDocument/2006/relationships/image" Target="../media/image1129.png"/><Relationship Id="rId54" Type="http://schemas.openxmlformats.org/officeDocument/2006/relationships/image" Target="../media/image1130.png"/><Relationship Id="rId55" Type="http://schemas.openxmlformats.org/officeDocument/2006/relationships/image" Target="../media/image1131.png"/><Relationship Id="rId56" Type="http://schemas.openxmlformats.org/officeDocument/2006/relationships/image" Target="../media/image1132.jpg"/></Relationships>
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0.png"/><Relationship Id="rId3" Type="http://schemas.openxmlformats.org/officeDocument/2006/relationships/image" Target="../media/image9.png"/><Relationship Id="rId4" Type="http://schemas.openxmlformats.org/officeDocument/2006/relationships/image" Target="../media/image401.png"/><Relationship Id="rId5" Type="http://schemas.openxmlformats.org/officeDocument/2006/relationships/image" Target="../media/image1082.png"/><Relationship Id="rId6" Type="http://schemas.openxmlformats.org/officeDocument/2006/relationships/image" Target="../media/image1133.png"/><Relationship Id="rId7" Type="http://schemas.openxmlformats.org/officeDocument/2006/relationships/image" Target="../media/image1134.png"/><Relationship Id="rId8" Type="http://schemas.openxmlformats.org/officeDocument/2006/relationships/image" Target="../media/image1135.png"/><Relationship Id="rId9" Type="http://schemas.openxmlformats.org/officeDocument/2006/relationships/image" Target="../media/image1136.png"/><Relationship Id="rId10" Type="http://schemas.openxmlformats.org/officeDocument/2006/relationships/image" Target="../media/image1137.png"/><Relationship Id="rId11" Type="http://schemas.openxmlformats.org/officeDocument/2006/relationships/image" Target="../media/image1138.png"/><Relationship Id="rId12" Type="http://schemas.openxmlformats.org/officeDocument/2006/relationships/image" Target="../media/image1139.png"/><Relationship Id="rId13" Type="http://schemas.openxmlformats.org/officeDocument/2006/relationships/image" Target="../media/image1140.png"/><Relationship Id="rId14" Type="http://schemas.openxmlformats.org/officeDocument/2006/relationships/image" Target="../media/image1141.png"/><Relationship Id="rId15" Type="http://schemas.openxmlformats.org/officeDocument/2006/relationships/image" Target="../media/image1142.png"/><Relationship Id="rId16" Type="http://schemas.openxmlformats.org/officeDocument/2006/relationships/image" Target="../media/image1143.png"/><Relationship Id="rId17" Type="http://schemas.openxmlformats.org/officeDocument/2006/relationships/image" Target="../media/image1144.png"/><Relationship Id="rId18" Type="http://schemas.openxmlformats.org/officeDocument/2006/relationships/image" Target="../media/image1145.png"/><Relationship Id="rId19" Type="http://schemas.openxmlformats.org/officeDocument/2006/relationships/image" Target="../media/image1146.png"/><Relationship Id="rId20" Type="http://schemas.openxmlformats.org/officeDocument/2006/relationships/image" Target="../media/image1147.png"/><Relationship Id="rId21" Type="http://schemas.openxmlformats.org/officeDocument/2006/relationships/image" Target="../media/image1148.png"/><Relationship Id="rId22" Type="http://schemas.openxmlformats.org/officeDocument/2006/relationships/image" Target="../media/image1149.png"/><Relationship Id="rId23" Type="http://schemas.openxmlformats.org/officeDocument/2006/relationships/image" Target="../media/image1150.png"/><Relationship Id="rId24" Type="http://schemas.openxmlformats.org/officeDocument/2006/relationships/image" Target="../media/image1151.png"/><Relationship Id="rId25" Type="http://schemas.openxmlformats.org/officeDocument/2006/relationships/image" Target="../media/image1152.png"/><Relationship Id="rId26" Type="http://schemas.openxmlformats.org/officeDocument/2006/relationships/image" Target="../media/image1153.png"/><Relationship Id="rId27" Type="http://schemas.openxmlformats.org/officeDocument/2006/relationships/image" Target="../media/image1154.png"/><Relationship Id="rId28" Type="http://schemas.openxmlformats.org/officeDocument/2006/relationships/image" Target="../media/image1155.png"/><Relationship Id="rId29" Type="http://schemas.openxmlformats.org/officeDocument/2006/relationships/image" Target="../media/image1156.png"/><Relationship Id="rId30" Type="http://schemas.openxmlformats.org/officeDocument/2006/relationships/image" Target="../media/image1157.png"/><Relationship Id="rId31" Type="http://schemas.openxmlformats.org/officeDocument/2006/relationships/image" Target="../media/image1158.png"/><Relationship Id="rId32" Type="http://schemas.openxmlformats.org/officeDocument/2006/relationships/image" Target="../media/image1159.png"/><Relationship Id="rId33" Type="http://schemas.openxmlformats.org/officeDocument/2006/relationships/image" Target="../media/image1160.png"/><Relationship Id="rId34" Type="http://schemas.openxmlformats.org/officeDocument/2006/relationships/image" Target="../media/image1161.png"/><Relationship Id="rId35" Type="http://schemas.openxmlformats.org/officeDocument/2006/relationships/image" Target="../media/image1162.png"/><Relationship Id="rId36" Type="http://schemas.openxmlformats.org/officeDocument/2006/relationships/image" Target="../media/image1163.png"/><Relationship Id="rId37" Type="http://schemas.openxmlformats.org/officeDocument/2006/relationships/image" Target="../media/image1164.png"/><Relationship Id="rId38" Type="http://schemas.openxmlformats.org/officeDocument/2006/relationships/image" Target="../media/image1165.png"/><Relationship Id="rId39" Type="http://schemas.openxmlformats.org/officeDocument/2006/relationships/image" Target="../media/image1166.png"/><Relationship Id="rId40" Type="http://schemas.openxmlformats.org/officeDocument/2006/relationships/image" Target="../media/image1167.png"/><Relationship Id="rId41" Type="http://schemas.openxmlformats.org/officeDocument/2006/relationships/image" Target="../media/image1168.png"/><Relationship Id="rId42" Type="http://schemas.openxmlformats.org/officeDocument/2006/relationships/image" Target="../media/image1169.png"/><Relationship Id="rId43" Type="http://schemas.openxmlformats.org/officeDocument/2006/relationships/image" Target="../media/image1170.png"/><Relationship Id="rId44" Type="http://schemas.openxmlformats.org/officeDocument/2006/relationships/image" Target="../media/image1171.png"/><Relationship Id="rId45" Type="http://schemas.openxmlformats.org/officeDocument/2006/relationships/image" Target="../media/image1172.png"/><Relationship Id="rId46" Type="http://schemas.openxmlformats.org/officeDocument/2006/relationships/image" Target="../media/image1173.png"/><Relationship Id="rId47" Type="http://schemas.openxmlformats.org/officeDocument/2006/relationships/image" Target="../media/image1174.png"/><Relationship Id="rId48" Type="http://schemas.openxmlformats.org/officeDocument/2006/relationships/image" Target="../media/image1175.png"/><Relationship Id="rId49" Type="http://schemas.openxmlformats.org/officeDocument/2006/relationships/image" Target="../media/image1176.png"/><Relationship Id="rId50" Type="http://schemas.openxmlformats.org/officeDocument/2006/relationships/image" Target="../media/image1177.png"/><Relationship Id="rId51" Type="http://schemas.openxmlformats.org/officeDocument/2006/relationships/image" Target="../media/image1178.png"/><Relationship Id="rId52" Type="http://schemas.openxmlformats.org/officeDocument/2006/relationships/image" Target="../media/image1179.png"/><Relationship Id="rId53" Type="http://schemas.openxmlformats.org/officeDocument/2006/relationships/image" Target="../media/image1180.png"/><Relationship Id="rId54" Type="http://schemas.openxmlformats.org/officeDocument/2006/relationships/image" Target="../media/image1181.png"/><Relationship Id="rId55" Type="http://schemas.openxmlformats.org/officeDocument/2006/relationships/image" Target="../media/image1182.png"/><Relationship Id="rId56" Type="http://schemas.openxmlformats.org/officeDocument/2006/relationships/image" Target="../media/image1183.png"/><Relationship Id="rId57" Type="http://schemas.openxmlformats.org/officeDocument/2006/relationships/image" Target="../media/image1184.png"/><Relationship Id="rId58" Type="http://schemas.openxmlformats.org/officeDocument/2006/relationships/image" Target="../media/image1185.png"/><Relationship Id="rId59" Type="http://schemas.openxmlformats.org/officeDocument/2006/relationships/image" Target="../media/image1186.png"/><Relationship Id="rId60" Type="http://schemas.openxmlformats.org/officeDocument/2006/relationships/image" Target="../media/image1187.png"/><Relationship Id="rId61" Type="http://schemas.openxmlformats.org/officeDocument/2006/relationships/image" Target="../media/image1188.png"/><Relationship Id="rId62" Type="http://schemas.openxmlformats.org/officeDocument/2006/relationships/image" Target="../media/image1189.png"/><Relationship Id="rId63" Type="http://schemas.openxmlformats.org/officeDocument/2006/relationships/image" Target="../media/image1190.png"/><Relationship Id="rId64" Type="http://schemas.openxmlformats.org/officeDocument/2006/relationships/image" Target="../media/image1191.png"/><Relationship Id="rId65" Type="http://schemas.openxmlformats.org/officeDocument/2006/relationships/image" Target="../media/image1192.png"/><Relationship Id="rId66" Type="http://schemas.openxmlformats.org/officeDocument/2006/relationships/image" Target="../media/image1193.png"/><Relationship Id="rId67" Type="http://schemas.openxmlformats.org/officeDocument/2006/relationships/image" Target="../media/image1194.png"/></Relationships>
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0.png"/><Relationship Id="rId3" Type="http://schemas.openxmlformats.org/officeDocument/2006/relationships/image" Target="../media/image9.png"/><Relationship Id="rId4" Type="http://schemas.openxmlformats.org/officeDocument/2006/relationships/image" Target="../media/image401.png"/><Relationship Id="rId5" Type="http://schemas.openxmlformats.org/officeDocument/2006/relationships/image" Target="../media/image1082.png"/><Relationship Id="rId6" Type="http://schemas.openxmlformats.org/officeDocument/2006/relationships/image" Target="../media/image1195.png"/><Relationship Id="rId7" Type="http://schemas.openxmlformats.org/officeDocument/2006/relationships/image" Target="../media/image1196.png"/><Relationship Id="rId8" Type="http://schemas.openxmlformats.org/officeDocument/2006/relationships/image" Target="../media/image1197.png"/><Relationship Id="rId9" Type="http://schemas.openxmlformats.org/officeDocument/2006/relationships/image" Target="../media/image1198.png"/><Relationship Id="rId10" Type="http://schemas.openxmlformats.org/officeDocument/2006/relationships/image" Target="../media/image1199.png"/><Relationship Id="rId11" Type="http://schemas.openxmlformats.org/officeDocument/2006/relationships/image" Target="../media/image1200.png"/><Relationship Id="rId12" Type="http://schemas.openxmlformats.org/officeDocument/2006/relationships/image" Target="../media/image1201.png"/><Relationship Id="rId13" Type="http://schemas.openxmlformats.org/officeDocument/2006/relationships/image" Target="../media/image1202.png"/><Relationship Id="rId14" Type="http://schemas.openxmlformats.org/officeDocument/2006/relationships/image" Target="../media/image1203.png"/><Relationship Id="rId15" Type="http://schemas.openxmlformats.org/officeDocument/2006/relationships/image" Target="../media/image1204.png"/><Relationship Id="rId16" Type="http://schemas.openxmlformats.org/officeDocument/2006/relationships/image" Target="../media/image1205.png"/><Relationship Id="rId17" Type="http://schemas.openxmlformats.org/officeDocument/2006/relationships/image" Target="../media/image1206.png"/><Relationship Id="rId18" Type="http://schemas.openxmlformats.org/officeDocument/2006/relationships/image" Target="../media/image1207.png"/><Relationship Id="rId19" Type="http://schemas.openxmlformats.org/officeDocument/2006/relationships/image" Target="../media/image1208.png"/><Relationship Id="rId20" Type="http://schemas.openxmlformats.org/officeDocument/2006/relationships/image" Target="../media/image1209.png"/><Relationship Id="rId21" Type="http://schemas.openxmlformats.org/officeDocument/2006/relationships/image" Target="../media/image1210.png"/><Relationship Id="rId22" Type="http://schemas.openxmlformats.org/officeDocument/2006/relationships/image" Target="../media/image1211.png"/><Relationship Id="rId23" Type="http://schemas.openxmlformats.org/officeDocument/2006/relationships/image" Target="../media/image1212.png"/><Relationship Id="rId24" Type="http://schemas.openxmlformats.org/officeDocument/2006/relationships/image" Target="../media/image1213.png"/><Relationship Id="rId25" Type="http://schemas.openxmlformats.org/officeDocument/2006/relationships/image" Target="../media/image1214.png"/><Relationship Id="rId26" Type="http://schemas.openxmlformats.org/officeDocument/2006/relationships/image" Target="../media/image1215.png"/><Relationship Id="rId27" Type="http://schemas.openxmlformats.org/officeDocument/2006/relationships/image" Target="../media/image1216.png"/><Relationship Id="rId28" Type="http://schemas.openxmlformats.org/officeDocument/2006/relationships/image" Target="../media/image1217.png"/><Relationship Id="rId29" Type="http://schemas.openxmlformats.org/officeDocument/2006/relationships/image" Target="../media/image1218.png"/><Relationship Id="rId30" Type="http://schemas.openxmlformats.org/officeDocument/2006/relationships/image" Target="../media/image1219.png"/><Relationship Id="rId31" Type="http://schemas.openxmlformats.org/officeDocument/2006/relationships/image" Target="../media/image1220.png"/><Relationship Id="rId32" Type="http://schemas.openxmlformats.org/officeDocument/2006/relationships/image" Target="../media/image1221.png"/><Relationship Id="rId33" Type="http://schemas.openxmlformats.org/officeDocument/2006/relationships/image" Target="../media/image1222.png"/><Relationship Id="rId34" Type="http://schemas.openxmlformats.org/officeDocument/2006/relationships/image" Target="../media/image1223.png"/><Relationship Id="rId35" Type="http://schemas.openxmlformats.org/officeDocument/2006/relationships/image" Target="../media/image1224.png"/><Relationship Id="rId36" Type="http://schemas.openxmlformats.org/officeDocument/2006/relationships/image" Target="../media/image1225.png"/><Relationship Id="rId37" Type="http://schemas.openxmlformats.org/officeDocument/2006/relationships/image" Target="../media/image1226.png"/><Relationship Id="rId38" Type="http://schemas.openxmlformats.org/officeDocument/2006/relationships/image" Target="../media/image1227.png"/><Relationship Id="rId39" Type="http://schemas.openxmlformats.org/officeDocument/2006/relationships/image" Target="../media/image1228.png"/><Relationship Id="rId40" Type="http://schemas.openxmlformats.org/officeDocument/2006/relationships/image" Target="../media/image1229.png"/><Relationship Id="rId41" Type="http://schemas.openxmlformats.org/officeDocument/2006/relationships/image" Target="../media/image1230.png"/><Relationship Id="rId42" Type="http://schemas.openxmlformats.org/officeDocument/2006/relationships/image" Target="../media/image1231.png"/><Relationship Id="rId43" Type="http://schemas.openxmlformats.org/officeDocument/2006/relationships/image" Target="../media/image1232.png"/><Relationship Id="rId44" Type="http://schemas.openxmlformats.org/officeDocument/2006/relationships/image" Target="../media/image1233.png"/><Relationship Id="rId45" Type="http://schemas.openxmlformats.org/officeDocument/2006/relationships/image" Target="../media/image1234.png"/><Relationship Id="rId46" Type="http://schemas.openxmlformats.org/officeDocument/2006/relationships/image" Target="../media/image1235.png"/><Relationship Id="rId47" Type="http://schemas.openxmlformats.org/officeDocument/2006/relationships/image" Target="../media/image1236.png"/><Relationship Id="rId48" Type="http://schemas.openxmlformats.org/officeDocument/2006/relationships/image" Target="../media/image1237.png"/><Relationship Id="rId49" Type="http://schemas.openxmlformats.org/officeDocument/2006/relationships/image" Target="../media/image1238.png"/><Relationship Id="rId50" Type="http://schemas.openxmlformats.org/officeDocument/2006/relationships/image" Target="../media/image1239.png"/><Relationship Id="rId51" Type="http://schemas.openxmlformats.org/officeDocument/2006/relationships/image" Target="../media/image1240.png"/><Relationship Id="rId52" Type="http://schemas.openxmlformats.org/officeDocument/2006/relationships/image" Target="../media/image1241.png"/><Relationship Id="rId53" Type="http://schemas.openxmlformats.org/officeDocument/2006/relationships/image" Target="../media/image1242.png"/><Relationship Id="rId54" Type="http://schemas.openxmlformats.org/officeDocument/2006/relationships/image" Target="../media/image1243.png"/><Relationship Id="rId55" Type="http://schemas.openxmlformats.org/officeDocument/2006/relationships/image" Target="../media/image1244.png"/><Relationship Id="rId56" Type="http://schemas.openxmlformats.org/officeDocument/2006/relationships/image" Target="../media/image1245.png"/><Relationship Id="rId57" Type="http://schemas.openxmlformats.org/officeDocument/2006/relationships/image" Target="../media/image1246.png"/><Relationship Id="rId58" Type="http://schemas.openxmlformats.org/officeDocument/2006/relationships/image" Target="../media/image1247.png"/><Relationship Id="rId59" Type="http://schemas.openxmlformats.org/officeDocument/2006/relationships/image" Target="../media/image1248.png"/><Relationship Id="rId60" Type="http://schemas.openxmlformats.org/officeDocument/2006/relationships/image" Target="../media/image1249.png"/><Relationship Id="rId61" Type="http://schemas.openxmlformats.org/officeDocument/2006/relationships/image" Target="../media/image1250.png"/><Relationship Id="rId62" Type="http://schemas.openxmlformats.org/officeDocument/2006/relationships/image" Target="../media/image1251.png"/><Relationship Id="rId63" Type="http://schemas.openxmlformats.org/officeDocument/2006/relationships/image" Target="../media/image1252.png"/><Relationship Id="rId64" Type="http://schemas.openxmlformats.org/officeDocument/2006/relationships/image" Target="../media/image1253.png"/><Relationship Id="rId65" Type="http://schemas.openxmlformats.org/officeDocument/2006/relationships/image" Target="../media/image1254.png"/><Relationship Id="rId66" Type="http://schemas.openxmlformats.org/officeDocument/2006/relationships/image" Target="../media/image1255.jpg"/></Relationships>
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Relationship Id="rId3" Type="http://schemas.openxmlformats.org/officeDocument/2006/relationships/image" Target="../media/image22.jpg"/><Relationship Id="rId4" Type="http://schemas.openxmlformats.org/officeDocument/2006/relationships/image" Target="../media/image23.png"/><Relationship Id="rId5" Type="http://schemas.openxmlformats.org/officeDocument/2006/relationships/image" Target="../media/image1256.png"/><Relationship Id="rId6" Type="http://schemas.openxmlformats.org/officeDocument/2006/relationships/image" Target="../media/image1257.png"/><Relationship Id="rId7" Type="http://schemas.openxmlformats.org/officeDocument/2006/relationships/image" Target="../media/image1258.png"/><Relationship Id="rId8" Type="http://schemas.openxmlformats.org/officeDocument/2006/relationships/image" Target="../media/image24.png"/><Relationship Id="rId9" Type="http://schemas.openxmlformats.org/officeDocument/2006/relationships/image" Target="../media/image25.jpg"/></Relationships>
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0.png"/><Relationship Id="rId3" Type="http://schemas.openxmlformats.org/officeDocument/2006/relationships/image" Target="../media/image613.png"/><Relationship Id="rId4" Type="http://schemas.openxmlformats.org/officeDocument/2006/relationships/image" Target="../media/image1082.png"/><Relationship Id="rId5" Type="http://schemas.openxmlformats.org/officeDocument/2006/relationships/image" Target="../media/image1259.png"/><Relationship Id="rId6" Type="http://schemas.openxmlformats.org/officeDocument/2006/relationships/image" Target="../media/image1260.png"/><Relationship Id="rId7" Type="http://schemas.openxmlformats.org/officeDocument/2006/relationships/image" Target="../media/image1261.png"/><Relationship Id="rId8" Type="http://schemas.openxmlformats.org/officeDocument/2006/relationships/image" Target="../media/image1262.png"/><Relationship Id="rId9" Type="http://schemas.openxmlformats.org/officeDocument/2006/relationships/image" Target="../media/image1263.png"/><Relationship Id="rId10" Type="http://schemas.openxmlformats.org/officeDocument/2006/relationships/image" Target="../media/image1264.png"/><Relationship Id="rId11" Type="http://schemas.openxmlformats.org/officeDocument/2006/relationships/image" Target="../media/image1265.png"/><Relationship Id="rId12" Type="http://schemas.openxmlformats.org/officeDocument/2006/relationships/image" Target="../media/image1266.png"/><Relationship Id="rId13" Type="http://schemas.openxmlformats.org/officeDocument/2006/relationships/image" Target="../media/image1267.png"/><Relationship Id="rId14" Type="http://schemas.openxmlformats.org/officeDocument/2006/relationships/image" Target="../media/image1268.png"/><Relationship Id="rId15" Type="http://schemas.openxmlformats.org/officeDocument/2006/relationships/image" Target="../media/image1269.png"/><Relationship Id="rId16" Type="http://schemas.openxmlformats.org/officeDocument/2006/relationships/image" Target="../media/image1270.png"/><Relationship Id="rId17" Type="http://schemas.openxmlformats.org/officeDocument/2006/relationships/image" Target="../media/image1271.png"/><Relationship Id="rId18" Type="http://schemas.openxmlformats.org/officeDocument/2006/relationships/image" Target="../media/image1272.png"/><Relationship Id="rId19" Type="http://schemas.openxmlformats.org/officeDocument/2006/relationships/image" Target="../media/image1273.png"/><Relationship Id="rId20" Type="http://schemas.openxmlformats.org/officeDocument/2006/relationships/image" Target="../media/image1274.png"/><Relationship Id="rId21" Type="http://schemas.openxmlformats.org/officeDocument/2006/relationships/image" Target="../media/image1275.png"/><Relationship Id="rId22" Type="http://schemas.openxmlformats.org/officeDocument/2006/relationships/image" Target="../media/image1276.png"/><Relationship Id="rId23" Type="http://schemas.openxmlformats.org/officeDocument/2006/relationships/image" Target="../media/image1277.png"/><Relationship Id="rId24" Type="http://schemas.openxmlformats.org/officeDocument/2006/relationships/image" Target="../media/image1278.png"/></Relationships>
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0.png"/><Relationship Id="rId3" Type="http://schemas.openxmlformats.org/officeDocument/2006/relationships/image" Target="../media/image613.png"/><Relationship Id="rId4" Type="http://schemas.openxmlformats.org/officeDocument/2006/relationships/image" Target="../media/image1082.png"/><Relationship Id="rId5" Type="http://schemas.openxmlformats.org/officeDocument/2006/relationships/image" Target="../media/image1279.png"/><Relationship Id="rId6" Type="http://schemas.openxmlformats.org/officeDocument/2006/relationships/image" Target="../media/image1280.png"/><Relationship Id="rId7" Type="http://schemas.openxmlformats.org/officeDocument/2006/relationships/image" Target="../media/image1281.png"/><Relationship Id="rId8" Type="http://schemas.openxmlformats.org/officeDocument/2006/relationships/image" Target="../media/image1282.png"/><Relationship Id="rId9" Type="http://schemas.openxmlformats.org/officeDocument/2006/relationships/image" Target="../media/image1283.png"/><Relationship Id="rId10" Type="http://schemas.openxmlformats.org/officeDocument/2006/relationships/image" Target="../media/image1284.png"/><Relationship Id="rId11" Type="http://schemas.openxmlformats.org/officeDocument/2006/relationships/image" Target="../media/image1285.png"/><Relationship Id="rId12" Type="http://schemas.openxmlformats.org/officeDocument/2006/relationships/image" Target="../media/image1286.png"/><Relationship Id="rId13" Type="http://schemas.openxmlformats.org/officeDocument/2006/relationships/image" Target="../media/image1287.png"/><Relationship Id="rId14" Type="http://schemas.openxmlformats.org/officeDocument/2006/relationships/image" Target="../media/image1288.png"/><Relationship Id="rId15" Type="http://schemas.openxmlformats.org/officeDocument/2006/relationships/image" Target="../media/image1289.png"/><Relationship Id="rId16" Type="http://schemas.openxmlformats.org/officeDocument/2006/relationships/image" Target="../media/image1290.png"/><Relationship Id="rId17" Type="http://schemas.openxmlformats.org/officeDocument/2006/relationships/image" Target="../media/image1291.png"/><Relationship Id="rId18" Type="http://schemas.openxmlformats.org/officeDocument/2006/relationships/image" Target="../media/image1292.png"/><Relationship Id="rId19" Type="http://schemas.openxmlformats.org/officeDocument/2006/relationships/image" Target="../media/image1293.png"/><Relationship Id="rId20" Type="http://schemas.openxmlformats.org/officeDocument/2006/relationships/image" Target="../media/image1294.png"/><Relationship Id="rId21" Type="http://schemas.openxmlformats.org/officeDocument/2006/relationships/image" Target="../media/image1295.png"/><Relationship Id="rId22" Type="http://schemas.openxmlformats.org/officeDocument/2006/relationships/image" Target="../media/image1296.png"/><Relationship Id="rId23" Type="http://schemas.openxmlformats.org/officeDocument/2006/relationships/image" Target="../media/image1297.png"/><Relationship Id="rId24" Type="http://schemas.openxmlformats.org/officeDocument/2006/relationships/image" Target="../media/image1298.png"/><Relationship Id="rId25" Type="http://schemas.openxmlformats.org/officeDocument/2006/relationships/image" Target="../media/image1299.png"/><Relationship Id="rId26" Type="http://schemas.openxmlformats.org/officeDocument/2006/relationships/image" Target="../media/image1300.png"/><Relationship Id="rId27" Type="http://schemas.openxmlformats.org/officeDocument/2006/relationships/image" Target="../media/image1301.png"/><Relationship Id="rId28" Type="http://schemas.openxmlformats.org/officeDocument/2006/relationships/image" Target="../media/image1302.png"/><Relationship Id="rId29" Type="http://schemas.openxmlformats.org/officeDocument/2006/relationships/image" Target="../media/image1303.png"/><Relationship Id="rId30" Type="http://schemas.openxmlformats.org/officeDocument/2006/relationships/image" Target="../media/image1304.png"/><Relationship Id="rId31" Type="http://schemas.openxmlformats.org/officeDocument/2006/relationships/image" Target="../media/image1305.png"/><Relationship Id="rId32" Type="http://schemas.openxmlformats.org/officeDocument/2006/relationships/image" Target="../media/image1306.png"/><Relationship Id="rId33" Type="http://schemas.openxmlformats.org/officeDocument/2006/relationships/image" Target="../media/image1307.png"/><Relationship Id="rId34" Type="http://schemas.openxmlformats.org/officeDocument/2006/relationships/image" Target="../media/image1308.png"/><Relationship Id="rId35" Type="http://schemas.openxmlformats.org/officeDocument/2006/relationships/image" Target="../media/image1309.png"/><Relationship Id="rId36" Type="http://schemas.openxmlformats.org/officeDocument/2006/relationships/image" Target="../media/image1310.png"/><Relationship Id="rId37" Type="http://schemas.openxmlformats.org/officeDocument/2006/relationships/image" Target="../media/image1311.png"/><Relationship Id="rId38" Type="http://schemas.openxmlformats.org/officeDocument/2006/relationships/image" Target="../media/image1312.jpg"/></Relationships>
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0.png"/><Relationship Id="rId3" Type="http://schemas.openxmlformats.org/officeDocument/2006/relationships/image" Target="../media/image613.png"/><Relationship Id="rId4" Type="http://schemas.openxmlformats.org/officeDocument/2006/relationships/image" Target="../media/image1082.png"/><Relationship Id="rId5" Type="http://schemas.openxmlformats.org/officeDocument/2006/relationships/image" Target="../media/image1313.png"/><Relationship Id="rId6" Type="http://schemas.openxmlformats.org/officeDocument/2006/relationships/image" Target="../media/image1314.png"/><Relationship Id="rId7" Type="http://schemas.openxmlformats.org/officeDocument/2006/relationships/image" Target="../media/image1315.png"/><Relationship Id="rId8" Type="http://schemas.openxmlformats.org/officeDocument/2006/relationships/image" Target="../media/image1316.png"/><Relationship Id="rId9" Type="http://schemas.openxmlformats.org/officeDocument/2006/relationships/image" Target="../media/image1317.png"/><Relationship Id="rId10" Type="http://schemas.openxmlformats.org/officeDocument/2006/relationships/image" Target="../media/image1318.png"/><Relationship Id="rId11" Type="http://schemas.openxmlformats.org/officeDocument/2006/relationships/image" Target="../media/image1319.png"/><Relationship Id="rId12" Type="http://schemas.openxmlformats.org/officeDocument/2006/relationships/image" Target="../media/image1320.png"/><Relationship Id="rId13" Type="http://schemas.openxmlformats.org/officeDocument/2006/relationships/image" Target="../media/image1321.png"/></Relationships>
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0.png"/><Relationship Id="rId3" Type="http://schemas.openxmlformats.org/officeDocument/2006/relationships/image" Target="../media/image613.png"/><Relationship Id="rId4" Type="http://schemas.openxmlformats.org/officeDocument/2006/relationships/image" Target="../media/image1322.jpg"/><Relationship Id="rId5" Type="http://schemas.openxmlformats.org/officeDocument/2006/relationships/image" Target="../media/image1323.jp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jp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29.png"/><Relationship Id="rId6" Type="http://schemas.openxmlformats.org/officeDocument/2006/relationships/image" Target="../media/image5.png"/><Relationship Id="rId7" Type="http://schemas.openxmlformats.org/officeDocument/2006/relationships/image" Target="../media/image59.png"/><Relationship Id="rId8" Type="http://schemas.openxmlformats.org/officeDocument/2006/relationships/image" Target="../media/image60.png"/><Relationship Id="rId9" Type="http://schemas.openxmlformats.org/officeDocument/2006/relationships/image" Target="../media/image61.png"/><Relationship Id="rId10" Type="http://schemas.openxmlformats.org/officeDocument/2006/relationships/image" Target="../media/image62.png"/><Relationship Id="rId11" Type="http://schemas.openxmlformats.org/officeDocument/2006/relationships/image" Target="../media/image63.jpg"/></Relationships>
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g"/><Relationship Id="rId3" Type="http://schemas.openxmlformats.org/officeDocument/2006/relationships/image" Target="../media/image5.png"/><Relationship Id="rId4" Type="http://schemas.openxmlformats.org/officeDocument/2006/relationships/image" Target="../media/image1324.png"/><Relationship Id="rId5" Type="http://schemas.openxmlformats.org/officeDocument/2006/relationships/image" Target="../media/image1325.png"/><Relationship Id="rId6" Type="http://schemas.openxmlformats.org/officeDocument/2006/relationships/image" Target="../media/image1326.png"/><Relationship Id="rId7" Type="http://schemas.openxmlformats.org/officeDocument/2006/relationships/image" Target="../media/image24.png"/><Relationship Id="rId8" Type="http://schemas.openxmlformats.org/officeDocument/2006/relationships/image" Target="../media/image25.jp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jp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29.png"/><Relationship Id="rId6" Type="http://schemas.openxmlformats.org/officeDocument/2006/relationships/image" Target="../media/image5.png"/><Relationship Id="rId7" Type="http://schemas.openxmlformats.org/officeDocument/2006/relationships/image" Target="../media/image64.png"/><Relationship Id="rId8" Type="http://schemas.openxmlformats.org/officeDocument/2006/relationships/image" Target="../media/image65.png"/><Relationship Id="rId9" Type="http://schemas.openxmlformats.org/officeDocument/2006/relationships/image" Target="../media/image66.png"/><Relationship Id="rId10" Type="http://schemas.openxmlformats.org/officeDocument/2006/relationships/image" Target="../media/image62.png"/><Relationship Id="rId11" Type="http://schemas.openxmlformats.org/officeDocument/2006/relationships/image" Target="../media/image67.jpg"/><Relationship Id="rId12" Type="http://schemas.openxmlformats.org/officeDocument/2006/relationships/image" Target="../media/image68.jpg"/><Relationship Id="rId13" Type="http://schemas.openxmlformats.org/officeDocument/2006/relationships/image" Target="../media/image69.jp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6346" y="6304911"/>
              <a:ext cx="320975" cy="412603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1999" cy="6857997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05400" y="601980"/>
              <a:ext cx="2151888" cy="2304288"/>
            </a:xfrm>
            <a:prstGeom prst="rect">
              <a:avLst/>
            </a:prstGeom>
          </p:spPr>
        </p:pic>
      </p:grpSp>
      <p:sp>
        <p:nvSpPr>
          <p:cNvPr id="6" name="object 6" descr=""/>
          <p:cNvSpPr txBox="1"/>
          <p:nvPr/>
        </p:nvSpPr>
        <p:spPr>
          <a:xfrm>
            <a:off x="916939" y="6385052"/>
            <a:ext cx="116713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20/09/2023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7" name="object 7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2191999" cy="685799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1A1C55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12153900" cy="6858000"/>
            <a:chOff x="0" y="0"/>
            <a:chExt cx="12153900" cy="685800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5468" y="6259066"/>
              <a:ext cx="522731" cy="559306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53899" cy="6857996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512063" y="3188207"/>
              <a:ext cx="540385" cy="240665"/>
            </a:xfrm>
            <a:custGeom>
              <a:avLst/>
              <a:gdLst/>
              <a:ahLst/>
              <a:cxnLst/>
              <a:rect l="l" t="t" r="r" b="b"/>
              <a:pathLst>
                <a:path w="540385" h="240664">
                  <a:moveTo>
                    <a:pt x="0" y="240156"/>
                  </a:moveTo>
                  <a:lnTo>
                    <a:pt x="540346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3127" y="6260590"/>
              <a:ext cx="472440" cy="504442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47367" y="2879470"/>
              <a:ext cx="8952611" cy="632460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47367" y="3455238"/>
              <a:ext cx="8665591" cy="632764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05254" y="0"/>
              <a:ext cx="4858258" cy="2909951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0"/>
              <a:ext cx="1805940" cy="6857997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0"/>
              <a:ext cx="1719071" cy="685799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4592" y="265175"/>
              <a:ext cx="1347215" cy="1202436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901428" y="4957571"/>
              <a:ext cx="2290572" cy="1763268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5467" y="6259066"/>
              <a:ext cx="522731" cy="559306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99664" y="732104"/>
              <a:ext cx="7717281" cy="542848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43732" y="1281430"/>
              <a:ext cx="6548247" cy="542544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85416" y="2308860"/>
              <a:ext cx="3694176" cy="3229355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743956" y="1452372"/>
              <a:ext cx="4572000" cy="47244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6576" y="6308536"/>
              <a:ext cx="320514" cy="408879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1999" cy="6857998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4592" y="265175"/>
              <a:ext cx="1347215" cy="1202436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901428" y="4957571"/>
              <a:ext cx="2290572" cy="1763268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5467" y="6259066"/>
              <a:ext cx="522731" cy="559306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04670" y="366649"/>
              <a:ext cx="8802624" cy="542543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052575" y="885520"/>
            <a:ext cx="10086340" cy="5746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3600" b="0">
                <a:solidFill>
                  <a:srgbClr val="3897FA"/>
                </a:solidFill>
                <a:uFill>
                  <a:solidFill>
                    <a:srgbClr val="3897FA"/>
                  </a:solidFill>
                </a:uFill>
                <a:latin typeface="Arial"/>
                <a:cs typeface="Arial"/>
                <a:hlinkClick r:id="rId8"/>
              </a:rPr>
              <a:t>Le PEF</a:t>
            </a:r>
            <a:r>
              <a:rPr dirty="0" u="sng" sz="3600" spc="-20" b="0">
                <a:solidFill>
                  <a:srgbClr val="3897FA"/>
                </a:solidFill>
                <a:uFill>
                  <a:solidFill>
                    <a:srgbClr val="3897FA"/>
                  </a:solidFill>
                </a:uFill>
                <a:latin typeface="Arial"/>
                <a:cs typeface="Arial"/>
                <a:hlinkClick r:id="rId8"/>
              </a:rPr>
              <a:t> </a:t>
            </a:r>
            <a:r>
              <a:rPr dirty="0" u="sng" sz="3600" b="0">
                <a:solidFill>
                  <a:srgbClr val="3897FA"/>
                </a:solidFill>
                <a:uFill>
                  <a:solidFill>
                    <a:srgbClr val="3897FA"/>
                  </a:solidFill>
                </a:uFill>
                <a:latin typeface="Arial"/>
                <a:cs typeface="Arial"/>
                <a:hlinkClick r:id="rId8"/>
              </a:rPr>
              <a:t>-</a:t>
            </a:r>
            <a:r>
              <a:rPr dirty="0" u="sng" sz="3600" spc="5" b="0">
                <a:solidFill>
                  <a:srgbClr val="3897FA"/>
                </a:solidFill>
                <a:uFill>
                  <a:solidFill>
                    <a:srgbClr val="3897FA"/>
                  </a:solidFill>
                </a:uFill>
                <a:latin typeface="Arial"/>
                <a:cs typeface="Arial"/>
                <a:hlinkClick r:id="rId8"/>
              </a:rPr>
              <a:t> </a:t>
            </a:r>
            <a:r>
              <a:rPr dirty="0" u="sng" sz="3600" b="0">
                <a:solidFill>
                  <a:srgbClr val="3897FA"/>
                </a:solidFill>
                <a:uFill>
                  <a:solidFill>
                    <a:srgbClr val="3897FA"/>
                  </a:solidFill>
                </a:uFill>
                <a:latin typeface="Arial"/>
                <a:cs typeface="Arial"/>
                <a:hlinkClick r:id="rId8"/>
              </a:rPr>
              <a:t>Programme</a:t>
            </a:r>
            <a:r>
              <a:rPr dirty="0" u="sng" sz="3600" spc="-20" b="0">
                <a:solidFill>
                  <a:srgbClr val="3897FA"/>
                </a:solidFill>
                <a:uFill>
                  <a:solidFill>
                    <a:srgbClr val="3897FA"/>
                  </a:solidFill>
                </a:uFill>
                <a:latin typeface="Arial"/>
                <a:cs typeface="Arial"/>
                <a:hlinkClick r:id="rId8"/>
              </a:rPr>
              <a:t> </a:t>
            </a:r>
            <a:r>
              <a:rPr dirty="0" u="sng" sz="3600" b="0">
                <a:solidFill>
                  <a:srgbClr val="3897FA"/>
                </a:solidFill>
                <a:uFill>
                  <a:solidFill>
                    <a:srgbClr val="3897FA"/>
                  </a:solidFill>
                </a:uFill>
                <a:latin typeface="Arial"/>
                <a:cs typeface="Arial"/>
                <a:hlinkClick r:id="rId8"/>
              </a:rPr>
              <a:t>Éducatif</a:t>
            </a:r>
            <a:r>
              <a:rPr dirty="0" u="sng" sz="3600" spc="-25" b="0">
                <a:solidFill>
                  <a:srgbClr val="3897FA"/>
                </a:solidFill>
                <a:uFill>
                  <a:solidFill>
                    <a:srgbClr val="3897FA"/>
                  </a:solidFill>
                </a:uFill>
                <a:latin typeface="Arial"/>
                <a:cs typeface="Arial"/>
                <a:hlinkClick r:id="rId8"/>
              </a:rPr>
              <a:t> </a:t>
            </a:r>
            <a:r>
              <a:rPr dirty="0" u="sng" sz="3600" b="0">
                <a:solidFill>
                  <a:srgbClr val="3897FA"/>
                </a:solidFill>
                <a:uFill>
                  <a:solidFill>
                    <a:srgbClr val="3897FA"/>
                  </a:solidFill>
                </a:uFill>
                <a:latin typeface="Arial"/>
                <a:cs typeface="Arial"/>
                <a:hlinkClick r:id="rId8"/>
              </a:rPr>
              <a:t>Fédéral</a:t>
            </a:r>
            <a:r>
              <a:rPr dirty="0" u="sng" sz="3600" spc="-15" b="0">
                <a:solidFill>
                  <a:srgbClr val="3897FA"/>
                </a:solidFill>
                <a:uFill>
                  <a:solidFill>
                    <a:srgbClr val="3897FA"/>
                  </a:solidFill>
                </a:uFill>
                <a:latin typeface="Arial"/>
                <a:cs typeface="Arial"/>
                <a:hlinkClick r:id="rId8"/>
              </a:rPr>
              <a:t> </a:t>
            </a:r>
            <a:r>
              <a:rPr dirty="0" u="sng" sz="3600" spc="-10" b="0">
                <a:solidFill>
                  <a:srgbClr val="3897FA"/>
                </a:solidFill>
                <a:uFill>
                  <a:solidFill>
                    <a:srgbClr val="3897FA"/>
                  </a:solidFill>
                </a:uFill>
                <a:latin typeface="Arial"/>
                <a:cs typeface="Arial"/>
                <a:hlinkClick r:id="rId8"/>
              </a:rPr>
              <a:t>(yoursp.in)</a:t>
            </a:r>
            <a:endParaRPr sz="3600">
              <a:latin typeface="Arial"/>
              <a:cs typeface="Arial"/>
            </a:endParaRPr>
          </a:p>
        </p:txBody>
      </p:sp>
      <p:pic>
        <p:nvPicPr>
          <p:cNvPr id="10" name="object 10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639823" y="1987295"/>
            <a:ext cx="8912352" cy="426262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4592" y="265175"/>
              <a:ext cx="1347215" cy="1202436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901428" y="4957571"/>
              <a:ext cx="2290572" cy="1763268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5467" y="6259066"/>
              <a:ext cx="522731" cy="559306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50413" y="732104"/>
              <a:ext cx="7211948" cy="542848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74699" y="1499361"/>
              <a:ext cx="341375" cy="477012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46198" y="1499361"/>
              <a:ext cx="2916681" cy="477012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74699" y="1986991"/>
              <a:ext cx="341375" cy="477316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846198" y="1986991"/>
              <a:ext cx="9248648" cy="477316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747771" y="3198876"/>
              <a:ext cx="6696456" cy="231343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1A1C55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12153900" cy="6858000"/>
            <a:chOff x="0" y="0"/>
            <a:chExt cx="12153900" cy="685800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5468" y="6259066"/>
              <a:ext cx="522731" cy="559306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53899" cy="6857996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512063" y="3188207"/>
              <a:ext cx="540385" cy="240665"/>
            </a:xfrm>
            <a:custGeom>
              <a:avLst/>
              <a:gdLst/>
              <a:ahLst/>
              <a:cxnLst/>
              <a:rect l="l" t="t" r="r" b="b"/>
              <a:pathLst>
                <a:path w="540385" h="240664">
                  <a:moveTo>
                    <a:pt x="0" y="240156"/>
                  </a:moveTo>
                  <a:lnTo>
                    <a:pt x="540346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3127" y="6260590"/>
              <a:ext cx="472440" cy="504442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87042" y="2857830"/>
              <a:ext cx="8770874" cy="663244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87042" y="3461892"/>
              <a:ext cx="4021708" cy="662940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87042" y="4225416"/>
              <a:ext cx="5658231" cy="358139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75460" y="0"/>
              <a:ext cx="4762245" cy="2909951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0"/>
              <a:ext cx="1805940" cy="6857997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0" y="0"/>
              <a:ext cx="1719071" cy="685799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0" cy="117475"/>
          </a:xfrm>
          <a:custGeom>
            <a:avLst/>
            <a:gdLst/>
            <a:ahLst/>
            <a:cxnLst/>
            <a:rect l="l" t="t" r="r" b="b"/>
            <a:pathLst>
              <a:path w="12192000" h="117475">
                <a:moveTo>
                  <a:pt x="12192000" y="0"/>
                </a:moveTo>
                <a:lnTo>
                  <a:pt x="0" y="0"/>
                </a:lnTo>
                <a:lnTo>
                  <a:pt x="0" y="117348"/>
                </a:lnTo>
                <a:lnTo>
                  <a:pt x="12192000" y="117348"/>
                </a:lnTo>
                <a:lnTo>
                  <a:pt x="12192000" y="0"/>
                </a:lnTo>
                <a:close/>
              </a:path>
            </a:pathLst>
          </a:custGeom>
          <a:solidFill>
            <a:srgbClr val="0E7ED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0" y="6774180"/>
            <a:ext cx="12192000" cy="83820"/>
          </a:xfrm>
          <a:custGeom>
            <a:avLst/>
            <a:gdLst/>
            <a:ahLst/>
            <a:cxnLst/>
            <a:rect l="l" t="t" r="r" b="b"/>
            <a:pathLst>
              <a:path w="12192000" h="83820">
                <a:moveTo>
                  <a:pt x="12192000" y="0"/>
                </a:moveTo>
                <a:lnTo>
                  <a:pt x="0" y="0"/>
                </a:lnTo>
                <a:lnTo>
                  <a:pt x="0" y="83817"/>
                </a:lnTo>
                <a:lnTo>
                  <a:pt x="12192000" y="83817"/>
                </a:lnTo>
                <a:lnTo>
                  <a:pt x="12192000" y="0"/>
                </a:lnTo>
                <a:close/>
              </a:path>
            </a:pathLst>
          </a:custGeom>
          <a:solidFill>
            <a:srgbClr val="0E7EDC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 descr=""/>
          <p:cNvGrpSpPr/>
          <p:nvPr/>
        </p:nvGrpSpPr>
        <p:grpSpPr>
          <a:xfrm>
            <a:off x="0" y="6226895"/>
            <a:ext cx="523240" cy="460375"/>
            <a:chOff x="0" y="6226895"/>
            <a:chExt cx="523240" cy="460375"/>
          </a:xfrm>
        </p:grpSpPr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226895"/>
              <a:ext cx="252957" cy="215105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0" y="6349872"/>
              <a:ext cx="523240" cy="337185"/>
            </a:xfrm>
            <a:custGeom>
              <a:avLst/>
              <a:gdLst/>
              <a:ahLst/>
              <a:cxnLst/>
              <a:rect l="l" t="t" r="r" b="b"/>
              <a:pathLst>
                <a:path w="523240" h="337184">
                  <a:moveTo>
                    <a:pt x="344970" y="20180"/>
                  </a:moveTo>
                  <a:lnTo>
                    <a:pt x="298958" y="0"/>
                  </a:lnTo>
                  <a:lnTo>
                    <a:pt x="0" y="133223"/>
                  </a:lnTo>
                  <a:lnTo>
                    <a:pt x="0" y="174218"/>
                  </a:lnTo>
                  <a:lnTo>
                    <a:pt x="344970" y="20180"/>
                  </a:lnTo>
                  <a:close/>
                </a:path>
                <a:path w="523240" h="337184">
                  <a:moveTo>
                    <a:pt x="436041" y="60540"/>
                  </a:moveTo>
                  <a:lnTo>
                    <a:pt x="390017" y="40360"/>
                  </a:lnTo>
                  <a:lnTo>
                    <a:pt x="0" y="214541"/>
                  </a:lnTo>
                  <a:lnTo>
                    <a:pt x="0" y="255600"/>
                  </a:lnTo>
                  <a:lnTo>
                    <a:pt x="436041" y="60540"/>
                  </a:lnTo>
                  <a:close/>
                </a:path>
                <a:path w="523240" h="337184">
                  <a:moveTo>
                    <a:pt x="522706" y="99872"/>
                  </a:moveTo>
                  <a:lnTo>
                    <a:pt x="482053" y="81661"/>
                  </a:lnTo>
                  <a:lnTo>
                    <a:pt x="0" y="296519"/>
                  </a:lnTo>
                  <a:lnTo>
                    <a:pt x="0" y="336829"/>
                  </a:lnTo>
                  <a:lnTo>
                    <a:pt x="522706" y="103797"/>
                  </a:lnTo>
                  <a:lnTo>
                    <a:pt x="522706" y="99872"/>
                  </a:lnTo>
                  <a:close/>
                </a:path>
              </a:pathLst>
            </a:custGeom>
            <a:solidFill>
              <a:srgbClr val="0F2C69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7" name="object 7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3191" y="5946648"/>
            <a:ext cx="347844" cy="235578"/>
          </a:xfrm>
          <a:prstGeom prst="rect">
            <a:avLst/>
          </a:prstGeom>
        </p:spPr>
      </p:pic>
      <p:grpSp>
        <p:nvGrpSpPr>
          <p:cNvPr id="8" name="object 8" descr=""/>
          <p:cNvGrpSpPr/>
          <p:nvPr/>
        </p:nvGrpSpPr>
        <p:grpSpPr>
          <a:xfrm>
            <a:off x="11234928" y="6336791"/>
            <a:ext cx="676910" cy="478790"/>
            <a:chOff x="11234928" y="6336791"/>
            <a:chExt cx="676910" cy="478790"/>
          </a:xfrm>
        </p:grpSpPr>
        <p:pic>
          <p:nvPicPr>
            <p:cNvPr id="9" name="object 9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234928" y="6336791"/>
              <a:ext cx="676655" cy="478534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11780520" y="6489191"/>
              <a:ext cx="0" cy="173990"/>
            </a:xfrm>
            <a:custGeom>
              <a:avLst/>
              <a:gdLst/>
              <a:ahLst/>
              <a:cxnLst/>
              <a:rect l="l" t="t" r="r" b="b"/>
              <a:pathLst>
                <a:path w="0" h="173990">
                  <a:moveTo>
                    <a:pt x="0" y="0"/>
                  </a:moveTo>
                  <a:lnTo>
                    <a:pt x="0" y="173837"/>
                  </a:lnTo>
                </a:path>
              </a:pathLst>
            </a:custGeom>
            <a:ln w="6350">
              <a:solidFill>
                <a:srgbClr val="E2E2E2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 descr=""/>
          <p:cNvSpPr/>
          <p:nvPr/>
        </p:nvSpPr>
        <p:spPr>
          <a:xfrm>
            <a:off x="1072324" y="2600451"/>
            <a:ext cx="8023859" cy="1370330"/>
          </a:xfrm>
          <a:custGeom>
            <a:avLst/>
            <a:gdLst/>
            <a:ahLst/>
            <a:cxnLst/>
            <a:rect l="l" t="t" r="r" b="b"/>
            <a:pathLst>
              <a:path w="8023859" h="1370329">
                <a:moveTo>
                  <a:pt x="710184" y="548640"/>
                </a:moveTo>
                <a:lnTo>
                  <a:pt x="0" y="548640"/>
                </a:lnTo>
                <a:lnTo>
                  <a:pt x="0" y="819912"/>
                </a:lnTo>
                <a:lnTo>
                  <a:pt x="710184" y="819912"/>
                </a:lnTo>
                <a:lnTo>
                  <a:pt x="710184" y="548640"/>
                </a:lnTo>
                <a:close/>
              </a:path>
              <a:path w="8023859" h="1370329">
                <a:moveTo>
                  <a:pt x="7139876" y="1097280"/>
                </a:moveTo>
                <a:lnTo>
                  <a:pt x="7085076" y="1097280"/>
                </a:lnTo>
                <a:lnTo>
                  <a:pt x="0" y="1097280"/>
                </a:lnTo>
                <a:lnTo>
                  <a:pt x="0" y="1370076"/>
                </a:lnTo>
                <a:lnTo>
                  <a:pt x="7085012" y="1370076"/>
                </a:lnTo>
                <a:lnTo>
                  <a:pt x="7139876" y="1370076"/>
                </a:lnTo>
                <a:lnTo>
                  <a:pt x="7139876" y="1097280"/>
                </a:lnTo>
                <a:close/>
              </a:path>
              <a:path w="8023859" h="1370329">
                <a:moveTo>
                  <a:pt x="7307580" y="274320"/>
                </a:moveTo>
                <a:lnTo>
                  <a:pt x="0" y="274320"/>
                </a:lnTo>
                <a:lnTo>
                  <a:pt x="0" y="545592"/>
                </a:lnTo>
                <a:lnTo>
                  <a:pt x="7307580" y="545592"/>
                </a:lnTo>
                <a:lnTo>
                  <a:pt x="7307580" y="274320"/>
                </a:lnTo>
                <a:close/>
              </a:path>
              <a:path w="8023859" h="1370329">
                <a:moveTo>
                  <a:pt x="7499528" y="822960"/>
                </a:moveTo>
                <a:lnTo>
                  <a:pt x="7400544" y="822960"/>
                </a:lnTo>
                <a:lnTo>
                  <a:pt x="0" y="822960"/>
                </a:lnTo>
                <a:lnTo>
                  <a:pt x="0" y="1094232"/>
                </a:lnTo>
                <a:lnTo>
                  <a:pt x="7400480" y="1094232"/>
                </a:lnTo>
                <a:lnTo>
                  <a:pt x="7499528" y="1094232"/>
                </a:lnTo>
                <a:lnTo>
                  <a:pt x="7499528" y="822960"/>
                </a:lnTo>
                <a:close/>
              </a:path>
              <a:path w="8023859" h="1370329">
                <a:moveTo>
                  <a:pt x="7805928" y="0"/>
                </a:moveTo>
                <a:lnTo>
                  <a:pt x="0" y="0"/>
                </a:lnTo>
                <a:lnTo>
                  <a:pt x="0" y="271272"/>
                </a:lnTo>
                <a:lnTo>
                  <a:pt x="7805928" y="271272"/>
                </a:lnTo>
                <a:lnTo>
                  <a:pt x="7805928" y="0"/>
                </a:lnTo>
                <a:close/>
              </a:path>
              <a:path w="8023859" h="1370329">
                <a:moveTo>
                  <a:pt x="8023796" y="822960"/>
                </a:moveTo>
                <a:lnTo>
                  <a:pt x="7499540" y="822960"/>
                </a:lnTo>
                <a:lnTo>
                  <a:pt x="7499540" y="1094232"/>
                </a:lnTo>
                <a:lnTo>
                  <a:pt x="8023796" y="1094232"/>
                </a:lnTo>
                <a:lnTo>
                  <a:pt x="8023796" y="822960"/>
                </a:lnTo>
                <a:close/>
              </a:path>
            </a:pathLst>
          </a:custGeom>
          <a:solidFill>
            <a:srgbClr val="7ACA8D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2" name="object 12" descr=""/>
          <p:cNvGrpSpPr/>
          <p:nvPr/>
        </p:nvGrpSpPr>
        <p:grpSpPr>
          <a:xfrm>
            <a:off x="785774" y="1197228"/>
            <a:ext cx="8455025" cy="911860"/>
            <a:chOff x="785774" y="1197228"/>
            <a:chExt cx="8455025" cy="911860"/>
          </a:xfrm>
        </p:grpSpPr>
        <p:pic>
          <p:nvPicPr>
            <p:cNvPr id="13" name="object 13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85774" y="1197228"/>
              <a:ext cx="8396478" cy="301751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85774" y="1502028"/>
              <a:ext cx="8454898" cy="301751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85774" y="1806828"/>
              <a:ext cx="2948686" cy="301751"/>
            </a:xfrm>
            <a:prstGeom prst="rect">
              <a:avLst/>
            </a:prstGeom>
          </p:spPr>
        </p:pic>
      </p:grpSp>
      <p:sp>
        <p:nvSpPr>
          <p:cNvPr id="16" name="object 16" descr=""/>
          <p:cNvSpPr txBox="1"/>
          <p:nvPr/>
        </p:nvSpPr>
        <p:spPr>
          <a:xfrm>
            <a:off x="773074" y="2579370"/>
            <a:ext cx="106045" cy="11233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0F2C69"/>
                </a:solidFill>
                <a:latin typeface="Arial"/>
                <a:cs typeface="Arial"/>
              </a:rPr>
              <a:t>•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800">
                <a:solidFill>
                  <a:srgbClr val="0F2C69"/>
                </a:solidFill>
                <a:latin typeface="Arial"/>
                <a:cs typeface="Arial"/>
              </a:rPr>
              <a:t>•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7" name="object 17" descr=""/>
          <p:cNvGrpSpPr/>
          <p:nvPr/>
        </p:nvGrpSpPr>
        <p:grpSpPr>
          <a:xfrm>
            <a:off x="1072591" y="2601214"/>
            <a:ext cx="8129905" cy="1369060"/>
            <a:chOff x="1072591" y="2601214"/>
            <a:chExt cx="8129905" cy="1369060"/>
          </a:xfrm>
        </p:grpSpPr>
        <p:pic>
          <p:nvPicPr>
            <p:cNvPr id="18" name="object 18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72591" y="2601214"/>
              <a:ext cx="7915275" cy="271272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72591" y="2875534"/>
              <a:ext cx="7414133" cy="271272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72591" y="3149803"/>
              <a:ext cx="828547" cy="271576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72591" y="3424428"/>
              <a:ext cx="7510272" cy="271272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474075" y="3424428"/>
              <a:ext cx="198120" cy="271272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573134" y="3424428"/>
              <a:ext cx="629107" cy="271272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72591" y="3698748"/>
              <a:ext cx="7193026" cy="271271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158226" y="3701796"/>
              <a:ext cx="109727" cy="268224"/>
            </a:xfrm>
            <a:prstGeom prst="rect">
              <a:avLst/>
            </a:prstGeom>
          </p:spPr>
        </p:pic>
      </p:grpSp>
      <p:sp>
        <p:nvSpPr>
          <p:cNvPr id="26" name="object 26" descr=""/>
          <p:cNvSpPr txBox="1"/>
          <p:nvPr/>
        </p:nvSpPr>
        <p:spPr>
          <a:xfrm>
            <a:off x="773074" y="4470603"/>
            <a:ext cx="9652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>
                <a:solidFill>
                  <a:srgbClr val="0F2C69"/>
                </a:solidFill>
                <a:latin typeface="Arial"/>
                <a:cs typeface="Arial"/>
              </a:rPr>
              <a:t>•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27" name="object 27" descr=""/>
          <p:cNvGrpSpPr/>
          <p:nvPr/>
        </p:nvGrpSpPr>
        <p:grpSpPr>
          <a:xfrm>
            <a:off x="1072591" y="4490923"/>
            <a:ext cx="7468234" cy="727710"/>
            <a:chOff x="1072591" y="4490923"/>
            <a:chExt cx="7468234" cy="727710"/>
          </a:xfrm>
        </p:grpSpPr>
        <p:pic>
          <p:nvPicPr>
            <p:cNvPr id="28" name="object 28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72591" y="4493971"/>
              <a:ext cx="6030849" cy="238048"/>
            </a:xfrm>
            <a:prstGeom prst="rect">
              <a:avLst/>
            </a:prstGeom>
          </p:spPr>
        </p:pic>
        <p:pic>
          <p:nvPicPr>
            <p:cNvPr id="29" name="object 29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007606" y="4490923"/>
              <a:ext cx="1532890" cy="241096"/>
            </a:xfrm>
            <a:prstGeom prst="rect">
              <a:avLst/>
            </a:prstGeom>
          </p:spPr>
        </p:pic>
        <p:pic>
          <p:nvPicPr>
            <p:cNvPr id="30" name="object 30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72591" y="4735321"/>
              <a:ext cx="1830451" cy="240792"/>
            </a:xfrm>
            <a:prstGeom prst="rect">
              <a:avLst/>
            </a:prstGeom>
          </p:spPr>
        </p:pic>
        <p:pic>
          <p:nvPicPr>
            <p:cNvPr id="31" name="object 31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849625" y="4738369"/>
              <a:ext cx="5478399" cy="237744"/>
            </a:xfrm>
            <a:prstGeom prst="rect">
              <a:avLst/>
            </a:prstGeom>
          </p:spPr>
        </p:pic>
        <p:pic>
          <p:nvPicPr>
            <p:cNvPr id="32" name="object 32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072591" y="4980685"/>
              <a:ext cx="1583563" cy="237744"/>
            </a:xfrm>
            <a:prstGeom prst="rect">
              <a:avLst/>
            </a:prstGeom>
          </p:spPr>
        </p:pic>
      </p:grpSp>
      <p:sp>
        <p:nvSpPr>
          <p:cNvPr id="33" name="object 33" descr=""/>
          <p:cNvSpPr txBox="1"/>
          <p:nvPr/>
        </p:nvSpPr>
        <p:spPr>
          <a:xfrm>
            <a:off x="773074" y="5446572"/>
            <a:ext cx="9652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>
                <a:solidFill>
                  <a:srgbClr val="0F2C69"/>
                </a:solidFill>
                <a:latin typeface="Arial"/>
                <a:cs typeface="Arial"/>
              </a:rPr>
              <a:t>•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34" name="object 34" descr=""/>
          <p:cNvGrpSpPr/>
          <p:nvPr/>
        </p:nvGrpSpPr>
        <p:grpSpPr>
          <a:xfrm>
            <a:off x="1072591" y="5466892"/>
            <a:ext cx="7422515" cy="728980"/>
            <a:chOff x="1072591" y="5466892"/>
            <a:chExt cx="7422515" cy="728980"/>
          </a:xfrm>
        </p:grpSpPr>
        <p:pic>
          <p:nvPicPr>
            <p:cNvPr id="35" name="object 35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072591" y="5466892"/>
              <a:ext cx="7271258" cy="240792"/>
            </a:xfrm>
            <a:prstGeom prst="rect">
              <a:avLst/>
            </a:prstGeom>
          </p:spPr>
        </p:pic>
        <p:pic>
          <p:nvPicPr>
            <p:cNvPr id="36" name="object 36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072591" y="5710427"/>
              <a:ext cx="3999738" cy="241096"/>
            </a:xfrm>
            <a:prstGeom prst="rect">
              <a:avLst/>
            </a:prstGeom>
          </p:spPr>
        </p:pic>
        <p:pic>
          <p:nvPicPr>
            <p:cNvPr id="37" name="object 37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969764" y="5713475"/>
              <a:ext cx="1941449" cy="238048"/>
            </a:xfrm>
            <a:prstGeom prst="rect">
              <a:avLst/>
            </a:prstGeom>
          </p:spPr>
        </p:pic>
        <p:pic>
          <p:nvPicPr>
            <p:cNvPr id="38" name="object 38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814058" y="5710427"/>
              <a:ext cx="1680845" cy="241096"/>
            </a:xfrm>
            <a:prstGeom prst="rect">
              <a:avLst/>
            </a:prstGeom>
          </p:spPr>
        </p:pic>
        <p:pic>
          <p:nvPicPr>
            <p:cNvPr id="39" name="object 39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072591" y="5954877"/>
              <a:ext cx="6945630" cy="240791"/>
            </a:xfrm>
            <a:prstGeom prst="rect">
              <a:avLst/>
            </a:prstGeom>
          </p:spPr>
        </p:pic>
      </p:grpSp>
      <p:grpSp>
        <p:nvGrpSpPr>
          <p:cNvPr id="40" name="object 40" descr=""/>
          <p:cNvGrpSpPr/>
          <p:nvPr/>
        </p:nvGrpSpPr>
        <p:grpSpPr>
          <a:xfrm>
            <a:off x="9531921" y="662622"/>
            <a:ext cx="2510155" cy="1139825"/>
            <a:chOff x="9531921" y="662622"/>
            <a:chExt cx="2510155" cy="1139825"/>
          </a:xfrm>
        </p:grpSpPr>
        <p:sp>
          <p:nvSpPr>
            <p:cNvPr id="41" name="object 41" descr=""/>
            <p:cNvSpPr/>
            <p:nvPr/>
          </p:nvSpPr>
          <p:spPr>
            <a:xfrm>
              <a:off x="9536683" y="667384"/>
              <a:ext cx="2500630" cy="1130300"/>
            </a:xfrm>
            <a:custGeom>
              <a:avLst/>
              <a:gdLst/>
              <a:ahLst/>
              <a:cxnLst/>
              <a:rect l="l" t="t" r="r" b="b"/>
              <a:pathLst>
                <a:path w="2500629" h="1130300">
                  <a:moveTo>
                    <a:pt x="97663" y="0"/>
                  </a:moveTo>
                  <a:lnTo>
                    <a:pt x="2500376" y="274065"/>
                  </a:lnTo>
                  <a:lnTo>
                    <a:pt x="2402713" y="1130300"/>
                  </a:lnTo>
                  <a:lnTo>
                    <a:pt x="0" y="856106"/>
                  </a:lnTo>
                  <a:lnTo>
                    <a:pt x="97663" y="0"/>
                  </a:lnTo>
                </a:path>
              </a:pathLst>
            </a:custGeom>
            <a:ln w="9525">
              <a:solidFill>
                <a:srgbClr val="00318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2" name="object 42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9658750" y="788288"/>
              <a:ext cx="1967209" cy="838962"/>
            </a:xfrm>
            <a:prstGeom prst="rect">
              <a:avLst/>
            </a:prstGeom>
          </p:spPr>
        </p:pic>
      </p:grpSp>
      <p:pic>
        <p:nvPicPr>
          <p:cNvPr id="43" name="object 43" descr="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9347644" y="2009203"/>
            <a:ext cx="1132459" cy="676021"/>
          </a:xfrm>
          <a:prstGeom prst="rect">
            <a:avLst/>
          </a:prstGeom>
        </p:spPr>
      </p:pic>
      <p:pic>
        <p:nvPicPr>
          <p:cNvPr id="44" name="object 44" descr="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9483026" y="3411029"/>
            <a:ext cx="1425193" cy="766572"/>
          </a:xfrm>
          <a:prstGeom prst="rect">
            <a:avLst/>
          </a:prstGeom>
        </p:spPr>
      </p:pic>
      <p:pic>
        <p:nvPicPr>
          <p:cNvPr id="45" name="object 45" descr="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10642409" y="2681922"/>
            <a:ext cx="1373758" cy="604774"/>
          </a:xfrm>
          <a:prstGeom prst="rect">
            <a:avLst/>
          </a:prstGeom>
        </p:spPr>
      </p:pic>
      <p:grpSp>
        <p:nvGrpSpPr>
          <p:cNvPr id="46" name="object 46" descr=""/>
          <p:cNvGrpSpPr/>
          <p:nvPr/>
        </p:nvGrpSpPr>
        <p:grpSpPr>
          <a:xfrm>
            <a:off x="9347644" y="4599622"/>
            <a:ext cx="2566670" cy="1345565"/>
            <a:chOff x="9347644" y="4599622"/>
            <a:chExt cx="2566670" cy="1345565"/>
          </a:xfrm>
        </p:grpSpPr>
        <p:sp>
          <p:nvSpPr>
            <p:cNvPr id="47" name="object 47" descr=""/>
            <p:cNvSpPr/>
            <p:nvPr/>
          </p:nvSpPr>
          <p:spPr>
            <a:xfrm>
              <a:off x="9352406" y="4604384"/>
              <a:ext cx="2557145" cy="1336040"/>
            </a:xfrm>
            <a:custGeom>
              <a:avLst/>
              <a:gdLst/>
              <a:ahLst/>
              <a:cxnLst/>
              <a:rect l="l" t="t" r="r" b="b"/>
              <a:pathLst>
                <a:path w="2557145" h="1336039">
                  <a:moveTo>
                    <a:pt x="162051" y="0"/>
                  </a:moveTo>
                  <a:lnTo>
                    <a:pt x="2557145" y="426973"/>
                  </a:lnTo>
                  <a:lnTo>
                    <a:pt x="2395093" y="1335963"/>
                  </a:lnTo>
                  <a:lnTo>
                    <a:pt x="0" y="908938"/>
                  </a:lnTo>
                  <a:lnTo>
                    <a:pt x="162051" y="0"/>
                  </a:lnTo>
                  <a:close/>
                </a:path>
              </a:pathLst>
            </a:custGeom>
            <a:ln w="9525">
              <a:solidFill>
                <a:srgbClr val="00318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8" name="object 48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9482073" y="4737099"/>
              <a:ext cx="2238129" cy="928357"/>
            </a:xfrm>
            <a:prstGeom prst="rect">
              <a:avLst/>
            </a:prstGeom>
          </p:spPr>
        </p:pic>
      </p:grpSp>
      <p:grpSp>
        <p:nvGrpSpPr>
          <p:cNvPr id="49" name="object 49" descr=""/>
          <p:cNvGrpSpPr/>
          <p:nvPr/>
        </p:nvGrpSpPr>
        <p:grpSpPr>
          <a:xfrm>
            <a:off x="996086" y="569036"/>
            <a:ext cx="4805680" cy="361950"/>
            <a:chOff x="996086" y="569036"/>
            <a:chExt cx="4805680" cy="361950"/>
          </a:xfrm>
        </p:grpSpPr>
        <p:pic>
          <p:nvPicPr>
            <p:cNvPr id="50" name="object 50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996086" y="572084"/>
              <a:ext cx="2521457" cy="358444"/>
            </a:xfrm>
            <a:prstGeom prst="rect">
              <a:avLst/>
            </a:prstGeom>
          </p:spPr>
        </p:pic>
        <p:pic>
          <p:nvPicPr>
            <p:cNvPr id="51" name="object 51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3349497" y="569036"/>
              <a:ext cx="2451989" cy="361492"/>
            </a:xfrm>
            <a:prstGeom prst="rect">
              <a:avLst/>
            </a:prstGeom>
          </p:spPr>
        </p:pic>
      </p:grpSp>
      <p:sp>
        <p:nvSpPr>
          <p:cNvPr id="52" name="object 52" descr=""/>
          <p:cNvSpPr txBox="1"/>
          <p:nvPr/>
        </p:nvSpPr>
        <p:spPr>
          <a:xfrm>
            <a:off x="11885421" y="6482809"/>
            <a:ext cx="175895" cy="187325"/>
          </a:xfrm>
          <a:prstGeom prst="rect">
            <a:avLst/>
          </a:prstGeom>
        </p:spPr>
        <p:txBody>
          <a:bodyPr wrap="square" lIns="0" tIns="698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55"/>
              </a:spcBef>
            </a:pPr>
            <a:fld id="{81D60167-4931-47E6-BA6A-407CBD079E47}" type="slidenum">
              <a:rPr dirty="0" sz="1050" spc="-25" b="1">
                <a:solidFill>
                  <a:srgbClr val="0E7EDC"/>
                </a:solidFill>
                <a:latin typeface="Arial Narrow"/>
                <a:cs typeface="Arial Narrow"/>
              </a:rPr>
              <a:t>15</a:t>
            </a:fld>
            <a:endParaRPr sz="105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-6260" y="363284"/>
            <a:ext cx="746760" cy="699770"/>
            <a:chOff x="-6260" y="363284"/>
            <a:chExt cx="746760" cy="699770"/>
          </a:xfrm>
        </p:grpSpPr>
        <p:sp>
          <p:nvSpPr>
            <p:cNvPr id="3" name="object 3" descr=""/>
            <p:cNvSpPr/>
            <p:nvPr/>
          </p:nvSpPr>
          <p:spPr>
            <a:xfrm>
              <a:off x="0" y="393479"/>
              <a:ext cx="734060" cy="662940"/>
            </a:xfrm>
            <a:custGeom>
              <a:avLst/>
              <a:gdLst/>
              <a:ahLst/>
              <a:cxnLst/>
              <a:rect l="l" t="t" r="r" b="b"/>
              <a:pathLst>
                <a:path w="734060" h="662940">
                  <a:moveTo>
                    <a:pt x="733793" y="331794"/>
                  </a:moveTo>
                  <a:lnTo>
                    <a:pt x="0" y="662761"/>
                  </a:lnTo>
                </a:path>
                <a:path w="734060" h="662940">
                  <a:moveTo>
                    <a:pt x="0" y="0"/>
                  </a:moveTo>
                  <a:lnTo>
                    <a:pt x="733793" y="331794"/>
                  </a:lnTo>
                </a:path>
              </a:pathLst>
            </a:custGeom>
            <a:ln w="12465">
              <a:solidFill>
                <a:srgbClr val="2B79B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217664" y="363284"/>
              <a:ext cx="403225" cy="364490"/>
            </a:xfrm>
            <a:custGeom>
              <a:avLst/>
              <a:gdLst/>
              <a:ahLst/>
              <a:cxnLst/>
              <a:rect l="l" t="t" r="r" b="b"/>
              <a:pathLst>
                <a:path w="403225" h="364490">
                  <a:moveTo>
                    <a:pt x="358058" y="161204"/>
                  </a:moveTo>
                  <a:lnTo>
                    <a:pt x="0" y="323372"/>
                  </a:lnTo>
                  <a:lnTo>
                    <a:pt x="0" y="363917"/>
                  </a:lnTo>
                  <a:lnTo>
                    <a:pt x="402817" y="181476"/>
                  </a:lnTo>
                  <a:lnTo>
                    <a:pt x="358058" y="161204"/>
                  </a:lnTo>
                  <a:close/>
                </a:path>
                <a:path w="403225" h="364490">
                  <a:moveTo>
                    <a:pt x="268540" y="121622"/>
                  </a:moveTo>
                  <a:lnTo>
                    <a:pt x="0" y="242294"/>
                  </a:lnTo>
                  <a:lnTo>
                    <a:pt x="0" y="282839"/>
                  </a:lnTo>
                  <a:lnTo>
                    <a:pt x="313299" y="140931"/>
                  </a:lnTo>
                  <a:lnTo>
                    <a:pt x="268540" y="121622"/>
                  </a:lnTo>
                  <a:close/>
                </a:path>
                <a:path w="403225" h="364490">
                  <a:moveTo>
                    <a:pt x="179974" y="81077"/>
                  </a:moveTo>
                  <a:lnTo>
                    <a:pt x="0" y="162168"/>
                  </a:lnTo>
                  <a:lnTo>
                    <a:pt x="0" y="201749"/>
                  </a:lnTo>
                  <a:lnTo>
                    <a:pt x="224733" y="101350"/>
                  </a:lnTo>
                  <a:lnTo>
                    <a:pt x="179974" y="81077"/>
                  </a:lnTo>
                  <a:close/>
                </a:path>
                <a:path w="403225" h="364490">
                  <a:moveTo>
                    <a:pt x="90469" y="40532"/>
                  </a:moveTo>
                  <a:lnTo>
                    <a:pt x="0" y="81077"/>
                  </a:lnTo>
                  <a:lnTo>
                    <a:pt x="0" y="121622"/>
                  </a:lnTo>
                  <a:lnTo>
                    <a:pt x="135228" y="60805"/>
                  </a:lnTo>
                  <a:lnTo>
                    <a:pt x="90469" y="40532"/>
                  </a:lnTo>
                  <a:close/>
                </a:path>
                <a:path w="403225" h="364490">
                  <a:moveTo>
                    <a:pt x="0" y="0"/>
                  </a:moveTo>
                  <a:lnTo>
                    <a:pt x="0" y="40532"/>
                  </a:lnTo>
                  <a:lnTo>
                    <a:pt x="45710" y="202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002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 descr=""/>
          <p:cNvSpPr/>
          <p:nvPr/>
        </p:nvSpPr>
        <p:spPr>
          <a:xfrm>
            <a:off x="9331630" y="0"/>
            <a:ext cx="673735" cy="337185"/>
          </a:xfrm>
          <a:custGeom>
            <a:avLst/>
            <a:gdLst/>
            <a:ahLst/>
            <a:cxnLst/>
            <a:rect l="l" t="t" r="r" b="b"/>
            <a:pathLst>
              <a:path w="673734" h="337185">
                <a:moveTo>
                  <a:pt x="500824" y="0"/>
                </a:moveTo>
                <a:lnTo>
                  <a:pt x="487260" y="0"/>
                </a:lnTo>
                <a:lnTo>
                  <a:pt x="480047" y="44526"/>
                </a:lnTo>
                <a:lnTo>
                  <a:pt x="458762" y="85509"/>
                </a:lnTo>
                <a:lnTo>
                  <a:pt x="426389" y="117754"/>
                </a:lnTo>
                <a:lnTo>
                  <a:pt x="385470" y="138861"/>
                </a:lnTo>
                <a:lnTo>
                  <a:pt x="338556" y="146431"/>
                </a:lnTo>
                <a:lnTo>
                  <a:pt x="291261" y="138861"/>
                </a:lnTo>
                <a:lnTo>
                  <a:pt x="250304" y="117754"/>
                </a:lnTo>
                <a:lnTo>
                  <a:pt x="218071" y="85509"/>
                </a:lnTo>
                <a:lnTo>
                  <a:pt x="196964" y="44526"/>
                </a:lnTo>
                <a:lnTo>
                  <a:pt x="189839" y="0"/>
                </a:lnTo>
                <a:lnTo>
                  <a:pt x="176301" y="0"/>
                </a:lnTo>
                <a:lnTo>
                  <a:pt x="181686" y="40690"/>
                </a:lnTo>
                <a:lnTo>
                  <a:pt x="197980" y="79616"/>
                </a:lnTo>
                <a:lnTo>
                  <a:pt x="223316" y="112496"/>
                </a:lnTo>
                <a:lnTo>
                  <a:pt x="256184" y="137833"/>
                </a:lnTo>
                <a:lnTo>
                  <a:pt x="295097" y="154139"/>
                </a:lnTo>
                <a:lnTo>
                  <a:pt x="338556" y="159905"/>
                </a:lnTo>
                <a:lnTo>
                  <a:pt x="381673" y="154139"/>
                </a:lnTo>
                <a:lnTo>
                  <a:pt x="400024" y="146431"/>
                </a:lnTo>
                <a:lnTo>
                  <a:pt x="420497" y="137833"/>
                </a:lnTo>
                <a:lnTo>
                  <a:pt x="453428" y="112496"/>
                </a:lnTo>
                <a:lnTo>
                  <a:pt x="478917" y="79616"/>
                </a:lnTo>
                <a:lnTo>
                  <a:pt x="495363" y="40690"/>
                </a:lnTo>
                <a:lnTo>
                  <a:pt x="500824" y="0"/>
                </a:lnTo>
                <a:close/>
              </a:path>
              <a:path w="673734" h="337185">
                <a:moveTo>
                  <a:pt x="588505" y="0"/>
                </a:moveTo>
                <a:lnTo>
                  <a:pt x="575005" y="0"/>
                </a:lnTo>
                <a:lnTo>
                  <a:pt x="570484" y="45021"/>
                </a:lnTo>
                <a:lnTo>
                  <a:pt x="556704" y="89598"/>
                </a:lnTo>
                <a:lnTo>
                  <a:pt x="534885" y="129984"/>
                </a:lnTo>
                <a:lnTo>
                  <a:pt x="505993" y="165201"/>
                </a:lnTo>
                <a:lnTo>
                  <a:pt x="470966" y="194271"/>
                </a:lnTo>
                <a:lnTo>
                  <a:pt x="430758" y="216242"/>
                </a:lnTo>
                <a:lnTo>
                  <a:pt x="386295" y="230136"/>
                </a:lnTo>
                <a:lnTo>
                  <a:pt x="338556" y="234988"/>
                </a:lnTo>
                <a:lnTo>
                  <a:pt x="290766" y="230136"/>
                </a:lnTo>
                <a:lnTo>
                  <a:pt x="246202" y="216242"/>
                </a:lnTo>
                <a:lnTo>
                  <a:pt x="205828" y="194271"/>
                </a:lnTo>
                <a:lnTo>
                  <a:pt x="170637" y="165201"/>
                </a:lnTo>
                <a:lnTo>
                  <a:pt x="141566" y="129984"/>
                </a:lnTo>
                <a:lnTo>
                  <a:pt x="119595" y="89598"/>
                </a:lnTo>
                <a:lnTo>
                  <a:pt x="105702" y="45021"/>
                </a:lnTo>
                <a:lnTo>
                  <a:pt x="101142" y="0"/>
                </a:lnTo>
                <a:lnTo>
                  <a:pt x="87642" y="0"/>
                </a:lnTo>
                <a:lnTo>
                  <a:pt x="91440" y="42341"/>
                </a:lnTo>
                <a:lnTo>
                  <a:pt x="103124" y="84836"/>
                </a:lnTo>
                <a:lnTo>
                  <a:pt x="121716" y="123964"/>
                </a:lnTo>
                <a:lnTo>
                  <a:pt x="146507" y="159042"/>
                </a:lnTo>
                <a:lnTo>
                  <a:pt x="176784" y="189331"/>
                </a:lnTo>
                <a:lnTo>
                  <a:pt x="211848" y="214134"/>
                </a:lnTo>
                <a:lnTo>
                  <a:pt x="250977" y="232727"/>
                </a:lnTo>
                <a:lnTo>
                  <a:pt x="293446" y="244411"/>
                </a:lnTo>
                <a:lnTo>
                  <a:pt x="338556" y="248462"/>
                </a:lnTo>
                <a:lnTo>
                  <a:pt x="383628" y="244411"/>
                </a:lnTo>
                <a:lnTo>
                  <a:pt x="426021" y="232727"/>
                </a:lnTo>
                <a:lnTo>
                  <a:pt x="465010" y="214134"/>
                </a:lnTo>
                <a:lnTo>
                  <a:pt x="499922" y="189331"/>
                </a:lnTo>
                <a:lnTo>
                  <a:pt x="530047" y="159042"/>
                </a:lnTo>
                <a:lnTo>
                  <a:pt x="554685" y="123964"/>
                </a:lnTo>
                <a:lnTo>
                  <a:pt x="573151" y="84836"/>
                </a:lnTo>
                <a:lnTo>
                  <a:pt x="584733" y="42341"/>
                </a:lnTo>
                <a:lnTo>
                  <a:pt x="588505" y="0"/>
                </a:lnTo>
                <a:close/>
              </a:path>
              <a:path w="673734" h="337185">
                <a:moveTo>
                  <a:pt x="673430" y="0"/>
                </a:moveTo>
                <a:lnTo>
                  <a:pt x="663613" y="0"/>
                </a:lnTo>
                <a:lnTo>
                  <a:pt x="660273" y="45364"/>
                </a:lnTo>
                <a:lnTo>
                  <a:pt x="649998" y="91300"/>
                </a:lnTo>
                <a:lnTo>
                  <a:pt x="633488" y="134518"/>
                </a:lnTo>
                <a:lnTo>
                  <a:pt x="611251" y="174523"/>
                </a:lnTo>
                <a:lnTo>
                  <a:pt x="583819" y="210807"/>
                </a:lnTo>
                <a:lnTo>
                  <a:pt x="551688" y="242887"/>
                </a:lnTo>
                <a:lnTo>
                  <a:pt x="515378" y="270243"/>
                </a:lnTo>
                <a:lnTo>
                  <a:pt x="475399" y="292392"/>
                </a:lnTo>
                <a:lnTo>
                  <a:pt x="432257" y="308838"/>
                </a:lnTo>
                <a:lnTo>
                  <a:pt x="386473" y="319062"/>
                </a:lnTo>
                <a:lnTo>
                  <a:pt x="338556" y="322580"/>
                </a:lnTo>
                <a:lnTo>
                  <a:pt x="290410" y="319062"/>
                </a:lnTo>
                <a:lnTo>
                  <a:pt x="244500" y="308838"/>
                </a:lnTo>
                <a:lnTo>
                  <a:pt x="201295" y="292392"/>
                </a:lnTo>
                <a:lnTo>
                  <a:pt x="161302" y="270243"/>
                </a:lnTo>
                <a:lnTo>
                  <a:pt x="125031" y="242887"/>
                </a:lnTo>
                <a:lnTo>
                  <a:pt x="92964" y="210807"/>
                </a:lnTo>
                <a:lnTo>
                  <a:pt x="65608" y="174523"/>
                </a:lnTo>
                <a:lnTo>
                  <a:pt x="43472" y="134518"/>
                </a:lnTo>
                <a:lnTo>
                  <a:pt x="27038" y="91300"/>
                </a:lnTo>
                <a:lnTo>
                  <a:pt x="16802" y="45364"/>
                </a:lnTo>
                <a:lnTo>
                  <a:pt x="13487" y="0"/>
                </a:lnTo>
                <a:lnTo>
                  <a:pt x="0" y="0"/>
                </a:lnTo>
                <a:lnTo>
                  <a:pt x="2921" y="43129"/>
                </a:lnTo>
                <a:lnTo>
                  <a:pt x="11938" y="87236"/>
                </a:lnTo>
                <a:lnTo>
                  <a:pt x="26492" y="129095"/>
                </a:lnTo>
                <a:lnTo>
                  <a:pt x="46151" y="168313"/>
                </a:lnTo>
                <a:lnTo>
                  <a:pt x="70510" y="204470"/>
                </a:lnTo>
                <a:lnTo>
                  <a:pt x="99174" y="237147"/>
                </a:lnTo>
                <a:lnTo>
                  <a:pt x="131724" y="265938"/>
                </a:lnTo>
                <a:lnTo>
                  <a:pt x="167767" y="290423"/>
                </a:lnTo>
                <a:lnTo>
                  <a:pt x="206870" y="310197"/>
                </a:lnTo>
                <a:lnTo>
                  <a:pt x="248640" y="324827"/>
                </a:lnTo>
                <a:lnTo>
                  <a:pt x="292671" y="333908"/>
                </a:lnTo>
                <a:lnTo>
                  <a:pt x="335394" y="336804"/>
                </a:lnTo>
                <a:lnTo>
                  <a:pt x="341706" y="336804"/>
                </a:lnTo>
                <a:lnTo>
                  <a:pt x="384441" y="333908"/>
                </a:lnTo>
                <a:lnTo>
                  <a:pt x="428472" y="324827"/>
                </a:lnTo>
                <a:lnTo>
                  <a:pt x="434860" y="322580"/>
                </a:lnTo>
                <a:lnTo>
                  <a:pt x="470242" y="310197"/>
                </a:lnTo>
                <a:lnTo>
                  <a:pt x="509346" y="290423"/>
                </a:lnTo>
                <a:lnTo>
                  <a:pt x="545376" y="265938"/>
                </a:lnTo>
                <a:lnTo>
                  <a:pt x="577938" y="237147"/>
                </a:lnTo>
                <a:lnTo>
                  <a:pt x="606590" y="204470"/>
                </a:lnTo>
                <a:lnTo>
                  <a:pt x="630961" y="168313"/>
                </a:lnTo>
                <a:lnTo>
                  <a:pt x="650621" y="129095"/>
                </a:lnTo>
                <a:lnTo>
                  <a:pt x="665162" y="87236"/>
                </a:lnTo>
                <a:lnTo>
                  <a:pt x="673430" y="46875"/>
                </a:lnTo>
                <a:lnTo>
                  <a:pt x="673430" y="0"/>
                </a:lnTo>
                <a:close/>
              </a:path>
            </a:pathLst>
          </a:custGeom>
          <a:solidFill>
            <a:srgbClr val="0E7ED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11692128" y="1516380"/>
            <a:ext cx="500380" cy="131445"/>
          </a:xfrm>
          <a:custGeom>
            <a:avLst/>
            <a:gdLst/>
            <a:ahLst/>
            <a:cxnLst/>
            <a:rect l="l" t="t" r="r" b="b"/>
            <a:pathLst>
              <a:path w="500379" h="131444">
                <a:moveTo>
                  <a:pt x="138613" y="17375"/>
                </a:moveTo>
                <a:lnTo>
                  <a:pt x="118245" y="17375"/>
                </a:lnTo>
                <a:lnTo>
                  <a:pt x="231721" y="131282"/>
                </a:lnTo>
                <a:lnTo>
                  <a:pt x="252701" y="110044"/>
                </a:lnTo>
                <a:lnTo>
                  <a:pt x="231721" y="110044"/>
                </a:lnTo>
                <a:lnTo>
                  <a:pt x="138613" y="17375"/>
                </a:lnTo>
                <a:close/>
              </a:path>
              <a:path w="500379" h="131444">
                <a:moveTo>
                  <a:pt x="364613" y="17375"/>
                </a:moveTo>
                <a:lnTo>
                  <a:pt x="344242" y="17375"/>
                </a:lnTo>
                <a:lnTo>
                  <a:pt x="457728" y="131282"/>
                </a:lnTo>
                <a:lnTo>
                  <a:pt x="478707" y="110044"/>
                </a:lnTo>
                <a:lnTo>
                  <a:pt x="457728" y="110044"/>
                </a:lnTo>
                <a:lnTo>
                  <a:pt x="364613" y="17375"/>
                </a:lnTo>
                <a:close/>
              </a:path>
              <a:path w="500379" h="131444">
                <a:moveTo>
                  <a:pt x="121155" y="0"/>
                </a:moveTo>
                <a:lnTo>
                  <a:pt x="115359" y="0"/>
                </a:lnTo>
                <a:lnTo>
                  <a:pt x="0" y="115833"/>
                </a:lnTo>
                <a:lnTo>
                  <a:pt x="10489" y="126458"/>
                </a:lnTo>
                <a:lnTo>
                  <a:pt x="118245" y="17375"/>
                </a:lnTo>
                <a:lnTo>
                  <a:pt x="138613" y="17375"/>
                </a:lnTo>
                <a:lnTo>
                  <a:pt x="121155" y="0"/>
                </a:lnTo>
                <a:close/>
              </a:path>
              <a:path w="500379" h="131444">
                <a:moveTo>
                  <a:pt x="347153" y="0"/>
                </a:moveTo>
                <a:lnTo>
                  <a:pt x="341356" y="0"/>
                </a:lnTo>
                <a:lnTo>
                  <a:pt x="231721" y="110044"/>
                </a:lnTo>
                <a:lnTo>
                  <a:pt x="252701" y="110044"/>
                </a:lnTo>
                <a:lnTo>
                  <a:pt x="344242" y="17375"/>
                </a:lnTo>
                <a:lnTo>
                  <a:pt x="364613" y="17375"/>
                </a:lnTo>
                <a:lnTo>
                  <a:pt x="347153" y="0"/>
                </a:lnTo>
                <a:close/>
              </a:path>
              <a:path w="500379" h="131444">
                <a:moveTo>
                  <a:pt x="499871" y="67743"/>
                </a:moveTo>
                <a:lnTo>
                  <a:pt x="457728" y="110044"/>
                </a:lnTo>
                <a:lnTo>
                  <a:pt x="478707" y="110044"/>
                </a:lnTo>
                <a:lnTo>
                  <a:pt x="499871" y="88619"/>
                </a:lnTo>
                <a:lnTo>
                  <a:pt x="499871" y="67743"/>
                </a:lnTo>
                <a:close/>
              </a:path>
            </a:pathLst>
          </a:custGeom>
          <a:solidFill>
            <a:srgbClr val="0E7ED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11692128" y="1722952"/>
            <a:ext cx="500380" cy="136525"/>
          </a:xfrm>
          <a:custGeom>
            <a:avLst/>
            <a:gdLst/>
            <a:ahLst/>
            <a:cxnLst/>
            <a:rect l="l" t="t" r="r" b="b"/>
            <a:pathLst>
              <a:path w="500379" h="136525">
                <a:moveTo>
                  <a:pt x="344242" y="0"/>
                </a:moveTo>
                <a:lnTo>
                  <a:pt x="231721" y="113910"/>
                </a:lnTo>
                <a:lnTo>
                  <a:pt x="118245" y="0"/>
                </a:lnTo>
                <a:lnTo>
                  <a:pt x="0" y="120667"/>
                </a:lnTo>
                <a:lnTo>
                  <a:pt x="10489" y="131285"/>
                </a:lnTo>
                <a:lnTo>
                  <a:pt x="118245" y="21240"/>
                </a:lnTo>
                <a:lnTo>
                  <a:pt x="231721" y="136112"/>
                </a:lnTo>
                <a:lnTo>
                  <a:pt x="344242" y="21240"/>
                </a:lnTo>
                <a:lnTo>
                  <a:pt x="457728" y="136112"/>
                </a:lnTo>
                <a:lnTo>
                  <a:pt x="499871" y="93088"/>
                </a:lnTo>
                <a:lnTo>
                  <a:pt x="499871" y="71246"/>
                </a:lnTo>
                <a:lnTo>
                  <a:pt x="457728" y="113910"/>
                </a:lnTo>
                <a:lnTo>
                  <a:pt x="344242" y="0"/>
                </a:lnTo>
                <a:close/>
              </a:path>
            </a:pathLst>
          </a:custGeom>
          <a:solidFill>
            <a:srgbClr val="0E7EDC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8" name="object 8" descr=""/>
          <p:cNvGrpSpPr/>
          <p:nvPr/>
        </p:nvGrpSpPr>
        <p:grpSpPr>
          <a:xfrm>
            <a:off x="10314431" y="400812"/>
            <a:ext cx="279400" cy="372745"/>
            <a:chOff x="10314431" y="400812"/>
            <a:chExt cx="279400" cy="372745"/>
          </a:xfrm>
        </p:grpSpPr>
        <p:sp>
          <p:nvSpPr>
            <p:cNvPr id="9" name="object 9" descr=""/>
            <p:cNvSpPr/>
            <p:nvPr/>
          </p:nvSpPr>
          <p:spPr>
            <a:xfrm>
              <a:off x="10314431" y="400812"/>
              <a:ext cx="279400" cy="215265"/>
            </a:xfrm>
            <a:custGeom>
              <a:avLst/>
              <a:gdLst/>
              <a:ahLst/>
              <a:cxnLst/>
              <a:rect l="l" t="t" r="r" b="b"/>
              <a:pathLst>
                <a:path w="279400" h="215265">
                  <a:moveTo>
                    <a:pt x="146275" y="0"/>
                  </a:moveTo>
                  <a:lnTo>
                    <a:pt x="135492" y="0"/>
                  </a:lnTo>
                  <a:lnTo>
                    <a:pt x="0" y="214977"/>
                  </a:lnTo>
                  <a:lnTo>
                    <a:pt x="278891" y="214977"/>
                  </a:lnTo>
                  <a:lnTo>
                    <a:pt x="278891" y="208976"/>
                  </a:lnTo>
                  <a:lnTo>
                    <a:pt x="146275" y="0"/>
                  </a:lnTo>
                  <a:close/>
                </a:path>
              </a:pathLst>
            </a:custGeom>
            <a:solidFill>
              <a:srgbClr val="E6002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10323174" y="562760"/>
              <a:ext cx="264795" cy="210820"/>
            </a:xfrm>
            <a:custGeom>
              <a:avLst/>
              <a:gdLst/>
              <a:ahLst/>
              <a:cxnLst/>
              <a:rect l="l" t="t" r="r" b="b"/>
              <a:pathLst>
                <a:path w="264795" h="210820">
                  <a:moveTo>
                    <a:pt x="132122" y="0"/>
                  </a:moveTo>
                  <a:lnTo>
                    <a:pt x="0" y="210243"/>
                  </a:lnTo>
                  <a:lnTo>
                    <a:pt x="264236" y="210243"/>
                  </a:lnTo>
                  <a:lnTo>
                    <a:pt x="132122" y="0"/>
                  </a:lnTo>
                  <a:close/>
                </a:path>
              </a:pathLst>
            </a:custGeom>
            <a:solidFill>
              <a:srgbClr val="0E7ED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 descr=""/>
          <p:cNvSpPr/>
          <p:nvPr/>
        </p:nvSpPr>
        <p:spPr>
          <a:xfrm>
            <a:off x="0" y="0"/>
            <a:ext cx="12192000" cy="117475"/>
          </a:xfrm>
          <a:custGeom>
            <a:avLst/>
            <a:gdLst/>
            <a:ahLst/>
            <a:cxnLst/>
            <a:rect l="l" t="t" r="r" b="b"/>
            <a:pathLst>
              <a:path w="12192000" h="117475">
                <a:moveTo>
                  <a:pt x="12192000" y="0"/>
                </a:moveTo>
                <a:lnTo>
                  <a:pt x="0" y="0"/>
                </a:lnTo>
                <a:lnTo>
                  <a:pt x="0" y="117348"/>
                </a:lnTo>
                <a:lnTo>
                  <a:pt x="12192000" y="117348"/>
                </a:lnTo>
                <a:lnTo>
                  <a:pt x="12192000" y="0"/>
                </a:lnTo>
                <a:close/>
              </a:path>
            </a:pathLst>
          </a:custGeom>
          <a:solidFill>
            <a:srgbClr val="0E7ED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0" y="6774180"/>
            <a:ext cx="12192000" cy="83820"/>
          </a:xfrm>
          <a:custGeom>
            <a:avLst/>
            <a:gdLst/>
            <a:ahLst/>
            <a:cxnLst/>
            <a:rect l="l" t="t" r="r" b="b"/>
            <a:pathLst>
              <a:path w="12192000" h="83820">
                <a:moveTo>
                  <a:pt x="12192000" y="0"/>
                </a:moveTo>
                <a:lnTo>
                  <a:pt x="0" y="0"/>
                </a:lnTo>
                <a:lnTo>
                  <a:pt x="0" y="83817"/>
                </a:lnTo>
                <a:lnTo>
                  <a:pt x="12192000" y="83817"/>
                </a:lnTo>
                <a:lnTo>
                  <a:pt x="12192000" y="0"/>
                </a:lnTo>
                <a:close/>
              </a:path>
            </a:pathLst>
          </a:custGeom>
          <a:solidFill>
            <a:srgbClr val="0E7EDC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3" name="object 1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07062" y="254820"/>
            <a:ext cx="1012311" cy="1086400"/>
          </a:xfrm>
          <a:prstGeom prst="rect">
            <a:avLst/>
          </a:prstGeom>
        </p:spPr>
      </p:pic>
      <p:grpSp>
        <p:nvGrpSpPr>
          <p:cNvPr id="14" name="object 14" descr=""/>
          <p:cNvGrpSpPr/>
          <p:nvPr/>
        </p:nvGrpSpPr>
        <p:grpSpPr>
          <a:xfrm>
            <a:off x="0" y="6226895"/>
            <a:ext cx="523240" cy="460375"/>
            <a:chOff x="0" y="6226895"/>
            <a:chExt cx="523240" cy="460375"/>
          </a:xfrm>
        </p:grpSpPr>
        <p:pic>
          <p:nvPicPr>
            <p:cNvPr id="15" name="object 1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226895"/>
              <a:ext cx="252957" cy="215105"/>
            </a:xfrm>
            <a:prstGeom prst="rect">
              <a:avLst/>
            </a:prstGeom>
          </p:spPr>
        </p:pic>
        <p:sp>
          <p:nvSpPr>
            <p:cNvPr id="16" name="object 16" descr=""/>
            <p:cNvSpPr/>
            <p:nvPr/>
          </p:nvSpPr>
          <p:spPr>
            <a:xfrm>
              <a:off x="0" y="6349872"/>
              <a:ext cx="523240" cy="337185"/>
            </a:xfrm>
            <a:custGeom>
              <a:avLst/>
              <a:gdLst/>
              <a:ahLst/>
              <a:cxnLst/>
              <a:rect l="l" t="t" r="r" b="b"/>
              <a:pathLst>
                <a:path w="523240" h="337184">
                  <a:moveTo>
                    <a:pt x="344970" y="20180"/>
                  </a:moveTo>
                  <a:lnTo>
                    <a:pt x="298958" y="0"/>
                  </a:lnTo>
                  <a:lnTo>
                    <a:pt x="0" y="133223"/>
                  </a:lnTo>
                  <a:lnTo>
                    <a:pt x="0" y="174218"/>
                  </a:lnTo>
                  <a:lnTo>
                    <a:pt x="344970" y="20180"/>
                  </a:lnTo>
                  <a:close/>
                </a:path>
                <a:path w="523240" h="337184">
                  <a:moveTo>
                    <a:pt x="436041" y="60540"/>
                  </a:moveTo>
                  <a:lnTo>
                    <a:pt x="390017" y="40360"/>
                  </a:lnTo>
                  <a:lnTo>
                    <a:pt x="0" y="214541"/>
                  </a:lnTo>
                  <a:lnTo>
                    <a:pt x="0" y="255600"/>
                  </a:lnTo>
                  <a:lnTo>
                    <a:pt x="436041" y="60540"/>
                  </a:lnTo>
                  <a:close/>
                </a:path>
                <a:path w="523240" h="337184">
                  <a:moveTo>
                    <a:pt x="522706" y="99872"/>
                  </a:moveTo>
                  <a:lnTo>
                    <a:pt x="482053" y="81661"/>
                  </a:lnTo>
                  <a:lnTo>
                    <a:pt x="0" y="296519"/>
                  </a:lnTo>
                  <a:lnTo>
                    <a:pt x="0" y="336829"/>
                  </a:lnTo>
                  <a:lnTo>
                    <a:pt x="522706" y="103797"/>
                  </a:lnTo>
                  <a:lnTo>
                    <a:pt x="522706" y="99872"/>
                  </a:lnTo>
                  <a:close/>
                </a:path>
              </a:pathLst>
            </a:custGeom>
            <a:solidFill>
              <a:srgbClr val="0F2C69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7" name="object 17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3191" y="5946648"/>
            <a:ext cx="347844" cy="235578"/>
          </a:xfrm>
          <a:prstGeom prst="rect">
            <a:avLst/>
          </a:prstGeom>
        </p:spPr>
      </p:pic>
      <p:grpSp>
        <p:nvGrpSpPr>
          <p:cNvPr id="18" name="object 18" descr=""/>
          <p:cNvGrpSpPr/>
          <p:nvPr/>
        </p:nvGrpSpPr>
        <p:grpSpPr>
          <a:xfrm>
            <a:off x="11234928" y="6336791"/>
            <a:ext cx="676910" cy="478790"/>
            <a:chOff x="11234928" y="6336791"/>
            <a:chExt cx="676910" cy="478790"/>
          </a:xfrm>
        </p:grpSpPr>
        <p:pic>
          <p:nvPicPr>
            <p:cNvPr id="19" name="object 1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234928" y="6336791"/>
              <a:ext cx="676655" cy="478534"/>
            </a:xfrm>
            <a:prstGeom prst="rect">
              <a:avLst/>
            </a:prstGeom>
          </p:spPr>
        </p:pic>
        <p:sp>
          <p:nvSpPr>
            <p:cNvPr id="20" name="object 20" descr=""/>
            <p:cNvSpPr/>
            <p:nvPr/>
          </p:nvSpPr>
          <p:spPr>
            <a:xfrm>
              <a:off x="11780520" y="6489191"/>
              <a:ext cx="0" cy="173990"/>
            </a:xfrm>
            <a:custGeom>
              <a:avLst/>
              <a:gdLst/>
              <a:ahLst/>
              <a:cxnLst/>
              <a:rect l="l" t="t" r="r" b="b"/>
              <a:pathLst>
                <a:path w="0" h="173990">
                  <a:moveTo>
                    <a:pt x="0" y="0"/>
                  </a:moveTo>
                  <a:lnTo>
                    <a:pt x="0" y="173837"/>
                  </a:lnTo>
                </a:path>
              </a:pathLst>
            </a:custGeom>
            <a:ln w="6350">
              <a:solidFill>
                <a:srgbClr val="E2E2E2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1" name="object 21" descr=""/>
          <p:cNvGrpSpPr/>
          <p:nvPr/>
        </p:nvGrpSpPr>
        <p:grpSpPr>
          <a:xfrm>
            <a:off x="996086" y="530301"/>
            <a:ext cx="6524625" cy="361950"/>
            <a:chOff x="996086" y="530301"/>
            <a:chExt cx="6524625" cy="361950"/>
          </a:xfrm>
        </p:grpSpPr>
        <p:pic>
          <p:nvPicPr>
            <p:cNvPr id="22" name="object 22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96086" y="533349"/>
              <a:ext cx="760095" cy="358444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04136" y="530301"/>
              <a:ext cx="4448048" cy="361492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881116" y="533349"/>
              <a:ext cx="1639189" cy="358444"/>
            </a:xfrm>
            <a:prstGeom prst="rect">
              <a:avLst/>
            </a:prstGeom>
          </p:spPr>
        </p:pic>
      </p:grpSp>
      <p:pic>
        <p:nvPicPr>
          <p:cNvPr id="25" name="object 25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284732" y="1502663"/>
            <a:ext cx="1237488" cy="1191767"/>
          </a:xfrm>
          <a:prstGeom prst="rect">
            <a:avLst/>
          </a:prstGeom>
        </p:spPr>
      </p:pic>
      <p:grpSp>
        <p:nvGrpSpPr>
          <p:cNvPr id="26" name="object 26" descr=""/>
          <p:cNvGrpSpPr/>
          <p:nvPr/>
        </p:nvGrpSpPr>
        <p:grpSpPr>
          <a:xfrm>
            <a:off x="1190396" y="2835275"/>
            <a:ext cx="1373505" cy="546735"/>
            <a:chOff x="1190396" y="2835275"/>
            <a:chExt cx="1373505" cy="546735"/>
          </a:xfrm>
        </p:grpSpPr>
        <p:sp>
          <p:nvSpPr>
            <p:cNvPr id="27" name="object 27" descr=""/>
            <p:cNvSpPr/>
            <p:nvPr/>
          </p:nvSpPr>
          <p:spPr>
            <a:xfrm>
              <a:off x="1190396" y="2835274"/>
              <a:ext cx="1259205" cy="546100"/>
            </a:xfrm>
            <a:custGeom>
              <a:avLst/>
              <a:gdLst/>
              <a:ahLst/>
              <a:cxnLst/>
              <a:rect l="l" t="t" r="r" b="b"/>
              <a:pathLst>
                <a:path w="1259205" h="546100">
                  <a:moveTo>
                    <a:pt x="1120114" y="0"/>
                  </a:moveTo>
                  <a:lnTo>
                    <a:pt x="137134" y="0"/>
                  </a:lnTo>
                  <a:lnTo>
                    <a:pt x="137134" y="271272"/>
                  </a:lnTo>
                  <a:lnTo>
                    <a:pt x="1120114" y="271272"/>
                  </a:lnTo>
                  <a:lnTo>
                    <a:pt x="1120114" y="0"/>
                  </a:lnTo>
                  <a:close/>
                </a:path>
                <a:path w="1259205" h="546100">
                  <a:moveTo>
                    <a:pt x="1258824" y="274320"/>
                  </a:moveTo>
                  <a:lnTo>
                    <a:pt x="0" y="274320"/>
                  </a:lnTo>
                  <a:lnTo>
                    <a:pt x="0" y="545592"/>
                  </a:lnTo>
                  <a:lnTo>
                    <a:pt x="1258824" y="545592"/>
                  </a:lnTo>
                  <a:lnTo>
                    <a:pt x="1258824" y="274320"/>
                  </a:lnTo>
                  <a:close/>
                </a:path>
              </a:pathLst>
            </a:custGeom>
            <a:solidFill>
              <a:srgbClr val="7ACA8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8" name="object 28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27658" y="2835605"/>
              <a:ext cx="1092200" cy="271576"/>
            </a:xfrm>
            <a:prstGeom prst="rect">
              <a:avLst/>
            </a:prstGeom>
          </p:spPr>
        </p:pic>
        <p:pic>
          <p:nvPicPr>
            <p:cNvPr id="29" name="object 29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90548" y="3110484"/>
              <a:ext cx="1373251" cy="271272"/>
            </a:xfrm>
            <a:prstGeom prst="rect">
              <a:avLst/>
            </a:prstGeom>
          </p:spPr>
        </p:pic>
      </p:grpSp>
      <p:pic>
        <p:nvPicPr>
          <p:cNvPr id="30" name="object 30" descr="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473196" y="3078479"/>
            <a:ext cx="1194815" cy="1089660"/>
          </a:xfrm>
          <a:prstGeom prst="rect">
            <a:avLst/>
          </a:prstGeom>
        </p:spPr>
      </p:pic>
      <p:grpSp>
        <p:nvGrpSpPr>
          <p:cNvPr id="31" name="object 31" descr=""/>
          <p:cNvGrpSpPr/>
          <p:nvPr/>
        </p:nvGrpSpPr>
        <p:grpSpPr>
          <a:xfrm>
            <a:off x="3434207" y="4330827"/>
            <a:ext cx="1419225" cy="547370"/>
            <a:chOff x="3434207" y="4330827"/>
            <a:chExt cx="1419225" cy="547370"/>
          </a:xfrm>
        </p:grpSpPr>
        <p:sp>
          <p:nvSpPr>
            <p:cNvPr id="32" name="object 32" descr=""/>
            <p:cNvSpPr/>
            <p:nvPr/>
          </p:nvSpPr>
          <p:spPr>
            <a:xfrm>
              <a:off x="3434207" y="4330827"/>
              <a:ext cx="1306195" cy="546100"/>
            </a:xfrm>
            <a:custGeom>
              <a:avLst/>
              <a:gdLst/>
              <a:ahLst/>
              <a:cxnLst/>
              <a:rect l="l" t="t" r="r" b="b"/>
              <a:pathLst>
                <a:path w="1306195" h="546100">
                  <a:moveTo>
                    <a:pt x="964692" y="0"/>
                  </a:moveTo>
                  <a:lnTo>
                    <a:pt x="341376" y="0"/>
                  </a:lnTo>
                  <a:lnTo>
                    <a:pt x="341376" y="271272"/>
                  </a:lnTo>
                  <a:lnTo>
                    <a:pt x="964692" y="271272"/>
                  </a:lnTo>
                  <a:lnTo>
                    <a:pt x="964692" y="0"/>
                  </a:lnTo>
                  <a:close/>
                </a:path>
                <a:path w="1306195" h="546100">
                  <a:moveTo>
                    <a:pt x="1306068" y="274320"/>
                  </a:moveTo>
                  <a:lnTo>
                    <a:pt x="856488" y="274320"/>
                  </a:lnTo>
                  <a:lnTo>
                    <a:pt x="757428" y="274320"/>
                  </a:lnTo>
                  <a:lnTo>
                    <a:pt x="0" y="274320"/>
                  </a:lnTo>
                  <a:lnTo>
                    <a:pt x="0" y="545592"/>
                  </a:lnTo>
                  <a:lnTo>
                    <a:pt x="757428" y="545592"/>
                  </a:lnTo>
                  <a:lnTo>
                    <a:pt x="856488" y="545592"/>
                  </a:lnTo>
                  <a:lnTo>
                    <a:pt x="1306068" y="545592"/>
                  </a:lnTo>
                  <a:lnTo>
                    <a:pt x="1306068" y="274320"/>
                  </a:lnTo>
                  <a:close/>
                </a:path>
              </a:pathLst>
            </a:custGeom>
            <a:solidFill>
              <a:srgbClr val="7ACA8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3" name="object 33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776218" y="4332097"/>
              <a:ext cx="747979" cy="271271"/>
            </a:xfrm>
            <a:prstGeom prst="rect">
              <a:avLst/>
            </a:prstGeom>
          </p:spPr>
        </p:pic>
        <p:pic>
          <p:nvPicPr>
            <p:cNvPr id="34" name="object 34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434842" y="4606417"/>
              <a:ext cx="865632" cy="271272"/>
            </a:xfrm>
            <a:prstGeom prst="rect">
              <a:avLst/>
            </a:prstGeom>
          </p:spPr>
        </p:pic>
        <p:pic>
          <p:nvPicPr>
            <p:cNvPr id="35" name="object 35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192270" y="4606417"/>
              <a:ext cx="198120" cy="271272"/>
            </a:xfrm>
            <a:prstGeom prst="rect">
              <a:avLst/>
            </a:prstGeom>
          </p:spPr>
        </p:pic>
        <p:pic>
          <p:nvPicPr>
            <p:cNvPr id="36" name="object 36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291330" y="4606417"/>
              <a:ext cx="561975" cy="271272"/>
            </a:xfrm>
            <a:prstGeom prst="rect">
              <a:avLst/>
            </a:prstGeom>
          </p:spPr>
        </p:pic>
      </p:grpSp>
      <p:pic>
        <p:nvPicPr>
          <p:cNvPr id="37" name="object 37" descr="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6085332" y="1588008"/>
            <a:ext cx="1217675" cy="999744"/>
          </a:xfrm>
          <a:prstGeom prst="rect">
            <a:avLst/>
          </a:prstGeom>
        </p:spPr>
      </p:pic>
      <p:grpSp>
        <p:nvGrpSpPr>
          <p:cNvPr id="38" name="object 38" descr=""/>
          <p:cNvGrpSpPr/>
          <p:nvPr/>
        </p:nvGrpSpPr>
        <p:grpSpPr>
          <a:xfrm>
            <a:off x="6049009" y="2738501"/>
            <a:ext cx="1505585" cy="546735"/>
            <a:chOff x="6049009" y="2738501"/>
            <a:chExt cx="1505585" cy="546735"/>
          </a:xfrm>
        </p:grpSpPr>
        <p:sp>
          <p:nvSpPr>
            <p:cNvPr id="39" name="object 39" descr=""/>
            <p:cNvSpPr/>
            <p:nvPr/>
          </p:nvSpPr>
          <p:spPr>
            <a:xfrm>
              <a:off x="6049010" y="2738500"/>
              <a:ext cx="1388745" cy="546100"/>
            </a:xfrm>
            <a:custGeom>
              <a:avLst/>
              <a:gdLst/>
              <a:ahLst/>
              <a:cxnLst/>
              <a:rect l="l" t="t" r="r" b="b"/>
              <a:pathLst>
                <a:path w="1388745" h="546100">
                  <a:moveTo>
                    <a:pt x="1242060" y="0"/>
                  </a:moveTo>
                  <a:lnTo>
                    <a:pt x="284988" y="0"/>
                  </a:lnTo>
                  <a:lnTo>
                    <a:pt x="144780" y="0"/>
                  </a:lnTo>
                  <a:lnTo>
                    <a:pt x="144780" y="271272"/>
                  </a:lnTo>
                  <a:lnTo>
                    <a:pt x="284988" y="271272"/>
                  </a:lnTo>
                  <a:lnTo>
                    <a:pt x="1242060" y="271272"/>
                  </a:lnTo>
                  <a:lnTo>
                    <a:pt x="1242060" y="0"/>
                  </a:lnTo>
                  <a:close/>
                </a:path>
                <a:path w="1388745" h="546100">
                  <a:moveTo>
                    <a:pt x="1388364" y="274320"/>
                  </a:moveTo>
                  <a:lnTo>
                    <a:pt x="0" y="274320"/>
                  </a:lnTo>
                  <a:lnTo>
                    <a:pt x="0" y="545592"/>
                  </a:lnTo>
                  <a:lnTo>
                    <a:pt x="1388364" y="545592"/>
                  </a:lnTo>
                  <a:lnTo>
                    <a:pt x="1388364" y="274320"/>
                  </a:lnTo>
                  <a:close/>
                </a:path>
              </a:pathLst>
            </a:custGeom>
            <a:solidFill>
              <a:srgbClr val="7ACA8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0" name="object 40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194424" y="2739263"/>
              <a:ext cx="280415" cy="271272"/>
            </a:xfrm>
            <a:prstGeom prst="rect">
              <a:avLst/>
            </a:prstGeom>
          </p:spPr>
        </p:pic>
        <p:pic>
          <p:nvPicPr>
            <p:cNvPr id="41" name="object 41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334632" y="2739263"/>
              <a:ext cx="1077048" cy="271272"/>
            </a:xfrm>
            <a:prstGeom prst="rect">
              <a:avLst/>
            </a:prstGeom>
          </p:spPr>
        </p:pic>
        <p:pic>
          <p:nvPicPr>
            <p:cNvPr id="42" name="object 42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049644" y="3013278"/>
              <a:ext cx="1504442" cy="271576"/>
            </a:xfrm>
            <a:prstGeom prst="rect">
              <a:avLst/>
            </a:prstGeom>
          </p:spPr>
        </p:pic>
      </p:grpSp>
      <p:pic>
        <p:nvPicPr>
          <p:cNvPr id="43" name="object 43" descr="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9118092" y="2342388"/>
            <a:ext cx="998220" cy="1426464"/>
          </a:xfrm>
          <a:prstGeom prst="rect">
            <a:avLst/>
          </a:prstGeom>
        </p:spPr>
      </p:pic>
      <p:pic>
        <p:nvPicPr>
          <p:cNvPr id="44" name="object 44" descr="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8766682" y="3871595"/>
            <a:ext cx="1832737" cy="272160"/>
          </a:xfrm>
          <a:prstGeom prst="rect">
            <a:avLst/>
          </a:prstGeom>
        </p:spPr>
      </p:pic>
      <p:grpSp>
        <p:nvGrpSpPr>
          <p:cNvPr id="45" name="object 45" descr=""/>
          <p:cNvGrpSpPr/>
          <p:nvPr/>
        </p:nvGrpSpPr>
        <p:grpSpPr>
          <a:xfrm>
            <a:off x="801014" y="3571621"/>
            <a:ext cx="2130425" cy="1062355"/>
            <a:chOff x="801014" y="3571621"/>
            <a:chExt cx="2130425" cy="1062355"/>
          </a:xfrm>
        </p:grpSpPr>
        <p:pic>
          <p:nvPicPr>
            <p:cNvPr id="46" name="object 46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01014" y="3571621"/>
              <a:ext cx="1517014" cy="208788"/>
            </a:xfrm>
            <a:prstGeom prst="rect">
              <a:avLst/>
            </a:prstGeom>
          </p:spPr>
        </p:pic>
        <p:pic>
          <p:nvPicPr>
            <p:cNvPr id="47" name="object 47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01014" y="3784981"/>
              <a:ext cx="2066798" cy="208787"/>
            </a:xfrm>
            <a:prstGeom prst="rect">
              <a:avLst/>
            </a:prstGeom>
          </p:spPr>
        </p:pic>
        <p:pic>
          <p:nvPicPr>
            <p:cNvPr id="48" name="object 48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01014" y="3998341"/>
              <a:ext cx="1919224" cy="208787"/>
            </a:xfrm>
            <a:prstGeom prst="rect">
              <a:avLst/>
            </a:prstGeom>
          </p:spPr>
        </p:pic>
        <p:pic>
          <p:nvPicPr>
            <p:cNvPr id="49" name="object 49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01014" y="4211701"/>
              <a:ext cx="2130425" cy="208787"/>
            </a:xfrm>
            <a:prstGeom prst="rect">
              <a:avLst/>
            </a:prstGeom>
          </p:spPr>
        </p:pic>
        <p:pic>
          <p:nvPicPr>
            <p:cNvPr id="50" name="object 50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801014" y="4424756"/>
              <a:ext cx="1397762" cy="209092"/>
            </a:xfrm>
            <a:prstGeom prst="rect">
              <a:avLst/>
            </a:prstGeom>
          </p:spPr>
        </p:pic>
      </p:grpSp>
      <p:grpSp>
        <p:nvGrpSpPr>
          <p:cNvPr id="51" name="object 51" descr=""/>
          <p:cNvGrpSpPr/>
          <p:nvPr/>
        </p:nvGrpSpPr>
        <p:grpSpPr>
          <a:xfrm>
            <a:off x="3205860" y="5007609"/>
            <a:ext cx="2018664" cy="1062990"/>
            <a:chOff x="3205860" y="5007609"/>
            <a:chExt cx="2018664" cy="1062990"/>
          </a:xfrm>
        </p:grpSpPr>
        <p:pic>
          <p:nvPicPr>
            <p:cNvPr id="52" name="object 52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205860" y="5007609"/>
              <a:ext cx="1949704" cy="208787"/>
            </a:xfrm>
            <a:prstGeom prst="rect">
              <a:avLst/>
            </a:prstGeom>
          </p:spPr>
        </p:pic>
        <p:pic>
          <p:nvPicPr>
            <p:cNvPr id="53" name="object 53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205860" y="5220969"/>
              <a:ext cx="1565528" cy="208788"/>
            </a:xfrm>
            <a:prstGeom prst="rect">
              <a:avLst/>
            </a:prstGeom>
          </p:spPr>
        </p:pic>
        <p:pic>
          <p:nvPicPr>
            <p:cNvPr id="54" name="object 54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3205860" y="5434279"/>
              <a:ext cx="1897888" cy="208787"/>
            </a:xfrm>
            <a:prstGeom prst="rect">
              <a:avLst/>
            </a:prstGeom>
          </p:spPr>
        </p:pic>
        <p:pic>
          <p:nvPicPr>
            <p:cNvPr id="55" name="object 55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3205860" y="5647639"/>
              <a:ext cx="1351152" cy="208787"/>
            </a:xfrm>
            <a:prstGeom prst="rect">
              <a:avLst/>
            </a:prstGeom>
          </p:spPr>
        </p:pic>
        <p:pic>
          <p:nvPicPr>
            <p:cNvPr id="56" name="object 56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3205860" y="5861303"/>
              <a:ext cx="2018411" cy="208788"/>
            </a:xfrm>
            <a:prstGeom prst="rect">
              <a:avLst/>
            </a:prstGeom>
          </p:spPr>
        </p:pic>
      </p:grpSp>
      <p:grpSp>
        <p:nvGrpSpPr>
          <p:cNvPr id="57" name="object 57" descr=""/>
          <p:cNvGrpSpPr/>
          <p:nvPr/>
        </p:nvGrpSpPr>
        <p:grpSpPr>
          <a:xfrm>
            <a:off x="5630290" y="3478657"/>
            <a:ext cx="2554605" cy="1062990"/>
            <a:chOff x="5630290" y="3478657"/>
            <a:chExt cx="2554605" cy="1062990"/>
          </a:xfrm>
        </p:grpSpPr>
        <p:pic>
          <p:nvPicPr>
            <p:cNvPr id="58" name="object 58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5630290" y="3478657"/>
              <a:ext cx="2472182" cy="208788"/>
            </a:xfrm>
            <a:prstGeom prst="rect">
              <a:avLst/>
            </a:prstGeom>
          </p:spPr>
        </p:pic>
        <p:pic>
          <p:nvPicPr>
            <p:cNvPr id="59" name="object 59" descr="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5630290" y="3692017"/>
              <a:ext cx="2554605" cy="208787"/>
            </a:xfrm>
            <a:prstGeom prst="rect">
              <a:avLst/>
            </a:prstGeom>
          </p:spPr>
        </p:pic>
        <p:pic>
          <p:nvPicPr>
            <p:cNvPr id="60" name="object 60" descr="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5630290" y="3905377"/>
              <a:ext cx="2019681" cy="208787"/>
            </a:xfrm>
            <a:prstGeom prst="rect">
              <a:avLst/>
            </a:prstGeom>
          </p:spPr>
        </p:pic>
        <p:pic>
          <p:nvPicPr>
            <p:cNvPr id="61" name="object 61" descr="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5630290" y="4118432"/>
              <a:ext cx="2497455" cy="209092"/>
            </a:xfrm>
            <a:prstGeom prst="rect">
              <a:avLst/>
            </a:prstGeom>
          </p:spPr>
        </p:pic>
        <p:pic>
          <p:nvPicPr>
            <p:cNvPr id="62" name="object 62" descr="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5630290" y="4332478"/>
              <a:ext cx="1542668" cy="208787"/>
            </a:xfrm>
            <a:prstGeom prst="rect">
              <a:avLst/>
            </a:prstGeom>
          </p:spPr>
        </p:pic>
      </p:grpSp>
      <p:grpSp>
        <p:nvGrpSpPr>
          <p:cNvPr id="63" name="object 63" descr=""/>
          <p:cNvGrpSpPr/>
          <p:nvPr/>
        </p:nvGrpSpPr>
        <p:grpSpPr>
          <a:xfrm>
            <a:off x="8483854" y="4371466"/>
            <a:ext cx="3365500" cy="1916430"/>
            <a:chOff x="8483854" y="4371466"/>
            <a:chExt cx="3365500" cy="1916430"/>
          </a:xfrm>
        </p:grpSpPr>
        <p:pic>
          <p:nvPicPr>
            <p:cNvPr id="64" name="object 64" descr="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8483854" y="4371466"/>
              <a:ext cx="2965957" cy="208787"/>
            </a:xfrm>
            <a:prstGeom prst="rect">
              <a:avLst/>
            </a:prstGeom>
          </p:spPr>
        </p:pic>
        <p:pic>
          <p:nvPicPr>
            <p:cNvPr id="65" name="object 65" descr="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8483854" y="4584826"/>
              <a:ext cx="3325622" cy="208787"/>
            </a:xfrm>
            <a:prstGeom prst="rect">
              <a:avLst/>
            </a:prstGeom>
          </p:spPr>
        </p:pic>
        <p:pic>
          <p:nvPicPr>
            <p:cNvPr id="66" name="object 66" descr="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8483854" y="4798186"/>
              <a:ext cx="2745994" cy="208787"/>
            </a:xfrm>
            <a:prstGeom prst="rect">
              <a:avLst/>
            </a:prstGeom>
          </p:spPr>
        </p:pic>
        <p:pic>
          <p:nvPicPr>
            <p:cNvPr id="67" name="object 67" descr="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8483854" y="5011242"/>
              <a:ext cx="2840736" cy="209092"/>
            </a:xfrm>
            <a:prstGeom prst="rect">
              <a:avLst/>
            </a:prstGeom>
          </p:spPr>
        </p:pic>
        <p:pic>
          <p:nvPicPr>
            <p:cNvPr id="68" name="object 68" descr="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8483854" y="5225160"/>
              <a:ext cx="1157135" cy="208787"/>
            </a:xfrm>
            <a:prstGeom prst="rect">
              <a:avLst/>
            </a:prstGeom>
          </p:spPr>
        </p:pic>
        <p:pic>
          <p:nvPicPr>
            <p:cNvPr id="69" name="object 69" descr="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8483854" y="5438546"/>
              <a:ext cx="3365119" cy="208787"/>
            </a:xfrm>
            <a:prstGeom prst="rect">
              <a:avLst/>
            </a:prstGeom>
          </p:spPr>
        </p:pic>
        <p:pic>
          <p:nvPicPr>
            <p:cNvPr id="70" name="object 70" descr="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8483854" y="5651906"/>
              <a:ext cx="3169920" cy="208787"/>
            </a:xfrm>
            <a:prstGeom prst="rect">
              <a:avLst/>
            </a:prstGeom>
          </p:spPr>
        </p:pic>
        <p:pic>
          <p:nvPicPr>
            <p:cNvPr id="71" name="object 71" descr="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8483854" y="5865266"/>
              <a:ext cx="3075940" cy="208788"/>
            </a:xfrm>
            <a:prstGeom prst="rect">
              <a:avLst/>
            </a:prstGeom>
          </p:spPr>
        </p:pic>
        <p:pic>
          <p:nvPicPr>
            <p:cNvPr id="72" name="object 72" descr="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8483854" y="6078626"/>
              <a:ext cx="2562225" cy="208787"/>
            </a:xfrm>
            <a:prstGeom prst="rect">
              <a:avLst/>
            </a:prstGeom>
          </p:spPr>
        </p:pic>
      </p:grpSp>
      <p:sp>
        <p:nvSpPr>
          <p:cNvPr id="73" name="object 73" descr=""/>
          <p:cNvSpPr txBox="1"/>
          <p:nvPr/>
        </p:nvSpPr>
        <p:spPr>
          <a:xfrm>
            <a:off x="11885421" y="6482809"/>
            <a:ext cx="175895" cy="187325"/>
          </a:xfrm>
          <a:prstGeom prst="rect">
            <a:avLst/>
          </a:prstGeom>
        </p:spPr>
        <p:txBody>
          <a:bodyPr wrap="square" lIns="0" tIns="698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55"/>
              </a:spcBef>
            </a:pPr>
            <a:fld id="{81D60167-4931-47E6-BA6A-407CBD079E47}" type="slidenum">
              <a:rPr dirty="0" sz="1050" spc="-25" b="1">
                <a:solidFill>
                  <a:srgbClr val="0E7EDC"/>
                </a:solidFill>
                <a:latin typeface="Arial Narrow"/>
                <a:cs typeface="Arial Narrow"/>
              </a:rPr>
              <a:t>15</a:t>
            </a:fld>
            <a:endParaRPr sz="105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-6260" y="363284"/>
            <a:ext cx="746760" cy="699770"/>
            <a:chOff x="-6260" y="363284"/>
            <a:chExt cx="746760" cy="699770"/>
          </a:xfrm>
        </p:grpSpPr>
        <p:sp>
          <p:nvSpPr>
            <p:cNvPr id="3" name="object 3" descr=""/>
            <p:cNvSpPr/>
            <p:nvPr/>
          </p:nvSpPr>
          <p:spPr>
            <a:xfrm>
              <a:off x="0" y="393479"/>
              <a:ext cx="734060" cy="662940"/>
            </a:xfrm>
            <a:custGeom>
              <a:avLst/>
              <a:gdLst/>
              <a:ahLst/>
              <a:cxnLst/>
              <a:rect l="l" t="t" r="r" b="b"/>
              <a:pathLst>
                <a:path w="734060" h="662940">
                  <a:moveTo>
                    <a:pt x="733793" y="331794"/>
                  </a:moveTo>
                  <a:lnTo>
                    <a:pt x="0" y="662761"/>
                  </a:lnTo>
                </a:path>
                <a:path w="734060" h="662940">
                  <a:moveTo>
                    <a:pt x="0" y="0"/>
                  </a:moveTo>
                  <a:lnTo>
                    <a:pt x="733793" y="331794"/>
                  </a:lnTo>
                </a:path>
              </a:pathLst>
            </a:custGeom>
            <a:ln w="12465">
              <a:solidFill>
                <a:srgbClr val="2B79B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217664" y="363284"/>
              <a:ext cx="403225" cy="364490"/>
            </a:xfrm>
            <a:custGeom>
              <a:avLst/>
              <a:gdLst/>
              <a:ahLst/>
              <a:cxnLst/>
              <a:rect l="l" t="t" r="r" b="b"/>
              <a:pathLst>
                <a:path w="403225" h="364490">
                  <a:moveTo>
                    <a:pt x="358058" y="161204"/>
                  </a:moveTo>
                  <a:lnTo>
                    <a:pt x="0" y="323372"/>
                  </a:lnTo>
                  <a:lnTo>
                    <a:pt x="0" y="363917"/>
                  </a:lnTo>
                  <a:lnTo>
                    <a:pt x="402817" y="181476"/>
                  </a:lnTo>
                  <a:lnTo>
                    <a:pt x="358058" y="161204"/>
                  </a:lnTo>
                  <a:close/>
                </a:path>
                <a:path w="403225" h="364490">
                  <a:moveTo>
                    <a:pt x="268540" y="121622"/>
                  </a:moveTo>
                  <a:lnTo>
                    <a:pt x="0" y="242294"/>
                  </a:lnTo>
                  <a:lnTo>
                    <a:pt x="0" y="282839"/>
                  </a:lnTo>
                  <a:lnTo>
                    <a:pt x="313299" y="140931"/>
                  </a:lnTo>
                  <a:lnTo>
                    <a:pt x="268540" y="121622"/>
                  </a:lnTo>
                  <a:close/>
                </a:path>
                <a:path w="403225" h="364490">
                  <a:moveTo>
                    <a:pt x="179974" y="81077"/>
                  </a:moveTo>
                  <a:lnTo>
                    <a:pt x="0" y="162168"/>
                  </a:lnTo>
                  <a:lnTo>
                    <a:pt x="0" y="201749"/>
                  </a:lnTo>
                  <a:lnTo>
                    <a:pt x="224733" y="101350"/>
                  </a:lnTo>
                  <a:lnTo>
                    <a:pt x="179974" y="81077"/>
                  </a:lnTo>
                  <a:close/>
                </a:path>
                <a:path w="403225" h="364490">
                  <a:moveTo>
                    <a:pt x="90469" y="40532"/>
                  </a:moveTo>
                  <a:lnTo>
                    <a:pt x="0" y="81077"/>
                  </a:lnTo>
                  <a:lnTo>
                    <a:pt x="0" y="121622"/>
                  </a:lnTo>
                  <a:lnTo>
                    <a:pt x="135228" y="60805"/>
                  </a:lnTo>
                  <a:lnTo>
                    <a:pt x="90469" y="40532"/>
                  </a:lnTo>
                  <a:close/>
                </a:path>
                <a:path w="403225" h="364490">
                  <a:moveTo>
                    <a:pt x="0" y="0"/>
                  </a:moveTo>
                  <a:lnTo>
                    <a:pt x="0" y="40532"/>
                  </a:lnTo>
                  <a:lnTo>
                    <a:pt x="45710" y="202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002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 descr=""/>
          <p:cNvSpPr/>
          <p:nvPr/>
        </p:nvSpPr>
        <p:spPr>
          <a:xfrm>
            <a:off x="9331630" y="0"/>
            <a:ext cx="673735" cy="337185"/>
          </a:xfrm>
          <a:custGeom>
            <a:avLst/>
            <a:gdLst/>
            <a:ahLst/>
            <a:cxnLst/>
            <a:rect l="l" t="t" r="r" b="b"/>
            <a:pathLst>
              <a:path w="673734" h="337185">
                <a:moveTo>
                  <a:pt x="500824" y="0"/>
                </a:moveTo>
                <a:lnTo>
                  <a:pt x="487260" y="0"/>
                </a:lnTo>
                <a:lnTo>
                  <a:pt x="480047" y="44526"/>
                </a:lnTo>
                <a:lnTo>
                  <a:pt x="458762" y="85509"/>
                </a:lnTo>
                <a:lnTo>
                  <a:pt x="426389" y="117754"/>
                </a:lnTo>
                <a:lnTo>
                  <a:pt x="385470" y="138861"/>
                </a:lnTo>
                <a:lnTo>
                  <a:pt x="338556" y="146431"/>
                </a:lnTo>
                <a:lnTo>
                  <a:pt x="291261" y="138861"/>
                </a:lnTo>
                <a:lnTo>
                  <a:pt x="250304" y="117754"/>
                </a:lnTo>
                <a:lnTo>
                  <a:pt x="218071" y="85509"/>
                </a:lnTo>
                <a:lnTo>
                  <a:pt x="196964" y="44526"/>
                </a:lnTo>
                <a:lnTo>
                  <a:pt x="189839" y="0"/>
                </a:lnTo>
                <a:lnTo>
                  <a:pt x="176301" y="0"/>
                </a:lnTo>
                <a:lnTo>
                  <a:pt x="181686" y="40690"/>
                </a:lnTo>
                <a:lnTo>
                  <a:pt x="197980" y="79616"/>
                </a:lnTo>
                <a:lnTo>
                  <a:pt x="223316" y="112496"/>
                </a:lnTo>
                <a:lnTo>
                  <a:pt x="256184" y="137833"/>
                </a:lnTo>
                <a:lnTo>
                  <a:pt x="295097" y="154139"/>
                </a:lnTo>
                <a:lnTo>
                  <a:pt x="338556" y="159905"/>
                </a:lnTo>
                <a:lnTo>
                  <a:pt x="381673" y="154139"/>
                </a:lnTo>
                <a:lnTo>
                  <a:pt x="400024" y="146431"/>
                </a:lnTo>
                <a:lnTo>
                  <a:pt x="420497" y="137833"/>
                </a:lnTo>
                <a:lnTo>
                  <a:pt x="453428" y="112496"/>
                </a:lnTo>
                <a:lnTo>
                  <a:pt x="478917" y="79616"/>
                </a:lnTo>
                <a:lnTo>
                  <a:pt x="495363" y="40690"/>
                </a:lnTo>
                <a:lnTo>
                  <a:pt x="500824" y="0"/>
                </a:lnTo>
                <a:close/>
              </a:path>
              <a:path w="673734" h="337185">
                <a:moveTo>
                  <a:pt x="588505" y="0"/>
                </a:moveTo>
                <a:lnTo>
                  <a:pt x="575005" y="0"/>
                </a:lnTo>
                <a:lnTo>
                  <a:pt x="570484" y="45021"/>
                </a:lnTo>
                <a:lnTo>
                  <a:pt x="556704" y="89598"/>
                </a:lnTo>
                <a:lnTo>
                  <a:pt x="534885" y="129984"/>
                </a:lnTo>
                <a:lnTo>
                  <a:pt x="505993" y="165201"/>
                </a:lnTo>
                <a:lnTo>
                  <a:pt x="470966" y="194271"/>
                </a:lnTo>
                <a:lnTo>
                  <a:pt x="430758" y="216242"/>
                </a:lnTo>
                <a:lnTo>
                  <a:pt x="386295" y="230136"/>
                </a:lnTo>
                <a:lnTo>
                  <a:pt x="338556" y="234988"/>
                </a:lnTo>
                <a:lnTo>
                  <a:pt x="290766" y="230136"/>
                </a:lnTo>
                <a:lnTo>
                  <a:pt x="246202" y="216242"/>
                </a:lnTo>
                <a:lnTo>
                  <a:pt x="205828" y="194271"/>
                </a:lnTo>
                <a:lnTo>
                  <a:pt x="170637" y="165201"/>
                </a:lnTo>
                <a:lnTo>
                  <a:pt x="141566" y="129984"/>
                </a:lnTo>
                <a:lnTo>
                  <a:pt x="119595" y="89598"/>
                </a:lnTo>
                <a:lnTo>
                  <a:pt x="105702" y="45021"/>
                </a:lnTo>
                <a:lnTo>
                  <a:pt x="101142" y="0"/>
                </a:lnTo>
                <a:lnTo>
                  <a:pt x="87642" y="0"/>
                </a:lnTo>
                <a:lnTo>
                  <a:pt x="91440" y="42341"/>
                </a:lnTo>
                <a:lnTo>
                  <a:pt x="103124" y="84836"/>
                </a:lnTo>
                <a:lnTo>
                  <a:pt x="121716" y="123964"/>
                </a:lnTo>
                <a:lnTo>
                  <a:pt x="146507" y="159042"/>
                </a:lnTo>
                <a:lnTo>
                  <a:pt x="176784" y="189331"/>
                </a:lnTo>
                <a:lnTo>
                  <a:pt x="211848" y="214134"/>
                </a:lnTo>
                <a:lnTo>
                  <a:pt x="250977" y="232727"/>
                </a:lnTo>
                <a:lnTo>
                  <a:pt x="293446" y="244411"/>
                </a:lnTo>
                <a:lnTo>
                  <a:pt x="338556" y="248462"/>
                </a:lnTo>
                <a:lnTo>
                  <a:pt x="383628" y="244411"/>
                </a:lnTo>
                <a:lnTo>
                  <a:pt x="426021" y="232727"/>
                </a:lnTo>
                <a:lnTo>
                  <a:pt x="465010" y="214134"/>
                </a:lnTo>
                <a:lnTo>
                  <a:pt x="499922" y="189331"/>
                </a:lnTo>
                <a:lnTo>
                  <a:pt x="530047" y="159042"/>
                </a:lnTo>
                <a:lnTo>
                  <a:pt x="554685" y="123964"/>
                </a:lnTo>
                <a:lnTo>
                  <a:pt x="573151" y="84836"/>
                </a:lnTo>
                <a:lnTo>
                  <a:pt x="584733" y="42341"/>
                </a:lnTo>
                <a:lnTo>
                  <a:pt x="588505" y="0"/>
                </a:lnTo>
                <a:close/>
              </a:path>
              <a:path w="673734" h="337185">
                <a:moveTo>
                  <a:pt x="673430" y="0"/>
                </a:moveTo>
                <a:lnTo>
                  <a:pt x="663613" y="0"/>
                </a:lnTo>
                <a:lnTo>
                  <a:pt x="660273" y="45364"/>
                </a:lnTo>
                <a:lnTo>
                  <a:pt x="649998" y="91300"/>
                </a:lnTo>
                <a:lnTo>
                  <a:pt x="633488" y="134518"/>
                </a:lnTo>
                <a:lnTo>
                  <a:pt x="611251" y="174523"/>
                </a:lnTo>
                <a:lnTo>
                  <a:pt x="583819" y="210807"/>
                </a:lnTo>
                <a:lnTo>
                  <a:pt x="551688" y="242887"/>
                </a:lnTo>
                <a:lnTo>
                  <a:pt x="515378" y="270243"/>
                </a:lnTo>
                <a:lnTo>
                  <a:pt x="475399" y="292392"/>
                </a:lnTo>
                <a:lnTo>
                  <a:pt x="432257" y="308838"/>
                </a:lnTo>
                <a:lnTo>
                  <a:pt x="386473" y="319062"/>
                </a:lnTo>
                <a:lnTo>
                  <a:pt x="338556" y="322580"/>
                </a:lnTo>
                <a:lnTo>
                  <a:pt x="290410" y="319062"/>
                </a:lnTo>
                <a:lnTo>
                  <a:pt x="244500" y="308838"/>
                </a:lnTo>
                <a:lnTo>
                  <a:pt x="201295" y="292392"/>
                </a:lnTo>
                <a:lnTo>
                  <a:pt x="161302" y="270243"/>
                </a:lnTo>
                <a:lnTo>
                  <a:pt x="125031" y="242887"/>
                </a:lnTo>
                <a:lnTo>
                  <a:pt x="92964" y="210807"/>
                </a:lnTo>
                <a:lnTo>
                  <a:pt x="65608" y="174523"/>
                </a:lnTo>
                <a:lnTo>
                  <a:pt x="43472" y="134518"/>
                </a:lnTo>
                <a:lnTo>
                  <a:pt x="27038" y="91300"/>
                </a:lnTo>
                <a:lnTo>
                  <a:pt x="16802" y="45364"/>
                </a:lnTo>
                <a:lnTo>
                  <a:pt x="13487" y="0"/>
                </a:lnTo>
                <a:lnTo>
                  <a:pt x="0" y="0"/>
                </a:lnTo>
                <a:lnTo>
                  <a:pt x="2921" y="43129"/>
                </a:lnTo>
                <a:lnTo>
                  <a:pt x="11938" y="87236"/>
                </a:lnTo>
                <a:lnTo>
                  <a:pt x="26492" y="129095"/>
                </a:lnTo>
                <a:lnTo>
                  <a:pt x="46151" y="168313"/>
                </a:lnTo>
                <a:lnTo>
                  <a:pt x="70510" y="204470"/>
                </a:lnTo>
                <a:lnTo>
                  <a:pt x="99174" y="237147"/>
                </a:lnTo>
                <a:lnTo>
                  <a:pt x="131724" y="265938"/>
                </a:lnTo>
                <a:lnTo>
                  <a:pt x="167767" y="290423"/>
                </a:lnTo>
                <a:lnTo>
                  <a:pt x="206870" y="310197"/>
                </a:lnTo>
                <a:lnTo>
                  <a:pt x="248640" y="324827"/>
                </a:lnTo>
                <a:lnTo>
                  <a:pt x="292671" y="333908"/>
                </a:lnTo>
                <a:lnTo>
                  <a:pt x="335394" y="336804"/>
                </a:lnTo>
                <a:lnTo>
                  <a:pt x="341706" y="336804"/>
                </a:lnTo>
                <a:lnTo>
                  <a:pt x="384441" y="333908"/>
                </a:lnTo>
                <a:lnTo>
                  <a:pt x="428472" y="324827"/>
                </a:lnTo>
                <a:lnTo>
                  <a:pt x="434860" y="322580"/>
                </a:lnTo>
                <a:lnTo>
                  <a:pt x="470242" y="310197"/>
                </a:lnTo>
                <a:lnTo>
                  <a:pt x="509346" y="290423"/>
                </a:lnTo>
                <a:lnTo>
                  <a:pt x="545376" y="265938"/>
                </a:lnTo>
                <a:lnTo>
                  <a:pt x="577938" y="237147"/>
                </a:lnTo>
                <a:lnTo>
                  <a:pt x="606590" y="204470"/>
                </a:lnTo>
                <a:lnTo>
                  <a:pt x="630961" y="168313"/>
                </a:lnTo>
                <a:lnTo>
                  <a:pt x="650621" y="129095"/>
                </a:lnTo>
                <a:lnTo>
                  <a:pt x="665162" y="87236"/>
                </a:lnTo>
                <a:lnTo>
                  <a:pt x="673430" y="46875"/>
                </a:lnTo>
                <a:lnTo>
                  <a:pt x="673430" y="0"/>
                </a:lnTo>
                <a:close/>
              </a:path>
            </a:pathLst>
          </a:custGeom>
          <a:solidFill>
            <a:srgbClr val="0E7ED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11692128" y="1516380"/>
            <a:ext cx="500380" cy="131445"/>
          </a:xfrm>
          <a:custGeom>
            <a:avLst/>
            <a:gdLst/>
            <a:ahLst/>
            <a:cxnLst/>
            <a:rect l="l" t="t" r="r" b="b"/>
            <a:pathLst>
              <a:path w="500379" h="131444">
                <a:moveTo>
                  <a:pt x="138613" y="17375"/>
                </a:moveTo>
                <a:lnTo>
                  <a:pt x="118245" y="17375"/>
                </a:lnTo>
                <a:lnTo>
                  <a:pt x="231721" y="131282"/>
                </a:lnTo>
                <a:lnTo>
                  <a:pt x="252701" y="110044"/>
                </a:lnTo>
                <a:lnTo>
                  <a:pt x="231721" y="110044"/>
                </a:lnTo>
                <a:lnTo>
                  <a:pt x="138613" y="17375"/>
                </a:lnTo>
                <a:close/>
              </a:path>
              <a:path w="500379" h="131444">
                <a:moveTo>
                  <a:pt x="364613" y="17375"/>
                </a:moveTo>
                <a:lnTo>
                  <a:pt x="344242" y="17375"/>
                </a:lnTo>
                <a:lnTo>
                  <a:pt x="457728" y="131282"/>
                </a:lnTo>
                <a:lnTo>
                  <a:pt x="478707" y="110044"/>
                </a:lnTo>
                <a:lnTo>
                  <a:pt x="457728" y="110044"/>
                </a:lnTo>
                <a:lnTo>
                  <a:pt x="364613" y="17375"/>
                </a:lnTo>
                <a:close/>
              </a:path>
              <a:path w="500379" h="131444">
                <a:moveTo>
                  <a:pt x="121155" y="0"/>
                </a:moveTo>
                <a:lnTo>
                  <a:pt x="115359" y="0"/>
                </a:lnTo>
                <a:lnTo>
                  <a:pt x="0" y="115833"/>
                </a:lnTo>
                <a:lnTo>
                  <a:pt x="10489" y="126458"/>
                </a:lnTo>
                <a:lnTo>
                  <a:pt x="118245" y="17375"/>
                </a:lnTo>
                <a:lnTo>
                  <a:pt x="138613" y="17375"/>
                </a:lnTo>
                <a:lnTo>
                  <a:pt x="121155" y="0"/>
                </a:lnTo>
                <a:close/>
              </a:path>
              <a:path w="500379" h="131444">
                <a:moveTo>
                  <a:pt x="347153" y="0"/>
                </a:moveTo>
                <a:lnTo>
                  <a:pt x="341356" y="0"/>
                </a:lnTo>
                <a:lnTo>
                  <a:pt x="231721" y="110044"/>
                </a:lnTo>
                <a:lnTo>
                  <a:pt x="252701" y="110044"/>
                </a:lnTo>
                <a:lnTo>
                  <a:pt x="344242" y="17375"/>
                </a:lnTo>
                <a:lnTo>
                  <a:pt x="364613" y="17375"/>
                </a:lnTo>
                <a:lnTo>
                  <a:pt x="347153" y="0"/>
                </a:lnTo>
                <a:close/>
              </a:path>
              <a:path w="500379" h="131444">
                <a:moveTo>
                  <a:pt x="499871" y="67743"/>
                </a:moveTo>
                <a:lnTo>
                  <a:pt x="457728" y="110044"/>
                </a:lnTo>
                <a:lnTo>
                  <a:pt x="478707" y="110044"/>
                </a:lnTo>
                <a:lnTo>
                  <a:pt x="499871" y="88619"/>
                </a:lnTo>
                <a:lnTo>
                  <a:pt x="499871" y="67743"/>
                </a:lnTo>
                <a:close/>
              </a:path>
            </a:pathLst>
          </a:custGeom>
          <a:solidFill>
            <a:srgbClr val="0E7ED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11692128" y="1722952"/>
            <a:ext cx="500380" cy="136525"/>
          </a:xfrm>
          <a:custGeom>
            <a:avLst/>
            <a:gdLst/>
            <a:ahLst/>
            <a:cxnLst/>
            <a:rect l="l" t="t" r="r" b="b"/>
            <a:pathLst>
              <a:path w="500379" h="136525">
                <a:moveTo>
                  <a:pt x="344242" y="0"/>
                </a:moveTo>
                <a:lnTo>
                  <a:pt x="231721" y="113910"/>
                </a:lnTo>
                <a:lnTo>
                  <a:pt x="118245" y="0"/>
                </a:lnTo>
                <a:lnTo>
                  <a:pt x="0" y="120667"/>
                </a:lnTo>
                <a:lnTo>
                  <a:pt x="10489" y="131285"/>
                </a:lnTo>
                <a:lnTo>
                  <a:pt x="118245" y="21240"/>
                </a:lnTo>
                <a:lnTo>
                  <a:pt x="231721" y="136112"/>
                </a:lnTo>
                <a:lnTo>
                  <a:pt x="344242" y="21240"/>
                </a:lnTo>
                <a:lnTo>
                  <a:pt x="457728" y="136112"/>
                </a:lnTo>
                <a:lnTo>
                  <a:pt x="499871" y="93088"/>
                </a:lnTo>
                <a:lnTo>
                  <a:pt x="499871" y="71246"/>
                </a:lnTo>
                <a:lnTo>
                  <a:pt x="457728" y="113910"/>
                </a:lnTo>
                <a:lnTo>
                  <a:pt x="344242" y="0"/>
                </a:lnTo>
                <a:close/>
              </a:path>
            </a:pathLst>
          </a:custGeom>
          <a:solidFill>
            <a:srgbClr val="0E7EDC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8" name="object 8" descr=""/>
          <p:cNvGrpSpPr/>
          <p:nvPr/>
        </p:nvGrpSpPr>
        <p:grpSpPr>
          <a:xfrm>
            <a:off x="10314431" y="400812"/>
            <a:ext cx="279400" cy="372745"/>
            <a:chOff x="10314431" y="400812"/>
            <a:chExt cx="279400" cy="372745"/>
          </a:xfrm>
        </p:grpSpPr>
        <p:sp>
          <p:nvSpPr>
            <p:cNvPr id="9" name="object 9" descr=""/>
            <p:cNvSpPr/>
            <p:nvPr/>
          </p:nvSpPr>
          <p:spPr>
            <a:xfrm>
              <a:off x="10314431" y="400812"/>
              <a:ext cx="279400" cy="215265"/>
            </a:xfrm>
            <a:custGeom>
              <a:avLst/>
              <a:gdLst/>
              <a:ahLst/>
              <a:cxnLst/>
              <a:rect l="l" t="t" r="r" b="b"/>
              <a:pathLst>
                <a:path w="279400" h="215265">
                  <a:moveTo>
                    <a:pt x="146275" y="0"/>
                  </a:moveTo>
                  <a:lnTo>
                    <a:pt x="135492" y="0"/>
                  </a:lnTo>
                  <a:lnTo>
                    <a:pt x="0" y="214977"/>
                  </a:lnTo>
                  <a:lnTo>
                    <a:pt x="278891" y="214977"/>
                  </a:lnTo>
                  <a:lnTo>
                    <a:pt x="278891" y="208976"/>
                  </a:lnTo>
                  <a:lnTo>
                    <a:pt x="146275" y="0"/>
                  </a:lnTo>
                  <a:close/>
                </a:path>
              </a:pathLst>
            </a:custGeom>
            <a:solidFill>
              <a:srgbClr val="E6002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10323174" y="562760"/>
              <a:ext cx="264795" cy="210820"/>
            </a:xfrm>
            <a:custGeom>
              <a:avLst/>
              <a:gdLst/>
              <a:ahLst/>
              <a:cxnLst/>
              <a:rect l="l" t="t" r="r" b="b"/>
              <a:pathLst>
                <a:path w="264795" h="210820">
                  <a:moveTo>
                    <a:pt x="132122" y="0"/>
                  </a:moveTo>
                  <a:lnTo>
                    <a:pt x="0" y="210243"/>
                  </a:lnTo>
                  <a:lnTo>
                    <a:pt x="264236" y="210243"/>
                  </a:lnTo>
                  <a:lnTo>
                    <a:pt x="132122" y="0"/>
                  </a:lnTo>
                  <a:close/>
                </a:path>
              </a:pathLst>
            </a:custGeom>
            <a:solidFill>
              <a:srgbClr val="0E7ED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 descr=""/>
          <p:cNvSpPr/>
          <p:nvPr/>
        </p:nvSpPr>
        <p:spPr>
          <a:xfrm>
            <a:off x="0" y="0"/>
            <a:ext cx="12192000" cy="117475"/>
          </a:xfrm>
          <a:custGeom>
            <a:avLst/>
            <a:gdLst/>
            <a:ahLst/>
            <a:cxnLst/>
            <a:rect l="l" t="t" r="r" b="b"/>
            <a:pathLst>
              <a:path w="12192000" h="117475">
                <a:moveTo>
                  <a:pt x="12192000" y="0"/>
                </a:moveTo>
                <a:lnTo>
                  <a:pt x="0" y="0"/>
                </a:lnTo>
                <a:lnTo>
                  <a:pt x="0" y="117348"/>
                </a:lnTo>
                <a:lnTo>
                  <a:pt x="12192000" y="117348"/>
                </a:lnTo>
                <a:lnTo>
                  <a:pt x="12192000" y="0"/>
                </a:lnTo>
                <a:close/>
              </a:path>
            </a:pathLst>
          </a:custGeom>
          <a:solidFill>
            <a:srgbClr val="0E7ED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0" y="6774180"/>
            <a:ext cx="12192000" cy="83820"/>
          </a:xfrm>
          <a:custGeom>
            <a:avLst/>
            <a:gdLst/>
            <a:ahLst/>
            <a:cxnLst/>
            <a:rect l="l" t="t" r="r" b="b"/>
            <a:pathLst>
              <a:path w="12192000" h="83820">
                <a:moveTo>
                  <a:pt x="12192000" y="0"/>
                </a:moveTo>
                <a:lnTo>
                  <a:pt x="0" y="0"/>
                </a:lnTo>
                <a:lnTo>
                  <a:pt x="0" y="83817"/>
                </a:lnTo>
                <a:lnTo>
                  <a:pt x="12192000" y="83817"/>
                </a:lnTo>
                <a:lnTo>
                  <a:pt x="12192000" y="0"/>
                </a:lnTo>
                <a:close/>
              </a:path>
            </a:pathLst>
          </a:custGeom>
          <a:solidFill>
            <a:srgbClr val="0E7EDC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3" name="object 1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07062" y="254820"/>
            <a:ext cx="1012311" cy="1086400"/>
          </a:xfrm>
          <a:prstGeom prst="rect">
            <a:avLst/>
          </a:prstGeom>
        </p:spPr>
      </p:pic>
      <p:grpSp>
        <p:nvGrpSpPr>
          <p:cNvPr id="14" name="object 14" descr=""/>
          <p:cNvGrpSpPr/>
          <p:nvPr/>
        </p:nvGrpSpPr>
        <p:grpSpPr>
          <a:xfrm>
            <a:off x="0" y="6226895"/>
            <a:ext cx="523240" cy="460375"/>
            <a:chOff x="0" y="6226895"/>
            <a:chExt cx="523240" cy="460375"/>
          </a:xfrm>
        </p:grpSpPr>
        <p:pic>
          <p:nvPicPr>
            <p:cNvPr id="15" name="object 1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226895"/>
              <a:ext cx="252957" cy="215105"/>
            </a:xfrm>
            <a:prstGeom prst="rect">
              <a:avLst/>
            </a:prstGeom>
          </p:spPr>
        </p:pic>
        <p:sp>
          <p:nvSpPr>
            <p:cNvPr id="16" name="object 16" descr=""/>
            <p:cNvSpPr/>
            <p:nvPr/>
          </p:nvSpPr>
          <p:spPr>
            <a:xfrm>
              <a:off x="0" y="6349872"/>
              <a:ext cx="523240" cy="337185"/>
            </a:xfrm>
            <a:custGeom>
              <a:avLst/>
              <a:gdLst/>
              <a:ahLst/>
              <a:cxnLst/>
              <a:rect l="l" t="t" r="r" b="b"/>
              <a:pathLst>
                <a:path w="523240" h="337184">
                  <a:moveTo>
                    <a:pt x="344970" y="20180"/>
                  </a:moveTo>
                  <a:lnTo>
                    <a:pt x="298958" y="0"/>
                  </a:lnTo>
                  <a:lnTo>
                    <a:pt x="0" y="133223"/>
                  </a:lnTo>
                  <a:lnTo>
                    <a:pt x="0" y="174218"/>
                  </a:lnTo>
                  <a:lnTo>
                    <a:pt x="344970" y="20180"/>
                  </a:lnTo>
                  <a:close/>
                </a:path>
                <a:path w="523240" h="337184">
                  <a:moveTo>
                    <a:pt x="436041" y="60540"/>
                  </a:moveTo>
                  <a:lnTo>
                    <a:pt x="390017" y="40360"/>
                  </a:lnTo>
                  <a:lnTo>
                    <a:pt x="0" y="214541"/>
                  </a:lnTo>
                  <a:lnTo>
                    <a:pt x="0" y="255600"/>
                  </a:lnTo>
                  <a:lnTo>
                    <a:pt x="436041" y="60540"/>
                  </a:lnTo>
                  <a:close/>
                </a:path>
                <a:path w="523240" h="337184">
                  <a:moveTo>
                    <a:pt x="522706" y="99872"/>
                  </a:moveTo>
                  <a:lnTo>
                    <a:pt x="482053" y="81661"/>
                  </a:lnTo>
                  <a:lnTo>
                    <a:pt x="0" y="296519"/>
                  </a:lnTo>
                  <a:lnTo>
                    <a:pt x="0" y="336829"/>
                  </a:lnTo>
                  <a:lnTo>
                    <a:pt x="522706" y="103797"/>
                  </a:lnTo>
                  <a:lnTo>
                    <a:pt x="522706" y="99872"/>
                  </a:lnTo>
                  <a:close/>
                </a:path>
              </a:pathLst>
            </a:custGeom>
            <a:solidFill>
              <a:srgbClr val="0F2C69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7" name="object 17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3191" y="5946648"/>
            <a:ext cx="347844" cy="235578"/>
          </a:xfrm>
          <a:prstGeom prst="rect">
            <a:avLst/>
          </a:prstGeom>
        </p:spPr>
      </p:pic>
      <p:grpSp>
        <p:nvGrpSpPr>
          <p:cNvPr id="18" name="object 18" descr=""/>
          <p:cNvGrpSpPr/>
          <p:nvPr/>
        </p:nvGrpSpPr>
        <p:grpSpPr>
          <a:xfrm>
            <a:off x="11234928" y="6336791"/>
            <a:ext cx="676910" cy="478790"/>
            <a:chOff x="11234928" y="6336791"/>
            <a:chExt cx="676910" cy="478790"/>
          </a:xfrm>
        </p:grpSpPr>
        <p:pic>
          <p:nvPicPr>
            <p:cNvPr id="19" name="object 1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234928" y="6336791"/>
              <a:ext cx="676655" cy="478534"/>
            </a:xfrm>
            <a:prstGeom prst="rect">
              <a:avLst/>
            </a:prstGeom>
          </p:spPr>
        </p:pic>
        <p:sp>
          <p:nvSpPr>
            <p:cNvPr id="20" name="object 20" descr=""/>
            <p:cNvSpPr/>
            <p:nvPr/>
          </p:nvSpPr>
          <p:spPr>
            <a:xfrm>
              <a:off x="11780520" y="6489191"/>
              <a:ext cx="0" cy="173990"/>
            </a:xfrm>
            <a:custGeom>
              <a:avLst/>
              <a:gdLst/>
              <a:ahLst/>
              <a:cxnLst/>
              <a:rect l="l" t="t" r="r" b="b"/>
              <a:pathLst>
                <a:path w="0" h="173990">
                  <a:moveTo>
                    <a:pt x="0" y="0"/>
                  </a:moveTo>
                  <a:lnTo>
                    <a:pt x="0" y="173837"/>
                  </a:lnTo>
                </a:path>
              </a:pathLst>
            </a:custGeom>
            <a:ln w="6350">
              <a:solidFill>
                <a:srgbClr val="E2E2E2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1" name="object 21" descr=""/>
          <p:cNvGrpSpPr/>
          <p:nvPr/>
        </p:nvGrpSpPr>
        <p:grpSpPr>
          <a:xfrm>
            <a:off x="-6349" y="1626997"/>
            <a:ext cx="5365115" cy="5231130"/>
            <a:chOff x="-6349" y="1626997"/>
            <a:chExt cx="5365115" cy="5231130"/>
          </a:xfrm>
        </p:grpSpPr>
        <p:sp>
          <p:nvSpPr>
            <p:cNvPr id="22" name="object 22" descr=""/>
            <p:cNvSpPr/>
            <p:nvPr/>
          </p:nvSpPr>
          <p:spPr>
            <a:xfrm>
              <a:off x="0" y="1633347"/>
              <a:ext cx="2417445" cy="2273300"/>
            </a:xfrm>
            <a:custGeom>
              <a:avLst/>
              <a:gdLst/>
              <a:ahLst/>
              <a:cxnLst/>
              <a:rect l="l" t="t" r="r" b="b"/>
              <a:pathLst>
                <a:path w="2417445" h="2273300">
                  <a:moveTo>
                    <a:pt x="0" y="0"/>
                  </a:moveTo>
                  <a:lnTo>
                    <a:pt x="2417063" y="1136522"/>
                  </a:lnTo>
                  <a:lnTo>
                    <a:pt x="0" y="2273045"/>
                  </a:lnTo>
                </a:path>
              </a:pathLst>
            </a:custGeom>
            <a:ln w="12700">
              <a:solidFill>
                <a:srgbClr val="7ACA8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3" name="object 23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4967" y="2677666"/>
              <a:ext cx="5233797" cy="4180330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53567" y="3521963"/>
              <a:ext cx="2145030" cy="1963674"/>
            </a:xfrm>
            <a:prstGeom prst="rect">
              <a:avLst/>
            </a:prstGeom>
          </p:spPr>
        </p:pic>
      </p:grpSp>
      <p:grpSp>
        <p:nvGrpSpPr>
          <p:cNvPr id="25" name="object 25" descr=""/>
          <p:cNvGrpSpPr/>
          <p:nvPr/>
        </p:nvGrpSpPr>
        <p:grpSpPr>
          <a:xfrm>
            <a:off x="1071676" y="419100"/>
            <a:ext cx="8900160" cy="361315"/>
            <a:chOff x="1071676" y="419100"/>
            <a:chExt cx="8900160" cy="361315"/>
          </a:xfrm>
        </p:grpSpPr>
        <p:pic>
          <p:nvPicPr>
            <p:cNvPr id="26" name="object 26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71676" y="422147"/>
              <a:ext cx="5928233" cy="358139"/>
            </a:xfrm>
            <a:prstGeom prst="rect">
              <a:avLst/>
            </a:prstGeom>
          </p:spPr>
        </p:pic>
        <p:pic>
          <p:nvPicPr>
            <p:cNvPr id="27" name="object 27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808597" y="419100"/>
              <a:ext cx="3163189" cy="361188"/>
            </a:xfrm>
            <a:prstGeom prst="rect">
              <a:avLst/>
            </a:prstGeom>
          </p:spPr>
        </p:pic>
      </p:grpSp>
      <p:pic>
        <p:nvPicPr>
          <p:cNvPr id="28" name="object 28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191756" y="3675888"/>
            <a:ext cx="2212086" cy="843534"/>
          </a:xfrm>
          <a:prstGeom prst="rect">
            <a:avLst/>
          </a:prstGeom>
        </p:spPr>
      </p:pic>
      <p:sp>
        <p:nvSpPr>
          <p:cNvPr id="29" name="object 29" descr=""/>
          <p:cNvSpPr txBox="1"/>
          <p:nvPr/>
        </p:nvSpPr>
        <p:spPr>
          <a:xfrm>
            <a:off x="7183373" y="3650360"/>
            <a:ext cx="2226945" cy="863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3300"/>
              </a:lnSpc>
              <a:spcBef>
                <a:spcPts val="100"/>
              </a:spcBef>
            </a:pPr>
            <a:r>
              <a:rPr dirty="0" sz="3000" spc="-780">
                <a:solidFill>
                  <a:srgbClr val="0F2C69"/>
                </a:solidFill>
                <a:latin typeface="Trebuchet MS"/>
                <a:cs typeface="Trebuchet MS"/>
              </a:rPr>
              <a:t>AGIR</a:t>
            </a:r>
            <a:r>
              <a:rPr dirty="0" sz="3000" spc="-375">
                <a:solidFill>
                  <a:srgbClr val="0F2C69"/>
                </a:solidFill>
                <a:latin typeface="Trebuchet MS"/>
                <a:cs typeface="Trebuchet MS"/>
              </a:rPr>
              <a:t> </a:t>
            </a:r>
            <a:r>
              <a:rPr dirty="0" sz="3000" spc="-844">
                <a:solidFill>
                  <a:srgbClr val="0F2C69"/>
                </a:solidFill>
                <a:latin typeface="Trebuchet MS"/>
                <a:cs typeface="Trebuchet MS"/>
              </a:rPr>
              <a:t>AUJOURD’HUI</a:t>
            </a:r>
            <a:endParaRPr sz="3000">
              <a:latin typeface="Trebuchet MS"/>
              <a:cs typeface="Trebuchet MS"/>
            </a:endParaRPr>
          </a:p>
          <a:p>
            <a:pPr marL="12700">
              <a:lnSpc>
                <a:spcPts val="3300"/>
              </a:lnSpc>
            </a:pPr>
            <a:r>
              <a:rPr dirty="0" sz="3000" spc="-840">
                <a:solidFill>
                  <a:srgbClr val="0F2C69"/>
                </a:solidFill>
                <a:latin typeface="Arial Narrow"/>
                <a:cs typeface="Arial Narrow"/>
              </a:rPr>
              <a:t>POUR</a:t>
            </a:r>
            <a:r>
              <a:rPr dirty="0" sz="3000" spc="-170">
                <a:solidFill>
                  <a:srgbClr val="0F2C69"/>
                </a:solidFill>
                <a:latin typeface="Arial Narrow"/>
                <a:cs typeface="Arial Narrow"/>
              </a:rPr>
              <a:t> </a:t>
            </a:r>
            <a:r>
              <a:rPr dirty="0" sz="3000" spc="-835">
                <a:solidFill>
                  <a:srgbClr val="0F2C69"/>
                </a:solidFill>
                <a:latin typeface="Arial Narrow"/>
                <a:cs typeface="Arial Narrow"/>
              </a:rPr>
              <a:t>MARQUER</a:t>
            </a:r>
            <a:r>
              <a:rPr dirty="0" sz="3000" spc="-160">
                <a:solidFill>
                  <a:srgbClr val="0F2C69"/>
                </a:solidFill>
                <a:latin typeface="Arial Narrow"/>
                <a:cs typeface="Arial Narrow"/>
              </a:rPr>
              <a:t> </a:t>
            </a:r>
            <a:r>
              <a:rPr dirty="0" sz="3000" spc="-670">
                <a:solidFill>
                  <a:srgbClr val="0F2C69"/>
                </a:solidFill>
                <a:latin typeface="Arial Narrow"/>
                <a:cs typeface="Arial Narrow"/>
              </a:rPr>
              <a:t>DEMAIN</a:t>
            </a:r>
            <a:endParaRPr sz="3000">
              <a:latin typeface="Arial Narrow"/>
              <a:cs typeface="Arial Narrow"/>
            </a:endParaRPr>
          </a:p>
        </p:txBody>
      </p:sp>
      <p:grpSp>
        <p:nvGrpSpPr>
          <p:cNvPr id="30" name="object 30" descr=""/>
          <p:cNvGrpSpPr/>
          <p:nvPr/>
        </p:nvGrpSpPr>
        <p:grpSpPr>
          <a:xfrm>
            <a:off x="3441191" y="1150950"/>
            <a:ext cx="3277870" cy="1918335"/>
            <a:chOff x="3441191" y="1150950"/>
            <a:chExt cx="3277870" cy="1918335"/>
          </a:xfrm>
        </p:grpSpPr>
        <p:sp>
          <p:nvSpPr>
            <p:cNvPr id="31" name="object 31" descr=""/>
            <p:cNvSpPr/>
            <p:nvPr/>
          </p:nvSpPr>
          <p:spPr>
            <a:xfrm>
              <a:off x="3441192" y="1151000"/>
              <a:ext cx="2921635" cy="638810"/>
            </a:xfrm>
            <a:custGeom>
              <a:avLst/>
              <a:gdLst/>
              <a:ahLst/>
              <a:cxnLst/>
              <a:rect l="l" t="t" r="r" b="b"/>
              <a:pathLst>
                <a:path w="2921635" h="638810">
                  <a:moveTo>
                    <a:pt x="2566403" y="213360"/>
                  </a:moveTo>
                  <a:lnTo>
                    <a:pt x="0" y="213360"/>
                  </a:lnTo>
                  <a:lnTo>
                    <a:pt x="0" y="425196"/>
                  </a:lnTo>
                  <a:lnTo>
                    <a:pt x="0" y="426720"/>
                  </a:lnTo>
                  <a:lnTo>
                    <a:pt x="0" y="638556"/>
                  </a:lnTo>
                  <a:lnTo>
                    <a:pt x="800100" y="638556"/>
                  </a:lnTo>
                  <a:lnTo>
                    <a:pt x="800100" y="426720"/>
                  </a:lnTo>
                  <a:lnTo>
                    <a:pt x="2566403" y="426720"/>
                  </a:lnTo>
                  <a:lnTo>
                    <a:pt x="2566403" y="213360"/>
                  </a:lnTo>
                  <a:close/>
                </a:path>
                <a:path w="2921635" h="638810">
                  <a:moveTo>
                    <a:pt x="2921508" y="0"/>
                  </a:moveTo>
                  <a:lnTo>
                    <a:pt x="1504188" y="0"/>
                  </a:lnTo>
                  <a:lnTo>
                    <a:pt x="114300" y="0"/>
                  </a:lnTo>
                  <a:lnTo>
                    <a:pt x="0" y="0"/>
                  </a:lnTo>
                  <a:lnTo>
                    <a:pt x="0" y="211836"/>
                  </a:lnTo>
                  <a:lnTo>
                    <a:pt x="114300" y="211836"/>
                  </a:lnTo>
                  <a:lnTo>
                    <a:pt x="1504188" y="211836"/>
                  </a:lnTo>
                  <a:lnTo>
                    <a:pt x="2921508" y="211836"/>
                  </a:lnTo>
                  <a:lnTo>
                    <a:pt x="2921508" y="0"/>
                  </a:lnTo>
                  <a:close/>
                </a:path>
              </a:pathLst>
            </a:custGeom>
            <a:solidFill>
              <a:srgbClr val="7ACA8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2" name="object 32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441445" y="1150950"/>
              <a:ext cx="228600" cy="212140"/>
            </a:xfrm>
            <a:prstGeom prst="rect">
              <a:avLst/>
            </a:prstGeom>
          </p:spPr>
        </p:pic>
        <p:pic>
          <p:nvPicPr>
            <p:cNvPr id="33" name="object 33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555745" y="1150950"/>
              <a:ext cx="1497076" cy="212140"/>
            </a:xfrm>
            <a:prstGeom prst="rect">
              <a:avLst/>
            </a:prstGeom>
          </p:spPr>
        </p:pic>
        <p:pic>
          <p:nvPicPr>
            <p:cNvPr id="34" name="object 34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946014" y="1150950"/>
              <a:ext cx="1496060" cy="212140"/>
            </a:xfrm>
            <a:prstGeom prst="rect">
              <a:avLst/>
            </a:prstGeom>
          </p:spPr>
        </p:pic>
        <p:pic>
          <p:nvPicPr>
            <p:cNvPr id="35" name="object 35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441445" y="1364868"/>
              <a:ext cx="2658364" cy="211836"/>
            </a:xfrm>
            <a:prstGeom prst="rect">
              <a:avLst/>
            </a:prstGeom>
          </p:spPr>
        </p:pic>
        <p:pic>
          <p:nvPicPr>
            <p:cNvPr id="36" name="object 36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441445" y="1576704"/>
              <a:ext cx="880440" cy="211836"/>
            </a:xfrm>
            <a:prstGeom prst="rect">
              <a:avLst/>
            </a:prstGeom>
          </p:spPr>
        </p:pic>
        <p:pic>
          <p:nvPicPr>
            <p:cNvPr id="37" name="object 37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241926" y="1579752"/>
              <a:ext cx="198120" cy="208787"/>
            </a:xfrm>
            <a:prstGeom prst="rect">
              <a:avLst/>
            </a:prstGeom>
          </p:spPr>
        </p:pic>
        <p:pic>
          <p:nvPicPr>
            <p:cNvPr id="38" name="object 38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394326" y="1579752"/>
              <a:ext cx="745451" cy="208787"/>
            </a:xfrm>
            <a:prstGeom prst="rect">
              <a:avLst/>
            </a:prstGeom>
          </p:spPr>
        </p:pic>
        <p:pic>
          <p:nvPicPr>
            <p:cNvPr id="39" name="object 39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046598" y="1579752"/>
              <a:ext cx="198120" cy="208787"/>
            </a:xfrm>
            <a:prstGeom prst="rect">
              <a:avLst/>
            </a:prstGeom>
          </p:spPr>
        </p:pic>
        <p:pic>
          <p:nvPicPr>
            <p:cNvPr id="40" name="object 40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198998" y="1579752"/>
              <a:ext cx="1495805" cy="208787"/>
            </a:xfrm>
            <a:prstGeom prst="rect">
              <a:avLst/>
            </a:prstGeom>
          </p:spPr>
        </p:pic>
        <p:pic>
          <p:nvPicPr>
            <p:cNvPr id="41" name="object 41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441445" y="1793112"/>
              <a:ext cx="1954783" cy="208787"/>
            </a:xfrm>
            <a:prstGeom prst="rect">
              <a:avLst/>
            </a:prstGeom>
          </p:spPr>
        </p:pic>
        <p:pic>
          <p:nvPicPr>
            <p:cNvPr id="42" name="object 42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441445" y="2006472"/>
              <a:ext cx="213360" cy="208787"/>
            </a:xfrm>
            <a:prstGeom prst="rect">
              <a:avLst/>
            </a:prstGeom>
          </p:spPr>
        </p:pic>
        <p:pic>
          <p:nvPicPr>
            <p:cNvPr id="43" name="object 43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548125" y="2006472"/>
              <a:ext cx="1459356" cy="208787"/>
            </a:xfrm>
            <a:prstGeom prst="rect">
              <a:avLst/>
            </a:prstGeom>
          </p:spPr>
        </p:pic>
        <p:pic>
          <p:nvPicPr>
            <p:cNvPr id="44" name="object 44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903342" y="2006472"/>
              <a:ext cx="1662049" cy="208787"/>
            </a:xfrm>
            <a:prstGeom prst="rect">
              <a:avLst/>
            </a:prstGeom>
          </p:spPr>
        </p:pic>
        <p:pic>
          <p:nvPicPr>
            <p:cNvPr id="45" name="object 45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441445" y="2219833"/>
              <a:ext cx="3277615" cy="208787"/>
            </a:xfrm>
            <a:prstGeom prst="rect">
              <a:avLst/>
            </a:prstGeom>
          </p:spPr>
        </p:pic>
        <p:pic>
          <p:nvPicPr>
            <p:cNvPr id="46" name="object 46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441445" y="2432888"/>
              <a:ext cx="3216148" cy="209092"/>
            </a:xfrm>
            <a:prstGeom prst="rect">
              <a:avLst/>
            </a:prstGeom>
          </p:spPr>
        </p:pic>
        <p:pic>
          <p:nvPicPr>
            <p:cNvPr id="47" name="object 47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441445" y="2646933"/>
              <a:ext cx="3138551" cy="208787"/>
            </a:xfrm>
            <a:prstGeom prst="rect">
              <a:avLst/>
            </a:prstGeom>
          </p:spPr>
        </p:pic>
        <p:pic>
          <p:nvPicPr>
            <p:cNvPr id="48" name="object 48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441445" y="2860293"/>
              <a:ext cx="2325497" cy="208787"/>
            </a:xfrm>
            <a:prstGeom prst="rect">
              <a:avLst/>
            </a:prstGeom>
          </p:spPr>
        </p:pic>
      </p:grpSp>
      <p:grpSp>
        <p:nvGrpSpPr>
          <p:cNvPr id="49" name="object 49" descr=""/>
          <p:cNvGrpSpPr/>
          <p:nvPr/>
        </p:nvGrpSpPr>
        <p:grpSpPr>
          <a:xfrm>
            <a:off x="3441191" y="3497960"/>
            <a:ext cx="3356610" cy="1701164"/>
            <a:chOff x="3441191" y="3497960"/>
            <a:chExt cx="3356610" cy="1701164"/>
          </a:xfrm>
        </p:grpSpPr>
        <p:pic>
          <p:nvPicPr>
            <p:cNvPr id="50" name="object 50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441191" y="3497960"/>
              <a:ext cx="3188208" cy="213359"/>
            </a:xfrm>
            <a:prstGeom prst="rect">
              <a:avLst/>
            </a:prstGeom>
          </p:spPr>
        </p:pic>
        <p:pic>
          <p:nvPicPr>
            <p:cNvPr id="51" name="object 51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441445" y="3713987"/>
              <a:ext cx="2590673" cy="208787"/>
            </a:xfrm>
            <a:prstGeom prst="rect">
              <a:avLst/>
            </a:prstGeom>
          </p:spPr>
        </p:pic>
        <p:pic>
          <p:nvPicPr>
            <p:cNvPr id="52" name="object 52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939662" y="3713987"/>
              <a:ext cx="350520" cy="208787"/>
            </a:xfrm>
            <a:prstGeom prst="rect">
              <a:avLst/>
            </a:prstGeom>
          </p:spPr>
        </p:pic>
        <p:pic>
          <p:nvPicPr>
            <p:cNvPr id="53" name="object 53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3441445" y="3927347"/>
              <a:ext cx="3356229" cy="208787"/>
            </a:xfrm>
            <a:prstGeom prst="rect">
              <a:avLst/>
            </a:prstGeom>
          </p:spPr>
        </p:pic>
        <p:pic>
          <p:nvPicPr>
            <p:cNvPr id="54" name="object 54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3441445" y="4140707"/>
              <a:ext cx="1396111" cy="208787"/>
            </a:xfrm>
            <a:prstGeom prst="rect">
              <a:avLst/>
            </a:prstGeom>
          </p:spPr>
        </p:pic>
        <p:pic>
          <p:nvPicPr>
            <p:cNvPr id="55" name="object 55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3441445" y="4354067"/>
              <a:ext cx="1853311" cy="208787"/>
            </a:xfrm>
            <a:prstGeom prst="rect">
              <a:avLst/>
            </a:prstGeom>
          </p:spPr>
        </p:pic>
        <p:pic>
          <p:nvPicPr>
            <p:cNvPr id="56" name="object 56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5214238" y="4351019"/>
              <a:ext cx="1160348" cy="211836"/>
            </a:xfrm>
            <a:prstGeom prst="rect">
              <a:avLst/>
            </a:prstGeom>
          </p:spPr>
        </p:pic>
        <p:pic>
          <p:nvPicPr>
            <p:cNvPr id="57" name="object 57" descr="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3441445" y="4565903"/>
              <a:ext cx="3116579" cy="211836"/>
            </a:xfrm>
            <a:prstGeom prst="rect">
              <a:avLst/>
            </a:prstGeom>
          </p:spPr>
        </p:pic>
        <p:pic>
          <p:nvPicPr>
            <p:cNvPr id="58" name="object 58" descr="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3441445" y="4779263"/>
              <a:ext cx="3322447" cy="211836"/>
            </a:xfrm>
            <a:prstGeom prst="rect">
              <a:avLst/>
            </a:prstGeom>
          </p:spPr>
        </p:pic>
        <p:pic>
          <p:nvPicPr>
            <p:cNvPr id="59" name="object 59" descr="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3441445" y="4986781"/>
              <a:ext cx="1934082" cy="211836"/>
            </a:xfrm>
            <a:prstGeom prst="rect">
              <a:avLst/>
            </a:prstGeom>
          </p:spPr>
        </p:pic>
      </p:grpSp>
      <p:pic>
        <p:nvPicPr>
          <p:cNvPr id="60" name="object 60" descr="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7242936" y="4686525"/>
            <a:ext cx="93471" cy="87940"/>
          </a:xfrm>
          <a:prstGeom prst="rect">
            <a:avLst/>
          </a:prstGeom>
        </p:spPr>
      </p:pic>
      <p:pic>
        <p:nvPicPr>
          <p:cNvPr id="61" name="object 61" descr="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7242936" y="5029544"/>
            <a:ext cx="93471" cy="84655"/>
          </a:xfrm>
          <a:prstGeom prst="rect">
            <a:avLst/>
          </a:prstGeom>
        </p:spPr>
      </p:pic>
      <p:grpSp>
        <p:nvGrpSpPr>
          <p:cNvPr id="62" name="object 62" descr=""/>
          <p:cNvGrpSpPr/>
          <p:nvPr/>
        </p:nvGrpSpPr>
        <p:grpSpPr>
          <a:xfrm>
            <a:off x="7506969" y="4964938"/>
            <a:ext cx="4244975" cy="425450"/>
            <a:chOff x="7506969" y="4964938"/>
            <a:chExt cx="4244975" cy="425450"/>
          </a:xfrm>
        </p:grpSpPr>
        <p:pic>
          <p:nvPicPr>
            <p:cNvPr id="63" name="object 63" descr="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7506969" y="4967986"/>
              <a:ext cx="1165859" cy="208787"/>
            </a:xfrm>
            <a:prstGeom prst="rect">
              <a:avLst/>
            </a:prstGeom>
          </p:spPr>
        </p:pic>
        <p:pic>
          <p:nvPicPr>
            <p:cNvPr id="64" name="object 64" descr="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8595359" y="4964938"/>
              <a:ext cx="3156457" cy="211836"/>
            </a:xfrm>
            <a:prstGeom prst="rect">
              <a:avLst/>
            </a:prstGeom>
          </p:spPr>
        </p:pic>
        <p:pic>
          <p:nvPicPr>
            <p:cNvPr id="65" name="object 65" descr="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7506969" y="5178298"/>
              <a:ext cx="756920" cy="211835"/>
            </a:xfrm>
            <a:prstGeom prst="rect">
              <a:avLst/>
            </a:prstGeom>
          </p:spPr>
        </p:pic>
      </p:grpSp>
      <p:pic>
        <p:nvPicPr>
          <p:cNvPr id="66" name="object 66" descr="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7242936" y="5582718"/>
            <a:ext cx="93471" cy="84655"/>
          </a:xfrm>
          <a:prstGeom prst="rect">
            <a:avLst/>
          </a:prstGeom>
        </p:spPr>
      </p:pic>
      <p:grpSp>
        <p:nvGrpSpPr>
          <p:cNvPr id="67" name="object 67" descr=""/>
          <p:cNvGrpSpPr/>
          <p:nvPr/>
        </p:nvGrpSpPr>
        <p:grpSpPr>
          <a:xfrm>
            <a:off x="7506969" y="5520842"/>
            <a:ext cx="4490085" cy="849630"/>
            <a:chOff x="7506969" y="5520842"/>
            <a:chExt cx="4490085" cy="849630"/>
          </a:xfrm>
        </p:grpSpPr>
        <p:pic>
          <p:nvPicPr>
            <p:cNvPr id="68" name="object 68" descr="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7506969" y="5520842"/>
              <a:ext cx="4489704" cy="209092"/>
            </a:xfrm>
            <a:prstGeom prst="rect">
              <a:avLst/>
            </a:prstGeom>
          </p:spPr>
        </p:pic>
        <p:pic>
          <p:nvPicPr>
            <p:cNvPr id="69" name="object 69" descr="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7506969" y="5734812"/>
              <a:ext cx="1564004" cy="208787"/>
            </a:xfrm>
            <a:prstGeom prst="rect">
              <a:avLst/>
            </a:prstGeom>
          </p:spPr>
        </p:pic>
        <p:pic>
          <p:nvPicPr>
            <p:cNvPr id="70" name="object 70" descr="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8988551" y="5731764"/>
              <a:ext cx="2764408" cy="211836"/>
            </a:xfrm>
            <a:prstGeom prst="rect">
              <a:avLst/>
            </a:prstGeom>
          </p:spPr>
        </p:pic>
        <p:pic>
          <p:nvPicPr>
            <p:cNvPr id="71" name="object 71" descr="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7506969" y="5945124"/>
              <a:ext cx="4196207" cy="211835"/>
            </a:xfrm>
            <a:prstGeom prst="rect">
              <a:avLst/>
            </a:prstGeom>
          </p:spPr>
        </p:pic>
        <p:pic>
          <p:nvPicPr>
            <p:cNvPr id="72" name="object 72" descr="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7506969" y="6158484"/>
              <a:ext cx="3482848" cy="211836"/>
            </a:xfrm>
            <a:prstGeom prst="rect">
              <a:avLst/>
            </a:prstGeom>
          </p:spPr>
        </p:pic>
      </p:grpSp>
      <p:grpSp>
        <p:nvGrpSpPr>
          <p:cNvPr id="73" name="object 73" descr=""/>
          <p:cNvGrpSpPr/>
          <p:nvPr/>
        </p:nvGrpSpPr>
        <p:grpSpPr>
          <a:xfrm>
            <a:off x="10125456" y="1339060"/>
            <a:ext cx="233045" cy="185420"/>
            <a:chOff x="10125456" y="1339060"/>
            <a:chExt cx="233045" cy="185420"/>
          </a:xfrm>
        </p:grpSpPr>
        <p:pic>
          <p:nvPicPr>
            <p:cNvPr id="74" name="object 74" descr="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0125456" y="1361932"/>
              <a:ext cx="232814" cy="162307"/>
            </a:xfrm>
            <a:prstGeom prst="rect">
              <a:avLst/>
            </a:prstGeom>
          </p:spPr>
        </p:pic>
        <p:pic>
          <p:nvPicPr>
            <p:cNvPr id="75" name="object 75" descr="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0125456" y="1339060"/>
              <a:ext cx="181259" cy="138884"/>
            </a:xfrm>
            <a:prstGeom prst="rect">
              <a:avLst/>
            </a:prstGeom>
          </p:spPr>
        </p:pic>
      </p:grpSp>
      <p:grpSp>
        <p:nvGrpSpPr>
          <p:cNvPr id="76" name="object 76" descr=""/>
          <p:cNvGrpSpPr/>
          <p:nvPr/>
        </p:nvGrpSpPr>
        <p:grpSpPr>
          <a:xfrm>
            <a:off x="7506969" y="945514"/>
            <a:ext cx="4685030" cy="3890010"/>
            <a:chOff x="7506969" y="945514"/>
            <a:chExt cx="4685030" cy="3890010"/>
          </a:xfrm>
        </p:grpSpPr>
        <p:pic>
          <p:nvPicPr>
            <p:cNvPr id="77" name="object 77" descr="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7506969" y="4626610"/>
              <a:ext cx="522731" cy="208787"/>
            </a:xfrm>
            <a:prstGeom prst="rect">
              <a:avLst/>
            </a:prstGeom>
          </p:spPr>
        </p:pic>
        <p:pic>
          <p:nvPicPr>
            <p:cNvPr id="78" name="object 78" descr="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7955025" y="4623561"/>
              <a:ext cx="2242947" cy="211836"/>
            </a:xfrm>
            <a:prstGeom prst="rect">
              <a:avLst/>
            </a:prstGeom>
          </p:spPr>
        </p:pic>
        <p:sp>
          <p:nvSpPr>
            <p:cNvPr id="79" name="object 79" descr=""/>
            <p:cNvSpPr/>
            <p:nvPr/>
          </p:nvSpPr>
          <p:spPr>
            <a:xfrm>
              <a:off x="10125456" y="1316189"/>
              <a:ext cx="492125" cy="439420"/>
            </a:xfrm>
            <a:custGeom>
              <a:avLst/>
              <a:gdLst/>
              <a:ahLst/>
              <a:cxnLst/>
              <a:rect l="l" t="t" r="r" b="b"/>
              <a:pathLst>
                <a:path w="492125" h="439419">
                  <a:moveTo>
                    <a:pt x="26047" y="11442"/>
                  </a:moveTo>
                  <a:lnTo>
                    <a:pt x="0" y="0"/>
                  </a:lnTo>
                  <a:lnTo>
                    <a:pt x="0" y="22872"/>
                  </a:lnTo>
                  <a:lnTo>
                    <a:pt x="26047" y="11442"/>
                  </a:lnTo>
                  <a:close/>
                </a:path>
                <a:path w="492125" h="439419">
                  <a:moveTo>
                    <a:pt x="284911" y="126911"/>
                  </a:moveTo>
                  <a:lnTo>
                    <a:pt x="258864" y="115468"/>
                  </a:lnTo>
                  <a:lnTo>
                    <a:pt x="0" y="230936"/>
                  </a:lnTo>
                  <a:lnTo>
                    <a:pt x="0" y="254355"/>
                  </a:lnTo>
                  <a:lnTo>
                    <a:pt x="284911" y="126911"/>
                  </a:lnTo>
                  <a:close/>
                </a:path>
                <a:path w="492125" h="439419">
                  <a:moveTo>
                    <a:pt x="336473" y="149771"/>
                  </a:moveTo>
                  <a:lnTo>
                    <a:pt x="310413" y="138341"/>
                  </a:lnTo>
                  <a:lnTo>
                    <a:pt x="0" y="277228"/>
                  </a:lnTo>
                  <a:lnTo>
                    <a:pt x="0" y="300647"/>
                  </a:lnTo>
                  <a:lnTo>
                    <a:pt x="336473" y="149771"/>
                  </a:lnTo>
                  <a:close/>
                </a:path>
                <a:path w="492125" h="439419">
                  <a:moveTo>
                    <a:pt x="388569" y="173202"/>
                  </a:moveTo>
                  <a:lnTo>
                    <a:pt x="362508" y="161759"/>
                  </a:lnTo>
                  <a:lnTo>
                    <a:pt x="0" y="323519"/>
                  </a:lnTo>
                  <a:lnTo>
                    <a:pt x="0" y="346951"/>
                  </a:lnTo>
                  <a:lnTo>
                    <a:pt x="388569" y="173202"/>
                  </a:lnTo>
                  <a:close/>
                </a:path>
                <a:path w="492125" h="439419">
                  <a:moveTo>
                    <a:pt x="440118" y="196075"/>
                  </a:moveTo>
                  <a:lnTo>
                    <a:pt x="414070" y="184645"/>
                  </a:lnTo>
                  <a:lnTo>
                    <a:pt x="0" y="369824"/>
                  </a:lnTo>
                  <a:lnTo>
                    <a:pt x="0" y="393242"/>
                  </a:lnTo>
                  <a:lnTo>
                    <a:pt x="440118" y="196075"/>
                  </a:lnTo>
                  <a:close/>
                </a:path>
                <a:path w="492125" h="439419">
                  <a:moveTo>
                    <a:pt x="491680" y="219494"/>
                  </a:moveTo>
                  <a:lnTo>
                    <a:pt x="466178" y="208051"/>
                  </a:lnTo>
                  <a:lnTo>
                    <a:pt x="0" y="416115"/>
                  </a:lnTo>
                  <a:lnTo>
                    <a:pt x="0" y="438988"/>
                  </a:lnTo>
                  <a:lnTo>
                    <a:pt x="491680" y="219494"/>
                  </a:lnTo>
                  <a:close/>
                </a:path>
              </a:pathLst>
            </a:custGeom>
            <a:solidFill>
              <a:srgbClr val="0F2C6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0" name="object 80" descr="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8520683" y="945514"/>
              <a:ext cx="3671316" cy="3648710"/>
            </a:xfrm>
            <a:prstGeom prst="rect">
              <a:avLst/>
            </a:prstGeom>
          </p:spPr>
        </p:pic>
      </p:grpSp>
      <p:sp>
        <p:nvSpPr>
          <p:cNvPr id="81" name="object 81" descr=""/>
          <p:cNvSpPr txBox="1"/>
          <p:nvPr/>
        </p:nvSpPr>
        <p:spPr>
          <a:xfrm>
            <a:off x="11885421" y="6482809"/>
            <a:ext cx="175895" cy="187325"/>
          </a:xfrm>
          <a:prstGeom prst="rect">
            <a:avLst/>
          </a:prstGeom>
        </p:spPr>
        <p:txBody>
          <a:bodyPr wrap="square" lIns="0" tIns="698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55"/>
              </a:spcBef>
            </a:pPr>
            <a:fld id="{81D60167-4931-47E6-BA6A-407CBD079E47}" type="slidenum">
              <a:rPr dirty="0" sz="1050" spc="-25" b="1">
                <a:solidFill>
                  <a:srgbClr val="0E7EDC"/>
                </a:solidFill>
                <a:latin typeface="Arial Narrow"/>
                <a:cs typeface="Arial Narrow"/>
              </a:rPr>
              <a:t>15</a:t>
            </a:fld>
            <a:endParaRPr sz="105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-6260" y="363284"/>
            <a:ext cx="746760" cy="699770"/>
            <a:chOff x="-6260" y="363284"/>
            <a:chExt cx="746760" cy="699770"/>
          </a:xfrm>
        </p:grpSpPr>
        <p:sp>
          <p:nvSpPr>
            <p:cNvPr id="3" name="object 3" descr=""/>
            <p:cNvSpPr/>
            <p:nvPr/>
          </p:nvSpPr>
          <p:spPr>
            <a:xfrm>
              <a:off x="0" y="393479"/>
              <a:ext cx="734060" cy="662940"/>
            </a:xfrm>
            <a:custGeom>
              <a:avLst/>
              <a:gdLst/>
              <a:ahLst/>
              <a:cxnLst/>
              <a:rect l="l" t="t" r="r" b="b"/>
              <a:pathLst>
                <a:path w="734060" h="662940">
                  <a:moveTo>
                    <a:pt x="733793" y="331794"/>
                  </a:moveTo>
                  <a:lnTo>
                    <a:pt x="0" y="662761"/>
                  </a:lnTo>
                </a:path>
                <a:path w="734060" h="662940">
                  <a:moveTo>
                    <a:pt x="0" y="0"/>
                  </a:moveTo>
                  <a:lnTo>
                    <a:pt x="733793" y="331794"/>
                  </a:lnTo>
                </a:path>
              </a:pathLst>
            </a:custGeom>
            <a:ln w="12465">
              <a:solidFill>
                <a:srgbClr val="2B79B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217664" y="363284"/>
              <a:ext cx="403225" cy="364490"/>
            </a:xfrm>
            <a:custGeom>
              <a:avLst/>
              <a:gdLst/>
              <a:ahLst/>
              <a:cxnLst/>
              <a:rect l="l" t="t" r="r" b="b"/>
              <a:pathLst>
                <a:path w="403225" h="364490">
                  <a:moveTo>
                    <a:pt x="358058" y="161204"/>
                  </a:moveTo>
                  <a:lnTo>
                    <a:pt x="0" y="323372"/>
                  </a:lnTo>
                  <a:lnTo>
                    <a:pt x="0" y="363917"/>
                  </a:lnTo>
                  <a:lnTo>
                    <a:pt x="402817" y="181476"/>
                  </a:lnTo>
                  <a:lnTo>
                    <a:pt x="358058" y="161204"/>
                  </a:lnTo>
                  <a:close/>
                </a:path>
                <a:path w="403225" h="364490">
                  <a:moveTo>
                    <a:pt x="268540" y="121622"/>
                  </a:moveTo>
                  <a:lnTo>
                    <a:pt x="0" y="242294"/>
                  </a:lnTo>
                  <a:lnTo>
                    <a:pt x="0" y="282839"/>
                  </a:lnTo>
                  <a:lnTo>
                    <a:pt x="313299" y="140931"/>
                  </a:lnTo>
                  <a:lnTo>
                    <a:pt x="268540" y="121622"/>
                  </a:lnTo>
                  <a:close/>
                </a:path>
                <a:path w="403225" h="364490">
                  <a:moveTo>
                    <a:pt x="179974" y="81077"/>
                  </a:moveTo>
                  <a:lnTo>
                    <a:pt x="0" y="162168"/>
                  </a:lnTo>
                  <a:lnTo>
                    <a:pt x="0" y="201749"/>
                  </a:lnTo>
                  <a:lnTo>
                    <a:pt x="224733" y="101350"/>
                  </a:lnTo>
                  <a:lnTo>
                    <a:pt x="179974" y="81077"/>
                  </a:lnTo>
                  <a:close/>
                </a:path>
                <a:path w="403225" h="364490">
                  <a:moveTo>
                    <a:pt x="90469" y="40532"/>
                  </a:moveTo>
                  <a:lnTo>
                    <a:pt x="0" y="81077"/>
                  </a:lnTo>
                  <a:lnTo>
                    <a:pt x="0" y="121622"/>
                  </a:lnTo>
                  <a:lnTo>
                    <a:pt x="135228" y="60805"/>
                  </a:lnTo>
                  <a:lnTo>
                    <a:pt x="90469" y="40532"/>
                  </a:lnTo>
                  <a:close/>
                </a:path>
                <a:path w="403225" h="364490">
                  <a:moveTo>
                    <a:pt x="0" y="0"/>
                  </a:moveTo>
                  <a:lnTo>
                    <a:pt x="0" y="40532"/>
                  </a:lnTo>
                  <a:lnTo>
                    <a:pt x="45710" y="202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002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 descr=""/>
          <p:cNvSpPr/>
          <p:nvPr/>
        </p:nvSpPr>
        <p:spPr>
          <a:xfrm>
            <a:off x="9331630" y="0"/>
            <a:ext cx="673735" cy="337185"/>
          </a:xfrm>
          <a:custGeom>
            <a:avLst/>
            <a:gdLst/>
            <a:ahLst/>
            <a:cxnLst/>
            <a:rect l="l" t="t" r="r" b="b"/>
            <a:pathLst>
              <a:path w="673734" h="337185">
                <a:moveTo>
                  <a:pt x="500824" y="0"/>
                </a:moveTo>
                <a:lnTo>
                  <a:pt x="487260" y="0"/>
                </a:lnTo>
                <a:lnTo>
                  <a:pt x="480047" y="44526"/>
                </a:lnTo>
                <a:lnTo>
                  <a:pt x="458762" y="85509"/>
                </a:lnTo>
                <a:lnTo>
                  <a:pt x="426389" y="117754"/>
                </a:lnTo>
                <a:lnTo>
                  <a:pt x="385470" y="138861"/>
                </a:lnTo>
                <a:lnTo>
                  <a:pt x="338556" y="146431"/>
                </a:lnTo>
                <a:lnTo>
                  <a:pt x="291261" y="138861"/>
                </a:lnTo>
                <a:lnTo>
                  <a:pt x="250304" y="117754"/>
                </a:lnTo>
                <a:lnTo>
                  <a:pt x="218071" y="85509"/>
                </a:lnTo>
                <a:lnTo>
                  <a:pt x="196964" y="44526"/>
                </a:lnTo>
                <a:lnTo>
                  <a:pt x="189839" y="0"/>
                </a:lnTo>
                <a:lnTo>
                  <a:pt x="176301" y="0"/>
                </a:lnTo>
                <a:lnTo>
                  <a:pt x="181686" y="40690"/>
                </a:lnTo>
                <a:lnTo>
                  <a:pt x="197980" y="79616"/>
                </a:lnTo>
                <a:lnTo>
                  <a:pt x="223316" y="112496"/>
                </a:lnTo>
                <a:lnTo>
                  <a:pt x="256184" y="137833"/>
                </a:lnTo>
                <a:lnTo>
                  <a:pt x="295097" y="154139"/>
                </a:lnTo>
                <a:lnTo>
                  <a:pt x="338556" y="159905"/>
                </a:lnTo>
                <a:lnTo>
                  <a:pt x="381673" y="154139"/>
                </a:lnTo>
                <a:lnTo>
                  <a:pt x="400024" y="146431"/>
                </a:lnTo>
                <a:lnTo>
                  <a:pt x="420497" y="137833"/>
                </a:lnTo>
                <a:lnTo>
                  <a:pt x="453428" y="112496"/>
                </a:lnTo>
                <a:lnTo>
                  <a:pt x="478917" y="79616"/>
                </a:lnTo>
                <a:lnTo>
                  <a:pt x="495363" y="40690"/>
                </a:lnTo>
                <a:lnTo>
                  <a:pt x="500824" y="0"/>
                </a:lnTo>
                <a:close/>
              </a:path>
              <a:path w="673734" h="337185">
                <a:moveTo>
                  <a:pt x="588505" y="0"/>
                </a:moveTo>
                <a:lnTo>
                  <a:pt x="575005" y="0"/>
                </a:lnTo>
                <a:lnTo>
                  <a:pt x="570484" y="45021"/>
                </a:lnTo>
                <a:lnTo>
                  <a:pt x="556704" y="89598"/>
                </a:lnTo>
                <a:lnTo>
                  <a:pt x="534885" y="129984"/>
                </a:lnTo>
                <a:lnTo>
                  <a:pt x="505993" y="165201"/>
                </a:lnTo>
                <a:lnTo>
                  <a:pt x="470966" y="194271"/>
                </a:lnTo>
                <a:lnTo>
                  <a:pt x="430758" y="216242"/>
                </a:lnTo>
                <a:lnTo>
                  <a:pt x="386295" y="230136"/>
                </a:lnTo>
                <a:lnTo>
                  <a:pt x="338556" y="234988"/>
                </a:lnTo>
                <a:lnTo>
                  <a:pt x="290766" y="230136"/>
                </a:lnTo>
                <a:lnTo>
                  <a:pt x="246202" y="216242"/>
                </a:lnTo>
                <a:lnTo>
                  <a:pt x="205828" y="194271"/>
                </a:lnTo>
                <a:lnTo>
                  <a:pt x="170637" y="165201"/>
                </a:lnTo>
                <a:lnTo>
                  <a:pt x="141566" y="129984"/>
                </a:lnTo>
                <a:lnTo>
                  <a:pt x="119595" y="89598"/>
                </a:lnTo>
                <a:lnTo>
                  <a:pt x="105702" y="45021"/>
                </a:lnTo>
                <a:lnTo>
                  <a:pt x="101142" y="0"/>
                </a:lnTo>
                <a:lnTo>
                  <a:pt x="87642" y="0"/>
                </a:lnTo>
                <a:lnTo>
                  <a:pt x="91440" y="42341"/>
                </a:lnTo>
                <a:lnTo>
                  <a:pt x="103124" y="84836"/>
                </a:lnTo>
                <a:lnTo>
                  <a:pt x="121716" y="123964"/>
                </a:lnTo>
                <a:lnTo>
                  <a:pt x="146507" y="159042"/>
                </a:lnTo>
                <a:lnTo>
                  <a:pt x="176784" y="189331"/>
                </a:lnTo>
                <a:lnTo>
                  <a:pt x="211848" y="214134"/>
                </a:lnTo>
                <a:lnTo>
                  <a:pt x="250977" y="232727"/>
                </a:lnTo>
                <a:lnTo>
                  <a:pt x="293446" y="244411"/>
                </a:lnTo>
                <a:lnTo>
                  <a:pt x="338556" y="248462"/>
                </a:lnTo>
                <a:lnTo>
                  <a:pt x="383628" y="244411"/>
                </a:lnTo>
                <a:lnTo>
                  <a:pt x="426021" y="232727"/>
                </a:lnTo>
                <a:lnTo>
                  <a:pt x="465010" y="214134"/>
                </a:lnTo>
                <a:lnTo>
                  <a:pt x="499922" y="189331"/>
                </a:lnTo>
                <a:lnTo>
                  <a:pt x="530047" y="159042"/>
                </a:lnTo>
                <a:lnTo>
                  <a:pt x="554685" y="123964"/>
                </a:lnTo>
                <a:lnTo>
                  <a:pt x="573151" y="84836"/>
                </a:lnTo>
                <a:lnTo>
                  <a:pt x="584733" y="42341"/>
                </a:lnTo>
                <a:lnTo>
                  <a:pt x="588505" y="0"/>
                </a:lnTo>
                <a:close/>
              </a:path>
              <a:path w="673734" h="337185">
                <a:moveTo>
                  <a:pt x="673430" y="0"/>
                </a:moveTo>
                <a:lnTo>
                  <a:pt x="663613" y="0"/>
                </a:lnTo>
                <a:lnTo>
                  <a:pt x="660273" y="45364"/>
                </a:lnTo>
                <a:lnTo>
                  <a:pt x="649998" y="91300"/>
                </a:lnTo>
                <a:lnTo>
                  <a:pt x="633488" y="134518"/>
                </a:lnTo>
                <a:lnTo>
                  <a:pt x="611251" y="174523"/>
                </a:lnTo>
                <a:lnTo>
                  <a:pt x="583819" y="210807"/>
                </a:lnTo>
                <a:lnTo>
                  <a:pt x="551688" y="242887"/>
                </a:lnTo>
                <a:lnTo>
                  <a:pt x="515378" y="270243"/>
                </a:lnTo>
                <a:lnTo>
                  <a:pt x="475399" y="292392"/>
                </a:lnTo>
                <a:lnTo>
                  <a:pt x="432257" y="308838"/>
                </a:lnTo>
                <a:lnTo>
                  <a:pt x="386473" y="319062"/>
                </a:lnTo>
                <a:lnTo>
                  <a:pt x="338556" y="322580"/>
                </a:lnTo>
                <a:lnTo>
                  <a:pt x="290410" y="319062"/>
                </a:lnTo>
                <a:lnTo>
                  <a:pt x="244500" y="308838"/>
                </a:lnTo>
                <a:lnTo>
                  <a:pt x="201295" y="292392"/>
                </a:lnTo>
                <a:lnTo>
                  <a:pt x="161302" y="270243"/>
                </a:lnTo>
                <a:lnTo>
                  <a:pt x="125031" y="242887"/>
                </a:lnTo>
                <a:lnTo>
                  <a:pt x="92964" y="210807"/>
                </a:lnTo>
                <a:lnTo>
                  <a:pt x="65608" y="174523"/>
                </a:lnTo>
                <a:lnTo>
                  <a:pt x="43472" y="134518"/>
                </a:lnTo>
                <a:lnTo>
                  <a:pt x="27038" y="91300"/>
                </a:lnTo>
                <a:lnTo>
                  <a:pt x="16802" y="45364"/>
                </a:lnTo>
                <a:lnTo>
                  <a:pt x="13487" y="0"/>
                </a:lnTo>
                <a:lnTo>
                  <a:pt x="0" y="0"/>
                </a:lnTo>
                <a:lnTo>
                  <a:pt x="2921" y="43129"/>
                </a:lnTo>
                <a:lnTo>
                  <a:pt x="11938" y="87236"/>
                </a:lnTo>
                <a:lnTo>
                  <a:pt x="26492" y="129095"/>
                </a:lnTo>
                <a:lnTo>
                  <a:pt x="46151" y="168313"/>
                </a:lnTo>
                <a:lnTo>
                  <a:pt x="70510" y="204470"/>
                </a:lnTo>
                <a:lnTo>
                  <a:pt x="99174" y="237147"/>
                </a:lnTo>
                <a:lnTo>
                  <a:pt x="131724" y="265938"/>
                </a:lnTo>
                <a:lnTo>
                  <a:pt x="167767" y="290423"/>
                </a:lnTo>
                <a:lnTo>
                  <a:pt x="206870" y="310197"/>
                </a:lnTo>
                <a:lnTo>
                  <a:pt x="248640" y="324827"/>
                </a:lnTo>
                <a:lnTo>
                  <a:pt x="292671" y="333908"/>
                </a:lnTo>
                <a:lnTo>
                  <a:pt x="335394" y="336804"/>
                </a:lnTo>
                <a:lnTo>
                  <a:pt x="341706" y="336804"/>
                </a:lnTo>
                <a:lnTo>
                  <a:pt x="384441" y="333908"/>
                </a:lnTo>
                <a:lnTo>
                  <a:pt x="428472" y="324827"/>
                </a:lnTo>
                <a:lnTo>
                  <a:pt x="434860" y="322580"/>
                </a:lnTo>
                <a:lnTo>
                  <a:pt x="470242" y="310197"/>
                </a:lnTo>
                <a:lnTo>
                  <a:pt x="509346" y="290423"/>
                </a:lnTo>
                <a:lnTo>
                  <a:pt x="545376" y="265938"/>
                </a:lnTo>
                <a:lnTo>
                  <a:pt x="577938" y="237147"/>
                </a:lnTo>
                <a:lnTo>
                  <a:pt x="606590" y="204470"/>
                </a:lnTo>
                <a:lnTo>
                  <a:pt x="630961" y="168313"/>
                </a:lnTo>
                <a:lnTo>
                  <a:pt x="650621" y="129095"/>
                </a:lnTo>
                <a:lnTo>
                  <a:pt x="665162" y="87236"/>
                </a:lnTo>
                <a:lnTo>
                  <a:pt x="673430" y="46875"/>
                </a:lnTo>
                <a:lnTo>
                  <a:pt x="673430" y="0"/>
                </a:lnTo>
                <a:close/>
              </a:path>
            </a:pathLst>
          </a:custGeom>
          <a:solidFill>
            <a:srgbClr val="0E7ED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11692128" y="1516380"/>
            <a:ext cx="500380" cy="131445"/>
          </a:xfrm>
          <a:custGeom>
            <a:avLst/>
            <a:gdLst/>
            <a:ahLst/>
            <a:cxnLst/>
            <a:rect l="l" t="t" r="r" b="b"/>
            <a:pathLst>
              <a:path w="500379" h="131444">
                <a:moveTo>
                  <a:pt x="138613" y="17375"/>
                </a:moveTo>
                <a:lnTo>
                  <a:pt x="118245" y="17375"/>
                </a:lnTo>
                <a:lnTo>
                  <a:pt x="231721" y="131282"/>
                </a:lnTo>
                <a:lnTo>
                  <a:pt x="252701" y="110044"/>
                </a:lnTo>
                <a:lnTo>
                  <a:pt x="231721" y="110044"/>
                </a:lnTo>
                <a:lnTo>
                  <a:pt x="138613" y="17375"/>
                </a:lnTo>
                <a:close/>
              </a:path>
              <a:path w="500379" h="131444">
                <a:moveTo>
                  <a:pt x="364613" y="17375"/>
                </a:moveTo>
                <a:lnTo>
                  <a:pt x="344242" y="17375"/>
                </a:lnTo>
                <a:lnTo>
                  <a:pt x="457728" y="131282"/>
                </a:lnTo>
                <a:lnTo>
                  <a:pt x="478707" y="110044"/>
                </a:lnTo>
                <a:lnTo>
                  <a:pt x="457728" y="110044"/>
                </a:lnTo>
                <a:lnTo>
                  <a:pt x="364613" y="17375"/>
                </a:lnTo>
                <a:close/>
              </a:path>
              <a:path w="500379" h="131444">
                <a:moveTo>
                  <a:pt x="121155" y="0"/>
                </a:moveTo>
                <a:lnTo>
                  <a:pt x="115359" y="0"/>
                </a:lnTo>
                <a:lnTo>
                  <a:pt x="0" y="115833"/>
                </a:lnTo>
                <a:lnTo>
                  <a:pt x="10489" y="126458"/>
                </a:lnTo>
                <a:lnTo>
                  <a:pt x="118245" y="17375"/>
                </a:lnTo>
                <a:lnTo>
                  <a:pt x="138613" y="17375"/>
                </a:lnTo>
                <a:lnTo>
                  <a:pt x="121155" y="0"/>
                </a:lnTo>
                <a:close/>
              </a:path>
              <a:path w="500379" h="131444">
                <a:moveTo>
                  <a:pt x="347153" y="0"/>
                </a:moveTo>
                <a:lnTo>
                  <a:pt x="341356" y="0"/>
                </a:lnTo>
                <a:lnTo>
                  <a:pt x="231721" y="110044"/>
                </a:lnTo>
                <a:lnTo>
                  <a:pt x="252701" y="110044"/>
                </a:lnTo>
                <a:lnTo>
                  <a:pt x="344242" y="17375"/>
                </a:lnTo>
                <a:lnTo>
                  <a:pt x="364613" y="17375"/>
                </a:lnTo>
                <a:lnTo>
                  <a:pt x="347153" y="0"/>
                </a:lnTo>
                <a:close/>
              </a:path>
              <a:path w="500379" h="131444">
                <a:moveTo>
                  <a:pt x="499871" y="67743"/>
                </a:moveTo>
                <a:lnTo>
                  <a:pt x="457728" y="110044"/>
                </a:lnTo>
                <a:lnTo>
                  <a:pt x="478707" y="110044"/>
                </a:lnTo>
                <a:lnTo>
                  <a:pt x="499871" y="88619"/>
                </a:lnTo>
                <a:lnTo>
                  <a:pt x="499871" y="67743"/>
                </a:lnTo>
                <a:close/>
              </a:path>
            </a:pathLst>
          </a:custGeom>
          <a:solidFill>
            <a:srgbClr val="0E7ED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11692128" y="1722952"/>
            <a:ext cx="500380" cy="136525"/>
          </a:xfrm>
          <a:custGeom>
            <a:avLst/>
            <a:gdLst/>
            <a:ahLst/>
            <a:cxnLst/>
            <a:rect l="l" t="t" r="r" b="b"/>
            <a:pathLst>
              <a:path w="500379" h="136525">
                <a:moveTo>
                  <a:pt x="344242" y="0"/>
                </a:moveTo>
                <a:lnTo>
                  <a:pt x="231721" y="113910"/>
                </a:lnTo>
                <a:lnTo>
                  <a:pt x="118245" y="0"/>
                </a:lnTo>
                <a:lnTo>
                  <a:pt x="0" y="120667"/>
                </a:lnTo>
                <a:lnTo>
                  <a:pt x="10489" y="131285"/>
                </a:lnTo>
                <a:lnTo>
                  <a:pt x="118245" y="21240"/>
                </a:lnTo>
                <a:lnTo>
                  <a:pt x="231721" y="136112"/>
                </a:lnTo>
                <a:lnTo>
                  <a:pt x="344242" y="21240"/>
                </a:lnTo>
                <a:lnTo>
                  <a:pt x="457728" y="136112"/>
                </a:lnTo>
                <a:lnTo>
                  <a:pt x="499871" y="93088"/>
                </a:lnTo>
                <a:lnTo>
                  <a:pt x="499871" y="71246"/>
                </a:lnTo>
                <a:lnTo>
                  <a:pt x="457728" y="113910"/>
                </a:lnTo>
                <a:lnTo>
                  <a:pt x="344242" y="0"/>
                </a:lnTo>
                <a:close/>
              </a:path>
            </a:pathLst>
          </a:custGeom>
          <a:solidFill>
            <a:srgbClr val="0E7EDC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8" name="object 8" descr=""/>
          <p:cNvGrpSpPr/>
          <p:nvPr/>
        </p:nvGrpSpPr>
        <p:grpSpPr>
          <a:xfrm>
            <a:off x="10314431" y="400812"/>
            <a:ext cx="279400" cy="372745"/>
            <a:chOff x="10314431" y="400812"/>
            <a:chExt cx="279400" cy="372745"/>
          </a:xfrm>
        </p:grpSpPr>
        <p:sp>
          <p:nvSpPr>
            <p:cNvPr id="9" name="object 9" descr=""/>
            <p:cNvSpPr/>
            <p:nvPr/>
          </p:nvSpPr>
          <p:spPr>
            <a:xfrm>
              <a:off x="10314431" y="400812"/>
              <a:ext cx="279400" cy="215265"/>
            </a:xfrm>
            <a:custGeom>
              <a:avLst/>
              <a:gdLst/>
              <a:ahLst/>
              <a:cxnLst/>
              <a:rect l="l" t="t" r="r" b="b"/>
              <a:pathLst>
                <a:path w="279400" h="215265">
                  <a:moveTo>
                    <a:pt x="146275" y="0"/>
                  </a:moveTo>
                  <a:lnTo>
                    <a:pt x="135492" y="0"/>
                  </a:lnTo>
                  <a:lnTo>
                    <a:pt x="0" y="214977"/>
                  </a:lnTo>
                  <a:lnTo>
                    <a:pt x="278891" y="214977"/>
                  </a:lnTo>
                  <a:lnTo>
                    <a:pt x="278891" y="208976"/>
                  </a:lnTo>
                  <a:lnTo>
                    <a:pt x="146275" y="0"/>
                  </a:lnTo>
                  <a:close/>
                </a:path>
              </a:pathLst>
            </a:custGeom>
            <a:solidFill>
              <a:srgbClr val="E6002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10323174" y="562760"/>
              <a:ext cx="264795" cy="210820"/>
            </a:xfrm>
            <a:custGeom>
              <a:avLst/>
              <a:gdLst/>
              <a:ahLst/>
              <a:cxnLst/>
              <a:rect l="l" t="t" r="r" b="b"/>
              <a:pathLst>
                <a:path w="264795" h="210820">
                  <a:moveTo>
                    <a:pt x="132122" y="0"/>
                  </a:moveTo>
                  <a:lnTo>
                    <a:pt x="0" y="210243"/>
                  </a:lnTo>
                  <a:lnTo>
                    <a:pt x="264236" y="210243"/>
                  </a:lnTo>
                  <a:lnTo>
                    <a:pt x="132122" y="0"/>
                  </a:lnTo>
                  <a:close/>
                </a:path>
              </a:pathLst>
            </a:custGeom>
            <a:solidFill>
              <a:srgbClr val="0E7ED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 descr=""/>
          <p:cNvSpPr/>
          <p:nvPr/>
        </p:nvSpPr>
        <p:spPr>
          <a:xfrm>
            <a:off x="0" y="0"/>
            <a:ext cx="12192000" cy="117475"/>
          </a:xfrm>
          <a:custGeom>
            <a:avLst/>
            <a:gdLst/>
            <a:ahLst/>
            <a:cxnLst/>
            <a:rect l="l" t="t" r="r" b="b"/>
            <a:pathLst>
              <a:path w="12192000" h="117475">
                <a:moveTo>
                  <a:pt x="12192000" y="0"/>
                </a:moveTo>
                <a:lnTo>
                  <a:pt x="0" y="0"/>
                </a:lnTo>
                <a:lnTo>
                  <a:pt x="0" y="117348"/>
                </a:lnTo>
                <a:lnTo>
                  <a:pt x="12192000" y="117348"/>
                </a:lnTo>
                <a:lnTo>
                  <a:pt x="12192000" y="0"/>
                </a:lnTo>
                <a:close/>
              </a:path>
            </a:pathLst>
          </a:custGeom>
          <a:solidFill>
            <a:srgbClr val="0E7ED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0" y="6774180"/>
            <a:ext cx="12192000" cy="83820"/>
          </a:xfrm>
          <a:custGeom>
            <a:avLst/>
            <a:gdLst/>
            <a:ahLst/>
            <a:cxnLst/>
            <a:rect l="l" t="t" r="r" b="b"/>
            <a:pathLst>
              <a:path w="12192000" h="83820">
                <a:moveTo>
                  <a:pt x="12192000" y="0"/>
                </a:moveTo>
                <a:lnTo>
                  <a:pt x="0" y="0"/>
                </a:lnTo>
                <a:lnTo>
                  <a:pt x="0" y="83817"/>
                </a:lnTo>
                <a:lnTo>
                  <a:pt x="12192000" y="83817"/>
                </a:lnTo>
                <a:lnTo>
                  <a:pt x="12192000" y="0"/>
                </a:lnTo>
                <a:close/>
              </a:path>
            </a:pathLst>
          </a:custGeom>
          <a:solidFill>
            <a:srgbClr val="0E7EDC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3" name="object 1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07062" y="254820"/>
            <a:ext cx="1012311" cy="1086400"/>
          </a:xfrm>
          <a:prstGeom prst="rect">
            <a:avLst/>
          </a:prstGeom>
        </p:spPr>
      </p:pic>
      <p:grpSp>
        <p:nvGrpSpPr>
          <p:cNvPr id="14" name="object 14" descr=""/>
          <p:cNvGrpSpPr/>
          <p:nvPr/>
        </p:nvGrpSpPr>
        <p:grpSpPr>
          <a:xfrm>
            <a:off x="0" y="6226895"/>
            <a:ext cx="523240" cy="460375"/>
            <a:chOff x="0" y="6226895"/>
            <a:chExt cx="523240" cy="460375"/>
          </a:xfrm>
        </p:grpSpPr>
        <p:pic>
          <p:nvPicPr>
            <p:cNvPr id="15" name="object 1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226895"/>
              <a:ext cx="252957" cy="215105"/>
            </a:xfrm>
            <a:prstGeom prst="rect">
              <a:avLst/>
            </a:prstGeom>
          </p:spPr>
        </p:pic>
        <p:sp>
          <p:nvSpPr>
            <p:cNvPr id="16" name="object 16" descr=""/>
            <p:cNvSpPr/>
            <p:nvPr/>
          </p:nvSpPr>
          <p:spPr>
            <a:xfrm>
              <a:off x="0" y="6349872"/>
              <a:ext cx="523240" cy="337185"/>
            </a:xfrm>
            <a:custGeom>
              <a:avLst/>
              <a:gdLst/>
              <a:ahLst/>
              <a:cxnLst/>
              <a:rect l="l" t="t" r="r" b="b"/>
              <a:pathLst>
                <a:path w="523240" h="337184">
                  <a:moveTo>
                    <a:pt x="344970" y="20180"/>
                  </a:moveTo>
                  <a:lnTo>
                    <a:pt x="298958" y="0"/>
                  </a:lnTo>
                  <a:lnTo>
                    <a:pt x="0" y="133223"/>
                  </a:lnTo>
                  <a:lnTo>
                    <a:pt x="0" y="174218"/>
                  </a:lnTo>
                  <a:lnTo>
                    <a:pt x="344970" y="20180"/>
                  </a:lnTo>
                  <a:close/>
                </a:path>
                <a:path w="523240" h="337184">
                  <a:moveTo>
                    <a:pt x="436041" y="60540"/>
                  </a:moveTo>
                  <a:lnTo>
                    <a:pt x="390017" y="40360"/>
                  </a:lnTo>
                  <a:lnTo>
                    <a:pt x="0" y="214541"/>
                  </a:lnTo>
                  <a:lnTo>
                    <a:pt x="0" y="255600"/>
                  </a:lnTo>
                  <a:lnTo>
                    <a:pt x="436041" y="60540"/>
                  </a:lnTo>
                  <a:close/>
                </a:path>
                <a:path w="523240" h="337184">
                  <a:moveTo>
                    <a:pt x="522706" y="99872"/>
                  </a:moveTo>
                  <a:lnTo>
                    <a:pt x="482053" y="81661"/>
                  </a:lnTo>
                  <a:lnTo>
                    <a:pt x="0" y="296519"/>
                  </a:lnTo>
                  <a:lnTo>
                    <a:pt x="0" y="336829"/>
                  </a:lnTo>
                  <a:lnTo>
                    <a:pt x="522706" y="103797"/>
                  </a:lnTo>
                  <a:lnTo>
                    <a:pt x="522706" y="99872"/>
                  </a:lnTo>
                  <a:close/>
                </a:path>
              </a:pathLst>
            </a:custGeom>
            <a:solidFill>
              <a:srgbClr val="0F2C69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7" name="object 17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3191" y="5946648"/>
            <a:ext cx="347844" cy="235578"/>
          </a:xfrm>
          <a:prstGeom prst="rect">
            <a:avLst/>
          </a:prstGeom>
        </p:spPr>
      </p:pic>
      <p:grpSp>
        <p:nvGrpSpPr>
          <p:cNvPr id="18" name="object 18" descr=""/>
          <p:cNvGrpSpPr/>
          <p:nvPr/>
        </p:nvGrpSpPr>
        <p:grpSpPr>
          <a:xfrm>
            <a:off x="11234928" y="6336791"/>
            <a:ext cx="676910" cy="478790"/>
            <a:chOff x="11234928" y="6336791"/>
            <a:chExt cx="676910" cy="478790"/>
          </a:xfrm>
        </p:grpSpPr>
        <p:pic>
          <p:nvPicPr>
            <p:cNvPr id="19" name="object 1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234928" y="6336791"/>
              <a:ext cx="676655" cy="478534"/>
            </a:xfrm>
            <a:prstGeom prst="rect">
              <a:avLst/>
            </a:prstGeom>
          </p:spPr>
        </p:pic>
        <p:sp>
          <p:nvSpPr>
            <p:cNvPr id="20" name="object 20" descr=""/>
            <p:cNvSpPr/>
            <p:nvPr/>
          </p:nvSpPr>
          <p:spPr>
            <a:xfrm>
              <a:off x="11780520" y="6489191"/>
              <a:ext cx="0" cy="173990"/>
            </a:xfrm>
            <a:custGeom>
              <a:avLst/>
              <a:gdLst/>
              <a:ahLst/>
              <a:cxnLst/>
              <a:rect l="l" t="t" r="r" b="b"/>
              <a:pathLst>
                <a:path w="0" h="173990">
                  <a:moveTo>
                    <a:pt x="0" y="0"/>
                  </a:moveTo>
                  <a:lnTo>
                    <a:pt x="0" y="173837"/>
                  </a:lnTo>
                </a:path>
              </a:pathLst>
            </a:custGeom>
            <a:ln w="6350">
              <a:solidFill>
                <a:srgbClr val="E2E2E2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1" name="object 21" descr=""/>
          <p:cNvGrpSpPr/>
          <p:nvPr/>
        </p:nvGrpSpPr>
        <p:grpSpPr>
          <a:xfrm>
            <a:off x="1071676" y="419100"/>
            <a:ext cx="5148580" cy="361315"/>
            <a:chOff x="1071676" y="419100"/>
            <a:chExt cx="5148580" cy="361315"/>
          </a:xfrm>
        </p:grpSpPr>
        <p:pic>
          <p:nvPicPr>
            <p:cNvPr id="22" name="object 22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71676" y="419100"/>
              <a:ext cx="3693160" cy="361188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80254" y="422147"/>
              <a:ext cx="1639443" cy="358139"/>
            </a:xfrm>
            <a:prstGeom prst="rect">
              <a:avLst/>
            </a:prstGeom>
          </p:spPr>
        </p:pic>
      </p:grpSp>
      <p:grpSp>
        <p:nvGrpSpPr>
          <p:cNvPr id="24" name="object 24" descr=""/>
          <p:cNvGrpSpPr/>
          <p:nvPr/>
        </p:nvGrpSpPr>
        <p:grpSpPr>
          <a:xfrm>
            <a:off x="983068" y="1318133"/>
            <a:ext cx="9405620" cy="548640"/>
            <a:chOff x="983068" y="1318133"/>
            <a:chExt cx="9405620" cy="548640"/>
          </a:xfrm>
        </p:grpSpPr>
        <p:sp>
          <p:nvSpPr>
            <p:cNvPr id="25" name="object 25" descr=""/>
            <p:cNvSpPr/>
            <p:nvPr/>
          </p:nvSpPr>
          <p:spPr>
            <a:xfrm>
              <a:off x="983068" y="1318132"/>
              <a:ext cx="9295130" cy="548640"/>
            </a:xfrm>
            <a:custGeom>
              <a:avLst/>
              <a:gdLst/>
              <a:ahLst/>
              <a:cxnLst/>
              <a:rect l="l" t="t" r="r" b="b"/>
              <a:pathLst>
                <a:path w="9295130" h="548639">
                  <a:moveTo>
                    <a:pt x="9294876" y="0"/>
                  </a:moveTo>
                  <a:lnTo>
                    <a:pt x="0" y="0"/>
                  </a:lnTo>
                  <a:lnTo>
                    <a:pt x="0" y="268224"/>
                  </a:lnTo>
                  <a:lnTo>
                    <a:pt x="0" y="271272"/>
                  </a:lnTo>
                  <a:lnTo>
                    <a:pt x="0" y="548640"/>
                  </a:lnTo>
                  <a:lnTo>
                    <a:pt x="2211324" y="548640"/>
                  </a:lnTo>
                  <a:lnTo>
                    <a:pt x="2211324" y="271272"/>
                  </a:lnTo>
                  <a:lnTo>
                    <a:pt x="9294876" y="271272"/>
                  </a:lnTo>
                  <a:lnTo>
                    <a:pt x="9294876" y="0"/>
                  </a:lnTo>
                  <a:close/>
                </a:path>
              </a:pathLst>
            </a:custGeom>
            <a:solidFill>
              <a:srgbClr val="7ACA8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6" name="object 26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83284" y="1318514"/>
              <a:ext cx="9405112" cy="271272"/>
            </a:xfrm>
            <a:prstGeom prst="rect">
              <a:avLst/>
            </a:prstGeom>
          </p:spPr>
        </p:pic>
        <p:pic>
          <p:nvPicPr>
            <p:cNvPr id="27" name="object 27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83284" y="1586738"/>
              <a:ext cx="2322195" cy="271272"/>
            </a:xfrm>
            <a:prstGeom prst="rect">
              <a:avLst/>
            </a:prstGeom>
          </p:spPr>
        </p:pic>
      </p:grpSp>
      <p:grpSp>
        <p:nvGrpSpPr>
          <p:cNvPr id="28" name="object 28" descr=""/>
          <p:cNvGrpSpPr/>
          <p:nvPr/>
        </p:nvGrpSpPr>
        <p:grpSpPr>
          <a:xfrm>
            <a:off x="1211325" y="2165350"/>
            <a:ext cx="4525645" cy="1270000"/>
            <a:chOff x="1211325" y="2165350"/>
            <a:chExt cx="4525645" cy="1270000"/>
          </a:xfrm>
        </p:grpSpPr>
        <p:sp>
          <p:nvSpPr>
            <p:cNvPr id="29" name="object 29" descr=""/>
            <p:cNvSpPr/>
            <p:nvPr/>
          </p:nvSpPr>
          <p:spPr>
            <a:xfrm>
              <a:off x="1217675" y="2171700"/>
              <a:ext cx="4512945" cy="1257300"/>
            </a:xfrm>
            <a:custGeom>
              <a:avLst/>
              <a:gdLst/>
              <a:ahLst/>
              <a:cxnLst/>
              <a:rect l="l" t="t" r="r" b="b"/>
              <a:pathLst>
                <a:path w="4512945" h="1257300">
                  <a:moveTo>
                    <a:pt x="0" y="1257300"/>
                  </a:moveTo>
                  <a:lnTo>
                    <a:pt x="4512564" y="1257300"/>
                  </a:lnTo>
                  <a:lnTo>
                    <a:pt x="4512564" y="0"/>
                  </a:lnTo>
                  <a:lnTo>
                    <a:pt x="0" y="0"/>
                  </a:lnTo>
                  <a:lnTo>
                    <a:pt x="0" y="1257300"/>
                  </a:lnTo>
                  <a:close/>
                </a:path>
              </a:pathLst>
            </a:custGeom>
            <a:ln w="12700">
              <a:solidFill>
                <a:srgbClr val="0F2C69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0" name="object 30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40814" y="2441143"/>
              <a:ext cx="1802002" cy="238048"/>
            </a:xfrm>
            <a:prstGeom prst="rect">
              <a:avLst/>
            </a:prstGeom>
          </p:spPr>
        </p:pic>
        <p:pic>
          <p:nvPicPr>
            <p:cNvPr id="31" name="object 31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147949" y="2438095"/>
              <a:ext cx="1970151" cy="241096"/>
            </a:xfrm>
            <a:prstGeom prst="rect">
              <a:avLst/>
            </a:prstGeom>
          </p:spPr>
        </p:pic>
        <p:pic>
          <p:nvPicPr>
            <p:cNvPr id="32" name="object 32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024373" y="2441143"/>
              <a:ext cx="634746" cy="238048"/>
            </a:xfrm>
            <a:prstGeom prst="rect">
              <a:avLst/>
            </a:prstGeom>
          </p:spPr>
        </p:pic>
        <p:pic>
          <p:nvPicPr>
            <p:cNvPr id="33" name="object 33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733422" y="2683763"/>
              <a:ext cx="3628771" cy="237743"/>
            </a:xfrm>
            <a:prstGeom prst="rect">
              <a:avLst/>
            </a:prstGeom>
          </p:spPr>
        </p:pic>
        <p:pic>
          <p:nvPicPr>
            <p:cNvPr id="34" name="object 34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648076" y="2927604"/>
              <a:ext cx="1762125" cy="237744"/>
            </a:xfrm>
            <a:prstGeom prst="rect">
              <a:avLst/>
            </a:prstGeom>
          </p:spPr>
        </p:pic>
      </p:grpSp>
      <p:grpSp>
        <p:nvGrpSpPr>
          <p:cNvPr id="35" name="object 35" descr=""/>
          <p:cNvGrpSpPr/>
          <p:nvPr/>
        </p:nvGrpSpPr>
        <p:grpSpPr>
          <a:xfrm>
            <a:off x="6199378" y="3360165"/>
            <a:ext cx="4526915" cy="1270000"/>
            <a:chOff x="6199378" y="3360165"/>
            <a:chExt cx="4526915" cy="1270000"/>
          </a:xfrm>
        </p:grpSpPr>
        <p:sp>
          <p:nvSpPr>
            <p:cNvPr id="36" name="object 36" descr=""/>
            <p:cNvSpPr/>
            <p:nvPr/>
          </p:nvSpPr>
          <p:spPr>
            <a:xfrm>
              <a:off x="6205728" y="3366515"/>
              <a:ext cx="4514215" cy="1257300"/>
            </a:xfrm>
            <a:custGeom>
              <a:avLst/>
              <a:gdLst/>
              <a:ahLst/>
              <a:cxnLst/>
              <a:rect l="l" t="t" r="r" b="b"/>
              <a:pathLst>
                <a:path w="4514215" h="1257300">
                  <a:moveTo>
                    <a:pt x="0" y="1257299"/>
                  </a:moveTo>
                  <a:lnTo>
                    <a:pt x="4514087" y="1257299"/>
                  </a:lnTo>
                  <a:lnTo>
                    <a:pt x="4514087" y="0"/>
                  </a:lnTo>
                  <a:lnTo>
                    <a:pt x="0" y="0"/>
                  </a:lnTo>
                  <a:lnTo>
                    <a:pt x="0" y="1257299"/>
                  </a:lnTo>
                  <a:close/>
                </a:path>
              </a:pathLst>
            </a:custGeom>
            <a:ln w="12700">
              <a:solidFill>
                <a:srgbClr val="0F2C69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7" name="object 37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772910" y="3514293"/>
              <a:ext cx="1573911" cy="238048"/>
            </a:xfrm>
            <a:prstGeom prst="rect">
              <a:avLst/>
            </a:prstGeom>
          </p:spPr>
        </p:pic>
        <p:pic>
          <p:nvPicPr>
            <p:cNvPr id="38" name="object 38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248523" y="3511245"/>
              <a:ext cx="2067178" cy="241096"/>
            </a:xfrm>
            <a:prstGeom prst="rect">
              <a:avLst/>
            </a:prstGeom>
          </p:spPr>
        </p:pic>
        <p:pic>
          <p:nvPicPr>
            <p:cNvPr id="39" name="object 39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455918" y="3755770"/>
              <a:ext cx="1056132" cy="240792"/>
            </a:xfrm>
            <a:prstGeom prst="rect">
              <a:avLst/>
            </a:prstGeom>
          </p:spPr>
        </p:pic>
        <p:pic>
          <p:nvPicPr>
            <p:cNvPr id="40" name="object 40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416038" y="3758818"/>
              <a:ext cx="3206877" cy="237744"/>
            </a:xfrm>
            <a:prstGeom prst="rect">
              <a:avLst/>
            </a:prstGeom>
          </p:spPr>
        </p:pic>
        <p:pic>
          <p:nvPicPr>
            <p:cNvPr id="41" name="object 41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404102" y="4002658"/>
              <a:ext cx="2587879" cy="237744"/>
            </a:xfrm>
            <a:prstGeom prst="rect">
              <a:avLst/>
            </a:prstGeom>
          </p:spPr>
        </p:pic>
        <p:pic>
          <p:nvPicPr>
            <p:cNvPr id="42" name="object 42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888603" y="3999610"/>
              <a:ext cx="1498853" cy="240792"/>
            </a:xfrm>
            <a:prstGeom prst="rect">
              <a:avLst/>
            </a:prstGeom>
          </p:spPr>
        </p:pic>
        <p:pic>
          <p:nvPicPr>
            <p:cNvPr id="43" name="object 43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0293985" y="4002658"/>
              <a:ext cx="388111" cy="237744"/>
            </a:xfrm>
            <a:prstGeom prst="rect">
              <a:avLst/>
            </a:prstGeom>
          </p:spPr>
        </p:pic>
        <p:pic>
          <p:nvPicPr>
            <p:cNvPr id="44" name="object 44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361174" y="4244974"/>
              <a:ext cx="2295779" cy="237744"/>
            </a:xfrm>
            <a:prstGeom prst="rect">
              <a:avLst/>
            </a:prstGeom>
          </p:spPr>
        </p:pic>
      </p:grpSp>
      <p:grpSp>
        <p:nvGrpSpPr>
          <p:cNvPr id="45" name="object 45" descr=""/>
          <p:cNvGrpSpPr/>
          <p:nvPr/>
        </p:nvGrpSpPr>
        <p:grpSpPr>
          <a:xfrm>
            <a:off x="2532633" y="4890261"/>
            <a:ext cx="4571365" cy="1270000"/>
            <a:chOff x="2532633" y="4890261"/>
            <a:chExt cx="4571365" cy="1270000"/>
          </a:xfrm>
        </p:grpSpPr>
        <p:sp>
          <p:nvSpPr>
            <p:cNvPr id="46" name="object 46" descr=""/>
            <p:cNvSpPr/>
            <p:nvPr/>
          </p:nvSpPr>
          <p:spPr>
            <a:xfrm>
              <a:off x="2538983" y="4896611"/>
              <a:ext cx="4512945" cy="1257300"/>
            </a:xfrm>
            <a:custGeom>
              <a:avLst/>
              <a:gdLst/>
              <a:ahLst/>
              <a:cxnLst/>
              <a:rect l="l" t="t" r="r" b="b"/>
              <a:pathLst>
                <a:path w="4512945" h="1257300">
                  <a:moveTo>
                    <a:pt x="0" y="1257300"/>
                  </a:moveTo>
                  <a:lnTo>
                    <a:pt x="4512564" y="1257300"/>
                  </a:lnTo>
                  <a:lnTo>
                    <a:pt x="4512564" y="0"/>
                  </a:lnTo>
                  <a:lnTo>
                    <a:pt x="0" y="0"/>
                  </a:lnTo>
                  <a:lnTo>
                    <a:pt x="0" y="1257300"/>
                  </a:lnTo>
                  <a:close/>
                </a:path>
              </a:pathLst>
            </a:custGeom>
            <a:ln w="12699">
              <a:solidFill>
                <a:srgbClr val="0F2C69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7" name="object 47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634106" y="5166309"/>
              <a:ext cx="404368" cy="238048"/>
            </a:xfrm>
            <a:prstGeom prst="rect">
              <a:avLst/>
            </a:prstGeom>
          </p:spPr>
        </p:pic>
        <p:pic>
          <p:nvPicPr>
            <p:cNvPr id="48" name="object 48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937382" y="5163261"/>
              <a:ext cx="3357753" cy="241096"/>
            </a:xfrm>
            <a:prstGeom prst="rect">
              <a:avLst/>
            </a:prstGeom>
          </p:spPr>
        </p:pic>
        <p:pic>
          <p:nvPicPr>
            <p:cNvPr id="49" name="object 49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190233" y="5166309"/>
              <a:ext cx="913638" cy="238048"/>
            </a:xfrm>
            <a:prstGeom prst="rect">
              <a:avLst/>
            </a:prstGeom>
          </p:spPr>
        </p:pic>
        <p:pic>
          <p:nvPicPr>
            <p:cNvPr id="50" name="object 50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695066" y="5410504"/>
              <a:ext cx="1549908" cy="237744"/>
            </a:xfrm>
            <a:prstGeom prst="rect">
              <a:avLst/>
            </a:prstGeom>
          </p:spPr>
        </p:pic>
        <p:pic>
          <p:nvPicPr>
            <p:cNvPr id="51" name="object 51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153788" y="5407456"/>
              <a:ext cx="1872488" cy="240792"/>
            </a:xfrm>
            <a:prstGeom prst="rect">
              <a:avLst/>
            </a:prstGeom>
          </p:spPr>
        </p:pic>
        <p:pic>
          <p:nvPicPr>
            <p:cNvPr id="52" name="object 52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932677" y="5410504"/>
              <a:ext cx="1120559" cy="237744"/>
            </a:xfrm>
            <a:prstGeom prst="rect">
              <a:avLst/>
            </a:prstGeom>
          </p:spPr>
        </p:pic>
        <p:pic>
          <p:nvPicPr>
            <p:cNvPr id="53" name="object 53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242182" y="5652820"/>
              <a:ext cx="3203574" cy="237744"/>
            </a:xfrm>
            <a:prstGeom prst="rect">
              <a:avLst/>
            </a:prstGeom>
          </p:spPr>
        </p:pic>
      </p:grpSp>
      <p:sp>
        <p:nvSpPr>
          <p:cNvPr id="54" name="object 54" descr=""/>
          <p:cNvSpPr/>
          <p:nvPr/>
        </p:nvSpPr>
        <p:spPr>
          <a:xfrm>
            <a:off x="5730875" y="2785998"/>
            <a:ext cx="2737485" cy="581025"/>
          </a:xfrm>
          <a:custGeom>
            <a:avLst/>
            <a:gdLst/>
            <a:ahLst/>
            <a:cxnLst/>
            <a:rect l="l" t="t" r="r" b="b"/>
            <a:pathLst>
              <a:path w="2737484" h="581025">
                <a:moveTo>
                  <a:pt x="253" y="0"/>
                </a:moveTo>
                <a:lnTo>
                  <a:pt x="0" y="28575"/>
                </a:lnTo>
                <a:lnTo>
                  <a:pt x="28575" y="28828"/>
                </a:lnTo>
                <a:lnTo>
                  <a:pt x="28828" y="253"/>
                </a:lnTo>
                <a:lnTo>
                  <a:pt x="253" y="0"/>
                </a:lnTo>
                <a:close/>
              </a:path>
              <a:path w="2737484" h="581025">
                <a:moveTo>
                  <a:pt x="57403" y="508"/>
                </a:moveTo>
                <a:lnTo>
                  <a:pt x="57150" y="29083"/>
                </a:lnTo>
                <a:lnTo>
                  <a:pt x="85725" y="29210"/>
                </a:lnTo>
                <a:lnTo>
                  <a:pt x="85978" y="635"/>
                </a:lnTo>
                <a:lnTo>
                  <a:pt x="57403" y="508"/>
                </a:lnTo>
                <a:close/>
              </a:path>
              <a:path w="2737484" h="581025">
                <a:moveTo>
                  <a:pt x="128270" y="888"/>
                </a:moveTo>
                <a:lnTo>
                  <a:pt x="114553" y="888"/>
                </a:lnTo>
                <a:lnTo>
                  <a:pt x="114300" y="29463"/>
                </a:lnTo>
                <a:lnTo>
                  <a:pt x="127888" y="29463"/>
                </a:lnTo>
                <a:lnTo>
                  <a:pt x="142748" y="29717"/>
                </a:lnTo>
                <a:lnTo>
                  <a:pt x="143255" y="1142"/>
                </a:lnTo>
                <a:lnTo>
                  <a:pt x="128270" y="888"/>
                </a:lnTo>
                <a:close/>
              </a:path>
              <a:path w="2737484" h="581025">
                <a:moveTo>
                  <a:pt x="171830" y="1777"/>
                </a:moveTo>
                <a:lnTo>
                  <a:pt x="171323" y="30352"/>
                </a:lnTo>
                <a:lnTo>
                  <a:pt x="199898" y="30861"/>
                </a:lnTo>
                <a:lnTo>
                  <a:pt x="200405" y="2286"/>
                </a:lnTo>
                <a:lnTo>
                  <a:pt x="171830" y="1777"/>
                </a:lnTo>
                <a:close/>
              </a:path>
              <a:path w="2737484" h="581025">
                <a:moveTo>
                  <a:pt x="228980" y="2793"/>
                </a:moveTo>
                <a:lnTo>
                  <a:pt x="228473" y="31368"/>
                </a:lnTo>
                <a:lnTo>
                  <a:pt x="255650" y="31876"/>
                </a:lnTo>
                <a:lnTo>
                  <a:pt x="256794" y="31876"/>
                </a:lnTo>
                <a:lnTo>
                  <a:pt x="257683" y="3301"/>
                </a:lnTo>
                <a:lnTo>
                  <a:pt x="256286" y="3301"/>
                </a:lnTo>
                <a:lnTo>
                  <a:pt x="228980" y="2793"/>
                </a:lnTo>
                <a:close/>
              </a:path>
              <a:path w="2737484" h="581025">
                <a:moveTo>
                  <a:pt x="286258" y="4190"/>
                </a:moveTo>
                <a:lnTo>
                  <a:pt x="285369" y="32765"/>
                </a:lnTo>
                <a:lnTo>
                  <a:pt x="313944" y="33654"/>
                </a:lnTo>
                <a:lnTo>
                  <a:pt x="314833" y="5206"/>
                </a:lnTo>
                <a:lnTo>
                  <a:pt x="286258" y="4190"/>
                </a:lnTo>
                <a:close/>
              </a:path>
              <a:path w="2737484" h="581025">
                <a:moveTo>
                  <a:pt x="343408" y="6096"/>
                </a:moveTo>
                <a:lnTo>
                  <a:pt x="342519" y="34543"/>
                </a:lnTo>
                <a:lnTo>
                  <a:pt x="371094" y="35560"/>
                </a:lnTo>
                <a:lnTo>
                  <a:pt x="371983" y="6985"/>
                </a:lnTo>
                <a:lnTo>
                  <a:pt x="343408" y="6096"/>
                </a:lnTo>
                <a:close/>
              </a:path>
              <a:path w="2737484" h="581025">
                <a:moveTo>
                  <a:pt x="400685" y="8000"/>
                </a:moveTo>
                <a:lnTo>
                  <a:pt x="399414" y="36575"/>
                </a:lnTo>
                <a:lnTo>
                  <a:pt x="427989" y="37846"/>
                </a:lnTo>
                <a:lnTo>
                  <a:pt x="429260" y="9271"/>
                </a:lnTo>
                <a:lnTo>
                  <a:pt x="400685" y="8000"/>
                </a:lnTo>
                <a:close/>
              </a:path>
              <a:path w="2737484" h="581025">
                <a:moveTo>
                  <a:pt x="457835" y="10540"/>
                </a:moveTo>
                <a:lnTo>
                  <a:pt x="456564" y="39115"/>
                </a:lnTo>
                <a:lnTo>
                  <a:pt x="485139" y="40386"/>
                </a:lnTo>
                <a:lnTo>
                  <a:pt x="486283" y="11811"/>
                </a:lnTo>
                <a:lnTo>
                  <a:pt x="457835" y="10540"/>
                </a:lnTo>
                <a:close/>
              </a:path>
              <a:path w="2737484" h="581025">
                <a:moveTo>
                  <a:pt x="515112" y="13080"/>
                </a:moveTo>
                <a:lnTo>
                  <a:pt x="513334" y="41655"/>
                </a:lnTo>
                <a:lnTo>
                  <a:pt x="541909" y="43434"/>
                </a:lnTo>
                <a:lnTo>
                  <a:pt x="543687" y="14859"/>
                </a:lnTo>
                <a:lnTo>
                  <a:pt x="515112" y="13080"/>
                </a:lnTo>
                <a:close/>
              </a:path>
              <a:path w="2737484" h="581025">
                <a:moveTo>
                  <a:pt x="572135" y="16637"/>
                </a:moveTo>
                <a:lnTo>
                  <a:pt x="570484" y="45085"/>
                </a:lnTo>
                <a:lnTo>
                  <a:pt x="598932" y="46862"/>
                </a:lnTo>
                <a:lnTo>
                  <a:pt x="600710" y="18287"/>
                </a:lnTo>
                <a:lnTo>
                  <a:pt x="572135" y="16637"/>
                </a:lnTo>
                <a:close/>
              </a:path>
              <a:path w="2737484" h="581025">
                <a:moveTo>
                  <a:pt x="629158" y="20065"/>
                </a:moveTo>
                <a:lnTo>
                  <a:pt x="627507" y="48640"/>
                </a:lnTo>
                <a:lnTo>
                  <a:pt x="655954" y="50291"/>
                </a:lnTo>
                <a:lnTo>
                  <a:pt x="657733" y="21843"/>
                </a:lnTo>
                <a:lnTo>
                  <a:pt x="629158" y="20065"/>
                </a:lnTo>
                <a:close/>
              </a:path>
              <a:path w="2737484" h="581025">
                <a:moveTo>
                  <a:pt x="686308" y="23622"/>
                </a:moveTo>
                <a:lnTo>
                  <a:pt x="684529" y="52070"/>
                </a:lnTo>
                <a:lnTo>
                  <a:pt x="712977" y="53848"/>
                </a:lnTo>
                <a:lnTo>
                  <a:pt x="714755" y="25273"/>
                </a:lnTo>
                <a:lnTo>
                  <a:pt x="686308" y="23622"/>
                </a:lnTo>
                <a:close/>
              </a:path>
              <a:path w="2737484" h="581025">
                <a:moveTo>
                  <a:pt x="743330" y="27050"/>
                </a:moveTo>
                <a:lnTo>
                  <a:pt x="741552" y="55625"/>
                </a:lnTo>
                <a:lnTo>
                  <a:pt x="758698" y="56641"/>
                </a:lnTo>
                <a:lnTo>
                  <a:pt x="758444" y="56641"/>
                </a:lnTo>
                <a:lnTo>
                  <a:pt x="769874" y="57530"/>
                </a:lnTo>
                <a:lnTo>
                  <a:pt x="772032" y="28955"/>
                </a:lnTo>
                <a:lnTo>
                  <a:pt x="760602" y="28066"/>
                </a:lnTo>
                <a:lnTo>
                  <a:pt x="743330" y="27050"/>
                </a:lnTo>
                <a:close/>
              </a:path>
              <a:path w="2737484" h="581025">
                <a:moveTo>
                  <a:pt x="800607" y="31241"/>
                </a:moveTo>
                <a:lnTo>
                  <a:pt x="798322" y="59689"/>
                </a:lnTo>
                <a:lnTo>
                  <a:pt x="826770" y="61975"/>
                </a:lnTo>
                <a:lnTo>
                  <a:pt x="829055" y="33527"/>
                </a:lnTo>
                <a:lnTo>
                  <a:pt x="800607" y="31241"/>
                </a:lnTo>
                <a:close/>
              </a:path>
              <a:path w="2737484" h="581025">
                <a:moveTo>
                  <a:pt x="857503" y="35813"/>
                </a:moveTo>
                <a:lnTo>
                  <a:pt x="855218" y="64262"/>
                </a:lnTo>
                <a:lnTo>
                  <a:pt x="881252" y="66293"/>
                </a:lnTo>
                <a:lnTo>
                  <a:pt x="880999" y="66293"/>
                </a:lnTo>
                <a:lnTo>
                  <a:pt x="883539" y="66548"/>
                </a:lnTo>
                <a:lnTo>
                  <a:pt x="886205" y="38100"/>
                </a:lnTo>
                <a:lnTo>
                  <a:pt x="883539" y="37846"/>
                </a:lnTo>
                <a:lnTo>
                  <a:pt x="857503" y="35813"/>
                </a:lnTo>
                <a:close/>
              </a:path>
              <a:path w="2737484" h="581025">
                <a:moveTo>
                  <a:pt x="914653" y="40639"/>
                </a:moveTo>
                <a:lnTo>
                  <a:pt x="912114" y="69087"/>
                </a:lnTo>
                <a:lnTo>
                  <a:pt x="940561" y="71627"/>
                </a:lnTo>
                <a:lnTo>
                  <a:pt x="943101" y="43179"/>
                </a:lnTo>
                <a:lnTo>
                  <a:pt x="914653" y="40639"/>
                </a:lnTo>
                <a:close/>
              </a:path>
              <a:path w="2737484" h="581025">
                <a:moveTo>
                  <a:pt x="971550" y="45847"/>
                </a:moveTo>
                <a:lnTo>
                  <a:pt x="969009" y="74295"/>
                </a:lnTo>
                <a:lnTo>
                  <a:pt x="997457" y="76835"/>
                </a:lnTo>
                <a:lnTo>
                  <a:pt x="999998" y="48387"/>
                </a:lnTo>
                <a:lnTo>
                  <a:pt x="971550" y="45847"/>
                </a:lnTo>
                <a:close/>
              </a:path>
              <a:path w="2737484" h="581025">
                <a:moveTo>
                  <a:pt x="1028573" y="51308"/>
                </a:moveTo>
                <a:lnTo>
                  <a:pt x="1025651" y="79755"/>
                </a:lnTo>
                <a:lnTo>
                  <a:pt x="1054100" y="82676"/>
                </a:lnTo>
                <a:lnTo>
                  <a:pt x="1057021" y="54228"/>
                </a:lnTo>
                <a:lnTo>
                  <a:pt x="1028573" y="51308"/>
                </a:lnTo>
                <a:close/>
              </a:path>
              <a:path w="2737484" h="581025">
                <a:moveTo>
                  <a:pt x="1085469" y="57150"/>
                </a:moveTo>
                <a:lnTo>
                  <a:pt x="1082548" y="85598"/>
                </a:lnTo>
                <a:lnTo>
                  <a:pt x="1110996" y="88518"/>
                </a:lnTo>
                <a:lnTo>
                  <a:pt x="1113917" y="60071"/>
                </a:lnTo>
                <a:lnTo>
                  <a:pt x="1085469" y="57150"/>
                </a:lnTo>
                <a:close/>
              </a:path>
              <a:path w="2737484" h="581025">
                <a:moveTo>
                  <a:pt x="1142492" y="63246"/>
                </a:moveTo>
                <a:lnTo>
                  <a:pt x="1139190" y="91566"/>
                </a:lnTo>
                <a:lnTo>
                  <a:pt x="1167638" y="94868"/>
                </a:lnTo>
                <a:lnTo>
                  <a:pt x="1170813" y="66421"/>
                </a:lnTo>
                <a:lnTo>
                  <a:pt x="1142492" y="63246"/>
                </a:lnTo>
                <a:close/>
              </a:path>
              <a:path w="2737484" h="581025">
                <a:moveTo>
                  <a:pt x="1199260" y="69723"/>
                </a:moveTo>
                <a:lnTo>
                  <a:pt x="1195958" y="98043"/>
                </a:lnTo>
                <a:lnTo>
                  <a:pt x="1224406" y="101346"/>
                </a:lnTo>
                <a:lnTo>
                  <a:pt x="1227581" y="72898"/>
                </a:lnTo>
                <a:lnTo>
                  <a:pt x="1199260" y="69723"/>
                </a:lnTo>
                <a:close/>
              </a:path>
              <a:path w="2737484" h="581025">
                <a:moveTo>
                  <a:pt x="1256156" y="76453"/>
                </a:moveTo>
                <a:lnTo>
                  <a:pt x="1252601" y="104775"/>
                </a:lnTo>
                <a:lnTo>
                  <a:pt x="1280922" y="108330"/>
                </a:lnTo>
                <a:lnTo>
                  <a:pt x="1284477" y="80010"/>
                </a:lnTo>
                <a:lnTo>
                  <a:pt x="1256156" y="76453"/>
                </a:lnTo>
                <a:close/>
              </a:path>
              <a:path w="2737484" h="581025">
                <a:moveTo>
                  <a:pt x="1312799" y="83692"/>
                </a:moveTo>
                <a:lnTo>
                  <a:pt x="1309243" y="112013"/>
                </a:lnTo>
                <a:lnTo>
                  <a:pt x="1337564" y="115570"/>
                </a:lnTo>
                <a:lnTo>
                  <a:pt x="1341247" y="87249"/>
                </a:lnTo>
                <a:lnTo>
                  <a:pt x="1312799" y="83692"/>
                </a:lnTo>
                <a:close/>
              </a:path>
              <a:path w="2737484" h="581025">
                <a:moveTo>
                  <a:pt x="1369695" y="91059"/>
                </a:moveTo>
                <a:lnTo>
                  <a:pt x="1365757" y="119379"/>
                </a:lnTo>
                <a:lnTo>
                  <a:pt x="1393952" y="123316"/>
                </a:lnTo>
                <a:lnTo>
                  <a:pt x="1398016" y="95123"/>
                </a:lnTo>
                <a:lnTo>
                  <a:pt x="1369695" y="91059"/>
                </a:lnTo>
                <a:close/>
              </a:path>
              <a:path w="2737484" h="581025">
                <a:moveTo>
                  <a:pt x="1426336" y="99060"/>
                </a:moveTo>
                <a:lnTo>
                  <a:pt x="1422273" y="127380"/>
                </a:lnTo>
                <a:lnTo>
                  <a:pt x="1450594" y="131317"/>
                </a:lnTo>
                <a:lnTo>
                  <a:pt x="1454657" y="102997"/>
                </a:lnTo>
                <a:lnTo>
                  <a:pt x="1426336" y="99060"/>
                </a:lnTo>
                <a:close/>
              </a:path>
              <a:path w="2737484" h="581025">
                <a:moveTo>
                  <a:pt x="1482978" y="107314"/>
                </a:moveTo>
                <a:lnTo>
                  <a:pt x="1478660" y="135509"/>
                </a:lnTo>
                <a:lnTo>
                  <a:pt x="1506981" y="139826"/>
                </a:lnTo>
                <a:lnTo>
                  <a:pt x="1511300" y="111633"/>
                </a:lnTo>
                <a:lnTo>
                  <a:pt x="1482978" y="107314"/>
                </a:lnTo>
                <a:close/>
              </a:path>
              <a:path w="2737484" h="581025">
                <a:moveTo>
                  <a:pt x="1539494" y="115950"/>
                </a:moveTo>
                <a:lnTo>
                  <a:pt x="1535176" y="144145"/>
                </a:lnTo>
                <a:lnTo>
                  <a:pt x="1563370" y="148462"/>
                </a:lnTo>
                <a:lnTo>
                  <a:pt x="1567815" y="120268"/>
                </a:lnTo>
                <a:lnTo>
                  <a:pt x="1539494" y="115950"/>
                </a:lnTo>
                <a:close/>
              </a:path>
              <a:path w="2737484" h="581025">
                <a:moveTo>
                  <a:pt x="1596135" y="124967"/>
                </a:moveTo>
                <a:lnTo>
                  <a:pt x="1591436" y="153162"/>
                </a:lnTo>
                <a:lnTo>
                  <a:pt x="1619630" y="157861"/>
                </a:lnTo>
                <a:lnTo>
                  <a:pt x="1624329" y="129666"/>
                </a:lnTo>
                <a:lnTo>
                  <a:pt x="1596135" y="124967"/>
                </a:lnTo>
                <a:close/>
              </a:path>
              <a:path w="2737484" h="581025">
                <a:moveTo>
                  <a:pt x="1652524" y="134365"/>
                </a:moveTo>
                <a:lnTo>
                  <a:pt x="1647825" y="162560"/>
                </a:lnTo>
                <a:lnTo>
                  <a:pt x="1676019" y="167386"/>
                </a:lnTo>
                <a:lnTo>
                  <a:pt x="1680718" y="139191"/>
                </a:lnTo>
                <a:lnTo>
                  <a:pt x="1652524" y="134365"/>
                </a:lnTo>
                <a:close/>
              </a:path>
              <a:path w="2737484" h="581025">
                <a:moveTo>
                  <a:pt x="1709039" y="144272"/>
                </a:moveTo>
                <a:lnTo>
                  <a:pt x="1703831" y="172465"/>
                </a:lnTo>
                <a:lnTo>
                  <a:pt x="1732026" y="177546"/>
                </a:lnTo>
                <a:lnTo>
                  <a:pt x="1737105" y="149478"/>
                </a:lnTo>
                <a:lnTo>
                  <a:pt x="1709039" y="144272"/>
                </a:lnTo>
                <a:close/>
              </a:path>
              <a:path w="2737484" h="581025">
                <a:moveTo>
                  <a:pt x="1765173" y="154559"/>
                </a:moveTo>
                <a:lnTo>
                  <a:pt x="1760093" y="182752"/>
                </a:lnTo>
                <a:lnTo>
                  <a:pt x="1777873" y="185927"/>
                </a:lnTo>
                <a:lnTo>
                  <a:pt x="1777619" y="185927"/>
                </a:lnTo>
                <a:lnTo>
                  <a:pt x="1787905" y="187960"/>
                </a:lnTo>
                <a:lnTo>
                  <a:pt x="1793494" y="159892"/>
                </a:lnTo>
                <a:lnTo>
                  <a:pt x="1783079" y="157861"/>
                </a:lnTo>
                <a:lnTo>
                  <a:pt x="1765173" y="154559"/>
                </a:lnTo>
                <a:close/>
              </a:path>
              <a:path w="2737484" h="581025">
                <a:moveTo>
                  <a:pt x="1821560" y="165480"/>
                </a:moveTo>
                <a:lnTo>
                  <a:pt x="1815973" y="193548"/>
                </a:lnTo>
                <a:lnTo>
                  <a:pt x="1844040" y="199136"/>
                </a:lnTo>
                <a:lnTo>
                  <a:pt x="1849627" y="171068"/>
                </a:lnTo>
                <a:lnTo>
                  <a:pt x="1821560" y="165480"/>
                </a:lnTo>
                <a:close/>
              </a:path>
              <a:path w="2737484" h="581025">
                <a:moveTo>
                  <a:pt x="1900932" y="205359"/>
                </a:moveTo>
                <a:lnTo>
                  <a:pt x="1875408" y="205359"/>
                </a:lnTo>
                <a:lnTo>
                  <a:pt x="1899793" y="210692"/>
                </a:lnTo>
                <a:lnTo>
                  <a:pt x="1900932" y="205359"/>
                </a:lnTo>
                <a:close/>
              </a:path>
              <a:path w="2737484" h="581025">
                <a:moveTo>
                  <a:pt x="1877568" y="176656"/>
                </a:moveTo>
                <a:lnTo>
                  <a:pt x="1871979" y="204724"/>
                </a:lnTo>
                <a:lnTo>
                  <a:pt x="1875663" y="205486"/>
                </a:lnTo>
                <a:lnTo>
                  <a:pt x="1875408" y="205359"/>
                </a:lnTo>
                <a:lnTo>
                  <a:pt x="1900932" y="205359"/>
                </a:lnTo>
                <a:lnTo>
                  <a:pt x="1905761" y="182752"/>
                </a:lnTo>
                <a:lnTo>
                  <a:pt x="1881377" y="177418"/>
                </a:lnTo>
                <a:lnTo>
                  <a:pt x="1877568" y="176656"/>
                </a:lnTo>
                <a:close/>
              </a:path>
              <a:path w="2737484" h="581025">
                <a:moveTo>
                  <a:pt x="1933702" y="188722"/>
                </a:moveTo>
                <a:lnTo>
                  <a:pt x="1927732" y="216662"/>
                </a:lnTo>
                <a:lnTo>
                  <a:pt x="1955546" y="222630"/>
                </a:lnTo>
                <a:lnTo>
                  <a:pt x="1961642" y="194817"/>
                </a:lnTo>
                <a:lnTo>
                  <a:pt x="1933702" y="188722"/>
                </a:lnTo>
                <a:close/>
              </a:path>
              <a:path w="2737484" h="581025">
                <a:moveTo>
                  <a:pt x="1989708" y="201040"/>
                </a:moveTo>
                <a:lnTo>
                  <a:pt x="1983231" y="228853"/>
                </a:lnTo>
                <a:lnTo>
                  <a:pt x="2011045" y="235458"/>
                </a:lnTo>
                <a:lnTo>
                  <a:pt x="2017522" y="207645"/>
                </a:lnTo>
                <a:lnTo>
                  <a:pt x="1989708" y="201040"/>
                </a:lnTo>
                <a:close/>
              </a:path>
              <a:path w="2737484" h="581025">
                <a:moveTo>
                  <a:pt x="2045461" y="214122"/>
                </a:moveTo>
                <a:lnTo>
                  <a:pt x="2038857" y="241935"/>
                </a:lnTo>
                <a:lnTo>
                  <a:pt x="2059051" y="246634"/>
                </a:lnTo>
                <a:lnTo>
                  <a:pt x="2058670" y="246634"/>
                </a:lnTo>
                <a:lnTo>
                  <a:pt x="2066417" y="248538"/>
                </a:lnTo>
                <a:lnTo>
                  <a:pt x="2073528" y="220852"/>
                </a:lnTo>
                <a:lnTo>
                  <a:pt x="2065654" y="218821"/>
                </a:lnTo>
                <a:lnTo>
                  <a:pt x="2045461" y="214122"/>
                </a:lnTo>
                <a:close/>
              </a:path>
              <a:path w="2737484" h="581025">
                <a:moveTo>
                  <a:pt x="2101215" y="227964"/>
                </a:moveTo>
                <a:lnTo>
                  <a:pt x="2094102" y="255650"/>
                </a:lnTo>
                <a:lnTo>
                  <a:pt x="2121661" y="262763"/>
                </a:lnTo>
                <a:lnTo>
                  <a:pt x="2128774" y="235076"/>
                </a:lnTo>
                <a:lnTo>
                  <a:pt x="2101215" y="227964"/>
                </a:lnTo>
                <a:close/>
              </a:path>
              <a:path w="2737484" h="581025">
                <a:moveTo>
                  <a:pt x="2156714" y="242442"/>
                </a:moveTo>
                <a:lnTo>
                  <a:pt x="2149094" y="269875"/>
                </a:lnTo>
                <a:lnTo>
                  <a:pt x="2176653" y="277622"/>
                </a:lnTo>
                <a:lnTo>
                  <a:pt x="2184273" y="250062"/>
                </a:lnTo>
                <a:lnTo>
                  <a:pt x="2156714" y="242442"/>
                </a:lnTo>
                <a:close/>
              </a:path>
              <a:path w="2737484" h="581025">
                <a:moveTo>
                  <a:pt x="2231964" y="290829"/>
                </a:moveTo>
                <a:lnTo>
                  <a:pt x="2223770" y="290829"/>
                </a:lnTo>
                <a:lnTo>
                  <a:pt x="2231263" y="293115"/>
                </a:lnTo>
                <a:lnTo>
                  <a:pt x="2231964" y="290829"/>
                </a:lnTo>
                <a:close/>
              </a:path>
              <a:path w="2737484" h="581025">
                <a:moveTo>
                  <a:pt x="2211831" y="257810"/>
                </a:moveTo>
                <a:lnTo>
                  <a:pt x="2204084" y="285241"/>
                </a:lnTo>
                <a:lnTo>
                  <a:pt x="2224151" y="290956"/>
                </a:lnTo>
                <a:lnTo>
                  <a:pt x="2223770" y="290829"/>
                </a:lnTo>
                <a:lnTo>
                  <a:pt x="2231964" y="290829"/>
                </a:lnTo>
                <a:lnTo>
                  <a:pt x="2239645" y="265811"/>
                </a:lnTo>
                <a:lnTo>
                  <a:pt x="2232025" y="263398"/>
                </a:lnTo>
                <a:lnTo>
                  <a:pt x="2211831" y="257810"/>
                </a:lnTo>
                <a:close/>
              </a:path>
              <a:path w="2737484" h="581025">
                <a:moveTo>
                  <a:pt x="2266950" y="274192"/>
                </a:moveTo>
                <a:lnTo>
                  <a:pt x="2258568" y="301498"/>
                </a:lnTo>
                <a:lnTo>
                  <a:pt x="2285873" y="309879"/>
                </a:lnTo>
                <a:lnTo>
                  <a:pt x="2294254" y="282575"/>
                </a:lnTo>
                <a:lnTo>
                  <a:pt x="2266950" y="274192"/>
                </a:lnTo>
                <a:close/>
              </a:path>
              <a:path w="2737484" h="581025">
                <a:moveTo>
                  <a:pt x="2321814" y="291338"/>
                </a:moveTo>
                <a:lnTo>
                  <a:pt x="2312670" y="318515"/>
                </a:lnTo>
                <a:lnTo>
                  <a:pt x="2339848" y="327533"/>
                </a:lnTo>
                <a:lnTo>
                  <a:pt x="2348865" y="300481"/>
                </a:lnTo>
                <a:lnTo>
                  <a:pt x="2321814" y="291338"/>
                </a:lnTo>
                <a:close/>
              </a:path>
              <a:path w="2737484" h="581025">
                <a:moveTo>
                  <a:pt x="2376043" y="309625"/>
                </a:moveTo>
                <a:lnTo>
                  <a:pt x="2366899" y="336676"/>
                </a:lnTo>
                <a:lnTo>
                  <a:pt x="2369184" y="337438"/>
                </a:lnTo>
                <a:lnTo>
                  <a:pt x="2393188" y="346455"/>
                </a:lnTo>
                <a:lnTo>
                  <a:pt x="2403221" y="319659"/>
                </a:lnTo>
                <a:lnTo>
                  <a:pt x="2378582" y="310388"/>
                </a:lnTo>
                <a:lnTo>
                  <a:pt x="2376043" y="309625"/>
                </a:lnTo>
                <a:close/>
              </a:path>
              <a:path w="2737484" h="581025">
                <a:moveTo>
                  <a:pt x="2368804" y="337312"/>
                </a:moveTo>
                <a:lnTo>
                  <a:pt x="2369142" y="337438"/>
                </a:lnTo>
                <a:lnTo>
                  <a:pt x="2368804" y="337312"/>
                </a:lnTo>
                <a:close/>
              </a:path>
              <a:path w="2737484" h="581025">
                <a:moveTo>
                  <a:pt x="2432939" y="361314"/>
                </a:moveTo>
                <a:lnTo>
                  <a:pt x="2446020" y="366775"/>
                </a:lnTo>
                <a:lnTo>
                  <a:pt x="2448251" y="361441"/>
                </a:lnTo>
                <a:lnTo>
                  <a:pt x="2433574" y="361441"/>
                </a:lnTo>
                <a:lnTo>
                  <a:pt x="2432939" y="361314"/>
                </a:lnTo>
                <a:close/>
              </a:path>
              <a:path w="2737484" h="581025">
                <a:moveTo>
                  <a:pt x="2430018" y="329691"/>
                </a:moveTo>
                <a:lnTo>
                  <a:pt x="2419984" y="356488"/>
                </a:lnTo>
                <a:lnTo>
                  <a:pt x="2433574" y="361441"/>
                </a:lnTo>
                <a:lnTo>
                  <a:pt x="2448251" y="361441"/>
                </a:lnTo>
                <a:lnTo>
                  <a:pt x="2457069" y="340360"/>
                </a:lnTo>
                <a:lnTo>
                  <a:pt x="2443733" y="334772"/>
                </a:lnTo>
                <a:lnTo>
                  <a:pt x="2430018" y="329691"/>
                </a:lnTo>
                <a:close/>
              </a:path>
              <a:path w="2737484" h="581025">
                <a:moveTo>
                  <a:pt x="2499621" y="385825"/>
                </a:moveTo>
                <a:lnTo>
                  <a:pt x="2491485" y="385825"/>
                </a:lnTo>
                <a:lnTo>
                  <a:pt x="2498217" y="388874"/>
                </a:lnTo>
                <a:lnTo>
                  <a:pt x="2499621" y="385825"/>
                </a:lnTo>
                <a:close/>
              </a:path>
              <a:path w="2737484" h="581025">
                <a:moveTo>
                  <a:pt x="2483484" y="351536"/>
                </a:moveTo>
                <a:lnTo>
                  <a:pt x="2472435" y="377825"/>
                </a:lnTo>
                <a:lnTo>
                  <a:pt x="2491994" y="386079"/>
                </a:lnTo>
                <a:lnTo>
                  <a:pt x="2491485" y="385825"/>
                </a:lnTo>
                <a:lnTo>
                  <a:pt x="2499621" y="385825"/>
                </a:lnTo>
                <a:lnTo>
                  <a:pt x="2510154" y="362965"/>
                </a:lnTo>
                <a:lnTo>
                  <a:pt x="2503170" y="359790"/>
                </a:lnTo>
                <a:lnTo>
                  <a:pt x="2483484" y="351536"/>
                </a:lnTo>
                <a:close/>
              </a:path>
              <a:path w="2737484" h="581025">
                <a:moveTo>
                  <a:pt x="2543809" y="410590"/>
                </a:moveTo>
                <a:lnTo>
                  <a:pt x="2549017" y="413258"/>
                </a:lnTo>
                <a:lnTo>
                  <a:pt x="2550357" y="410717"/>
                </a:lnTo>
                <a:lnTo>
                  <a:pt x="2544191" y="410717"/>
                </a:lnTo>
                <a:lnTo>
                  <a:pt x="2543809" y="410590"/>
                </a:lnTo>
                <a:close/>
              </a:path>
              <a:path w="2737484" h="581025">
                <a:moveTo>
                  <a:pt x="2536317" y="375158"/>
                </a:moveTo>
                <a:lnTo>
                  <a:pt x="2523744" y="400812"/>
                </a:lnTo>
                <a:lnTo>
                  <a:pt x="2544191" y="410717"/>
                </a:lnTo>
                <a:lnTo>
                  <a:pt x="2550357" y="410717"/>
                </a:lnTo>
                <a:lnTo>
                  <a:pt x="2562352" y="387985"/>
                </a:lnTo>
                <a:lnTo>
                  <a:pt x="2556891" y="385190"/>
                </a:lnTo>
                <a:lnTo>
                  <a:pt x="2536317" y="375158"/>
                </a:lnTo>
                <a:close/>
              </a:path>
              <a:path w="2737484" h="581025">
                <a:moveTo>
                  <a:pt x="2601239" y="435483"/>
                </a:moveTo>
                <a:lnTo>
                  <a:pt x="2589783" y="435483"/>
                </a:lnTo>
                <a:lnTo>
                  <a:pt x="2598039" y="440689"/>
                </a:lnTo>
                <a:lnTo>
                  <a:pt x="2601239" y="435483"/>
                </a:lnTo>
                <a:close/>
              </a:path>
              <a:path w="2737484" h="581025">
                <a:moveTo>
                  <a:pt x="2587879" y="401700"/>
                </a:moveTo>
                <a:lnTo>
                  <a:pt x="2573781" y="426592"/>
                </a:lnTo>
                <a:lnTo>
                  <a:pt x="2590165" y="435737"/>
                </a:lnTo>
                <a:lnTo>
                  <a:pt x="2589783" y="435483"/>
                </a:lnTo>
                <a:lnTo>
                  <a:pt x="2601239" y="435483"/>
                </a:lnTo>
                <a:lnTo>
                  <a:pt x="2613025" y="416305"/>
                </a:lnTo>
                <a:lnTo>
                  <a:pt x="2604516" y="411099"/>
                </a:lnTo>
                <a:lnTo>
                  <a:pt x="2587879" y="401700"/>
                </a:lnTo>
                <a:close/>
              </a:path>
              <a:path w="2737484" h="581025">
                <a:moveTo>
                  <a:pt x="2652792" y="460628"/>
                </a:moveTo>
                <a:lnTo>
                  <a:pt x="2628900" y="460628"/>
                </a:lnTo>
                <a:lnTo>
                  <a:pt x="2644394" y="472059"/>
                </a:lnTo>
                <a:lnTo>
                  <a:pt x="2652792" y="460628"/>
                </a:lnTo>
                <a:close/>
              </a:path>
              <a:path w="2737484" h="581025">
                <a:moveTo>
                  <a:pt x="2637535" y="432053"/>
                </a:moveTo>
                <a:lnTo>
                  <a:pt x="2621660" y="455802"/>
                </a:lnTo>
                <a:lnTo>
                  <a:pt x="2629407" y="461010"/>
                </a:lnTo>
                <a:lnTo>
                  <a:pt x="2628900" y="460628"/>
                </a:lnTo>
                <a:lnTo>
                  <a:pt x="2652792" y="460628"/>
                </a:lnTo>
                <a:lnTo>
                  <a:pt x="2661284" y="449072"/>
                </a:lnTo>
                <a:lnTo>
                  <a:pt x="2645664" y="437514"/>
                </a:lnTo>
                <a:lnTo>
                  <a:pt x="2637535" y="432053"/>
                </a:lnTo>
                <a:close/>
              </a:path>
              <a:path w="2737484" h="581025">
                <a:moveTo>
                  <a:pt x="2684258" y="508215"/>
                </a:moveTo>
                <a:lnTo>
                  <a:pt x="2658745" y="519302"/>
                </a:lnTo>
                <a:lnTo>
                  <a:pt x="2732278" y="580771"/>
                </a:lnTo>
                <a:lnTo>
                  <a:pt x="2736109" y="508635"/>
                </a:lnTo>
                <a:lnTo>
                  <a:pt x="2684653" y="508635"/>
                </a:lnTo>
                <a:lnTo>
                  <a:pt x="2684258" y="508215"/>
                </a:lnTo>
                <a:close/>
              </a:path>
              <a:path w="2737484" h="581025">
                <a:moveTo>
                  <a:pt x="2685824" y="507535"/>
                </a:moveTo>
                <a:lnTo>
                  <a:pt x="2684258" y="508215"/>
                </a:lnTo>
                <a:lnTo>
                  <a:pt x="2684653" y="508635"/>
                </a:lnTo>
                <a:lnTo>
                  <a:pt x="2685824" y="507535"/>
                </a:lnTo>
                <a:close/>
              </a:path>
              <a:path w="2737484" h="581025">
                <a:moveTo>
                  <a:pt x="2737357" y="485139"/>
                </a:moveTo>
                <a:lnTo>
                  <a:pt x="2685824" y="507535"/>
                </a:lnTo>
                <a:lnTo>
                  <a:pt x="2684653" y="508635"/>
                </a:lnTo>
                <a:lnTo>
                  <a:pt x="2736109" y="508635"/>
                </a:lnTo>
                <a:lnTo>
                  <a:pt x="2737357" y="485139"/>
                </a:lnTo>
                <a:close/>
              </a:path>
              <a:path w="2737484" h="581025">
                <a:moveTo>
                  <a:pt x="2696013" y="497966"/>
                </a:moveTo>
                <a:lnTo>
                  <a:pt x="2674620" y="497966"/>
                </a:lnTo>
                <a:lnTo>
                  <a:pt x="2675381" y="498728"/>
                </a:lnTo>
                <a:lnTo>
                  <a:pt x="2684258" y="508215"/>
                </a:lnTo>
                <a:lnTo>
                  <a:pt x="2685824" y="507535"/>
                </a:lnTo>
                <a:lnTo>
                  <a:pt x="2696013" y="497966"/>
                </a:lnTo>
                <a:close/>
              </a:path>
              <a:path w="2737484" h="581025">
                <a:moveTo>
                  <a:pt x="2675030" y="498403"/>
                </a:moveTo>
                <a:lnTo>
                  <a:pt x="2675336" y="498728"/>
                </a:lnTo>
                <a:lnTo>
                  <a:pt x="2675030" y="498403"/>
                </a:lnTo>
                <a:close/>
              </a:path>
              <a:path w="2737484" h="581025">
                <a:moveTo>
                  <a:pt x="2674620" y="497966"/>
                </a:moveTo>
                <a:lnTo>
                  <a:pt x="2675030" y="498403"/>
                </a:lnTo>
                <a:lnTo>
                  <a:pt x="2675381" y="498728"/>
                </a:lnTo>
                <a:lnTo>
                  <a:pt x="2674620" y="497966"/>
                </a:lnTo>
                <a:close/>
              </a:path>
              <a:path w="2737484" h="581025">
                <a:moveTo>
                  <a:pt x="2684526" y="468249"/>
                </a:moveTo>
                <a:lnTo>
                  <a:pt x="2665095" y="489203"/>
                </a:lnTo>
                <a:lnTo>
                  <a:pt x="2675030" y="498403"/>
                </a:lnTo>
                <a:lnTo>
                  <a:pt x="2674620" y="497966"/>
                </a:lnTo>
                <a:lnTo>
                  <a:pt x="2696013" y="497966"/>
                </a:lnTo>
                <a:lnTo>
                  <a:pt x="2705480" y="489076"/>
                </a:lnTo>
                <a:lnTo>
                  <a:pt x="2695067" y="478027"/>
                </a:lnTo>
                <a:lnTo>
                  <a:pt x="2684526" y="468249"/>
                </a:lnTo>
                <a:close/>
              </a:path>
            </a:pathLst>
          </a:custGeom>
          <a:solidFill>
            <a:srgbClr val="007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 descr=""/>
          <p:cNvSpPr/>
          <p:nvPr/>
        </p:nvSpPr>
        <p:spPr>
          <a:xfrm>
            <a:off x="4762500" y="3982339"/>
            <a:ext cx="1445895" cy="915035"/>
          </a:xfrm>
          <a:custGeom>
            <a:avLst/>
            <a:gdLst/>
            <a:ahLst/>
            <a:cxnLst/>
            <a:rect l="l" t="t" r="r" b="b"/>
            <a:pathLst>
              <a:path w="1445895" h="915035">
                <a:moveTo>
                  <a:pt x="1445133" y="0"/>
                </a:moveTo>
                <a:lnTo>
                  <a:pt x="1416558" y="254"/>
                </a:lnTo>
                <a:lnTo>
                  <a:pt x="1416812" y="28829"/>
                </a:lnTo>
                <a:lnTo>
                  <a:pt x="1445387" y="28575"/>
                </a:lnTo>
                <a:lnTo>
                  <a:pt x="1445133" y="0"/>
                </a:lnTo>
                <a:close/>
              </a:path>
              <a:path w="1445895" h="915035">
                <a:moveTo>
                  <a:pt x="1387602" y="1143"/>
                </a:moveTo>
                <a:lnTo>
                  <a:pt x="1378585" y="1397"/>
                </a:lnTo>
                <a:lnTo>
                  <a:pt x="1358900" y="2412"/>
                </a:lnTo>
                <a:lnTo>
                  <a:pt x="1360297" y="30861"/>
                </a:lnTo>
                <a:lnTo>
                  <a:pt x="1379854" y="29972"/>
                </a:lnTo>
                <a:lnTo>
                  <a:pt x="1379601" y="29972"/>
                </a:lnTo>
                <a:lnTo>
                  <a:pt x="1388490" y="29718"/>
                </a:lnTo>
                <a:lnTo>
                  <a:pt x="1387602" y="1143"/>
                </a:lnTo>
                <a:close/>
              </a:path>
              <a:path w="1445895" h="915035">
                <a:moveTo>
                  <a:pt x="1330071" y="4063"/>
                </a:moveTo>
                <a:lnTo>
                  <a:pt x="1312037" y="5206"/>
                </a:lnTo>
                <a:lnTo>
                  <a:pt x="1301241" y="6223"/>
                </a:lnTo>
                <a:lnTo>
                  <a:pt x="1303782" y="34671"/>
                </a:lnTo>
                <a:lnTo>
                  <a:pt x="1314323" y="33781"/>
                </a:lnTo>
                <a:lnTo>
                  <a:pt x="1314069" y="33781"/>
                </a:lnTo>
                <a:lnTo>
                  <a:pt x="1331976" y="32512"/>
                </a:lnTo>
                <a:lnTo>
                  <a:pt x="1330071" y="4063"/>
                </a:lnTo>
                <a:close/>
              </a:path>
              <a:path w="1445895" h="915035">
                <a:moveTo>
                  <a:pt x="1272539" y="8762"/>
                </a:moveTo>
                <a:lnTo>
                  <a:pt x="1245742" y="11684"/>
                </a:lnTo>
                <a:lnTo>
                  <a:pt x="1243964" y="11937"/>
                </a:lnTo>
                <a:lnTo>
                  <a:pt x="1247394" y="40259"/>
                </a:lnTo>
                <a:lnTo>
                  <a:pt x="1249172" y="40005"/>
                </a:lnTo>
                <a:lnTo>
                  <a:pt x="1250077" y="40005"/>
                </a:lnTo>
                <a:lnTo>
                  <a:pt x="1275588" y="37211"/>
                </a:lnTo>
                <a:lnTo>
                  <a:pt x="1272539" y="8762"/>
                </a:lnTo>
                <a:close/>
              </a:path>
              <a:path w="1445895" h="915035">
                <a:moveTo>
                  <a:pt x="1250077" y="40005"/>
                </a:moveTo>
                <a:lnTo>
                  <a:pt x="1249172" y="40005"/>
                </a:lnTo>
                <a:lnTo>
                  <a:pt x="1248917" y="40131"/>
                </a:lnTo>
                <a:lnTo>
                  <a:pt x="1250077" y="40005"/>
                </a:lnTo>
                <a:close/>
              </a:path>
              <a:path w="1445895" h="915035">
                <a:moveTo>
                  <a:pt x="1215516" y="15367"/>
                </a:moveTo>
                <a:lnTo>
                  <a:pt x="1186941" y="19431"/>
                </a:lnTo>
                <a:lnTo>
                  <a:pt x="1191005" y="47752"/>
                </a:lnTo>
                <a:lnTo>
                  <a:pt x="1216787" y="44068"/>
                </a:lnTo>
                <a:lnTo>
                  <a:pt x="1216405" y="44068"/>
                </a:lnTo>
                <a:lnTo>
                  <a:pt x="1219073" y="43687"/>
                </a:lnTo>
                <a:lnTo>
                  <a:pt x="1215516" y="15367"/>
                </a:lnTo>
                <a:close/>
              </a:path>
              <a:path w="1445895" h="915035">
                <a:moveTo>
                  <a:pt x="1158494" y="23875"/>
                </a:moveTo>
                <a:lnTo>
                  <a:pt x="1147190" y="25654"/>
                </a:lnTo>
                <a:lnTo>
                  <a:pt x="1130046" y="28829"/>
                </a:lnTo>
                <a:lnTo>
                  <a:pt x="1135126" y="56896"/>
                </a:lnTo>
                <a:lnTo>
                  <a:pt x="1152144" y="53848"/>
                </a:lnTo>
                <a:lnTo>
                  <a:pt x="1151889" y="53848"/>
                </a:lnTo>
                <a:lnTo>
                  <a:pt x="1163065" y="52069"/>
                </a:lnTo>
                <a:lnTo>
                  <a:pt x="1158494" y="23875"/>
                </a:lnTo>
                <a:close/>
              </a:path>
              <a:path w="1445895" h="915035">
                <a:moveTo>
                  <a:pt x="1101725" y="34162"/>
                </a:moveTo>
                <a:lnTo>
                  <a:pt x="1073658" y="40005"/>
                </a:lnTo>
                <a:lnTo>
                  <a:pt x="1079500" y="67944"/>
                </a:lnTo>
                <a:lnTo>
                  <a:pt x="1107439" y="62230"/>
                </a:lnTo>
                <a:lnTo>
                  <a:pt x="1101725" y="34162"/>
                </a:lnTo>
                <a:close/>
              </a:path>
              <a:path w="1445895" h="915035">
                <a:moveTo>
                  <a:pt x="1045210" y="45974"/>
                </a:moveTo>
                <a:lnTo>
                  <a:pt x="1017524" y="52831"/>
                </a:lnTo>
                <a:lnTo>
                  <a:pt x="1024254" y="80518"/>
                </a:lnTo>
                <a:lnTo>
                  <a:pt x="1051940" y="73787"/>
                </a:lnTo>
                <a:lnTo>
                  <a:pt x="1045210" y="45974"/>
                </a:lnTo>
                <a:close/>
              </a:path>
              <a:path w="1445895" h="915035">
                <a:moveTo>
                  <a:pt x="989711" y="59562"/>
                </a:moveTo>
                <a:lnTo>
                  <a:pt x="986027" y="60452"/>
                </a:lnTo>
                <a:lnTo>
                  <a:pt x="961644" y="67310"/>
                </a:lnTo>
                <a:lnTo>
                  <a:pt x="969390" y="94742"/>
                </a:lnTo>
                <a:lnTo>
                  <a:pt x="993065" y="88137"/>
                </a:lnTo>
                <a:lnTo>
                  <a:pt x="996441" y="87249"/>
                </a:lnTo>
                <a:lnTo>
                  <a:pt x="989711" y="59562"/>
                </a:lnTo>
                <a:close/>
              </a:path>
              <a:path w="1445895" h="915035">
                <a:moveTo>
                  <a:pt x="993521" y="88011"/>
                </a:moveTo>
                <a:lnTo>
                  <a:pt x="993013" y="88137"/>
                </a:lnTo>
                <a:lnTo>
                  <a:pt x="993521" y="88011"/>
                </a:lnTo>
                <a:close/>
              </a:path>
              <a:path w="1445895" h="915035">
                <a:moveTo>
                  <a:pt x="934212" y="74930"/>
                </a:moveTo>
                <a:lnTo>
                  <a:pt x="923036" y="78105"/>
                </a:lnTo>
                <a:lnTo>
                  <a:pt x="906399" y="83438"/>
                </a:lnTo>
                <a:lnTo>
                  <a:pt x="915035" y="110617"/>
                </a:lnTo>
                <a:lnTo>
                  <a:pt x="931417" y="105410"/>
                </a:lnTo>
                <a:lnTo>
                  <a:pt x="941832" y="102488"/>
                </a:lnTo>
                <a:lnTo>
                  <a:pt x="934212" y="74930"/>
                </a:lnTo>
                <a:close/>
              </a:path>
              <a:path w="1445895" h="915035">
                <a:moveTo>
                  <a:pt x="931486" y="105410"/>
                </a:moveTo>
                <a:lnTo>
                  <a:pt x="931037" y="105537"/>
                </a:lnTo>
                <a:lnTo>
                  <a:pt x="931486" y="105410"/>
                </a:lnTo>
                <a:close/>
              </a:path>
              <a:path w="1445895" h="915035">
                <a:moveTo>
                  <a:pt x="879094" y="91948"/>
                </a:moveTo>
                <a:lnTo>
                  <a:pt x="861187" y="97662"/>
                </a:lnTo>
                <a:lnTo>
                  <a:pt x="851535" y="101092"/>
                </a:lnTo>
                <a:lnTo>
                  <a:pt x="861060" y="128016"/>
                </a:lnTo>
                <a:lnTo>
                  <a:pt x="870096" y="124841"/>
                </a:lnTo>
                <a:lnTo>
                  <a:pt x="887729" y="119253"/>
                </a:lnTo>
                <a:lnTo>
                  <a:pt x="879094" y="91948"/>
                </a:lnTo>
                <a:close/>
              </a:path>
              <a:path w="1445895" h="915035">
                <a:moveTo>
                  <a:pt x="824611" y="110617"/>
                </a:moveTo>
                <a:lnTo>
                  <a:pt x="800480" y="119125"/>
                </a:lnTo>
                <a:lnTo>
                  <a:pt x="797305" y="120396"/>
                </a:lnTo>
                <a:lnTo>
                  <a:pt x="807720" y="147066"/>
                </a:lnTo>
                <a:lnTo>
                  <a:pt x="810640" y="145796"/>
                </a:lnTo>
                <a:lnTo>
                  <a:pt x="810972" y="145796"/>
                </a:lnTo>
                <a:lnTo>
                  <a:pt x="834136" y="137541"/>
                </a:lnTo>
                <a:lnTo>
                  <a:pt x="824611" y="110617"/>
                </a:lnTo>
                <a:close/>
              </a:path>
              <a:path w="1445895" h="915035">
                <a:moveTo>
                  <a:pt x="810972" y="145796"/>
                </a:moveTo>
                <a:lnTo>
                  <a:pt x="810640" y="145796"/>
                </a:lnTo>
                <a:lnTo>
                  <a:pt x="810260" y="146050"/>
                </a:lnTo>
                <a:lnTo>
                  <a:pt x="810972" y="145796"/>
                </a:lnTo>
                <a:close/>
              </a:path>
              <a:path w="1445895" h="915035">
                <a:moveTo>
                  <a:pt x="770636" y="130810"/>
                </a:moveTo>
                <a:lnTo>
                  <a:pt x="744092" y="141224"/>
                </a:lnTo>
                <a:lnTo>
                  <a:pt x="754507" y="167894"/>
                </a:lnTo>
                <a:lnTo>
                  <a:pt x="781050" y="157480"/>
                </a:lnTo>
                <a:lnTo>
                  <a:pt x="770636" y="130810"/>
                </a:lnTo>
                <a:close/>
              </a:path>
              <a:path w="1445895" h="915035">
                <a:moveTo>
                  <a:pt x="717296" y="152654"/>
                </a:moveTo>
                <a:lnTo>
                  <a:pt x="691134" y="163956"/>
                </a:lnTo>
                <a:lnTo>
                  <a:pt x="702437" y="190246"/>
                </a:lnTo>
                <a:lnTo>
                  <a:pt x="728599" y="178943"/>
                </a:lnTo>
                <a:lnTo>
                  <a:pt x="717296" y="152654"/>
                </a:lnTo>
                <a:close/>
              </a:path>
              <a:path w="1445895" h="915035">
                <a:moveTo>
                  <a:pt x="664717" y="176149"/>
                </a:moveTo>
                <a:lnTo>
                  <a:pt x="638810" y="188468"/>
                </a:lnTo>
                <a:lnTo>
                  <a:pt x="651128" y="214249"/>
                </a:lnTo>
                <a:lnTo>
                  <a:pt x="676910" y="202056"/>
                </a:lnTo>
                <a:lnTo>
                  <a:pt x="664717" y="176149"/>
                </a:lnTo>
                <a:close/>
              </a:path>
              <a:path w="1445895" h="915035">
                <a:moveTo>
                  <a:pt x="612775" y="201294"/>
                </a:moveTo>
                <a:lnTo>
                  <a:pt x="587375" y="214503"/>
                </a:lnTo>
                <a:lnTo>
                  <a:pt x="600583" y="239903"/>
                </a:lnTo>
                <a:lnTo>
                  <a:pt x="625983" y="226694"/>
                </a:lnTo>
                <a:lnTo>
                  <a:pt x="612775" y="201294"/>
                </a:lnTo>
                <a:close/>
              </a:path>
              <a:path w="1445895" h="915035">
                <a:moveTo>
                  <a:pt x="561848" y="228219"/>
                </a:moveTo>
                <a:lnTo>
                  <a:pt x="536828" y="242188"/>
                </a:lnTo>
                <a:lnTo>
                  <a:pt x="550926" y="267081"/>
                </a:lnTo>
                <a:lnTo>
                  <a:pt x="575817" y="253111"/>
                </a:lnTo>
                <a:lnTo>
                  <a:pt x="561848" y="228219"/>
                </a:lnTo>
                <a:close/>
              </a:path>
              <a:path w="1445895" h="915035">
                <a:moveTo>
                  <a:pt x="511683" y="256667"/>
                </a:moveTo>
                <a:lnTo>
                  <a:pt x="487299" y="271653"/>
                </a:lnTo>
                <a:lnTo>
                  <a:pt x="502285" y="296037"/>
                </a:lnTo>
                <a:lnTo>
                  <a:pt x="526541" y="281050"/>
                </a:lnTo>
                <a:lnTo>
                  <a:pt x="511683" y="256667"/>
                </a:lnTo>
                <a:close/>
              </a:path>
              <a:path w="1445895" h="915035">
                <a:moveTo>
                  <a:pt x="462661" y="287019"/>
                </a:moveTo>
                <a:lnTo>
                  <a:pt x="438785" y="302894"/>
                </a:lnTo>
                <a:lnTo>
                  <a:pt x="454660" y="326644"/>
                </a:lnTo>
                <a:lnTo>
                  <a:pt x="478409" y="310769"/>
                </a:lnTo>
                <a:lnTo>
                  <a:pt x="462661" y="287019"/>
                </a:lnTo>
                <a:close/>
              </a:path>
              <a:path w="1445895" h="915035">
                <a:moveTo>
                  <a:pt x="414782" y="319024"/>
                </a:moveTo>
                <a:lnTo>
                  <a:pt x="394842" y="333121"/>
                </a:lnTo>
                <a:lnTo>
                  <a:pt x="391160" y="335788"/>
                </a:lnTo>
                <a:lnTo>
                  <a:pt x="408177" y="358775"/>
                </a:lnTo>
                <a:lnTo>
                  <a:pt x="411734" y="356108"/>
                </a:lnTo>
                <a:lnTo>
                  <a:pt x="431291" y="342392"/>
                </a:lnTo>
                <a:lnTo>
                  <a:pt x="414782" y="319024"/>
                </a:lnTo>
                <a:close/>
              </a:path>
              <a:path w="1445895" h="915035">
                <a:moveTo>
                  <a:pt x="411840" y="356108"/>
                </a:moveTo>
                <a:lnTo>
                  <a:pt x="411479" y="356362"/>
                </a:lnTo>
                <a:lnTo>
                  <a:pt x="411840" y="356108"/>
                </a:lnTo>
                <a:close/>
              </a:path>
              <a:path w="1445895" h="915035">
                <a:moveTo>
                  <a:pt x="368046" y="353060"/>
                </a:moveTo>
                <a:lnTo>
                  <a:pt x="345313" y="370713"/>
                </a:lnTo>
                <a:lnTo>
                  <a:pt x="363220" y="393065"/>
                </a:lnTo>
                <a:lnTo>
                  <a:pt x="366871" y="390144"/>
                </a:lnTo>
                <a:lnTo>
                  <a:pt x="385572" y="375666"/>
                </a:lnTo>
                <a:lnTo>
                  <a:pt x="368046" y="353060"/>
                </a:lnTo>
                <a:close/>
              </a:path>
              <a:path w="1445895" h="915035">
                <a:moveTo>
                  <a:pt x="367029" y="390017"/>
                </a:moveTo>
                <a:lnTo>
                  <a:pt x="366775" y="390144"/>
                </a:lnTo>
                <a:lnTo>
                  <a:pt x="367029" y="390017"/>
                </a:lnTo>
                <a:close/>
              </a:path>
              <a:path w="1445895" h="915035">
                <a:moveTo>
                  <a:pt x="322834" y="389000"/>
                </a:moveTo>
                <a:lnTo>
                  <a:pt x="305815" y="403225"/>
                </a:lnTo>
                <a:lnTo>
                  <a:pt x="300863" y="407669"/>
                </a:lnTo>
                <a:lnTo>
                  <a:pt x="319786" y="429133"/>
                </a:lnTo>
                <a:lnTo>
                  <a:pt x="324612" y="424815"/>
                </a:lnTo>
                <a:lnTo>
                  <a:pt x="341249" y="410844"/>
                </a:lnTo>
                <a:lnTo>
                  <a:pt x="322834" y="389000"/>
                </a:lnTo>
                <a:close/>
              </a:path>
              <a:path w="1445895" h="915035">
                <a:moveTo>
                  <a:pt x="324659" y="424815"/>
                </a:moveTo>
                <a:lnTo>
                  <a:pt x="324358" y="425069"/>
                </a:lnTo>
                <a:lnTo>
                  <a:pt x="324659" y="424815"/>
                </a:lnTo>
                <a:close/>
              </a:path>
              <a:path w="1445895" h="915035">
                <a:moveTo>
                  <a:pt x="279273" y="426847"/>
                </a:moveTo>
                <a:lnTo>
                  <a:pt x="265049" y="439928"/>
                </a:lnTo>
                <a:lnTo>
                  <a:pt x="258190" y="446659"/>
                </a:lnTo>
                <a:lnTo>
                  <a:pt x="278002" y="467106"/>
                </a:lnTo>
                <a:lnTo>
                  <a:pt x="284861" y="460502"/>
                </a:lnTo>
                <a:lnTo>
                  <a:pt x="285017" y="460502"/>
                </a:lnTo>
                <a:lnTo>
                  <a:pt x="298576" y="447929"/>
                </a:lnTo>
                <a:lnTo>
                  <a:pt x="279273" y="426847"/>
                </a:lnTo>
                <a:close/>
              </a:path>
              <a:path w="1445895" h="915035">
                <a:moveTo>
                  <a:pt x="285017" y="460502"/>
                </a:moveTo>
                <a:lnTo>
                  <a:pt x="284861" y="460502"/>
                </a:lnTo>
                <a:lnTo>
                  <a:pt x="284607" y="460883"/>
                </a:lnTo>
                <a:lnTo>
                  <a:pt x="285017" y="460502"/>
                </a:lnTo>
                <a:close/>
              </a:path>
              <a:path w="1445895" h="915035">
                <a:moveTo>
                  <a:pt x="237616" y="466979"/>
                </a:moveTo>
                <a:lnTo>
                  <a:pt x="226949" y="477647"/>
                </a:lnTo>
                <a:lnTo>
                  <a:pt x="217550" y="487680"/>
                </a:lnTo>
                <a:lnTo>
                  <a:pt x="238251" y="507365"/>
                </a:lnTo>
                <a:lnTo>
                  <a:pt x="247412" y="497586"/>
                </a:lnTo>
                <a:lnTo>
                  <a:pt x="257937" y="487044"/>
                </a:lnTo>
                <a:lnTo>
                  <a:pt x="237616" y="466979"/>
                </a:lnTo>
                <a:close/>
              </a:path>
              <a:path w="1445895" h="915035">
                <a:moveTo>
                  <a:pt x="197992" y="509143"/>
                </a:moveTo>
                <a:lnTo>
                  <a:pt x="191642" y="516255"/>
                </a:lnTo>
                <a:lnTo>
                  <a:pt x="179070" y="531113"/>
                </a:lnTo>
                <a:lnTo>
                  <a:pt x="200913" y="549529"/>
                </a:lnTo>
                <a:lnTo>
                  <a:pt x="213143" y="535178"/>
                </a:lnTo>
                <a:lnTo>
                  <a:pt x="219328" y="528193"/>
                </a:lnTo>
                <a:lnTo>
                  <a:pt x="197992" y="509143"/>
                </a:lnTo>
                <a:close/>
              </a:path>
              <a:path w="1445895" h="915035">
                <a:moveTo>
                  <a:pt x="213360" y="534924"/>
                </a:moveTo>
                <a:lnTo>
                  <a:pt x="213105" y="535178"/>
                </a:lnTo>
                <a:lnTo>
                  <a:pt x="213360" y="534924"/>
                </a:lnTo>
                <a:close/>
              </a:path>
              <a:path w="1445895" h="915035">
                <a:moveTo>
                  <a:pt x="160909" y="553593"/>
                </a:moveTo>
                <a:lnTo>
                  <a:pt x="159130" y="555752"/>
                </a:lnTo>
                <a:lnTo>
                  <a:pt x="144017" y="575818"/>
                </a:lnTo>
                <a:lnTo>
                  <a:pt x="143128" y="576961"/>
                </a:lnTo>
                <a:lnTo>
                  <a:pt x="166497" y="593598"/>
                </a:lnTo>
                <a:lnTo>
                  <a:pt x="167132" y="592455"/>
                </a:lnTo>
                <a:lnTo>
                  <a:pt x="167292" y="592455"/>
                </a:lnTo>
                <a:lnTo>
                  <a:pt x="181672" y="573405"/>
                </a:lnTo>
                <a:lnTo>
                  <a:pt x="183134" y="571373"/>
                </a:lnTo>
                <a:lnTo>
                  <a:pt x="160909" y="553593"/>
                </a:lnTo>
                <a:close/>
              </a:path>
              <a:path w="1445895" h="915035">
                <a:moveTo>
                  <a:pt x="167292" y="592455"/>
                </a:moveTo>
                <a:lnTo>
                  <a:pt x="167132" y="592455"/>
                </a:lnTo>
                <a:lnTo>
                  <a:pt x="167004" y="592836"/>
                </a:lnTo>
                <a:lnTo>
                  <a:pt x="167292" y="592455"/>
                </a:lnTo>
                <a:close/>
              </a:path>
              <a:path w="1445895" h="915035">
                <a:moveTo>
                  <a:pt x="181863" y="573151"/>
                </a:moveTo>
                <a:lnTo>
                  <a:pt x="181610" y="573405"/>
                </a:lnTo>
                <a:lnTo>
                  <a:pt x="181863" y="573151"/>
                </a:lnTo>
                <a:close/>
              </a:path>
              <a:path w="1445895" h="915035">
                <a:moveTo>
                  <a:pt x="126491" y="600837"/>
                </a:moveTo>
                <a:lnTo>
                  <a:pt x="116204" y="616331"/>
                </a:lnTo>
                <a:lnTo>
                  <a:pt x="110744" y="625221"/>
                </a:lnTo>
                <a:lnTo>
                  <a:pt x="135000" y="640207"/>
                </a:lnTo>
                <a:lnTo>
                  <a:pt x="140099" y="631952"/>
                </a:lnTo>
                <a:lnTo>
                  <a:pt x="150240" y="616585"/>
                </a:lnTo>
                <a:lnTo>
                  <a:pt x="126491" y="600837"/>
                </a:lnTo>
                <a:close/>
              </a:path>
              <a:path w="1445895" h="915035">
                <a:moveTo>
                  <a:pt x="140335" y="631571"/>
                </a:moveTo>
                <a:lnTo>
                  <a:pt x="140080" y="631952"/>
                </a:lnTo>
                <a:lnTo>
                  <a:pt x="140335" y="631571"/>
                </a:lnTo>
                <a:close/>
              </a:path>
              <a:path w="1445895" h="915035">
                <a:moveTo>
                  <a:pt x="95885" y="650113"/>
                </a:moveTo>
                <a:lnTo>
                  <a:pt x="91439" y="657606"/>
                </a:lnTo>
                <a:lnTo>
                  <a:pt x="82041" y="675640"/>
                </a:lnTo>
                <a:lnTo>
                  <a:pt x="107314" y="688975"/>
                </a:lnTo>
                <a:lnTo>
                  <a:pt x="116444" y="671703"/>
                </a:lnTo>
                <a:lnTo>
                  <a:pt x="120650" y="664337"/>
                </a:lnTo>
                <a:lnTo>
                  <a:pt x="95885" y="650113"/>
                </a:lnTo>
                <a:close/>
              </a:path>
              <a:path w="1445895" h="915035">
                <a:moveTo>
                  <a:pt x="116712" y="671194"/>
                </a:moveTo>
                <a:lnTo>
                  <a:pt x="116332" y="671703"/>
                </a:lnTo>
                <a:lnTo>
                  <a:pt x="116712" y="671194"/>
                </a:lnTo>
                <a:close/>
              </a:path>
              <a:path w="1445895" h="915035">
                <a:moveTo>
                  <a:pt x="69087" y="702310"/>
                </a:moveTo>
                <a:lnTo>
                  <a:pt x="60960" y="720598"/>
                </a:lnTo>
                <a:lnTo>
                  <a:pt x="57658" y="729107"/>
                </a:lnTo>
                <a:lnTo>
                  <a:pt x="84200" y="739648"/>
                </a:lnTo>
                <a:lnTo>
                  <a:pt x="87299" y="731901"/>
                </a:lnTo>
                <a:lnTo>
                  <a:pt x="95250" y="713740"/>
                </a:lnTo>
                <a:lnTo>
                  <a:pt x="69087" y="702310"/>
                </a:lnTo>
                <a:close/>
              </a:path>
              <a:path w="1445895" h="915035">
                <a:moveTo>
                  <a:pt x="87502" y="731393"/>
                </a:moveTo>
                <a:lnTo>
                  <a:pt x="87249" y="731901"/>
                </a:lnTo>
                <a:lnTo>
                  <a:pt x="87502" y="731393"/>
                </a:lnTo>
                <a:close/>
              </a:path>
              <a:path w="1445895" h="915035">
                <a:moveTo>
                  <a:pt x="47498" y="756412"/>
                </a:moveTo>
                <a:lnTo>
                  <a:pt x="45085" y="763269"/>
                </a:lnTo>
                <a:lnTo>
                  <a:pt x="38735" y="784098"/>
                </a:lnTo>
                <a:lnTo>
                  <a:pt x="66039" y="792480"/>
                </a:lnTo>
                <a:lnTo>
                  <a:pt x="72233" y="772413"/>
                </a:lnTo>
                <a:lnTo>
                  <a:pt x="74422" y="765810"/>
                </a:lnTo>
                <a:lnTo>
                  <a:pt x="47498" y="756412"/>
                </a:lnTo>
                <a:close/>
              </a:path>
              <a:path w="1445895" h="915035">
                <a:moveTo>
                  <a:pt x="72389" y="771906"/>
                </a:moveTo>
                <a:lnTo>
                  <a:pt x="72136" y="772413"/>
                </a:lnTo>
                <a:lnTo>
                  <a:pt x="72389" y="771906"/>
                </a:lnTo>
                <a:close/>
              </a:path>
              <a:path w="1445895" h="915035">
                <a:moveTo>
                  <a:pt x="0" y="825246"/>
                </a:moveTo>
                <a:lnTo>
                  <a:pt x="34289" y="914781"/>
                </a:lnTo>
                <a:lnTo>
                  <a:pt x="77486" y="845947"/>
                </a:lnTo>
                <a:lnTo>
                  <a:pt x="55372" y="845947"/>
                </a:lnTo>
                <a:lnTo>
                  <a:pt x="27177" y="841375"/>
                </a:lnTo>
                <a:lnTo>
                  <a:pt x="29314" y="828129"/>
                </a:lnTo>
                <a:lnTo>
                  <a:pt x="0" y="825246"/>
                </a:lnTo>
                <a:close/>
              </a:path>
              <a:path w="1445895" h="915035">
                <a:moveTo>
                  <a:pt x="29314" y="828129"/>
                </a:moveTo>
                <a:lnTo>
                  <a:pt x="27177" y="841375"/>
                </a:lnTo>
                <a:lnTo>
                  <a:pt x="55372" y="845947"/>
                </a:lnTo>
                <a:lnTo>
                  <a:pt x="57793" y="830930"/>
                </a:lnTo>
                <a:lnTo>
                  <a:pt x="29314" y="828129"/>
                </a:lnTo>
                <a:close/>
              </a:path>
              <a:path w="1445895" h="915035">
                <a:moveTo>
                  <a:pt x="57793" y="830930"/>
                </a:moveTo>
                <a:lnTo>
                  <a:pt x="55372" y="845947"/>
                </a:lnTo>
                <a:lnTo>
                  <a:pt x="77486" y="845947"/>
                </a:lnTo>
                <a:lnTo>
                  <a:pt x="85216" y="833628"/>
                </a:lnTo>
                <a:lnTo>
                  <a:pt x="57793" y="830930"/>
                </a:lnTo>
                <a:close/>
              </a:path>
              <a:path w="1445895" h="915035">
                <a:moveTo>
                  <a:pt x="31623" y="813816"/>
                </a:moveTo>
                <a:lnTo>
                  <a:pt x="29314" y="828129"/>
                </a:lnTo>
                <a:lnTo>
                  <a:pt x="57793" y="830930"/>
                </a:lnTo>
                <a:lnTo>
                  <a:pt x="59816" y="818388"/>
                </a:lnTo>
                <a:lnTo>
                  <a:pt x="31623" y="813816"/>
                </a:lnTo>
                <a:close/>
              </a:path>
            </a:pathLst>
          </a:custGeom>
          <a:solidFill>
            <a:srgbClr val="007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 descr=""/>
          <p:cNvSpPr txBox="1"/>
          <p:nvPr/>
        </p:nvSpPr>
        <p:spPr>
          <a:xfrm>
            <a:off x="11885421" y="6482809"/>
            <a:ext cx="175895" cy="187325"/>
          </a:xfrm>
          <a:prstGeom prst="rect">
            <a:avLst/>
          </a:prstGeom>
        </p:spPr>
        <p:txBody>
          <a:bodyPr wrap="square" lIns="0" tIns="698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55"/>
              </a:spcBef>
            </a:pPr>
            <a:fld id="{81D60167-4931-47E6-BA6A-407CBD079E47}" type="slidenum">
              <a:rPr dirty="0" sz="1050" spc="-25" b="1">
                <a:solidFill>
                  <a:srgbClr val="0E7EDC"/>
                </a:solidFill>
                <a:latin typeface="Arial Narrow"/>
                <a:cs typeface="Arial Narrow"/>
              </a:rPr>
              <a:t>15</a:t>
            </a:fld>
            <a:endParaRPr sz="105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-6260" y="363284"/>
            <a:ext cx="746760" cy="699770"/>
            <a:chOff x="-6260" y="363284"/>
            <a:chExt cx="746760" cy="699770"/>
          </a:xfrm>
        </p:grpSpPr>
        <p:sp>
          <p:nvSpPr>
            <p:cNvPr id="3" name="object 3" descr=""/>
            <p:cNvSpPr/>
            <p:nvPr/>
          </p:nvSpPr>
          <p:spPr>
            <a:xfrm>
              <a:off x="0" y="393479"/>
              <a:ext cx="734060" cy="662940"/>
            </a:xfrm>
            <a:custGeom>
              <a:avLst/>
              <a:gdLst/>
              <a:ahLst/>
              <a:cxnLst/>
              <a:rect l="l" t="t" r="r" b="b"/>
              <a:pathLst>
                <a:path w="734060" h="662940">
                  <a:moveTo>
                    <a:pt x="733793" y="331794"/>
                  </a:moveTo>
                  <a:lnTo>
                    <a:pt x="0" y="662761"/>
                  </a:lnTo>
                </a:path>
                <a:path w="734060" h="662940">
                  <a:moveTo>
                    <a:pt x="0" y="0"/>
                  </a:moveTo>
                  <a:lnTo>
                    <a:pt x="733793" y="331794"/>
                  </a:lnTo>
                </a:path>
              </a:pathLst>
            </a:custGeom>
            <a:ln w="12465">
              <a:solidFill>
                <a:srgbClr val="2B79B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217664" y="363284"/>
              <a:ext cx="403225" cy="364490"/>
            </a:xfrm>
            <a:custGeom>
              <a:avLst/>
              <a:gdLst/>
              <a:ahLst/>
              <a:cxnLst/>
              <a:rect l="l" t="t" r="r" b="b"/>
              <a:pathLst>
                <a:path w="403225" h="364490">
                  <a:moveTo>
                    <a:pt x="358058" y="161204"/>
                  </a:moveTo>
                  <a:lnTo>
                    <a:pt x="0" y="323372"/>
                  </a:lnTo>
                  <a:lnTo>
                    <a:pt x="0" y="363917"/>
                  </a:lnTo>
                  <a:lnTo>
                    <a:pt x="402817" y="181476"/>
                  </a:lnTo>
                  <a:lnTo>
                    <a:pt x="358058" y="161204"/>
                  </a:lnTo>
                  <a:close/>
                </a:path>
                <a:path w="403225" h="364490">
                  <a:moveTo>
                    <a:pt x="268540" y="121622"/>
                  </a:moveTo>
                  <a:lnTo>
                    <a:pt x="0" y="242294"/>
                  </a:lnTo>
                  <a:lnTo>
                    <a:pt x="0" y="282839"/>
                  </a:lnTo>
                  <a:lnTo>
                    <a:pt x="313299" y="140931"/>
                  </a:lnTo>
                  <a:lnTo>
                    <a:pt x="268540" y="121622"/>
                  </a:lnTo>
                  <a:close/>
                </a:path>
                <a:path w="403225" h="364490">
                  <a:moveTo>
                    <a:pt x="179974" y="81077"/>
                  </a:moveTo>
                  <a:lnTo>
                    <a:pt x="0" y="162168"/>
                  </a:lnTo>
                  <a:lnTo>
                    <a:pt x="0" y="201749"/>
                  </a:lnTo>
                  <a:lnTo>
                    <a:pt x="224733" y="101350"/>
                  </a:lnTo>
                  <a:lnTo>
                    <a:pt x="179974" y="81077"/>
                  </a:lnTo>
                  <a:close/>
                </a:path>
                <a:path w="403225" h="364490">
                  <a:moveTo>
                    <a:pt x="90469" y="40532"/>
                  </a:moveTo>
                  <a:lnTo>
                    <a:pt x="0" y="81077"/>
                  </a:lnTo>
                  <a:lnTo>
                    <a:pt x="0" y="121622"/>
                  </a:lnTo>
                  <a:lnTo>
                    <a:pt x="135228" y="60805"/>
                  </a:lnTo>
                  <a:lnTo>
                    <a:pt x="90469" y="40532"/>
                  </a:lnTo>
                  <a:close/>
                </a:path>
                <a:path w="403225" h="364490">
                  <a:moveTo>
                    <a:pt x="0" y="0"/>
                  </a:moveTo>
                  <a:lnTo>
                    <a:pt x="0" y="40532"/>
                  </a:lnTo>
                  <a:lnTo>
                    <a:pt x="45710" y="202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002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 descr=""/>
          <p:cNvSpPr/>
          <p:nvPr/>
        </p:nvSpPr>
        <p:spPr>
          <a:xfrm>
            <a:off x="9331630" y="0"/>
            <a:ext cx="673735" cy="337185"/>
          </a:xfrm>
          <a:custGeom>
            <a:avLst/>
            <a:gdLst/>
            <a:ahLst/>
            <a:cxnLst/>
            <a:rect l="l" t="t" r="r" b="b"/>
            <a:pathLst>
              <a:path w="673734" h="337185">
                <a:moveTo>
                  <a:pt x="500824" y="0"/>
                </a:moveTo>
                <a:lnTo>
                  <a:pt x="487260" y="0"/>
                </a:lnTo>
                <a:lnTo>
                  <a:pt x="480047" y="44526"/>
                </a:lnTo>
                <a:lnTo>
                  <a:pt x="458762" y="85509"/>
                </a:lnTo>
                <a:lnTo>
                  <a:pt x="426389" y="117754"/>
                </a:lnTo>
                <a:lnTo>
                  <a:pt x="385470" y="138861"/>
                </a:lnTo>
                <a:lnTo>
                  <a:pt x="338556" y="146431"/>
                </a:lnTo>
                <a:lnTo>
                  <a:pt x="291261" y="138861"/>
                </a:lnTo>
                <a:lnTo>
                  <a:pt x="250304" y="117754"/>
                </a:lnTo>
                <a:lnTo>
                  <a:pt x="218071" y="85509"/>
                </a:lnTo>
                <a:lnTo>
                  <a:pt x="196964" y="44526"/>
                </a:lnTo>
                <a:lnTo>
                  <a:pt x="189839" y="0"/>
                </a:lnTo>
                <a:lnTo>
                  <a:pt x="176301" y="0"/>
                </a:lnTo>
                <a:lnTo>
                  <a:pt x="181686" y="40690"/>
                </a:lnTo>
                <a:lnTo>
                  <a:pt x="197980" y="79616"/>
                </a:lnTo>
                <a:lnTo>
                  <a:pt x="223316" y="112496"/>
                </a:lnTo>
                <a:lnTo>
                  <a:pt x="256184" y="137833"/>
                </a:lnTo>
                <a:lnTo>
                  <a:pt x="295097" y="154139"/>
                </a:lnTo>
                <a:lnTo>
                  <a:pt x="338556" y="159905"/>
                </a:lnTo>
                <a:lnTo>
                  <a:pt x="381673" y="154139"/>
                </a:lnTo>
                <a:lnTo>
                  <a:pt x="400024" y="146431"/>
                </a:lnTo>
                <a:lnTo>
                  <a:pt x="420497" y="137833"/>
                </a:lnTo>
                <a:lnTo>
                  <a:pt x="453428" y="112496"/>
                </a:lnTo>
                <a:lnTo>
                  <a:pt x="478917" y="79616"/>
                </a:lnTo>
                <a:lnTo>
                  <a:pt x="495363" y="40690"/>
                </a:lnTo>
                <a:lnTo>
                  <a:pt x="500824" y="0"/>
                </a:lnTo>
                <a:close/>
              </a:path>
              <a:path w="673734" h="337185">
                <a:moveTo>
                  <a:pt x="588505" y="0"/>
                </a:moveTo>
                <a:lnTo>
                  <a:pt x="575005" y="0"/>
                </a:lnTo>
                <a:lnTo>
                  <a:pt x="570484" y="45021"/>
                </a:lnTo>
                <a:lnTo>
                  <a:pt x="556704" y="89598"/>
                </a:lnTo>
                <a:lnTo>
                  <a:pt x="534885" y="129984"/>
                </a:lnTo>
                <a:lnTo>
                  <a:pt x="505993" y="165201"/>
                </a:lnTo>
                <a:lnTo>
                  <a:pt x="470966" y="194271"/>
                </a:lnTo>
                <a:lnTo>
                  <a:pt x="430758" y="216242"/>
                </a:lnTo>
                <a:lnTo>
                  <a:pt x="386295" y="230136"/>
                </a:lnTo>
                <a:lnTo>
                  <a:pt x="338556" y="234988"/>
                </a:lnTo>
                <a:lnTo>
                  <a:pt x="290766" y="230136"/>
                </a:lnTo>
                <a:lnTo>
                  <a:pt x="246202" y="216242"/>
                </a:lnTo>
                <a:lnTo>
                  <a:pt x="205828" y="194271"/>
                </a:lnTo>
                <a:lnTo>
                  <a:pt x="170637" y="165201"/>
                </a:lnTo>
                <a:lnTo>
                  <a:pt x="141566" y="129984"/>
                </a:lnTo>
                <a:lnTo>
                  <a:pt x="119595" y="89598"/>
                </a:lnTo>
                <a:lnTo>
                  <a:pt x="105702" y="45021"/>
                </a:lnTo>
                <a:lnTo>
                  <a:pt x="101142" y="0"/>
                </a:lnTo>
                <a:lnTo>
                  <a:pt x="87642" y="0"/>
                </a:lnTo>
                <a:lnTo>
                  <a:pt x="91440" y="42341"/>
                </a:lnTo>
                <a:lnTo>
                  <a:pt x="103124" y="84836"/>
                </a:lnTo>
                <a:lnTo>
                  <a:pt x="121716" y="123964"/>
                </a:lnTo>
                <a:lnTo>
                  <a:pt x="146507" y="159042"/>
                </a:lnTo>
                <a:lnTo>
                  <a:pt x="176784" y="189331"/>
                </a:lnTo>
                <a:lnTo>
                  <a:pt x="211848" y="214134"/>
                </a:lnTo>
                <a:lnTo>
                  <a:pt x="250977" y="232727"/>
                </a:lnTo>
                <a:lnTo>
                  <a:pt x="293446" y="244411"/>
                </a:lnTo>
                <a:lnTo>
                  <a:pt x="338556" y="248462"/>
                </a:lnTo>
                <a:lnTo>
                  <a:pt x="383628" y="244411"/>
                </a:lnTo>
                <a:lnTo>
                  <a:pt x="426021" y="232727"/>
                </a:lnTo>
                <a:lnTo>
                  <a:pt x="465010" y="214134"/>
                </a:lnTo>
                <a:lnTo>
                  <a:pt x="499922" y="189331"/>
                </a:lnTo>
                <a:lnTo>
                  <a:pt x="530047" y="159042"/>
                </a:lnTo>
                <a:lnTo>
                  <a:pt x="554685" y="123964"/>
                </a:lnTo>
                <a:lnTo>
                  <a:pt x="573151" y="84836"/>
                </a:lnTo>
                <a:lnTo>
                  <a:pt x="584733" y="42341"/>
                </a:lnTo>
                <a:lnTo>
                  <a:pt x="588505" y="0"/>
                </a:lnTo>
                <a:close/>
              </a:path>
              <a:path w="673734" h="337185">
                <a:moveTo>
                  <a:pt x="673430" y="0"/>
                </a:moveTo>
                <a:lnTo>
                  <a:pt x="663613" y="0"/>
                </a:lnTo>
                <a:lnTo>
                  <a:pt x="660273" y="45364"/>
                </a:lnTo>
                <a:lnTo>
                  <a:pt x="649998" y="91300"/>
                </a:lnTo>
                <a:lnTo>
                  <a:pt x="633488" y="134518"/>
                </a:lnTo>
                <a:lnTo>
                  <a:pt x="611251" y="174523"/>
                </a:lnTo>
                <a:lnTo>
                  <a:pt x="583819" y="210807"/>
                </a:lnTo>
                <a:lnTo>
                  <a:pt x="551688" y="242887"/>
                </a:lnTo>
                <a:lnTo>
                  <a:pt x="515378" y="270243"/>
                </a:lnTo>
                <a:lnTo>
                  <a:pt x="475399" y="292392"/>
                </a:lnTo>
                <a:lnTo>
                  <a:pt x="432257" y="308838"/>
                </a:lnTo>
                <a:lnTo>
                  <a:pt x="386473" y="319062"/>
                </a:lnTo>
                <a:lnTo>
                  <a:pt x="338556" y="322580"/>
                </a:lnTo>
                <a:lnTo>
                  <a:pt x="290410" y="319062"/>
                </a:lnTo>
                <a:lnTo>
                  <a:pt x="244500" y="308838"/>
                </a:lnTo>
                <a:lnTo>
                  <a:pt x="201295" y="292392"/>
                </a:lnTo>
                <a:lnTo>
                  <a:pt x="161302" y="270243"/>
                </a:lnTo>
                <a:lnTo>
                  <a:pt x="125031" y="242887"/>
                </a:lnTo>
                <a:lnTo>
                  <a:pt x="92964" y="210807"/>
                </a:lnTo>
                <a:lnTo>
                  <a:pt x="65608" y="174523"/>
                </a:lnTo>
                <a:lnTo>
                  <a:pt x="43472" y="134518"/>
                </a:lnTo>
                <a:lnTo>
                  <a:pt x="27038" y="91300"/>
                </a:lnTo>
                <a:lnTo>
                  <a:pt x="16802" y="45364"/>
                </a:lnTo>
                <a:lnTo>
                  <a:pt x="13487" y="0"/>
                </a:lnTo>
                <a:lnTo>
                  <a:pt x="0" y="0"/>
                </a:lnTo>
                <a:lnTo>
                  <a:pt x="2921" y="43129"/>
                </a:lnTo>
                <a:lnTo>
                  <a:pt x="11938" y="87236"/>
                </a:lnTo>
                <a:lnTo>
                  <a:pt x="26492" y="129095"/>
                </a:lnTo>
                <a:lnTo>
                  <a:pt x="46151" y="168313"/>
                </a:lnTo>
                <a:lnTo>
                  <a:pt x="70510" y="204470"/>
                </a:lnTo>
                <a:lnTo>
                  <a:pt x="99174" y="237147"/>
                </a:lnTo>
                <a:lnTo>
                  <a:pt x="131724" y="265938"/>
                </a:lnTo>
                <a:lnTo>
                  <a:pt x="167767" y="290423"/>
                </a:lnTo>
                <a:lnTo>
                  <a:pt x="206870" y="310197"/>
                </a:lnTo>
                <a:lnTo>
                  <a:pt x="248640" y="324827"/>
                </a:lnTo>
                <a:lnTo>
                  <a:pt x="292671" y="333908"/>
                </a:lnTo>
                <a:lnTo>
                  <a:pt x="335394" y="336804"/>
                </a:lnTo>
                <a:lnTo>
                  <a:pt x="341706" y="336804"/>
                </a:lnTo>
                <a:lnTo>
                  <a:pt x="384441" y="333908"/>
                </a:lnTo>
                <a:lnTo>
                  <a:pt x="428472" y="324827"/>
                </a:lnTo>
                <a:lnTo>
                  <a:pt x="434860" y="322580"/>
                </a:lnTo>
                <a:lnTo>
                  <a:pt x="470242" y="310197"/>
                </a:lnTo>
                <a:lnTo>
                  <a:pt x="509346" y="290423"/>
                </a:lnTo>
                <a:lnTo>
                  <a:pt x="545376" y="265938"/>
                </a:lnTo>
                <a:lnTo>
                  <a:pt x="577938" y="237147"/>
                </a:lnTo>
                <a:lnTo>
                  <a:pt x="606590" y="204470"/>
                </a:lnTo>
                <a:lnTo>
                  <a:pt x="630961" y="168313"/>
                </a:lnTo>
                <a:lnTo>
                  <a:pt x="650621" y="129095"/>
                </a:lnTo>
                <a:lnTo>
                  <a:pt x="665162" y="87236"/>
                </a:lnTo>
                <a:lnTo>
                  <a:pt x="673430" y="46875"/>
                </a:lnTo>
                <a:lnTo>
                  <a:pt x="673430" y="0"/>
                </a:lnTo>
                <a:close/>
              </a:path>
            </a:pathLst>
          </a:custGeom>
          <a:solidFill>
            <a:srgbClr val="0E7ED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11692128" y="1516380"/>
            <a:ext cx="500380" cy="131445"/>
          </a:xfrm>
          <a:custGeom>
            <a:avLst/>
            <a:gdLst/>
            <a:ahLst/>
            <a:cxnLst/>
            <a:rect l="l" t="t" r="r" b="b"/>
            <a:pathLst>
              <a:path w="500379" h="131444">
                <a:moveTo>
                  <a:pt x="138613" y="17375"/>
                </a:moveTo>
                <a:lnTo>
                  <a:pt x="118245" y="17375"/>
                </a:lnTo>
                <a:lnTo>
                  <a:pt x="231721" y="131282"/>
                </a:lnTo>
                <a:lnTo>
                  <a:pt x="252701" y="110044"/>
                </a:lnTo>
                <a:lnTo>
                  <a:pt x="231721" y="110044"/>
                </a:lnTo>
                <a:lnTo>
                  <a:pt x="138613" y="17375"/>
                </a:lnTo>
                <a:close/>
              </a:path>
              <a:path w="500379" h="131444">
                <a:moveTo>
                  <a:pt x="364613" y="17375"/>
                </a:moveTo>
                <a:lnTo>
                  <a:pt x="344242" y="17375"/>
                </a:lnTo>
                <a:lnTo>
                  <a:pt x="457728" y="131282"/>
                </a:lnTo>
                <a:lnTo>
                  <a:pt x="478707" y="110044"/>
                </a:lnTo>
                <a:lnTo>
                  <a:pt x="457728" y="110044"/>
                </a:lnTo>
                <a:lnTo>
                  <a:pt x="364613" y="17375"/>
                </a:lnTo>
                <a:close/>
              </a:path>
              <a:path w="500379" h="131444">
                <a:moveTo>
                  <a:pt x="121155" y="0"/>
                </a:moveTo>
                <a:lnTo>
                  <a:pt x="115359" y="0"/>
                </a:lnTo>
                <a:lnTo>
                  <a:pt x="0" y="115833"/>
                </a:lnTo>
                <a:lnTo>
                  <a:pt x="10489" y="126458"/>
                </a:lnTo>
                <a:lnTo>
                  <a:pt x="118245" y="17375"/>
                </a:lnTo>
                <a:lnTo>
                  <a:pt x="138613" y="17375"/>
                </a:lnTo>
                <a:lnTo>
                  <a:pt x="121155" y="0"/>
                </a:lnTo>
                <a:close/>
              </a:path>
              <a:path w="500379" h="131444">
                <a:moveTo>
                  <a:pt x="347153" y="0"/>
                </a:moveTo>
                <a:lnTo>
                  <a:pt x="341356" y="0"/>
                </a:lnTo>
                <a:lnTo>
                  <a:pt x="231721" y="110044"/>
                </a:lnTo>
                <a:lnTo>
                  <a:pt x="252701" y="110044"/>
                </a:lnTo>
                <a:lnTo>
                  <a:pt x="344242" y="17375"/>
                </a:lnTo>
                <a:lnTo>
                  <a:pt x="364613" y="17375"/>
                </a:lnTo>
                <a:lnTo>
                  <a:pt x="347153" y="0"/>
                </a:lnTo>
                <a:close/>
              </a:path>
              <a:path w="500379" h="131444">
                <a:moveTo>
                  <a:pt x="499871" y="67743"/>
                </a:moveTo>
                <a:lnTo>
                  <a:pt x="457728" y="110044"/>
                </a:lnTo>
                <a:lnTo>
                  <a:pt x="478707" y="110044"/>
                </a:lnTo>
                <a:lnTo>
                  <a:pt x="499871" y="88619"/>
                </a:lnTo>
                <a:lnTo>
                  <a:pt x="499871" y="67743"/>
                </a:lnTo>
                <a:close/>
              </a:path>
            </a:pathLst>
          </a:custGeom>
          <a:solidFill>
            <a:srgbClr val="0E7ED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11692128" y="1722952"/>
            <a:ext cx="500380" cy="136525"/>
          </a:xfrm>
          <a:custGeom>
            <a:avLst/>
            <a:gdLst/>
            <a:ahLst/>
            <a:cxnLst/>
            <a:rect l="l" t="t" r="r" b="b"/>
            <a:pathLst>
              <a:path w="500379" h="136525">
                <a:moveTo>
                  <a:pt x="344242" y="0"/>
                </a:moveTo>
                <a:lnTo>
                  <a:pt x="231721" y="113910"/>
                </a:lnTo>
                <a:lnTo>
                  <a:pt x="118245" y="0"/>
                </a:lnTo>
                <a:lnTo>
                  <a:pt x="0" y="120667"/>
                </a:lnTo>
                <a:lnTo>
                  <a:pt x="10489" y="131285"/>
                </a:lnTo>
                <a:lnTo>
                  <a:pt x="118245" y="21240"/>
                </a:lnTo>
                <a:lnTo>
                  <a:pt x="231721" y="136112"/>
                </a:lnTo>
                <a:lnTo>
                  <a:pt x="344242" y="21240"/>
                </a:lnTo>
                <a:lnTo>
                  <a:pt x="457728" y="136112"/>
                </a:lnTo>
                <a:lnTo>
                  <a:pt x="499871" y="93088"/>
                </a:lnTo>
                <a:lnTo>
                  <a:pt x="499871" y="71246"/>
                </a:lnTo>
                <a:lnTo>
                  <a:pt x="457728" y="113910"/>
                </a:lnTo>
                <a:lnTo>
                  <a:pt x="344242" y="0"/>
                </a:lnTo>
                <a:close/>
              </a:path>
            </a:pathLst>
          </a:custGeom>
          <a:solidFill>
            <a:srgbClr val="0E7EDC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8" name="object 8" descr=""/>
          <p:cNvGrpSpPr/>
          <p:nvPr/>
        </p:nvGrpSpPr>
        <p:grpSpPr>
          <a:xfrm>
            <a:off x="10314431" y="400812"/>
            <a:ext cx="279400" cy="372745"/>
            <a:chOff x="10314431" y="400812"/>
            <a:chExt cx="279400" cy="372745"/>
          </a:xfrm>
        </p:grpSpPr>
        <p:sp>
          <p:nvSpPr>
            <p:cNvPr id="9" name="object 9" descr=""/>
            <p:cNvSpPr/>
            <p:nvPr/>
          </p:nvSpPr>
          <p:spPr>
            <a:xfrm>
              <a:off x="10314431" y="400812"/>
              <a:ext cx="279400" cy="215265"/>
            </a:xfrm>
            <a:custGeom>
              <a:avLst/>
              <a:gdLst/>
              <a:ahLst/>
              <a:cxnLst/>
              <a:rect l="l" t="t" r="r" b="b"/>
              <a:pathLst>
                <a:path w="279400" h="215265">
                  <a:moveTo>
                    <a:pt x="146275" y="0"/>
                  </a:moveTo>
                  <a:lnTo>
                    <a:pt x="135492" y="0"/>
                  </a:lnTo>
                  <a:lnTo>
                    <a:pt x="0" y="214977"/>
                  </a:lnTo>
                  <a:lnTo>
                    <a:pt x="278891" y="214977"/>
                  </a:lnTo>
                  <a:lnTo>
                    <a:pt x="278891" y="208976"/>
                  </a:lnTo>
                  <a:lnTo>
                    <a:pt x="146275" y="0"/>
                  </a:lnTo>
                  <a:close/>
                </a:path>
              </a:pathLst>
            </a:custGeom>
            <a:solidFill>
              <a:srgbClr val="E6002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10323174" y="562760"/>
              <a:ext cx="264795" cy="210820"/>
            </a:xfrm>
            <a:custGeom>
              <a:avLst/>
              <a:gdLst/>
              <a:ahLst/>
              <a:cxnLst/>
              <a:rect l="l" t="t" r="r" b="b"/>
              <a:pathLst>
                <a:path w="264795" h="210820">
                  <a:moveTo>
                    <a:pt x="132122" y="0"/>
                  </a:moveTo>
                  <a:lnTo>
                    <a:pt x="0" y="210243"/>
                  </a:lnTo>
                  <a:lnTo>
                    <a:pt x="264236" y="210243"/>
                  </a:lnTo>
                  <a:lnTo>
                    <a:pt x="132122" y="0"/>
                  </a:lnTo>
                  <a:close/>
                </a:path>
              </a:pathLst>
            </a:custGeom>
            <a:solidFill>
              <a:srgbClr val="0E7ED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 descr=""/>
          <p:cNvSpPr/>
          <p:nvPr/>
        </p:nvSpPr>
        <p:spPr>
          <a:xfrm>
            <a:off x="0" y="0"/>
            <a:ext cx="12192000" cy="117475"/>
          </a:xfrm>
          <a:custGeom>
            <a:avLst/>
            <a:gdLst/>
            <a:ahLst/>
            <a:cxnLst/>
            <a:rect l="l" t="t" r="r" b="b"/>
            <a:pathLst>
              <a:path w="12192000" h="117475">
                <a:moveTo>
                  <a:pt x="12192000" y="0"/>
                </a:moveTo>
                <a:lnTo>
                  <a:pt x="0" y="0"/>
                </a:lnTo>
                <a:lnTo>
                  <a:pt x="0" y="117348"/>
                </a:lnTo>
                <a:lnTo>
                  <a:pt x="12192000" y="117348"/>
                </a:lnTo>
                <a:lnTo>
                  <a:pt x="12192000" y="0"/>
                </a:lnTo>
                <a:close/>
              </a:path>
            </a:pathLst>
          </a:custGeom>
          <a:solidFill>
            <a:srgbClr val="0E7ED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0" y="6774180"/>
            <a:ext cx="12192000" cy="83820"/>
          </a:xfrm>
          <a:custGeom>
            <a:avLst/>
            <a:gdLst/>
            <a:ahLst/>
            <a:cxnLst/>
            <a:rect l="l" t="t" r="r" b="b"/>
            <a:pathLst>
              <a:path w="12192000" h="83820">
                <a:moveTo>
                  <a:pt x="12192000" y="0"/>
                </a:moveTo>
                <a:lnTo>
                  <a:pt x="0" y="0"/>
                </a:lnTo>
                <a:lnTo>
                  <a:pt x="0" y="83817"/>
                </a:lnTo>
                <a:lnTo>
                  <a:pt x="12192000" y="83817"/>
                </a:lnTo>
                <a:lnTo>
                  <a:pt x="12192000" y="0"/>
                </a:lnTo>
                <a:close/>
              </a:path>
            </a:pathLst>
          </a:custGeom>
          <a:solidFill>
            <a:srgbClr val="0E7EDC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3" name="object 1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07062" y="254820"/>
            <a:ext cx="1012311" cy="1086400"/>
          </a:xfrm>
          <a:prstGeom prst="rect">
            <a:avLst/>
          </a:prstGeom>
        </p:spPr>
      </p:pic>
      <p:grpSp>
        <p:nvGrpSpPr>
          <p:cNvPr id="14" name="object 14" descr=""/>
          <p:cNvGrpSpPr/>
          <p:nvPr/>
        </p:nvGrpSpPr>
        <p:grpSpPr>
          <a:xfrm>
            <a:off x="0" y="6226895"/>
            <a:ext cx="523240" cy="460375"/>
            <a:chOff x="0" y="6226895"/>
            <a:chExt cx="523240" cy="460375"/>
          </a:xfrm>
        </p:grpSpPr>
        <p:pic>
          <p:nvPicPr>
            <p:cNvPr id="15" name="object 1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226895"/>
              <a:ext cx="252957" cy="215105"/>
            </a:xfrm>
            <a:prstGeom prst="rect">
              <a:avLst/>
            </a:prstGeom>
          </p:spPr>
        </p:pic>
        <p:sp>
          <p:nvSpPr>
            <p:cNvPr id="16" name="object 16" descr=""/>
            <p:cNvSpPr/>
            <p:nvPr/>
          </p:nvSpPr>
          <p:spPr>
            <a:xfrm>
              <a:off x="0" y="6349872"/>
              <a:ext cx="523240" cy="337185"/>
            </a:xfrm>
            <a:custGeom>
              <a:avLst/>
              <a:gdLst/>
              <a:ahLst/>
              <a:cxnLst/>
              <a:rect l="l" t="t" r="r" b="b"/>
              <a:pathLst>
                <a:path w="523240" h="337184">
                  <a:moveTo>
                    <a:pt x="344970" y="20180"/>
                  </a:moveTo>
                  <a:lnTo>
                    <a:pt x="298958" y="0"/>
                  </a:lnTo>
                  <a:lnTo>
                    <a:pt x="0" y="133223"/>
                  </a:lnTo>
                  <a:lnTo>
                    <a:pt x="0" y="174218"/>
                  </a:lnTo>
                  <a:lnTo>
                    <a:pt x="344970" y="20180"/>
                  </a:lnTo>
                  <a:close/>
                </a:path>
                <a:path w="523240" h="337184">
                  <a:moveTo>
                    <a:pt x="436041" y="60540"/>
                  </a:moveTo>
                  <a:lnTo>
                    <a:pt x="390017" y="40360"/>
                  </a:lnTo>
                  <a:lnTo>
                    <a:pt x="0" y="214541"/>
                  </a:lnTo>
                  <a:lnTo>
                    <a:pt x="0" y="255600"/>
                  </a:lnTo>
                  <a:lnTo>
                    <a:pt x="436041" y="60540"/>
                  </a:lnTo>
                  <a:close/>
                </a:path>
                <a:path w="523240" h="337184">
                  <a:moveTo>
                    <a:pt x="522706" y="99872"/>
                  </a:moveTo>
                  <a:lnTo>
                    <a:pt x="482053" y="81661"/>
                  </a:lnTo>
                  <a:lnTo>
                    <a:pt x="0" y="296519"/>
                  </a:lnTo>
                  <a:lnTo>
                    <a:pt x="0" y="336829"/>
                  </a:lnTo>
                  <a:lnTo>
                    <a:pt x="522706" y="103797"/>
                  </a:lnTo>
                  <a:lnTo>
                    <a:pt x="522706" y="99872"/>
                  </a:lnTo>
                  <a:close/>
                </a:path>
              </a:pathLst>
            </a:custGeom>
            <a:solidFill>
              <a:srgbClr val="0F2C69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7" name="object 17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3191" y="5946648"/>
            <a:ext cx="347844" cy="235578"/>
          </a:xfrm>
          <a:prstGeom prst="rect">
            <a:avLst/>
          </a:prstGeom>
        </p:spPr>
      </p:pic>
      <p:grpSp>
        <p:nvGrpSpPr>
          <p:cNvPr id="18" name="object 18" descr=""/>
          <p:cNvGrpSpPr/>
          <p:nvPr/>
        </p:nvGrpSpPr>
        <p:grpSpPr>
          <a:xfrm>
            <a:off x="11234928" y="6336791"/>
            <a:ext cx="676910" cy="478790"/>
            <a:chOff x="11234928" y="6336791"/>
            <a:chExt cx="676910" cy="478790"/>
          </a:xfrm>
        </p:grpSpPr>
        <p:pic>
          <p:nvPicPr>
            <p:cNvPr id="19" name="object 1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234928" y="6336791"/>
              <a:ext cx="676655" cy="478534"/>
            </a:xfrm>
            <a:prstGeom prst="rect">
              <a:avLst/>
            </a:prstGeom>
          </p:spPr>
        </p:pic>
        <p:sp>
          <p:nvSpPr>
            <p:cNvPr id="20" name="object 20" descr=""/>
            <p:cNvSpPr/>
            <p:nvPr/>
          </p:nvSpPr>
          <p:spPr>
            <a:xfrm>
              <a:off x="11780520" y="6489191"/>
              <a:ext cx="0" cy="173990"/>
            </a:xfrm>
            <a:custGeom>
              <a:avLst/>
              <a:gdLst/>
              <a:ahLst/>
              <a:cxnLst/>
              <a:rect l="l" t="t" r="r" b="b"/>
              <a:pathLst>
                <a:path w="0" h="173990">
                  <a:moveTo>
                    <a:pt x="0" y="0"/>
                  </a:moveTo>
                  <a:lnTo>
                    <a:pt x="0" y="173837"/>
                  </a:lnTo>
                </a:path>
              </a:pathLst>
            </a:custGeom>
            <a:ln w="6350">
              <a:solidFill>
                <a:srgbClr val="E2E2E2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1" name="object 21" descr=""/>
          <p:cNvGrpSpPr/>
          <p:nvPr/>
        </p:nvGrpSpPr>
        <p:grpSpPr>
          <a:xfrm>
            <a:off x="1071676" y="419100"/>
            <a:ext cx="5824220" cy="361315"/>
            <a:chOff x="1071676" y="419100"/>
            <a:chExt cx="5824220" cy="361315"/>
          </a:xfrm>
        </p:grpSpPr>
        <p:pic>
          <p:nvPicPr>
            <p:cNvPr id="22" name="object 22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71676" y="419100"/>
              <a:ext cx="2430017" cy="361188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39719" y="422147"/>
              <a:ext cx="3555873" cy="358139"/>
            </a:xfrm>
            <a:prstGeom prst="rect">
              <a:avLst/>
            </a:prstGeom>
          </p:spPr>
        </p:pic>
      </p:grpSp>
      <p:pic>
        <p:nvPicPr>
          <p:cNvPr id="24" name="object 24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79932" y="1284732"/>
            <a:ext cx="3697224" cy="5128260"/>
          </a:xfrm>
          <a:prstGeom prst="rect">
            <a:avLst/>
          </a:prstGeom>
        </p:spPr>
      </p:pic>
      <p:pic>
        <p:nvPicPr>
          <p:cNvPr id="25" name="object 25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348476" y="1955800"/>
            <a:ext cx="4706239" cy="280415"/>
          </a:xfrm>
          <a:prstGeom prst="rect">
            <a:avLst/>
          </a:prstGeom>
        </p:spPr>
      </p:pic>
      <p:pic>
        <p:nvPicPr>
          <p:cNvPr id="26" name="object 26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375908" y="2602610"/>
            <a:ext cx="109727" cy="96012"/>
          </a:xfrm>
          <a:prstGeom prst="rect">
            <a:avLst/>
          </a:prstGeom>
        </p:spPr>
      </p:pic>
      <p:grpSp>
        <p:nvGrpSpPr>
          <p:cNvPr id="27" name="object 27" descr=""/>
          <p:cNvGrpSpPr/>
          <p:nvPr/>
        </p:nvGrpSpPr>
        <p:grpSpPr>
          <a:xfrm>
            <a:off x="6635750" y="2528570"/>
            <a:ext cx="4167504" cy="485140"/>
            <a:chOff x="6635750" y="2528570"/>
            <a:chExt cx="4167504" cy="485140"/>
          </a:xfrm>
        </p:grpSpPr>
        <p:pic>
          <p:nvPicPr>
            <p:cNvPr id="28" name="object 28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635750" y="2528570"/>
              <a:ext cx="1397761" cy="240791"/>
            </a:xfrm>
            <a:prstGeom prst="rect">
              <a:avLst/>
            </a:prstGeom>
          </p:spPr>
        </p:pic>
        <p:pic>
          <p:nvPicPr>
            <p:cNvPr id="29" name="object 29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940294" y="2528570"/>
              <a:ext cx="2588386" cy="240791"/>
            </a:xfrm>
            <a:prstGeom prst="rect">
              <a:avLst/>
            </a:prstGeom>
          </p:spPr>
        </p:pic>
        <p:pic>
          <p:nvPicPr>
            <p:cNvPr id="30" name="object 30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411078" y="2528570"/>
              <a:ext cx="392175" cy="240791"/>
            </a:xfrm>
            <a:prstGeom prst="rect">
              <a:avLst/>
            </a:prstGeom>
          </p:spPr>
        </p:pic>
        <p:pic>
          <p:nvPicPr>
            <p:cNvPr id="31" name="object 31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635750" y="2772410"/>
              <a:ext cx="1340611" cy="240791"/>
            </a:xfrm>
            <a:prstGeom prst="rect">
              <a:avLst/>
            </a:prstGeom>
          </p:spPr>
        </p:pic>
      </p:grpSp>
      <p:pic>
        <p:nvPicPr>
          <p:cNvPr id="32" name="object 32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375908" y="3216782"/>
            <a:ext cx="109727" cy="96012"/>
          </a:xfrm>
          <a:prstGeom prst="rect">
            <a:avLst/>
          </a:prstGeom>
        </p:spPr>
      </p:pic>
      <p:pic>
        <p:nvPicPr>
          <p:cNvPr id="33" name="object 33" descr="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6635750" y="3143123"/>
            <a:ext cx="4383532" cy="240791"/>
          </a:xfrm>
          <a:prstGeom prst="rect">
            <a:avLst/>
          </a:prstGeom>
        </p:spPr>
      </p:pic>
      <p:pic>
        <p:nvPicPr>
          <p:cNvPr id="34" name="object 34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833107" y="3587115"/>
            <a:ext cx="109728" cy="96012"/>
          </a:xfrm>
          <a:prstGeom prst="rect">
            <a:avLst/>
          </a:prstGeom>
        </p:spPr>
      </p:pic>
      <p:grpSp>
        <p:nvGrpSpPr>
          <p:cNvPr id="35" name="object 35" descr=""/>
          <p:cNvGrpSpPr/>
          <p:nvPr/>
        </p:nvGrpSpPr>
        <p:grpSpPr>
          <a:xfrm>
            <a:off x="7092950" y="3513454"/>
            <a:ext cx="1613535" cy="241300"/>
            <a:chOff x="7092950" y="3513454"/>
            <a:chExt cx="1613535" cy="241300"/>
          </a:xfrm>
        </p:grpSpPr>
        <p:pic>
          <p:nvPicPr>
            <p:cNvPr id="36" name="object 36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092950" y="3513454"/>
              <a:ext cx="371855" cy="240791"/>
            </a:xfrm>
            <a:prstGeom prst="rect">
              <a:avLst/>
            </a:prstGeom>
          </p:spPr>
        </p:pic>
        <p:pic>
          <p:nvPicPr>
            <p:cNvPr id="37" name="object 37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371841" y="3513454"/>
              <a:ext cx="1334643" cy="240791"/>
            </a:xfrm>
            <a:prstGeom prst="rect">
              <a:avLst/>
            </a:prstGeom>
          </p:spPr>
        </p:pic>
      </p:grpSp>
      <p:pic>
        <p:nvPicPr>
          <p:cNvPr id="38" name="object 38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833107" y="3958971"/>
            <a:ext cx="109728" cy="96011"/>
          </a:xfrm>
          <a:prstGeom prst="rect">
            <a:avLst/>
          </a:prstGeom>
        </p:spPr>
      </p:pic>
      <p:grpSp>
        <p:nvGrpSpPr>
          <p:cNvPr id="39" name="object 39" descr=""/>
          <p:cNvGrpSpPr/>
          <p:nvPr/>
        </p:nvGrpSpPr>
        <p:grpSpPr>
          <a:xfrm>
            <a:off x="7092950" y="3885310"/>
            <a:ext cx="2680970" cy="241300"/>
            <a:chOff x="7092950" y="3885310"/>
            <a:chExt cx="2680970" cy="241300"/>
          </a:xfrm>
        </p:grpSpPr>
        <p:pic>
          <p:nvPicPr>
            <p:cNvPr id="40" name="object 40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092950" y="3885310"/>
              <a:ext cx="518159" cy="240792"/>
            </a:xfrm>
            <a:prstGeom prst="rect">
              <a:avLst/>
            </a:prstGeom>
          </p:spPr>
        </p:pic>
        <p:pic>
          <p:nvPicPr>
            <p:cNvPr id="41" name="object 41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507477" y="3885310"/>
              <a:ext cx="2266187" cy="240792"/>
            </a:xfrm>
            <a:prstGeom prst="rect">
              <a:avLst/>
            </a:prstGeom>
          </p:spPr>
        </p:pic>
      </p:grpSp>
      <p:pic>
        <p:nvPicPr>
          <p:cNvPr id="42" name="object 42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375908" y="4329303"/>
            <a:ext cx="109727" cy="96011"/>
          </a:xfrm>
          <a:prstGeom prst="rect">
            <a:avLst/>
          </a:prstGeom>
        </p:spPr>
      </p:pic>
      <p:grpSp>
        <p:nvGrpSpPr>
          <p:cNvPr id="43" name="object 43" descr=""/>
          <p:cNvGrpSpPr/>
          <p:nvPr/>
        </p:nvGrpSpPr>
        <p:grpSpPr>
          <a:xfrm>
            <a:off x="6635750" y="4255338"/>
            <a:ext cx="4793615" cy="485775"/>
            <a:chOff x="6635750" y="4255338"/>
            <a:chExt cx="4793615" cy="485775"/>
          </a:xfrm>
        </p:grpSpPr>
        <p:pic>
          <p:nvPicPr>
            <p:cNvPr id="44" name="object 44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635750" y="4255338"/>
              <a:ext cx="4793488" cy="241096"/>
            </a:xfrm>
            <a:prstGeom prst="rect">
              <a:avLst/>
            </a:prstGeom>
          </p:spPr>
        </p:pic>
        <p:pic>
          <p:nvPicPr>
            <p:cNvPr id="45" name="object 45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635750" y="4499737"/>
              <a:ext cx="4696333" cy="240792"/>
            </a:xfrm>
            <a:prstGeom prst="rect">
              <a:avLst/>
            </a:prstGeom>
          </p:spPr>
        </p:pic>
      </p:grpSp>
      <p:pic>
        <p:nvPicPr>
          <p:cNvPr id="46" name="object 46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375908" y="4943475"/>
            <a:ext cx="109727" cy="96011"/>
          </a:xfrm>
          <a:prstGeom prst="rect">
            <a:avLst/>
          </a:prstGeom>
        </p:spPr>
      </p:pic>
      <p:grpSp>
        <p:nvGrpSpPr>
          <p:cNvPr id="47" name="object 47" descr=""/>
          <p:cNvGrpSpPr/>
          <p:nvPr/>
        </p:nvGrpSpPr>
        <p:grpSpPr>
          <a:xfrm>
            <a:off x="6635750" y="4870069"/>
            <a:ext cx="4597400" cy="241300"/>
            <a:chOff x="6635750" y="4870069"/>
            <a:chExt cx="4597400" cy="241300"/>
          </a:xfrm>
        </p:grpSpPr>
        <p:pic>
          <p:nvPicPr>
            <p:cNvPr id="48" name="object 48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635750" y="4870069"/>
              <a:ext cx="2813050" cy="240792"/>
            </a:xfrm>
            <a:prstGeom prst="rect">
              <a:avLst/>
            </a:prstGeom>
          </p:spPr>
        </p:pic>
        <p:pic>
          <p:nvPicPr>
            <p:cNvPr id="49" name="object 49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9406763" y="4870069"/>
              <a:ext cx="1623568" cy="240792"/>
            </a:xfrm>
            <a:prstGeom prst="rect">
              <a:avLst/>
            </a:prstGeom>
          </p:spPr>
        </p:pic>
        <p:pic>
          <p:nvPicPr>
            <p:cNvPr id="50" name="object 50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0970640" y="4870069"/>
              <a:ext cx="262127" cy="240792"/>
            </a:xfrm>
            <a:prstGeom prst="rect">
              <a:avLst/>
            </a:prstGeom>
          </p:spPr>
        </p:pic>
      </p:grpSp>
      <p:pic>
        <p:nvPicPr>
          <p:cNvPr id="51" name="object 51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375908" y="5315330"/>
            <a:ext cx="109727" cy="96012"/>
          </a:xfrm>
          <a:prstGeom prst="rect">
            <a:avLst/>
          </a:prstGeom>
        </p:spPr>
      </p:pic>
      <p:pic>
        <p:nvPicPr>
          <p:cNvPr id="52" name="object 52" descr="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6635750" y="5241925"/>
            <a:ext cx="1549146" cy="240791"/>
          </a:xfrm>
          <a:prstGeom prst="rect">
            <a:avLst/>
          </a:prstGeom>
        </p:spPr>
      </p:pic>
      <p:sp>
        <p:nvSpPr>
          <p:cNvPr id="53" name="object 53" descr=""/>
          <p:cNvSpPr txBox="1"/>
          <p:nvPr/>
        </p:nvSpPr>
        <p:spPr>
          <a:xfrm>
            <a:off x="11885421" y="6482809"/>
            <a:ext cx="175895" cy="187325"/>
          </a:xfrm>
          <a:prstGeom prst="rect">
            <a:avLst/>
          </a:prstGeom>
        </p:spPr>
        <p:txBody>
          <a:bodyPr wrap="square" lIns="0" tIns="698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55"/>
              </a:spcBef>
            </a:pPr>
            <a:fld id="{81D60167-4931-47E6-BA6A-407CBD079E47}" type="slidenum">
              <a:rPr dirty="0" sz="1050" spc="-25" b="1">
                <a:solidFill>
                  <a:srgbClr val="0E7EDC"/>
                </a:solidFill>
                <a:latin typeface="Arial Narrow"/>
                <a:cs typeface="Arial Narrow"/>
              </a:rPr>
              <a:t>15</a:t>
            </a:fld>
            <a:endParaRPr sz="105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007" y="3401567"/>
              <a:ext cx="1677924" cy="1498091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482328" y="406908"/>
              <a:ext cx="2389631" cy="1764792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5467" y="6259066"/>
              <a:ext cx="522731" cy="559306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29640" y="403555"/>
              <a:ext cx="4670933" cy="905560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30807" y="2360929"/>
              <a:ext cx="1467612" cy="905256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838199" y="1432560"/>
              <a:ext cx="7861300" cy="0"/>
            </a:xfrm>
            <a:custGeom>
              <a:avLst/>
              <a:gdLst/>
              <a:ahLst/>
              <a:cxnLst/>
              <a:rect l="l" t="t" r="r" b="b"/>
              <a:pathLst>
                <a:path w="7861300" h="0">
                  <a:moveTo>
                    <a:pt x="0" y="0"/>
                  </a:moveTo>
                  <a:lnTo>
                    <a:pt x="7860792" y="0"/>
                  </a:lnTo>
                </a:path>
              </a:pathLst>
            </a:custGeom>
            <a:ln w="6350">
              <a:solidFill>
                <a:srgbClr val="BBBDC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29640" y="6451701"/>
              <a:ext cx="952525" cy="178612"/>
            </a:xfrm>
            <a:prstGeom prst="rect">
              <a:avLst/>
            </a:prstGeom>
          </p:spPr>
        </p:pic>
      </p:grpSp>
      <p:sp>
        <p:nvSpPr>
          <p:cNvPr id="11" name="object 11" descr=""/>
          <p:cNvSpPr txBox="1"/>
          <p:nvPr/>
        </p:nvSpPr>
        <p:spPr>
          <a:xfrm>
            <a:off x="11164061" y="6431381"/>
            <a:ext cx="110489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2" name="object 12" descr=""/>
          <p:cNvGrpSpPr/>
          <p:nvPr/>
        </p:nvGrpSpPr>
        <p:grpSpPr>
          <a:xfrm>
            <a:off x="523036" y="2374392"/>
            <a:ext cx="11346815" cy="2286635"/>
            <a:chOff x="523036" y="2374392"/>
            <a:chExt cx="11346815" cy="2286635"/>
          </a:xfrm>
        </p:grpSpPr>
        <p:pic>
          <p:nvPicPr>
            <p:cNvPr id="13" name="object 13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23036" y="3363722"/>
              <a:ext cx="2940431" cy="422147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01928" y="3790442"/>
              <a:ext cx="2300224" cy="422148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605772" y="2374392"/>
              <a:ext cx="1435607" cy="905255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561076" y="2374392"/>
              <a:ext cx="1463040" cy="905255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783582" y="3385439"/>
              <a:ext cx="2681859" cy="422148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183126" y="3812159"/>
              <a:ext cx="3900678" cy="422148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652518" y="4238574"/>
              <a:ext cx="2864739" cy="422452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538972" y="3369894"/>
              <a:ext cx="3330321" cy="422452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729472" y="3797173"/>
              <a:ext cx="2864739" cy="42214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1A1C55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12153900" cy="6858000"/>
            <a:chOff x="0" y="0"/>
            <a:chExt cx="12153900" cy="685800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5468" y="6259066"/>
              <a:ext cx="522731" cy="559306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53899" cy="6857996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512063" y="3188207"/>
              <a:ext cx="540385" cy="240665"/>
            </a:xfrm>
            <a:custGeom>
              <a:avLst/>
              <a:gdLst/>
              <a:ahLst/>
              <a:cxnLst/>
              <a:rect l="l" t="t" r="r" b="b"/>
              <a:pathLst>
                <a:path w="540385" h="240664">
                  <a:moveTo>
                    <a:pt x="0" y="240156"/>
                  </a:moveTo>
                  <a:lnTo>
                    <a:pt x="540346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3127" y="6260590"/>
              <a:ext cx="472440" cy="504442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99233" y="2841625"/>
              <a:ext cx="3995928" cy="723900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28715" y="2841625"/>
              <a:ext cx="3671951" cy="723900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99233" y="3664584"/>
              <a:ext cx="5444490" cy="358139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379461" y="3664584"/>
              <a:ext cx="4157726" cy="358139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999233" y="3993464"/>
              <a:ext cx="1068578" cy="358444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006598" y="3993464"/>
              <a:ext cx="353567" cy="358444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083307" y="0"/>
              <a:ext cx="4823968" cy="2909951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0" y="0"/>
              <a:ext cx="1805940" cy="6857997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0" y="0"/>
              <a:ext cx="1719071" cy="685799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35508" y="382524"/>
            <a:ext cx="2646045" cy="757555"/>
          </a:xfrm>
          <a:custGeom>
            <a:avLst/>
            <a:gdLst/>
            <a:ahLst/>
            <a:cxnLst/>
            <a:rect l="l" t="t" r="r" b="b"/>
            <a:pathLst>
              <a:path w="2646045" h="757555">
                <a:moveTo>
                  <a:pt x="2519426" y="0"/>
                </a:moveTo>
                <a:lnTo>
                  <a:pt x="126237" y="0"/>
                </a:lnTo>
                <a:lnTo>
                  <a:pt x="77098" y="9919"/>
                </a:lnTo>
                <a:lnTo>
                  <a:pt x="36972" y="36972"/>
                </a:lnTo>
                <a:lnTo>
                  <a:pt x="9919" y="77098"/>
                </a:lnTo>
                <a:lnTo>
                  <a:pt x="0" y="126237"/>
                </a:lnTo>
                <a:lnTo>
                  <a:pt x="0" y="631189"/>
                </a:lnTo>
                <a:lnTo>
                  <a:pt x="9919" y="680329"/>
                </a:lnTo>
                <a:lnTo>
                  <a:pt x="36972" y="720455"/>
                </a:lnTo>
                <a:lnTo>
                  <a:pt x="77098" y="747508"/>
                </a:lnTo>
                <a:lnTo>
                  <a:pt x="126237" y="757427"/>
                </a:lnTo>
                <a:lnTo>
                  <a:pt x="2519426" y="757427"/>
                </a:lnTo>
                <a:lnTo>
                  <a:pt x="2568565" y="747508"/>
                </a:lnTo>
                <a:lnTo>
                  <a:pt x="2608691" y="720455"/>
                </a:lnTo>
                <a:lnTo>
                  <a:pt x="2635744" y="680329"/>
                </a:lnTo>
                <a:lnTo>
                  <a:pt x="2645664" y="631189"/>
                </a:lnTo>
                <a:lnTo>
                  <a:pt x="2645664" y="126237"/>
                </a:lnTo>
                <a:lnTo>
                  <a:pt x="2635744" y="77098"/>
                </a:lnTo>
                <a:lnTo>
                  <a:pt x="2608691" y="36972"/>
                </a:lnTo>
                <a:lnTo>
                  <a:pt x="2568565" y="9919"/>
                </a:lnTo>
                <a:lnTo>
                  <a:pt x="2519426" y="0"/>
                </a:lnTo>
                <a:close/>
              </a:path>
            </a:pathLst>
          </a:custGeom>
          <a:solidFill>
            <a:srgbClr val="00318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18476" y="0"/>
            <a:ext cx="4573524" cy="6857997"/>
          </a:xfrm>
          <a:prstGeom prst="rect">
            <a:avLst/>
          </a:prstGeom>
        </p:spPr>
      </p:pic>
      <p:grpSp>
        <p:nvGrpSpPr>
          <p:cNvPr id="4" name="object 4" descr=""/>
          <p:cNvGrpSpPr/>
          <p:nvPr/>
        </p:nvGrpSpPr>
        <p:grpSpPr>
          <a:xfrm>
            <a:off x="2355214" y="3698494"/>
            <a:ext cx="4317365" cy="897890"/>
            <a:chOff x="2355214" y="3698494"/>
            <a:chExt cx="4317365" cy="897890"/>
          </a:xfrm>
        </p:grpSpPr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55214" y="3698494"/>
              <a:ext cx="4317365" cy="211836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55214" y="3930396"/>
              <a:ext cx="3696842" cy="208787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55214" y="4158995"/>
              <a:ext cx="3627247" cy="208787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55214" y="4387595"/>
              <a:ext cx="3773297" cy="208787"/>
            </a:xfrm>
            <a:prstGeom prst="rect">
              <a:avLst/>
            </a:prstGeom>
          </p:spPr>
        </p:pic>
      </p:grpSp>
      <p:grpSp>
        <p:nvGrpSpPr>
          <p:cNvPr id="9" name="object 9" descr=""/>
          <p:cNvGrpSpPr/>
          <p:nvPr/>
        </p:nvGrpSpPr>
        <p:grpSpPr>
          <a:xfrm>
            <a:off x="1473072" y="2215895"/>
            <a:ext cx="5330825" cy="1024890"/>
            <a:chOff x="1473072" y="2215895"/>
            <a:chExt cx="5330825" cy="1024890"/>
          </a:xfrm>
        </p:grpSpPr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73072" y="2215895"/>
              <a:ext cx="4489323" cy="240791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73072" y="2477719"/>
              <a:ext cx="5100192" cy="241096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73072" y="2738881"/>
              <a:ext cx="5094224" cy="240791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73072" y="2999485"/>
              <a:ext cx="3239769" cy="240791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611624" y="2999485"/>
              <a:ext cx="2192020" cy="240791"/>
            </a:xfrm>
            <a:prstGeom prst="rect">
              <a:avLst/>
            </a:prstGeom>
          </p:spPr>
        </p:pic>
      </p:grpSp>
      <p:grpSp>
        <p:nvGrpSpPr>
          <p:cNvPr id="15" name="object 15" descr=""/>
          <p:cNvGrpSpPr/>
          <p:nvPr/>
        </p:nvGrpSpPr>
        <p:grpSpPr>
          <a:xfrm>
            <a:off x="2355214" y="5116703"/>
            <a:ext cx="4383405" cy="669290"/>
            <a:chOff x="2355214" y="5116703"/>
            <a:chExt cx="4383405" cy="669290"/>
          </a:xfrm>
        </p:grpSpPr>
        <p:pic>
          <p:nvPicPr>
            <p:cNvPr id="16" name="object 16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355214" y="5116703"/>
              <a:ext cx="4382896" cy="211836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355214" y="5345303"/>
              <a:ext cx="1642999" cy="211836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916044" y="5348351"/>
              <a:ext cx="2787650" cy="208787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355214" y="5576925"/>
              <a:ext cx="3494151" cy="208787"/>
            </a:xfrm>
            <a:prstGeom prst="rect">
              <a:avLst/>
            </a:prstGeom>
          </p:spPr>
        </p:pic>
      </p:grpSp>
      <p:grpSp>
        <p:nvGrpSpPr>
          <p:cNvPr id="20" name="object 20" descr=""/>
          <p:cNvGrpSpPr/>
          <p:nvPr/>
        </p:nvGrpSpPr>
        <p:grpSpPr>
          <a:xfrm>
            <a:off x="1447198" y="3866388"/>
            <a:ext cx="622300" cy="607060"/>
            <a:chOff x="1447198" y="3866388"/>
            <a:chExt cx="622300" cy="607060"/>
          </a:xfrm>
        </p:grpSpPr>
        <p:sp>
          <p:nvSpPr>
            <p:cNvPr id="21" name="object 21" descr=""/>
            <p:cNvSpPr/>
            <p:nvPr/>
          </p:nvSpPr>
          <p:spPr>
            <a:xfrm>
              <a:off x="1455420" y="3866388"/>
              <a:ext cx="605155" cy="607060"/>
            </a:xfrm>
            <a:custGeom>
              <a:avLst/>
              <a:gdLst/>
              <a:ahLst/>
              <a:cxnLst/>
              <a:rect l="l" t="t" r="r" b="b"/>
              <a:pathLst>
                <a:path w="605155" h="607060">
                  <a:moveTo>
                    <a:pt x="302513" y="0"/>
                  </a:moveTo>
                  <a:lnTo>
                    <a:pt x="253430" y="3968"/>
                  </a:lnTo>
                  <a:lnTo>
                    <a:pt x="206873" y="15459"/>
                  </a:lnTo>
                  <a:lnTo>
                    <a:pt x="163465" y="33847"/>
                  </a:lnTo>
                  <a:lnTo>
                    <a:pt x="123828" y="58509"/>
                  </a:lnTo>
                  <a:lnTo>
                    <a:pt x="88582" y="88820"/>
                  </a:lnTo>
                  <a:lnTo>
                    <a:pt x="58350" y="124157"/>
                  </a:lnTo>
                  <a:lnTo>
                    <a:pt x="33755" y="163895"/>
                  </a:lnTo>
                  <a:lnTo>
                    <a:pt x="15416" y="207410"/>
                  </a:lnTo>
                  <a:lnTo>
                    <a:pt x="3957" y="254078"/>
                  </a:lnTo>
                  <a:lnTo>
                    <a:pt x="0" y="303275"/>
                  </a:lnTo>
                  <a:lnTo>
                    <a:pt x="3957" y="352473"/>
                  </a:lnTo>
                  <a:lnTo>
                    <a:pt x="15416" y="399141"/>
                  </a:lnTo>
                  <a:lnTo>
                    <a:pt x="33755" y="442656"/>
                  </a:lnTo>
                  <a:lnTo>
                    <a:pt x="58350" y="482394"/>
                  </a:lnTo>
                  <a:lnTo>
                    <a:pt x="88582" y="517731"/>
                  </a:lnTo>
                  <a:lnTo>
                    <a:pt x="123828" y="548042"/>
                  </a:lnTo>
                  <a:lnTo>
                    <a:pt x="163465" y="572704"/>
                  </a:lnTo>
                  <a:lnTo>
                    <a:pt x="206873" y="591092"/>
                  </a:lnTo>
                  <a:lnTo>
                    <a:pt x="253430" y="602583"/>
                  </a:lnTo>
                  <a:lnTo>
                    <a:pt x="302513" y="606551"/>
                  </a:lnTo>
                  <a:lnTo>
                    <a:pt x="351597" y="602583"/>
                  </a:lnTo>
                  <a:lnTo>
                    <a:pt x="398154" y="591092"/>
                  </a:lnTo>
                  <a:lnTo>
                    <a:pt x="441562" y="572704"/>
                  </a:lnTo>
                  <a:lnTo>
                    <a:pt x="481199" y="548042"/>
                  </a:lnTo>
                  <a:lnTo>
                    <a:pt x="516445" y="517731"/>
                  </a:lnTo>
                  <a:lnTo>
                    <a:pt x="546677" y="482394"/>
                  </a:lnTo>
                  <a:lnTo>
                    <a:pt x="571272" y="442656"/>
                  </a:lnTo>
                  <a:lnTo>
                    <a:pt x="589611" y="399141"/>
                  </a:lnTo>
                  <a:lnTo>
                    <a:pt x="601070" y="352473"/>
                  </a:lnTo>
                  <a:lnTo>
                    <a:pt x="605028" y="303275"/>
                  </a:lnTo>
                  <a:lnTo>
                    <a:pt x="601070" y="254078"/>
                  </a:lnTo>
                  <a:lnTo>
                    <a:pt x="589611" y="207410"/>
                  </a:lnTo>
                  <a:lnTo>
                    <a:pt x="571272" y="163895"/>
                  </a:lnTo>
                  <a:lnTo>
                    <a:pt x="546677" y="124157"/>
                  </a:lnTo>
                  <a:lnTo>
                    <a:pt x="516445" y="88820"/>
                  </a:lnTo>
                  <a:lnTo>
                    <a:pt x="481199" y="58509"/>
                  </a:lnTo>
                  <a:lnTo>
                    <a:pt x="441562" y="33847"/>
                  </a:lnTo>
                  <a:lnTo>
                    <a:pt x="398154" y="15459"/>
                  </a:lnTo>
                  <a:lnTo>
                    <a:pt x="351597" y="3968"/>
                  </a:lnTo>
                  <a:lnTo>
                    <a:pt x="302513" y="0"/>
                  </a:lnTo>
                  <a:close/>
                </a:path>
              </a:pathLst>
            </a:custGeom>
            <a:solidFill>
              <a:srgbClr val="0031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1447190" y="3948772"/>
              <a:ext cx="622300" cy="367030"/>
            </a:xfrm>
            <a:custGeom>
              <a:avLst/>
              <a:gdLst/>
              <a:ahLst/>
              <a:cxnLst/>
              <a:rect l="l" t="t" r="r" b="b"/>
              <a:pathLst>
                <a:path w="622300" h="367029">
                  <a:moveTo>
                    <a:pt x="57289" y="115379"/>
                  </a:moveTo>
                  <a:lnTo>
                    <a:pt x="56095" y="112712"/>
                  </a:lnTo>
                  <a:lnTo>
                    <a:pt x="53581" y="107403"/>
                  </a:lnTo>
                  <a:lnTo>
                    <a:pt x="31889" y="107403"/>
                  </a:lnTo>
                  <a:lnTo>
                    <a:pt x="31889" y="115379"/>
                  </a:lnTo>
                  <a:lnTo>
                    <a:pt x="57289" y="115379"/>
                  </a:lnTo>
                  <a:close/>
                </a:path>
                <a:path w="622300" h="367029">
                  <a:moveTo>
                    <a:pt x="75057" y="164071"/>
                  </a:moveTo>
                  <a:lnTo>
                    <a:pt x="74333" y="161505"/>
                  </a:lnTo>
                  <a:lnTo>
                    <a:pt x="72732" y="156400"/>
                  </a:lnTo>
                  <a:lnTo>
                    <a:pt x="31889" y="162712"/>
                  </a:lnTo>
                  <a:lnTo>
                    <a:pt x="31889" y="170776"/>
                  </a:lnTo>
                  <a:lnTo>
                    <a:pt x="75057" y="164071"/>
                  </a:lnTo>
                  <a:close/>
                </a:path>
                <a:path w="622300" h="367029">
                  <a:moveTo>
                    <a:pt x="85191" y="214439"/>
                  </a:moveTo>
                  <a:lnTo>
                    <a:pt x="84162" y="206451"/>
                  </a:lnTo>
                  <a:lnTo>
                    <a:pt x="31889" y="220649"/>
                  </a:lnTo>
                  <a:lnTo>
                    <a:pt x="31889" y="228917"/>
                  </a:lnTo>
                  <a:lnTo>
                    <a:pt x="85191" y="214439"/>
                  </a:lnTo>
                  <a:close/>
                </a:path>
                <a:path w="622300" h="367029">
                  <a:moveTo>
                    <a:pt x="87693" y="254787"/>
                  </a:moveTo>
                  <a:lnTo>
                    <a:pt x="31889" y="279260"/>
                  </a:lnTo>
                  <a:lnTo>
                    <a:pt x="31889" y="287959"/>
                  </a:lnTo>
                  <a:lnTo>
                    <a:pt x="87693" y="263512"/>
                  </a:lnTo>
                  <a:lnTo>
                    <a:pt x="87693" y="254787"/>
                  </a:lnTo>
                  <a:close/>
                </a:path>
                <a:path w="622300" h="367029">
                  <a:moveTo>
                    <a:pt x="589915" y="278460"/>
                  </a:moveTo>
                  <a:lnTo>
                    <a:pt x="534111" y="254012"/>
                  </a:lnTo>
                  <a:lnTo>
                    <a:pt x="534111" y="254228"/>
                  </a:lnTo>
                  <a:lnTo>
                    <a:pt x="534111" y="262712"/>
                  </a:lnTo>
                  <a:lnTo>
                    <a:pt x="589915" y="287172"/>
                  </a:lnTo>
                  <a:lnTo>
                    <a:pt x="589915" y="278460"/>
                  </a:lnTo>
                  <a:close/>
                </a:path>
                <a:path w="622300" h="367029">
                  <a:moveTo>
                    <a:pt x="589915" y="220167"/>
                  </a:moveTo>
                  <a:lnTo>
                    <a:pt x="537718" y="205994"/>
                  </a:lnTo>
                  <a:lnTo>
                    <a:pt x="536676" y="213969"/>
                  </a:lnTo>
                  <a:lnTo>
                    <a:pt x="589915" y="228422"/>
                  </a:lnTo>
                  <a:lnTo>
                    <a:pt x="589915" y="220167"/>
                  </a:lnTo>
                  <a:close/>
                </a:path>
                <a:path w="622300" h="367029">
                  <a:moveTo>
                    <a:pt x="589915" y="162547"/>
                  </a:moveTo>
                  <a:lnTo>
                    <a:pt x="549071" y="156387"/>
                  </a:lnTo>
                  <a:lnTo>
                    <a:pt x="547471" y="161493"/>
                  </a:lnTo>
                  <a:lnTo>
                    <a:pt x="546747" y="164058"/>
                  </a:lnTo>
                  <a:lnTo>
                    <a:pt x="589915" y="170599"/>
                  </a:lnTo>
                  <a:lnTo>
                    <a:pt x="589915" y="162547"/>
                  </a:lnTo>
                  <a:close/>
                </a:path>
                <a:path w="622300" h="367029">
                  <a:moveTo>
                    <a:pt x="589915" y="107403"/>
                  </a:moveTo>
                  <a:lnTo>
                    <a:pt x="568223" y="107403"/>
                  </a:lnTo>
                  <a:lnTo>
                    <a:pt x="565708" y="112712"/>
                  </a:lnTo>
                  <a:lnTo>
                    <a:pt x="564515" y="115379"/>
                  </a:lnTo>
                  <a:lnTo>
                    <a:pt x="589915" y="115379"/>
                  </a:lnTo>
                  <a:lnTo>
                    <a:pt x="589915" y="107403"/>
                  </a:lnTo>
                  <a:close/>
                </a:path>
                <a:path w="622300" h="367029">
                  <a:moveTo>
                    <a:pt x="621804" y="3810"/>
                  </a:moveTo>
                  <a:lnTo>
                    <a:pt x="618210" y="0"/>
                  </a:lnTo>
                  <a:lnTo>
                    <a:pt x="605853" y="0"/>
                  </a:lnTo>
                  <a:lnTo>
                    <a:pt x="605853" y="30480"/>
                  </a:lnTo>
                  <a:lnTo>
                    <a:pt x="605853" y="345440"/>
                  </a:lnTo>
                  <a:lnTo>
                    <a:pt x="605726" y="345440"/>
                  </a:lnTo>
                  <a:lnTo>
                    <a:pt x="526135" y="306070"/>
                  </a:lnTo>
                  <a:lnTo>
                    <a:pt x="526224" y="254000"/>
                  </a:lnTo>
                  <a:lnTo>
                    <a:pt x="529348" y="208280"/>
                  </a:lnTo>
                  <a:lnTo>
                    <a:pt x="538937" y="162560"/>
                  </a:lnTo>
                  <a:lnTo>
                    <a:pt x="554888" y="118110"/>
                  </a:lnTo>
                  <a:lnTo>
                    <a:pt x="577164" y="73660"/>
                  </a:lnTo>
                  <a:lnTo>
                    <a:pt x="605790" y="30480"/>
                  </a:lnTo>
                  <a:lnTo>
                    <a:pt x="605853" y="0"/>
                  </a:lnTo>
                  <a:lnTo>
                    <a:pt x="597357" y="0"/>
                  </a:lnTo>
                  <a:lnTo>
                    <a:pt x="597357" y="15240"/>
                  </a:lnTo>
                  <a:lnTo>
                    <a:pt x="566102" y="60960"/>
                  </a:lnTo>
                  <a:lnTo>
                    <a:pt x="541705" y="107950"/>
                  </a:lnTo>
                  <a:lnTo>
                    <a:pt x="524230" y="156210"/>
                  </a:lnTo>
                  <a:lnTo>
                    <a:pt x="513715" y="205740"/>
                  </a:lnTo>
                  <a:lnTo>
                    <a:pt x="510286" y="254000"/>
                  </a:lnTo>
                  <a:lnTo>
                    <a:pt x="510197" y="302260"/>
                  </a:lnTo>
                  <a:lnTo>
                    <a:pt x="462940" y="302260"/>
                  </a:lnTo>
                  <a:lnTo>
                    <a:pt x="462940" y="256540"/>
                  </a:lnTo>
                  <a:lnTo>
                    <a:pt x="502221" y="256540"/>
                  </a:lnTo>
                  <a:lnTo>
                    <a:pt x="502335" y="251460"/>
                  </a:lnTo>
                  <a:lnTo>
                    <a:pt x="502373" y="248920"/>
                  </a:lnTo>
                  <a:lnTo>
                    <a:pt x="462940" y="248920"/>
                  </a:lnTo>
                  <a:lnTo>
                    <a:pt x="462940" y="209550"/>
                  </a:lnTo>
                  <a:lnTo>
                    <a:pt x="505206" y="209550"/>
                  </a:lnTo>
                  <a:lnTo>
                    <a:pt x="505904" y="204470"/>
                  </a:lnTo>
                  <a:lnTo>
                    <a:pt x="506310" y="201930"/>
                  </a:lnTo>
                  <a:lnTo>
                    <a:pt x="462940" y="201930"/>
                  </a:lnTo>
                  <a:lnTo>
                    <a:pt x="462940" y="162560"/>
                  </a:lnTo>
                  <a:lnTo>
                    <a:pt x="514540" y="162560"/>
                  </a:lnTo>
                  <a:lnTo>
                    <a:pt x="516674" y="154940"/>
                  </a:lnTo>
                  <a:lnTo>
                    <a:pt x="517029" y="153670"/>
                  </a:lnTo>
                  <a:lnTo>
                    <a:pt x="519430" y="146050"/>
                  </a:lnTo>
                  <a:lnTo>
                    <a:pt x="522147" y="137160"/>
                  </a:lnTo>
                  <a:lnTo>
                    <a:pt x="522147" y="115570"/>
                  </a:lnTo>
                  <a:lnTo>
                    <a:pt x="530212" y="115570"/>
                  </a:lnTo>
                  <a:lnTo>
                    <a:pt x="531304" y="113030"/>
                  </a:lnTo>
                  <a:lnTo>
                    <a:pt x="532345" y="110490"/>
                  </a:lnTo>
                  <a:lnTo>
                    <a:pt x="533488" y="107950"/>
                  </a:lnTo>
                  <a:lnTo>
                    <a:pt x="522147" y="107950"/>
                  </a:lnTo>
                  <a:lnTo>
                    <a:pt x="522147" y="71120"/>
                  </a:lnTo>
                  <a:lnTo>
                    <a:pt x="551789" y="71120"/>
                  </a:lnTo>
                  <a:lnTo>
                    <a:pt x="553262" y="68580"/>
                  </a:lnTo>
                  <a:lnTo>
                    <a:pt x="554761" y="66040"/>
                  </a:lnTo>
                  <a:lnTo>
                    <a:pt x="556298" y="62230"/>
                  </a:lnTo>
                  <a:lnTo>
                    <a:pt x="522147" y="62230"/>
                  </a:lnTo>
                  <a:lnTo>
                    <a:pt x="522147" y="31750"/>
                  </a:lnTo>
                  <a:lnTo>
                    <a:pt x="514184" y="31750"/>
                  </a:lnTo>
                  <a:lnTo>
                    <a:pt x="514184" y="62230"/>
                  </a:lnTo>
                  <a:lnTo>
                    <a:pt x="514184" y="71120"/>
                  </a:lnTo>
                  <a:lnTo>
                    <a:pt x="514184" y="107950"/>
                  </a:lnTo>
                  <a:lnTo>
                    <a:pt x="514184" y="115570"/>
                  </a:lnTo>
                  <a:lnTo>
                    <a:pt x="514184" y="154940"/>
                  </a:lnTo>
                  <a:lnTo>
                    <a:pt x="462940" y="154940"/>
                  </a:lnTo>
                  <a:lnTo>
                    <a:pt x="462940" y="115570"/>
                  </a:lnTo>
                  <a:lnTo>
                    <a:pt x="514184" y="115570"/>
                  </a:lnTo>
                  <a:lnTo>
                    <a:pt x="514184" y="107950"/>
                  </a:lnTo>
                  <a:lnTo>
                    <a:pt x="462940" y="107950"/>
                  </a:lnTo>
                  <a:lnTo>
                    <a:pt x="462940" y="71120"/>
                  </a:lnTo>
                  <a:lnTo>
                    <a:pt x="514184" y="71120"/>
                  </a:lnTo>
                  <a:lnTo>
                    <a:pt x="514184" y="62230"/>
                  </a:lnTo>
                  <a:lnTo>
                    <a:pt x="462940" y="62230"/>
                  </a:lnTo>
                  <a:lnTo>
                    <a:pt x="462940" y="31750"/>
                  </a:lnTo>
                  <a:lnTo>
                    <a:pt x="454964" y="31750"/>
                  </a:lnTo>
                  <a:lnTo>
                    <a:pt x="454964" y="248920"/>
                  </a:lnTo>
                  <a:lnTo>
                    <a:pt x="403720" y="248920"/>
                  </a:lnTo>
                  <a:lnTo>
                    <a:pt x="403720" y="209550"/>
                  </a:lnTo>
                  <a:lnTo>
                    <a:pt x="454964" y="209550"/>
                  </a:lnTo>
                  <a:lnTo>
                    <a:pt x="454964" y="201930"/>
                  </a:lnTo>
                  <a:lnTo>
                    <a:pt x="403720" y="201930"/>
                  </a:lnTo>
                  <a:lnTo>
                    <a:pt x="403720" y="162560"/>
                  </a:lnTo>
                  <a:lnTo>
                    <a:pt x="454964" y="162560"/>
                  </a:lnTo>
                  <a:lnTo>
                    <a:pt x="454964" y="154940"/>
                  </a:lnTo>
                  <a:lnTo>
                    <a:pt x="403720" y="154940"/>
                  </a:lnTo>
                  <a:lnTo>
                    <a:pt x="403720" y="115570"/>
                  </a:lnTo>
                  <a:lnTo>
                    <a:pt x="454964" y="115570"/>
                  </a:lnTo>
                  <a:lnTo>
                    <a:pt x="454964" y="107950"/>
                  </a:lnTo>
                  <a:lnTo>
                    <a:pt x="403720" y="107950"/>
                  </a:lnTo>
                  <a:lnTo>
                    <a:pt x="403720" y="71120"/>
                  </a:lnTo>
                  <a:lnTo>
                    <a:pt x="454964" y="71120"/>
                  </a:lnTo>
                  <a:lnTo>
                    <a:pt x="454964" y="62230"/>
                  </a:lnTo>
                  <a:lnTo>
                    <a:pt x="403720" y="62230"/>
                  </a:lnTo>
                  <a:lnTo>
                    <a:pt x="403720" y="31750"/>
                  </a:lnTo>
                  <a:lnTo>
                    <a:pt x="395757" y="31750"/>
                  </a:lnTo>
                  <a:lnTo>
                    <a:pt x="395757" y="201930"/>
                  </a:lnTo>
                  <a:lnTo>
                    <a:pt x="344500" y="201930"/>
                  </a:lnTo>
                  <a:lnTo>
                    <a:pt x="344500" y="162560"/>
                  </a:lnTo>
                  <a:lnTo>
                    <a:pt x="395757" y="162560"/>
                  </a:lnTo>
                  <a:lnTo>
                    <a:pt x="395757" y="154940"/>
                  </a:lnTo>
                  <a:lnTo>
                    <a:pt x="344500" y="154940"/>
                  </a:lnTo>
                  <a:lnTo>
                    <a:pt x="344500" y="115570"/>
                  </a:lnTo>
                  <a:lnTo>
                    <a:pt x="395757" y="115570"/>
                  </a:lnTo>
                  <a:lnTo>
                    <a:pt x="395757" y="107950"/>
                  </a:lnTo>
                  <a:lnTo>
                    <a:pt x="344500" y="107950"/>
                  </a:lnTo>
                  <a:lnTo>
                    <a:pt x="344500" y="71120"/>
                  </a:lnTo>
                  <a:lnTo>
                    <a:pt x="395757" y="71120"/>
                  </a:lnTo>
                  <a:lnTo>
                    <a:pt x="395757" y="31750"/>
                  </a:lnTo>
                  <a:lnTo>
                    <a:pt x="395744" y="62230"/>
                  </a:lnTo>
                  <a:lnTo>
                    <a:pt x="344500" y="62230"/>
                  </a:lnTo>
                  <a:lnTo>
                    <a:pt x="344500" y="31750"/>
                  </a:lnTo>
                  <a:lnTo>
                    <a:pt x="336524" y="31750"/>
                  </a:lnTo>
                  <a:lnTo>
                    <a:pt x="336524" y="62230"/>
                  </a:lnTo>
                  <a:lnTo>
                    <a:pt x="336524" y="71120"/>
                  </a:lnTo>
                  <a:lnTo>
                    <a:pt x="336524" y="201930"/>
                  </a:lnTo>
                  <a:lnTo>
                    <a:pt x="285280" y="201930"/>
                  </a:lnTo>
                  <a:lnTo>
                    <a:pt x="285280" y="162560"/>
                  </a:lnTo>
                  <a:lnTo>
                    <a:pt x="336524" y="162560"/>
                  </a:lnTo>
                  <a:lnTo>
                    <a:pt x="336524" y="154940"/>
                  </a:lnTo>
                  <a:lnTo>
                    <a:pt x="285280" y="154940"/>
                  </a:lnTo>
                  <a:lnTo>
                    <a:pt x="285280" y="115570"/>
                  </a:lnTo>
                  <a:lnTo>
                    <a:pt x="336524" y="115570"/>
                  </a:lnTo>
                  <a:lnTo>
                    <a:pt x="336524" y="107950"/>
                  </a:lnTo>
                  <a:lnTo>
                    <a:pt x="285280" y="107950"/>
                  </a:lnTo>
                  <a:lnTo>
                    <a:pt x="285280" y="71120"/>
                  </a:lnTo>
                  <a:lnTo>
                    <a:pt x="336524" y="71120"/>
                  </a:lnTo>
                  <a:lnTo>
                    <a:pt x="336524" y="62230"/>
                  </a:lnTo>
                  <a:lnTo>
                    <a:pt x="285280" y="62230"/>
                  </a:lnTo>
                  <a:lnTo>
                    <a:pt x="285280" y="31750"/>
                  </a:lnTo>
                  <a:lnTo>
                    <a:pt x="277317" y="31750"/>
                  </a:lnTo>
                  <a:lnTo>
                    <a:pt x="277317" y="201930"/>
                  </a:lnTo>
                  <a:lnTo>
                    <a:pt x="226060" y="201930"/>
                  </a:lnTo>
                  <a:lnTo>
                    <a:pt x="226060" y="162560"/>
                  </a:lnTo>
                  <a:lnTo>
                    <a:pt x="277317" y="162560"/>
                  </a:lnTo>
                  <a:lnTo>
                    <a:pt x="277317" y="154940"/>
                  </a:lnTo>
                  <a:lnTo>
                    <a:pt x="226060" y="154940"/>
                  </a:lnTo>
                  <a:lnTo>
                    <a:pt x="226060" y="115570"/>
                  </a:lnTo>
                  <a:lnTo>
                    <a:pt x="277317" y="115570"/>
                  </a:lnTo>
                  <a:lnTo>
                    <a:pt x="277317" y="107950"/>
                  </a:lnTo>
                  <a:lnTo>
                    <a:pt x="226060" y="107950"/>
                  </a:lnTo>
                  <a:lnTo>
                    <a:pt x="226060" y="71120"/>
                  </a:lnTo>
                  <a:lnTo>
                    <a:pt x="277317" y="71120"/>
                  </a:lnTo>
                  <a:lnTo>
                    <a:pt x="277317" y="62230"/>
                  </a:lnTo>
                  <a:lnTo>
                    <a:pt x="226060" y="62230"/>
                  </a:lnTo>
                  <a:lnTo>
                    <a:pt x="226060" y="31750"/>
                  </a:lnTo>
                  <a:lnTo>
                    <a:pt x="218084" y="31750"/>
                  </a:lnTo>
                  <a:lnTo>
                    <a:pt x="218084" y="248920"/>
                  </a:lnTo>
                  <a:lnTo>
                    <a:pt x="166839" y="248920"/>
                  </a:lnTo>
                  <a:lnTo>
                    <a:pt x="166839" y="209550"/>
                  </a:lnTo>
                  <a:lnTo>
                    <a:pt x="218084" y="209550"/>
                  </a:lnTo>
                  <a:lnTo>
                    <a:pt x="218084" y="201930"/>
                  </a:lnTo>
                  <a:lnTo>
                    <a:pt x="166839" y="201930"/>
                  </a:lnTo>
                  <a:lnTo>
                    <a:pt x="166839" y="162560"/>
                  </a:lnTo>
                  <a:lnTo>
                    <a:pt x="218084" y="162560"/>
                  </a:lnTo>
                  <a:lnTo>
                    <a:pt x="218084" y="154940"/>
                  </a:lnTo>
                  <a:lnTo>
                    <a:pt x="166839" y="154940"/>
                  </a:lnTo>
                  <a:lnTo>
                    <a:pt x="166839" y="115570"/>
                  </a:lnTo>
                  <a:lnTo>
                    <a:pt x="218084" y="115570"/>
                  </a:lnTo>
                  <a:lnTo>
                    <a:pt x="218084" y="107950"/>
                  </a:lnTo>
                  <a:lnTo>
                    <a:pt x="166839" y="107950"/>
                  </a:lnTo>
                  <a:lnTo>
                    <a:pt x="166839" y="71120"/>
                  </a:lnTo>
                  <a:lnTo>
                    <a:pt x="218084" y="71120"/>
                  </a:lnTo>
                  <a:lnTo>
                    <a:pt x="218084" y="62230"/>
                  </a:lnTo>
                  <a:lnTo>
                    <a:pt x="166839" y="62230"/>
                  </a:lnTo>
                  <a:lnTo>
                    <a:pt x="166839" y="31750"/>
                  </a:lnTo>
                  <a:lnTo>
                    <a:pt x="158877" y="31750"/>
                  </a:lnTo>
                  <a:lnTo>
                    <a:pt x="158877" y="154940"/>
                  </a:lnTo>
                  <a:lnTo>
                    <a:pt x="107619" y="154940"/>
                  </a:lnTo>
                  <a:lnTo>
                    <a:pt x="107619" y="115570"/>
                  </a:lnTo>
                  <a:lnTo>
                    <a:pt x="158877" y="115570"/>
                  </a:lnTo>
                  <a:lnTo>
                    <a:pt x="158877" y="107950"/>
                  </a:lnTo>
                  <a:lnTo>
                    <a:pt x="107619" y="107950"/>
                  </a:lnTo>
                  <a:lnTo>
                    <a:pt x="107619" y="71120"/>
                  </a:lnTo>
                  <a:lnTo>
                    <a:pt x="158877" y="71120"/>
                  </a:lnTo>
                  <a:lnTo>
                    <a:pt x="158877" y="62230"/>
                  </a:lnTo>
                  <a:lnTo>
                    <a:pt x="107619" y="62230"/>
                  </a:lnTo>
                  <a:lnTo>
                    <a:pt x="107619" y="31750"/>
                  </a:lnTo>
                  <a:lnTo>
                    <a:pt x="99644" y="31750"/>
                  </a:lnTo>
                  <a:lnTo>
                    <a:pt x="99644" y="62230"/>
                  </a:lnTo>
                  <a:lnTo>
                    <a:pt x="65506" y="62230"/>
                  </a:lnTo>
                  <a:lnTo>
                    <a:pt x="67043" y="66040"/>
                  </a:lnTo>
                  <a:lnTo>
                    <a:pt x="68541" y="68580"/>
                  </a:lnTo>
                  <a:lnTo>
                    <a:pt x="70002" y="71120"/>
                  </a:lnTo>
                  <a:lnTo>
                    <a:pt x="99644" y="71120"/>
                  </a:lnTo>
                  <a:lnTo>
                    <a:pt x="99644" y="107950"/>
                  </a:lnTo>
                  <a:lnTo>
                    <a:pt x="88315" y="107950"/>
                  </a:lnTo>
                  <a:lnTo>
                    <a:pt x="89458" y="110490"/>
                  </a:lnTo>
                  <a:lnTo>
                    <a:pt x="90512" y="113030"/>
                  </a:lnTo>
                  <a:lnTo>
                    <a:pt x="91592" y="115570"/>
                  </a:lnTo>
                  <a:lnTo>
                    <a:pt x="99644" y="115570"/>
                  </a:lnTo>
                  <a:lnTo>
                    <a:pt x="99644" y="137160"/>
                  </a:lnTo>
                  <a:lnTo>
                    <a:pt x="101650" y="143510"/>
                  </a:lnTo>
                  <a:lnTo>
                    <a:pt x="103543" y="149860"/>
                  </a:lnTo>
                  <a:lnTo>
                    <a:pt x="105333" y="156210"/>
                  </a:lnTo>
                  <a:lnTo>
                    <a:pt x="107251" y="162560"/>
                  </a:lnTo>
                  <a:lnTo>
                    <a:pt x="158877" y="162560"/>
                  </a:lnTo>
                  <a:lnTo>
                    <a:pt x="158877" y="201930"/>
                  </a:lnTo>
                  <a:lnTo>
                    <a:pt x="115493" y="201930"/>
                  </a:lnTo>
                  <a:lnTo>
                    <a:pt x="115900" y="204470"/>
                  </a:lnTo>
                  <a:lnTo>
                    <a:pt x="116586" y="209550"/>
                  </a:lnTo>
                  <a:lnTo>
                    <a:pt x="158877" y="209550"/>
                  </a:lnTo>
                  <a:lnTo>
                    <a:pt x="158877" y="248920"/>
                  </a:lnTo>
                  <a:lnTo>
                    <a:pt x="119430" y="248920"/>
                  </a:lnTo>
                  <a:lnTo>
                    <a:pt x="119583" y="256540"/>
                  </a:lnTo>
                  <a:lnTo>
                    <a:pt x="158877" y="256540"/>
                  </a:lnTo>
                  <a:lnTo>
                    <a:pt x="158877" y="302260"/>
                  </a:lnTo>
                  <a:lnTo>
                    <a:pt x="111607" y="302260"/>
                  </a:lnTo>
                  <a:lnTo>
                    <a:pt x="111518" y="254000"/>
                  </a:lnTo>
                  <a:lnTo>
                    <a:pt x="108089" y="205740"/>
                  </a:lnTo>
                  <a:lnTo>
                    <a:pt x="97574" y="156210"/>
                  </a:lnTo>
                  <a:lnTo>
                    <a:pt x="95669" y="150952"/>
                  </a:lnTo>
                  <a:lnTo>
                    <a:pt x="95669" y="306070"/>
                  </a:lnTo>
                  <a:lnTo>
                    <a:pt x="16027" y="345440"/>
                  </a:lnTo>
                  <a:lnTo>
                    <a:pt x="15951" y="30480"/>
                  </a:lnTo>
                  <a:lnTo>
                    <a:pt x="44653" y="73660"/>
                  </a:lnTo>
                  <a:lnTo>
                    <a:pt x="66916" y="118110"/>
                  </a:lnTo>
                  <a:lnTo>
                    <a:pt x="82867" y="162560"/>
                  </a:lnTo>
                  <a:lnTo>
                    <a:pt x="92468" y="208280"/>
                  </a:lnTo>
                  <a:lnTo>
                    <a:pt x="95580" y="254000"/>
                  </a:lnTo>
                  <a:lnTo>
                    <a:pt x="95669" y="306070"/>
                  </a:lnTo>
                  <a:lnTo>
                    <a:pt x="95669" y="150952"/>
                  </a:lnTo>
                  <a:lnTo>
                    <a:pt x="80098" y="107950"/>
                  </a:lnTo>
                  <a:lnTo>
                    <a:pt x="55714" y="60960"/>
                  </a:lnTo>
                  <a:lnTo>
                    <a:pt x="34848" y="30480"/>
                  </a:lnTo>
                  <a:lnTo>
                    <a:pt x="24422" y="15240"/>
                  </a:lnTo>
                  <a:lnTo>
                    <a:pt x="597357" y="15240"/>
                  </a:lnTo>
                  <a:lnTo>
                    <a:pt x="597357" y="0"/>
                  </a:lnTo>
                  <a:lnTo>
                    <a:pt x="3568" y="0"/>
                  </a:lnTo>
                  <a:lnTo>
                    <a:pt x="0" y="3810"/>
                  </a:lnTo>
                  <a:lnTo>
                    <a:pt x="0" y="363220"/>
                  </a:lnTo>
                  <a:lnTo>
                    <a:pt x="3568" y="367030"/>
                  </a:lnTo>
                  <a:lnTo>
                    <a:pt x="9207" y="367030"/>
                  </a:lnTo>
                  <a:lnTo>
                    <a:pt x="10426" y="365760"/>
                  </a:lnTo>
                  <a:lnTo>
                    <a:pt x="51549" y="345440"/>
                  </a:lnTo>
                  <a:lnTo>
                    <a:pt x="105524" y="318770"/>
                  </a:lnTo>
                  <a:lnTo>
                    <a:pt x="192112" y="318770"/>
                  </a:lnTo>
                  <a:lnTo>
                    <a:pt x="195707" y="307340"/>
                  </a:lnTo>
                  <a:lnTo>
                    <a:pt x="198043" y="302260"/>
                  </a:lnTo>
                  <a:lnTo>
                    <a:pt x="166839" y="302260"/>
                  </a:lnTo>
                  <a:lnTo>
                    <a:pt x="166839" y="256540"/>
                  </a:lnTo>
                  <a:lnTo>
                    <a:pt x="218084" y="256540"/>
                  </a:lnTo>
                  <a:lnTo>
                    <a:pt x="218084" y="271780"/>
                  </a:lnTo>
                  <a:lnTo>
                    <a:pt x="220624" y="269240"/>
                  </a:lnTo>
                  <a:lnTo>
                    <a:pt x="223278" y="265430"/>
                  </a:lnTo>
                  <a:lnTo>
                    <a:pt x="226060" y="262890"/>
                  </a:lnTo>
                  <a:lnTo>
                    <a:pt x="226060" y="256540"/>
                  </a:lnTo>
                  <a:lnTo>
                    <a:pt x="233565" y="256540"/>
                  </a:lnTo>
                  <a:lnTo>
                    <a:pt x="237147" y="254000"/>
                  </a:lnTo>
                  <a:lnTo>
                    <a:pt x="240893" y="251460"/>
                  </a:lnTo>
                  <a:lnTo>
                    <a:pt x="244767" y="248920"/>
                  </a:lnTo>
                  <a:lnTo>
                    <a:pt x="226060" y="248920"/>
                  </a:lnTo>
                  <a:lnTo>
                    <a:pt x="226060" y="209550"/>
                  </a:lnTo>
                  <a:lnTo>
                    <a:pt x="277317" y="209550"/>
                  </a:lnTo>
                  <a:lnTo>
                    <a:pt x="277317" y="233680"/>
                  </a:lnTo>
                  <a:lnTo>
                    <a:pt x="282575" y="232410"/>
                  </a:lnTo>
                  <a:lnTo>
                    <a:pt x="285280" y="232410"/>
                  </a:lnTo>
                  <a:lnTo>
                    <a:pt x="285280" y="209550"/>
                  </a:lnTo>
                  <a:lnTo>
                    <a:pt x="336524" y="209550"/>
                  </a:lnTo>
                  <a:lnTo>
                    <a:pt x="336524" y="232410"/>
                  </a:lnTo>
                  <a:lnTo>
                    <a:pt x="339242" y="232410"/>
                  </a:lnTo>
                  <a:lnTo>
                    <a:pt x="341858" y="233680"/>
                  </a:lnTo>
                  <a:lnTo>
                    <a:pt x="344500" y="233680"/>
                  </a:lnTo>
                  <a:lnTo>
                    <a:pt x="344500" y="209550"/>
                  </a:lnTo>
                  <a:lnTo>
                    <a:pt x="395757" y="209550"/>
                  </a:lnTo>
                  <a:lnTo>
                    <a:pt x="395757" y="248920"/>
                  </a:lnTo>
                  <a:lnTo>
                    <a:pt x="377990" y="248920"/>
                  </a:lnTo>
                  <a:lnTo>
                    <a:pt x="381863" y="251460"/>
                  </a:lnTo>
                  <a:lnTo>
                    <a:pt x="385597" y="254000"/>
                  </a:lnTo>
                  <a:lnTo>
                    <a:pt x="389191" y="256540"/>
                  </a:lnTo>
                  <a:lnTo>
                    <a:pt x="395744" y="256540"/>
                  </a:lnTo>
                  <a:lnTo>
                    <a:pt x="395744" y="262890"/>
                  </a:lnTo>
                  <a:lnTo>
                    <a:pt x="398526" y="265430"/>
                  </a:lnTo>
                  <a:lnTo>
                    <a:pt x="401193" y="267970"/>
                  </a:lnTo>
                  <a:lnTo>
                    <a:pt x="403720" y="270510"/>
                  </a:lnTo>
                  <a:lnTo>
                    <a:pt x="403720" y="256540"/>
                  </a:lnTo>
                  <a:lnTo>
                    <a:pt x="454964" y="256540"/>
                  </a:lnTo>
                  <a:lnTo>
                    <a:pt x="454964" y="302260"/>
                  </a:lnTo>
                  <a:lnTo>
                    <a:pt x="424713" y="302260"/>
                  </a:lnTo>
                  <a:lnTo>
                    <a:pt x="427050" y="307340"/>
                  </a:lnTo>
                  <a:lnTo>
                    <a:pt x="430644" y="318770"/>
                  </a:lnTo>
                  <a:lnTo>
                    <a:pt x="516280" y="318770"/>
                  </a:lnTo>
                  <a:lnTo>
                    <a:pt x="610235" y="365760"/>
                  </a:lnTo>
                  <a:lnTo>
                    <a:pt x="614222" y="367030"/>
                  </a:lnTo>
                  <a:lnTo>
                    <a:pt x="619010" y="365760"/>
                  </a:lnTo>
                  <a:lnTo>
                    <a:pt x="620941" y="361950"/>
                  </a:lnTo>
                  <a:lnTo>
                    <a:pt x="621538" y="360680"/>
                  </a:lnTo>
                  <a:lnTo>
                    <a:pt x="621804" y="359410"/>
                  </a:lnTo>
                  <a:lnTo>
                    <a:pt x="621804" y="345440"/>
                  </a:lnTo>
                  <a:lnTo>
                    <a:pt x="621804" y="30480"/>
                  </a:lnTo>
                  <a:lnTo>
                    <a:pt x="621804" y="15240"/>
                  </a:lnTo>
                  <a:lnTo>
                    <a:pt x="621804" y="3810"/>
                  </a:lnTo>
                  <a:close/>
                </a:path>
              </a:pathLst>
            </a:custGeom>
            <a:solidFill>
              <a:srgbClr val="C7AE7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3" name="object 23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650323" y="4193612"/>
              <a:ext cx="216312" cy="216428"/>
            </a:xfrm>
            <a:prstGeom prst="rect">
              <a:avLst/>
            </a:prstGeom>
          </p:spPr>
        </p:pic>
      </p:grpSp>
      <p:grpSp>
        <p:nvGrpSpPr>
          <p:cNvPr id="24" name="object 24" descr=""/>
          <p:cNvGrpSpPr/>
          <p:nvPr/>
        </p:nvGrpSpPr>
        <p:grpSpPr>
          <a:xfrm>
            <a:off x="7193280" y="329184"/>
            <a:ext cx="4998720" cy="5896610"/>
            <a:chOff x="7193280" y="329184"/>
            <a:chExt cx="4998720" cy="5896610"/>
          </a:xfrm>
        </p:grpSpPr>
        <p:pic>
          <p:nvPicPr>
            <p:cNvPr id="25" name="object 25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193280" y="329184"/>
              <a:ext cx="4998719" cy="5896355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284720" y="382523"/>
              <a:ext cx="4907280" cy="5794248"/>
            </a:xfrm>
            <a:prstGeom prst="rect">
              <a:avLst/>
            </a:prstGeom>
          </p:spPr>
        </p:pic>
      </p:grpSp>
      <p:grpSp>
        <p:nvGrpSpPr>
          <p:cNvPr id="27" name="object 27" descr=""/>
          <p:cNvGrpSpPr/>
          <p:nvPr/>
        </p:nvGrpSpPr>
        <p:grpSpPr>
          <a:xfrm>
            <a:off x="1472183" y="5138658"/>
            <a:ext cx="605155" cy="610870"/>
            <a:chOff x="1472183" y="5138658"/>
            <a:chExt cx="605155" cy="610870"/>
          </a:xfrm>
        </p:grpSpPr>
        <p:sp>
          <p:nvSpPr>
            <p:cNvPr id="28" name="object 28" descr=""/>
            <p:cNvSpPr/>
            <p:nvPr/>
          </p:nvSpPr>
          <p:spPr>
            <a:xfrm>
              <a:off x="1472183" y="5138927"/>
              <a:ext cx="605155" cy="605155"/>
            </a:xfrm>
            <a:custGeom>
              <a:avLst/>
              <a:gdLst/>
              <a:ahLst/>
              <a:cxnLst/>
              <a:rect l="l" t="t" r="r" b="b"/>
              <a:pathLst>
                <a:path w="605155" h="605154">
                  <a:moveTo>
                    <a:pt x="302514" y="0"/>
                  </a:moveTo>
                  <a:lnTo>
                    <a:pt x="253430" y="3957"/>
                  </a:lnTo>
                  <a:lnTo>
                    <a:pt x="206873" y="15416"/>
                  </a:lnTo>
                  <a:lnTo>
                    <a:pt x="163465" y="33755"/>
                  </a:lnTo>
                  <a:lnTo>
                    <a:pt x="123828" y="58350"/>
                  </a:lnTo>
                  <a:lnTo>
                    <a:pt x="88582" y="88582"/>
                  </a:lnTo>
                  <a:lnTo>
                    <a:pt x="58350" y="123828"/>
                  </a:lnTo>
                  <a:lnTo>
                    <a:pt x="33755" y="163465"/>
                  </a:lnTo>
                  <a:lnTo>
                    <a:pt x="15416" y="206873"/>
                  </a:lnTo>
                  <a:lnTo>
                    <a:pt x="3957" y="253430"/>
                  </a:lnTo>
                  <a:lnTo>
                    <a:pt x="0" y="302514"/>
                  </a:lnTo>
                  <a:lnTo>
                    <a:pt x="3957" y="351582"/>
                  </a:lnTo>
                  <a:lnTo>
                    <a:pt x="15416" y="398129"/>
                  </a:lnTo>
                  <a:lnTo>
                    <a:pt x="33755" y="441534"/>
                  </a:lnTo>
                  <a:lnTo>
                    <a:pt x="58350" y="481172"/>
                  </a:lnTo>
                  <a:lnTo>
                    <a:pt x="88582" y="516421"/>
                  </a:lnTo>
                  <a:lnTo>
                    <a:pt x="123828" y="546658"/>
                  </a:lnTo>
                  <a:lnTo>
                    <a:pt x="163465" y="571260"/>
                  </a:lnTo>
                  <a:lnTo>
                    <a:pt x="206873" y="589605"/>
                  </a:lnTo>
                  <a:lnTo>
                    <a:pt x="253430" y="601068"/>
                  </a:lnTo>
                  <a:lnTo>
                    <a:pt x="302514" y="605028"/>
                  </a:lnTo>
                  <a:lnTo>
                    <a:pt x="351597" y="601068"/>
                  </a:lnTo>
                  <a:lnTo>
                    <a:pt x="398154" y="589605"/>
                  </a:lnTo>
                  <a:lnTo>
                    <a:pt x="441562" y="571260"/>
                  </a:lnTo>
                  <a:lnTo>
                    <a:pt x="481199" y="546658"/>
                  </a:lnTo>
                  <a:lnTo>
                    <a:pt x="516445" y="516421"/>
                  </a:lnTo>
                  <a:lnTo>
                    <a:pt x="546677" y="481172"/>
                  </a:lnTo>
                  <a:lnTo>
                    <a:pt x="571272" y="441534"/>
                  </a:lnTo>
                  <a:lnTo>
                    <a:pt x="589611" y="398129"/>
                  </a:lnTo>
                  <a:lnTo>
                    <a:pt x="601070" y="351582"/>
                  </a:lnTo>
                  <a:lnTo>
                    <a:pt x="605028" y="302514"/>
                  </a:lnTo>
                  <a:lnTo>
                    <a:pt x="601070" y="253430"/>
                  </a:lnTo>
                  <a:lnTo>
                    <a:pt x="589611" y="206873"/>
                  </a:lnTo>
                  <a:lnTo>
                    <a:pt x="571272" y="163465"/>
                  </a:lnTo>
                  <a:lnTo>
                    <a:pt x="546677" y="123828"/>
                  </a:lnTo>
                  <a:lnTo>
                    <a:pt x="516445" y="88582"/>
                  </a:lnTo>
                  <a:lnTo>
                    <a:pt x="481199" y="58350"/>
                  </a:lnTo>
                  <a:lnTo>
                    <a:pt x="441562" y="33755"/>
                  </a:lnTo>
                  <a:lnTo>
                    <a:pt x="398154" y="15416"/>
                  </a:lnTo>
                  <a:lnTo>
                    <a:pt x="351597" y="3957"/>
                  </a:lnTo>
                  <a:lnTo>
                    <a:pt x="302514" y="0"/>
                  </a:lnTo>
                  <a:close/>
                </a:path>
              </a:pathLst>
            </a:custGeom>
            <a:solidFill>
              <a:srgbClr val="00318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9" name="object 29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625241" y="5224518"/>
              <a:ext cx="110156" cy="84863"/>
            </a:xfrm>
            <a:prstGeom prst="rect">
              <a:avLst/>
            </a:prstGeom>
          </p:spPr>
        </p:pic>
        <p:sp>
          <p:nvSpPr>
            <p:cNvPr id="30" name="object 30" descr=""/>
            <p:cNvSpPr/>
            <p:nvPr/>
          </p:nvSpPr>
          <p:spPr>
            <a:xfrm>
              <a:off x="1783485" y="5268072"/>
              <a:ext cx="145415" cy="15875"/>
            </a:xfrm>
            <a:custGeom>
              <a:avLst/>
              <a:gdLst/>
              <a:ahLst/>
              <a:cxnLst/>
              <a:rect l="l" t="t" r="r" b="b"/>
              <a:pathLst>
                <a:path w="145414" h="15875">
                  <a:moveTo>
                    <a:pt x="145202" y="0"/>
                  </a:moveTo>
                  <a:lnTo>
                    <a:pt x="0" y="0"/>
                  </a:lnTo>
                  <a:lnTo>
                    <a:pt x="0" y="15262"/>
                  </a:lnTo>
                  <a:lnTo>
                    <a:pt x="145202" y="15262"/>
                  </a:lnTo>
                  <a:lnTo>
                    <a:pt x="145202" y="0"/>
                  </a:lnTo>
                  <a:close/>
                </a:path>
              </a:pathLst>
            </a:custGeom>
            <a:solidFill>
              <a:srgbClr val="C7AE7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1" name="object 31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625241" y="5338983"/>
              <a:ext cx="110156" cy="84863"/>
            </a:xfrm>
            <a:prstGeom prst="rect">
              <a:avLst/>
            </a:prstGeom>
          </p:spPr>
        </p:pic>
        <p:sp>
          <p:nvSpPr>
            <p:cNvPr id="32" name="object 32" descr=""/>
            <p:cNvSpPr/>
            <p:nvPr/>
          </p:nvSpPr>
          <p:spPr>
            <a:xfrm>
              <a:off x="1783485" y="5382538"/>
              <a:ext cx="145415" cy="15875"/>
            </a:xfrm>
            <a:custGeom>
              <a:avLst/>
              <a:gdLst/>
              <a:ahLst/>
              <a:cxnLst/>
              <a:rect l="l" t="t" r="r" b="b"/>
              <a:pathLst>
                <a:path w="145414" h="15875">
                  <a:moveTo>
                    <a:pt x="145202" y="0"/>
                  </a:moveTo>
                  <a:lnTo>
                    <a:pt x="0" y="0"/>
                  </a:lnTo>
                  <a:lnTo>
                    <a:pt x="0" y="15262"/>
                  </a:lnTo>
                  <a:lnTo>
                    <a:pt x="145202" y="15262"/>
                  </a:lnTo>
                  <a:lnTo>
                    <a:pt x="145202" y="0"/>
                  </a:lnTo>
                  <a:close/>
                </a:path>
              </a:pathLst>
            </a:custGeom>
            <a:solidFill>
              <a:srgbClr val="C7AE7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3" name="object 33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625241" y="5453449"/>
              <a:ext cx="110156" cy="84863"/>
            </a:xfrm>
            <a:prstGeom prst="rect">
              <a:avLst/>
            </a:prstGeom>
          </p:spPr>
        </p:pic>
        <p:sp>
          <p:nvSpPr>
            <p:cNvPr id="34" name="object 34" descr=""/>
            <p:cNvSpPr/>
            <p:nvPr/>
          </p:nvSpPr>
          <p:spPr>
            <a:xfrm>
              <a:off x="1783485" y="5497004"/>
              <a:ext cx="145415" cy="15875"/>
            </a:xfrm>
            <a:custGeom>
              <a:avLst/>
              <a:gdLst/>
              <a:ahLst/>
              <a:cxnLst/>
              <a:rect l="l" t="t" r="r" b="b"/>
              <a:pathLst>
                <a:path w="145414" h="15875">
                  <a:moveTo>
                    <a:pt x="145202" y="0"/>
                  </a:moveTo>
                  <a:lnTo>
                    <a:pt x="0" y="0"/>
                  </a:lnTo>
                  <a:lnTo>
                    <a:pt x="0" y="15262"/>
                  </a:lnTo>
                  <a:lnTo>
                    <a:pt x="145202" y="15262"/>
                  </a:lnTo>
                  <a:lnTo>
                    <a:pt x="145202" y="0"/>
                  </a:lnTo>
                  <a:close/>
                </a:path>
              </a:pathLst>
            </a:custGeom>
            <a:solidFill>
              <a:srgbClr val="C7AE7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5" name="object 35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625241" y="5567915"/>
              <a:ext cx="110156" cy="84863"/>
            </a:xfrm>
            <a:prstGeom prst="rect">
              <a:avLst/>
            </a:prstGeom>
          </p:spPr>
        </p:pic>
        <p:sp>
          <p:nvSpPr>
            <p:cNvPr id="36" name="object 36" descr=""/>
            <p:cNvSpPr/>
            <p:nvPr/>
          </p:nvSpPr>
          <p:spPr>
            <a:xfrm>
              <a:off x="1546567" y="5138661"/>
              <a:ext cx="459105" cy="610870"/>
            </a:xfrm>
            <a:custGeom>
              <a:avLst/>
              <a:gdLst/>
              <a:ahLst/>
              <a:cxnLst/>
              <a:rect l="l" t="t" r="r" b="b"/>
              <a:pathLst>
                <a:path w="459105" h="610870">
                  <a:moveTo>
                    <a:pt x="382117" y="472821"/>
                  </a:moveTo>
                  <a:lnTo>
                    <a:pt x="236905" y="472821"/>
                  </a:lnTo>
                  <a:lnTo>
                    <a:pt x="236905" y="488073"/>
                  </a:lnTo>
                  <a:lnTo>
                    <a:pt x="382117" y="488073"/>
                  </a:lnTo>
                  <a:lnTo>
                    <a:pt x="382117" y="472821"/>
                  </a:lnTo>
                  <a:close/>
                </a:path>
                <a:path w="459105" h="610870">
                  <a:moveTo>
                    <a:pt x="458533" y="0"/>
                  </a:moveTo>
                  <a:lnTo>
                    <a:pt x="0" y="0"/>
                  </a:lnTo>
                  <a:lnTo>
                    <a:pt x="0" y="15227"/>
                  </a:lnTo>
                  <a:lnTo>
                    <a:pt x="0" y="595198"/>
                  </a:lnTo>
                  <a:lnTo>
                    <a:pt x="0" y="610425"/>
                  </a:lnTo>
                  <a:lnTo>
                    <a:pt x="458533" y="610425"/>
                  </a:lnTo>
                  <a:lnTo>
                    <a:pt x="458533" y="595198"/>
                  </a:lnTo>
                  <a:lnTo>
                    <a:pt x="15290" y="595198"/>
                  </a:lnTo>
                  <a:lnTo>
                    <a:pt x="15290" y="15227"/>
                  </a:lnTo>
                  <a:lnTo>
                    <a:pt x="443255" y="15227"/>
                  </a:lnTo>
                  <a:lnTo>
                    <a:pt x="443255" y="594906"/>
                  </a:lnTo>
                  <a:lnTo>
                    <a:pt x="458533" y="594906"/>
                  </a:lnTo>
                  <a:lnTo>
                    <a:pt x="458533" y="15227"/>
                  </a:lnTo>
                  <a:lnTo>
                    <a:pt x="458533" y="14935"/>
                  </a:lnTo>
                  <a:lnTo>
                    <a:pt x="458533" y="0"/>
                  </a:lnTo>
                  <a:close/>
                </a:path>
              </a:pathLst>
            </a:custGeom>
            <a:solidFill>
              <a:srgbClr val="C7AE7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7" name="object 37"/>
          <p:cNvSpPr txBox="1">
            <a:spLocks noGrp="1"/>
          </p:cNvSpPr>
          <p:nvPr>
            <p:ph type="title"/>
          </p:nvPr>
        </p:nvSpPr>
        <p:spPr>
          <a:xfrm>
            <a:off x="1453641" y="370459"/>
            <a:ext cx="1713864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005"/>
              <a:t>OBJECTIFS</a:t>
            </a:r>
          </a:p>
        </p:txBody>
      </p:sp>
      <p:pic>
        <p:nvPicPr>
          <p:cNvPr id="38" name="object 38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9017507" y="0"/>
            <a:ext cx="1999488" cy="1242060"/>
          </a:xfrm>
          <a:prstGeom prst="rect">
            <a:avLst/>
          </a:prstGeom>
        </p:spPr>
      </p:pic>
      <p:grpSp>
        <p:nvGrpSpPr>
          <p:cNvPr id="39" name="object 39" descr=""/>
          <p:cNvGrpSpPr/>
          <p:nvPr/>
        </p:nvGrpSpPr>
        <p:grpSpPr>
          <a:xfrm>
            <a:off x="4302668" y="395704"/>
            <a:ext cx="2957195" cy="1525905"/>
            <a:chOff x="4302668" y="395704"/>
            <a:chExt cx="2957195" cy="1525905"/>
          </a:xfrm>
        </p:grpSpPr>
        <p:pic>
          <p:nvPicPr>
            <p:cNvPr id="40" name="object 40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302668" y="918972"/>
              <a:ext cx="736813" cy="658367"/>
            </a:xfrm>
            <a:prstGeom prst="rect">
              <a:avLst/>
            </a:prstGeom>
          </p:spPr>
        </p:pic>
        <p:pic>
          <p:nvPicPr>
            <p:cNvPr id="41" name="object 41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700013" y="897001"/>
              <a:ext cx="884682" cy="240791"/>
            </a:xfrm>
            <a:prstGeom prst="rect">
              <a:avLst/>
            </a:prstGeom>
          </p:spPr>
        </p:pic>
        <p:pic>
          <p:nvPicPr>
            <p:cNvPr id="42" name="object 42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486397" y="900048"/>
              <a:ext cx="773315" cy="237743"/>
            </a:xfrm>
            <a:prstGeom prst="rect">
              <a:avLst/>
            </a:prstGeom>
          </p:spPr>
        </p:pic>
        <p:pic>
          <p:nvPicPr>
            <p:cNvPr id="43" name="object 43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129783" y="1162176"/>
              <a:ext cx="2117979" cy="237744"/>
            </a:xfrm>
            <a:prstGeom prst="rect">
              <a:avLst/>
            </a:prstGeom>
          </p:spPr>
        </p:pic>
        <p:pic>
          <p:nvPicPr>
            <p:cNvPr id="44" name="object 44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209031" y="1422780"/>
              <a:ext cx="2043938" cy="237744"/>
            </a:xfrm>
            <a:prstGeom prst="rect">
              <a:avLst/>
            </a:prstGeom>
          </p:spPr>
        </p:pic>
        <p:pic>
          <p:nvPicPr>
            <p:cNvPr id="45" name="object 45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355335" y="1683080"/>
              <a:ext cx="1847977" cy="238048"/>
            </a:xfrm>
            <a:prstGeom prst="rect">
              <a:avLst/>
            </a:prstGeom>
          </p:spPr>
        </p:pic>
        <p:sp>
          <p:nvSpPr>
            <p:cNvPr id="46" name="object 46" descr=""/>
            <p:cNvSpPr/>
            <p:nvPr/>
          </p:nvSpPr>
          <p:spPr>
            <a:xfrm>
              <a:off x="4969763" y="470915"/>
              <a:ext cx="607060" cy="605155"/>
            </a:xfrm>
            <a:custGeom>
              <a:avLst/>
              <a:gdLst/>
              <a:ahLst/>
              <a:cxnLst/>
              <a:rect l="l" t="t" r="r" b="b"/>
              <a:pathLst>
                <a:path w="607060" h="605155">
                  <a:moveTo>
                    <a:pt x="303275" y="0"/>
                  </a:moveTo>
                  <a:lnTo>
                    <a:pt x="254078" y="3957"/>
                  </a:lnTo>
                  <a:lnTo>
                    <a:pt x="207410" y="15416"/>
                  </a:lnTo>
                  <a:lnTo>
                    <a:pt x="163895" y="33755"/>
                  </a:lnTo>
                  <a:lnTo>
                    <a:pt x="124157" y="58350"/>
                  </a:lnTo>
                  <a:lnTo>
                    <a:pt x="88820" y="88582"/>
                  </a:lnTo>
                  <a:lnTo>
                    <a:pt x="58509" y="123828"/>
                  </a:lnTo>
                  <a:lnTo>
                    <a:pt x="33847" y="163465"/>
                  </a:lnTo>
                  <a:lnTo>
                    <a:pt x="15459" y="206873"/>
                  </a:lnTo>
                  <a:lnTo>
                    <a:pt x="3968" y="253430"/>
                  </a:lnTo>
                  <a:lnTo>
                    <a:pt x="0" y="302513"/>
                  </a:lnTo>
                  <a:lnTo>
                    <a:pt x="3968" y="351597"/>
                  </a:lnTo>
                  <a:lnTo>
                    <a:pt x="15459" y="398154"/>
                  </a:lnTo>
                  <a:lnTo>
                    <a:pt x="33847" y="441562"/>
                  </a:lnTo>
                  <a:lnTo>
                    <a:pt x="58509" y="481199"/>
                  </a:lnTo>
                  <a:lnTo>
                    <a:pt x="88820" y="516445"/>
                  </a:lnTo>
                  <a:lnTo>
                    <a:pt x="124157" y="546677"/>
                  </a:lnTo>
                  <a:lnTo>
                    <a:pt x="163895" y="571272"/>
                  </a:lnTo>
                  <a:lnTo>
                    <a:pt x="207410" y="589611"/>
                  </a:lnTo>
                  <a:lnTo>
                    <a:pt x="254078" y="601070"/>
                  </a:lnTo>
                  <a:lnTo>
                    <a:pt x="303275" y="605028"/>
                  </a:lnTo>
                  <a:lnTo>
                    <a:pt x="352473" y="601070"/>
                  </a:lnTo>
                  <a:lnTo>
                    <a:pt x="399141" y="589611"/>
                  </a:lnTo>
                  <a:lnTo>
                    <a:pt x="442656" y="571272"/>
                  </a:lnTo>
                  <a:lnTo>
                    <a:pt x="482394" y="546677"/>
                  </a:lnTo>
                  <a:lnTo>
                    <a:pt x="517731" y="516445"/>
                  </a:lnTo>
                  <a:lnTo>
                    <a:pt x="548042" y="481199"/>
                  </a:lnTo>
                  <a:lnTo>
                    <a:pt x="572704" y="441562"/>
                  </a:lnTo>
                  <a:lnTo>
                    <a:pt x="591092" y="398154"/>
                  </a:lnTo>
                  <a:lnTo>
                    <a:pt x="602583" y="351597"/>
                  </a:lnTo>
                  <a:lnTo>
                    <a:pt x="606551" y="302513"/>
                  </a:lnTo>
                  <a:lnTo>
                    <a:pt x="602583" y="253430"/>
                  </a:lnTo>
                  <a:lnTo>
                    <a:pt x="591092" y="206873"/>
                  </a:lnTo>
                  <a:lnTo>
                    <a:pt x="572704" y="163465"/>
                  </a:lnTo>
                  <a:lnTo>
                    <a:pt x="548042" y="123828"/>
                  </a:lnTo>
                  <a:lnTo>
                    <a:pt x="517731" y="88582"/>
                  </a:lnTo>
                  <a:lnTo>
                    <a:pt x="482394" y="58350"/>
                  </a:lnTo>
                  <a:lnTo>
                    <a:pt x="442656" y="33755"/>
                  </a:lnTo>
                  <a:lnTo>
                    <a:pt x="399141" y="15416"/>
                  </a:lnTo>
                  <a:lnTo>
                    <a:pt x="352473" y="3957"/>
                  </a:lnTo>
                  <a:lnTo>
                    <a:pt x="303275" y="0"/>
                  </a:lnTo>
                  <a:close/>
                </a:path>
              </a:pathLst>
            </a:custGeom>
            <a:solidFill>
              <a:srgbClr val="0031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 descr=""/>
            <p:cNvSpPr/>
            <p:nvPr/>
          </p:nvSpPr>
          <p:spPr>
            <a:xfrm>
              <a:off x="4958003" y="395706"/>
              <a:ext cx="603250" cy="603250"/>
            </a:xfrm>
            <a:custGeom>
              <a:avLst/>
              <a:gdLst/>
              <a:ahLst/>
              <a:cxnLst/>
              <a:rect l="l" t="t" r="r" b="b"/>
              <a:pathLst>
                <a:path w="603250" h="603250">
                  <a:moveTo>
                    <a:pt x="566293" y="61760"/>
                  </a:moveTo>
                  <a:lnTo>
                    <a:pt x="563473" y="54406"/>
                  </a:lnTo>
                  <a:lnTo>
                    <a:pt x="557466" y="50431"/>
                  </a:lnTo>
                  <a:lnTo>
                    <a:pt x="549935" y="45847"/>
                  </a:lnTo>
                  <a:lnTo>
                    <a:pt x="549935" y="64236"/>
                  </a:lnTo>
                  <a:lnTo>
                    <a:pt x="545096" y="82994"/>
                  </a:lnTo>
                  <a:lnTo>
                    <a:pt x="544576" y="83451"/>
                  </a:lnTo>
                  <a:lnTo>
                    <a:pt x="527964" y="85991"/>
                  </a:lnTo>
                  <a:lnTo>
                    <a:pt x="511797" y="82638"/>
                  </a:lnTo>
                  <a:lnTo>
                    <a:pt x="511797" y="98755"/>
                  </a:lnTo>
                  <a:lnTo>
                    <a:pt x="502424" y="130543"/>
                  </a:lnTo>
                  <a:lnTo>
                    <a:pt x="502424" y="229768"/>
                  </a:lnTo>
                  <a:lnTo>
                    <a:pt x="500570" y="242214"/>
                  </a:lnTo>
                  <a:lnTo>
                    <a:pt x="498983" y="242227"/>
                  </a:lnTo>
                  <a:lnTo>
                    <a:pt x="498195" y="242227"/>
                  </a:lnTo>
                  <a:lnTo>
                    <a:pt x="454152" y="237223"/>
                  </a:lnTo>
                  <a:lnTo>
                    <a:pt x="412775" y="222846"/>
                  </a:lnTo>
                  <a:lnTo>
                    <a:pt x="375513" y="199809"/>
                  </a:lnTo>
                  <a:lnTo>
                    <a:pt x="343827" y="168783"/>
                  </a:lnTo>
                  <a:lnTo>
                    <a:pt x="351993" y="159537"/>
                  </a:lnTo>
                  <a:lnTo>
                    <a:pt x="361670" y="152082"/>
                  </a:lnTo>
                  <a:lnTo>
                    <a:pt x="372579" y="146570"/>
                  </a:lnTo>
                  <a:lnTo>
                    <a:pt x="384429" y="143192"/>
                  </a:lnTo>
                  <a:lnTo>
                    <a:pt x="408927" y="161417"/>
                  </a:lnTo>
                  <a:lnTo>
                    <a:pt x="435571" y="176034"/>
                  </a:lnTo>
                  <a:lnTo>
                    <a:pt x="463956" y="186880"/>
                  </a:lnTo>
                  <a:lnTo>
                    <a:pt x="493699" y="193763"/>
                  </a:lnTo>
                  <a:lnTo>
                    <a:pt x="498944" y="205193"/>
                  </a:lnTo>
                  <a:lnTo>
                    <a:pt x="501865" y="217309"/>
                  </a:lnTo>
                  <a:lnTo>
                    <a:pt x="502424" y="229768"/>
                  </a:lnTo>
                  <a:lnTo>
                    <a:pt x="502424" y="130543"/>
                  </a:lnTo>
                  <a:lnTo>
                    <a:pt x="488645" y="177266"/>
                  </a:lnTo>
                  <a:lnTo>
                    <a:pt x="465035" y="171145"/>
                  </a:lnTo>
                  <a:lnTo>
                    <a:pt x="442404" y="162306"/>
                  </a:lnTo>
                  <a:lnTo>
                    <a:pt x="420954" y="150876"/>
                  </a:lnTo>
                  <a:lnTo>
                    <a:pt x="409917" y="143192"/>
                  </a:lnTo>
                  <a:lnTo>
                    <a:pt x="400939" y="136944"/>
                  </a:lnTo>
                  <a:lnTo>
                    <a:pt x="446074" y="68541"/>
                  </a:lnTo>
                  <a:lnTo>
                    <a:pt x="461327" y="78511"/>
                  </a:lnTo>
                  <a:lnTo>
                    <a:pt x="477443" y="86906"/>
                  </a:lnTo>
                  <a:lnTo>
                    <a:pt x="494309" y="93662"/>
                  </a:lnTo>
                  <a:lnTo>
                    <a:pt x="511797" y="98755"/>
                  </a:lnTo>
                  <a:lnTo>
                    <a:pt x="511797" y="82638"/>
                  </a:lnTo>
                  <a:lnTo>
                    <a:pt x="504901" y="81191"/>
                  </a:lnTo>
                  <a:lnTo>
                    <a:pt x="481685" y="72148"/>
                  </a:lnTo>
                  <a:lnTo>
                    <a:pt x="475221" y="68541"/>
                  </a:lnTo>
                  <a:lnTo>
                    <a:pt x="461264" y="60731"/>
                  </a:lnTo>
                  <a:lnTo>
                    <a:pt x="446582" y="48793"/>
                  </a:lnTo>
                  <a:lnTo>
                    <a:pt x="437438" y="33642"/>
                  </a:lnTo>
                  <a:lnTo>
                    <a:pt x="437108" y="33134"/>
                  </a:lnTo>
                  <a:lnTo>
                    <a:pt x="437134" y="32435"/>
                  </a:lnTo>
                  <a:lnTo>
                    <a:pt x="437464" y="31927"/>
                  </a:lnTo>
                  <a:lnTo>
                    <a:pt x="448335" y="16827"/>
                  </a:lnTo>
                  <a:lnTo>
                    <a:pt x="448830" y="16573"/>
                  </a:lnTo>
                  <a:lnTo>
                    <a:pt x="449529" y="16573"/>
                  </a:lnTo>
                  <a:lnTo>
                    <a:pt x="449694" y="16637"/>
                  </a:lnTo>
                  <a:lnTo>
                    <a:pt x="449859" y="16637"/>
                  </a:lnTo>
                  <a:lnTo>
                    <a:pt x="501129" y="36296"/>
                  </a:lnTo>
                  <a:lnTo>
                    <a:pt x="549643" y="63500"/>
                  </a:lnTo>
                  <a:lnTo>
                    <a:pt x="549935" y="64236"/>
                  </a:lnTo>
                  <a:lnTo>
                    <a:pt x="549935" y="45847"/>
                  </a:lnTo>
                  <a:lnTo>
                    <a:pt x="533019" y="35547"/>
                  </a:lnTo>
                  <a:lnTo>
                    <a:pt x="507580" y="22479"/>
                  </a:lnTo>
                  <a:lnTo>
                    <a:pt x="493674" y="16573"/>
                  </a:lnTo>
                  <a:lnTo>
                    <a:pt x="481279" y="11290"/>
                  </a:lnTo>
                  <a:lnTo>
                    <a:pt x="454202" y="2032"/>
                  </a:lnTo>
                  <a:lnTo>
                    <a:pt x="447319" y="0"/>
                  </a:lnTo>
                  <a:lnTo>
                    <a:pt x="439864" y="2540"/>
                  </a:lnTo>
                  <a:lnTo>
                    <a:pt x="425157" y="22974"/>
                  </a:lnTo>
                  <a:lnTo>
                    <a:pt x="421220" y="28498"/>
                  </a:lnTo>
                  <a:lnTo>
                    <a:pt x="420928" y="35801"/>
                  </a:lnTo>
                  <a:lnTo>
                    <a:pt x="424408" y="41503"/>
                  </a:lnTo>
                  <a:lnTo>
                    <a:pt x="434555" y="58343"/>
                  </a:lnTo>
                  <a:lnTo>
                    <a:pt x="389343" y="126873"/>
                  </a:lnTo>
                  <a:lnTo>
                    <a:pt x="369620" y="131229"/>
                  </a:lnTo>
                  <a:lnTo>
                    <a:pt x="351891" y="140246"/>
                  </a:lnTo>
                  <a:lnTo>
                    <a:pt x="336956" y="153377"/>
                  </a:lnTo>
                  <a:lnTo>
                    <a:pt x="325589" y="170091"/>
                  </a:lnTo>
                  <a:lnTo>
                    <a:pt x="341452" y="189217"/>
                  </a:lnTo>
                  <a:lnTo>
                    <a:pt x="359359" y="206324"/>
                  </a:lnTo>
                  <a:lnTo>
                    <a:pt x="379107" y="221259"/>
                  </a:lnTo>
                  <a:lnTo>
                    <a:pt x="400532" y="233845"/>
                  </a:lnTo>
                  <a:lnTo>
                    <a:pt x="377012" y="284111"/>
                  </a:lnTo>
                  <a:lnTo>
                    <a:pt x="375094" y="287845"/>
                  </a:lnTo>
                  <a:lnTo>
                    <a:pt x="376567" y="292442"/>
                  </a:lnTo>
                  <a:lnTo>
                    <a:pt x="384035" y="296291"/>
                  </a:lnTo>
                  <a:lnTo>
                    <a:pt x="388632" y="294817"/>
                  </a:lnTo>
                  <a:lnTo>
                    <a:pt x="390791" y="290563"/>
                  </a:lnTo>
                  <a:lnTo>
                    <a:pt x="414312" y="240296"/>
                  </a:lnTo>
                  <a:lnTo>
                    <a:pt x="434555" y="247751"/>
                  </a:lnTo>
                  <a:lnTo>
                    <a:pt x="455383" y="253111"/>
                  </a:lnTo>
                  <a:lnTo>
                    <a:pt x="476656" y="256362"/>
                  </a:lnTo>
                  <a:lnTo>
                    <a:pt x="498195" y="257454"/>
                  </a:lnTo>
                  <a:lnTo>
                    <a:pt x="502183" y="257454"/>
                  </a:lnTo>
                  <a:lnTo>
                    <a:pt x="517220" y="221259"/>
                  </a:lnTo>
                  <a:lnTo>
                    <a:pt x="517207" y="217309"/>
                  </a:lnTo>
                  <a:lnTo>
                    <a:pt x="512876" y="198348"/>
                  </a:lnTo>
                  <a:lnTo>
                    <a:pt x="503580" y="180403"/>
                  </a:lnTo>
                  <a:lnTo>
                    <a:pt x="504507" y="177266"/>
                  </a:lnTo>
                  <a:lnTo>
                    <a:pt x="526846" y="101574"/>
                  </a:lnTo>
                  <a:lnTo>
                    <a:pt x="552894" y="97599"/>
                  </a:lnTo>
                  <a:lnTo>
                    <a:pt x="558304" y="92697"/>
                  </a:lnTo>
                  <a:lnTo>
                    <a:pt x="560031" y="85991"/>
                  </a:lnTo>
                  <a:lnTo>
                    <a:pt x="566293" y="61760"/>
                  </a:lnTo>
                  <a:close/>
                </a:path>
                <a:path w="603250" h="603250">
                  <a:moveTo>
                    <a:pt x="603084" y="197497"/>
                  </a:moveTo>
                  <a:lnTo>
                    <a:pt x="528269" y="197497"/>
                  </a:lnTo>
                  <a:lnTo>
                    <a:pt x="529894" y="202463"/>
                  </a:lnTo>
                  <a:lnTo>
                    <a:pt x="531114" y="207556"/>
                  </a:lnTo>
                  <a:lnTo>
                    <a:pt x="531926" y="212725"/>
                  </a:lnTo>
                  <a:lnTo>
                    <a:pt x="587857" y="212725"/>
                  </a:lnTo>
                  <a:lnTo>
                    <a:pt x="587857" y="397344"/>
                  </a:lnTo>
                  <a:lnTo>
                    <a:pt x="583641" y="418084"/>
                  </a:lnTo>
                  <a:lnTo>
                    <a:pt x="582409" y="419912"/>
                  </a:lnTo>
                  <a:lnTo>
                    <a:pt x="582409" y="446341"/>
                  </a:lnTo>
                  <a:lnTo>
                    <a:pt x="558774" y="486054"/>
                  </a:lnTo>
                  <a:lnTo>
                    <a:pt x="494347" y="554316"/>
                  </a:lnTo>
                  <a:lnTo>
                    <a:pt x="456882" y="579793"/>
                  </a:lnTo>
                  <a:lnTo>
                    <a:pt x="464210" y="569925"/>
                  </a:lnTo>
                  <a:lnTo>
                    <a:pt x="469620" y="558990"/>
                  </a:lnTo>
                  <a:lnTo>
                    <a:pt x="472998" y="547268"/>
                  </a:lnTo>
                  <a:lnTo>
                    <a:pt x="474230" y="535038"/>
                  </a:lnTo>
                  <a:lnTo>
                    <a:pt x="474865" y="465886"/>
                  </a:lnTo>
                  <a:lnTo>
                    <a:pt x="534581" y="465886"/>
                  </a:lnTo>
                  <a:lnTo>
                    <a:pt x="547801" y="464591"/>
                  </a:lnTo>
                  <a:lnTo>
                    <a:pt x="560400" y="460806"/>
                  </a:lnTo>
                  <a:lnTo>
                    <a:pt x="572058" y="454685"/>
                  </a:lnTo>
                  <a:lnTo>
                    <a:pt x="582409" y="446341"/>
                  </a:lnTo>
                  <a:lnTo>
                    <a:pt x="582409" y="419912"/>
                  </a:lnTo>
                  <a:lnTo>
                    <a:pt x="572223" y="435025"/>
                  </a:lnTo>
                  <a:lnTo>
                    <a:pt x="555307" y="446443"/>
                  </a:lnTo>
                  <a:lnTo>
                    <a:pt x="534581" y="450659"/>
                  </a:lnTo>
                  <a:lnTo>
                    <a:pt x="459765" y="450659"/>
                  </a:lnTo>
                  <a:lnTo>
                    <a:pt x="459041" y="531990"/>
                  </a:lnTo>
                  <a:lnTo>
                    <a:pt x="443204" y="572236"/>
                  </a:lnTo>
                  <a:lnTo>
                    <a:pt x="405752" y="587730"/>
                  </a:lnTo>
                  <a:lnTo>
                    <a:pt x="199707" y="587730"/>
                  </a:lnTo>
                  <a:lnTo>
                    <a:pt x="199707" y="531990"/>
                  </a:lnTo>
                  <a:lnTo>
                    <a:pt x="199707" y="212725"/>
                  </a:lnTo>
                  <a:lnTo>
                    <a:pt x="343763" y="212725"/>
                  </a:lnTo>
                  <a:lnTo>
                    <a:pt x="338455" y="207899"/>
                  </a:lnTo>
                  <a:lnTo>
                    <a:pt x="333362" y="202831"/>
                  </a:lnTo>
                  <a:lnTo>
                    <a:pt x="328485" y="197497"/>
                  </a:lnTo>
                  <a:lnTo>
                    <a:pt x="184492" y="197497"/>
                  </a:lnTo>
                  <a:lnTo>
                    <a:pt x="184492" y="531990"/>
                  </a:lnTo>
                  <a:lnTo>
                    <a:pt x="18884" y="483628"/>
                  </a:lnTo>
                  <a:lnTo>
                    <a:pt x="129540" y="104241"/>
                  </a:lnTo>
                  <a:lnTo>
                    <a:pt x="314706" y="158318"/>
                  </a:lnTo>
                  <a:lnTo>
                    <a:pt x="317271" y="153631"/>
                  </a:lnTo>
                  <a:lnTo>
                    <a:pt x="320255" y="149186"/>
                  </a:lnTo>
                  <a:lnTo>
                    <a:pt x="323646" y="145059"/>
                  </a:lnTo>
                  <a:lnTo>
                    <a:pt x="183883" y="104241"/>
                  </a:lnTo>
                  <a:lnTo>
                    <a:pt x="119189" y="85344"/>
                  </a:lnTo>
                  <a:lnTo>
                    <a:pt x="0" y="493979"/>
                  </a:lnTo>
                  <a:lnTo>
                    <a:pt x="184492" y="547865"/>
                  </a:lnTo>
                  <a:lnTo>
                    <a:pt x="184492" y="602957"/>
                  </a:lnTo>
                  <a:lnTo>
                    <a:pt x="416877" y="602957"/>
                  </a:lnTo>
                  <a:lnTo>
                    <a:pt x="441604" y="600392"/>
                  </a:lnTo>
                  <a:lnTo>
                    <a:pt x="465061" y="592963"/>
                  </a:lnTo>
                  <a:lnTo>
                    <a:pt x="474472" y="587730"/>
                  </a:lnTo>
                  <a:lnTo>
                    <a:pt x="486562" y="580999"/>
                  </a:lnTo>
                  <a:lnTo>
                    <a:pt x="487959" y="579793"/>
                  </a:lnTo>
                  <a:lnTo>
                    <a:pt x="505409" y="564781"/>
                  </a:lnTo>
                  <a:lnTo>
                    <a:pt x="569849" y="496506"/>
                  </a:lnTo>
                  <a:lnTo>
                    <a:pt x="584073" y="478282"/>
                  </a:lnTo>
                  <a:lnTo>
                    <a:pt x="594499" y="457873"/>
                  </a:lnTo>
                  <a:lnTo>
                    <a:pt x="597865" y="446341"/>
                  </a:lnTo>
                  <a:lnTo>
                    <a:pt x="600925" y="435876"/>
                  </a:lnTo>
                  <a:lnTo>
                    <a:pt x="603084" y="412851"/>
                  </a:lnTo>
                  <a:lnTo>
                    <a:pt x="603084" y="197497"/>
                  </a:lnTo>
                  <a:close/>
                </a:path>
              </a:pathLst>
            </a:custGeom>
            <a:solidFill>
              <a:srgbClr val="C7AE73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48" name="object 48" descr=""/>
          <p:cNvGrpSpPr/>
          <p:nvPr/>
        </p:nvGrpSpPr>
        <p:grpSpPr>
          <a:xfrm>
            <a:off x="0" y="0"/>
            <a:ext cx="1175385" cy="6858000"/>
            <a:chOff x="0" y="0"/>
            <a:chExt cx="1175385" cy="6858000"/>
          </a:xfrm>
        </p:grpSpPr>
        <p:pic>
          <p:nvPicPr>
            <p:cNvPr id="49" name="object 49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0" y="0"/>
              <a:ext cx="1175016" cy="6857997"/>
            </a:xfrm>
            <a:prstGeom prst="rect">
              <a:avLst/>
            </a:prstGeom>
          </p:spPr>
        </p:pic>
        <p:pic>
          <p:nvPicPr>
            <p:cNvPr id="50" name="object 50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0" y="0"/>
              <a:ext cx="1088135" cy="6857997"/>
            </a:xfrm>
            <a:prstGeom prst="rect">
              <a:avLst/>
            </a:prstGeom>
          </p:spPr>
        </p:pic>
        <p:pic>
          <p:nvPicPr>
            <p:cNvPr id="51" name="object 51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0" y="5116074"/>
              <a:ext cx="1088135" cy="1737352"/>
            </a:xfrm>
            <a:prstGeom prst="rect">
              <a:avLst/>
            </a:prstGeom>
          </p:spPr>
        </p:pic>
      </p:grpSp>
      <p:pic>
        <p:nvPicPr>
          <p:cNvPr id="52" name="object 52" descr="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11519916" y="6358126"/>
            <a:ext cx="431292" cy="461772"/>
          </a:xfrm>
          <a:prstGeom prst="rect">
            <a:avLst/>
          </a:prstGeom>
        </p:spPr>
      </p:pic>
      <p:pic>
        <p:nvPicPr>
          <p:cNvPr id="53" name="object 53" descr="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6356603" y="5617462"/>
            <a:ext cx="1508759" cy="1240534"/>
          </a:xfrm>
          <a:prstGeom prst="rect">
            <a:avLst/>
          </a:prstGeom>
        </p:spPr>
      </p:pic>
      <p:sp>
        <p:nvSpPr>
          <p:cNvPr id="54" name="object 54" descr=""/>
          <p:cNvSpPr txBox="1"/>
          <p:nvPr/>
        </p:nvSpPr>
        <p:spPr>
          <a:xfrm>
            <a:off x="9907016" y="6502247"/>
            <a:ext cx="1640205" cy="208279"/>
          </a:xfrm>
          <a:prstGeom prst="rect">
            <a:avLst/>
          </a:prstGeom>
        </p:spPr>
        <p:txBody>
          <a:bodyPr wrap="square" lIns="0" tIns="50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dirty="0" sz="1200" spc="-265" b="1">
                <a:solidFill>
                  <a:srgbClr val="C7AE73"/>
                </a:solidFill>
                <a:latin typeface="Arial Narrow"/>
                <a:cs typeface="Arial Narrow"/>
              </a:rPr>
              <a:t>GUIDE</a:t>
            </a:r>
            <a:r>
              <a:rPr dirty="0" sz="1200" spc="-55" b="1">
                <a:solidFill>
                  <a:srgbClr val="C7AE73"/>
                </a:solidFill>
                <a:latin typeface="Arial Narrow"/>
                <a:cs typeface="Arial Narrow"/>
              </a:rPr>
              <a:t> </a:t>
            </a:r>
            <a:r>
              <a:rPr dirty="0" sz="1200" spc="-290" b="1">
                <a:solidFill>
                  <a:srgbClr val="C7AE73"/>
                </a:solidFill>
                <a:latin typeface="Arial Narrow"/>
                <a:cs typeface="Arial Narrow"/>
              </a:rPr>
              <a:t>APPEL</a:t>
            </a:r>
            <a:r>
              <a:rPr dirty="0" sz="1200" spc="-55" b="1">
                <a:solidFill>
                  <a:srgbClr val="C7AE73"/>
                </a:solidFill>
                <a:latin typeface="Arial Narrow"/>
                <a:cs typeface="Arial Narrow"/>
              </a:rPr>
              <a:t> </a:t>
            </a:r>
            <a:r>
              <a:rPr dirty="0" sz="1200" spc="-330" b="1">
                <a:solidFill>
                  <a:srgbClr val="C7AE73"/>
                </a:solidFill>
                <a:latin typeface="Arial Narrow"/>
                <a:cs typeface="Arial Narrow"/>
              </a:rPr>
              <a:t>À</a:t>
            </a:r>
            <a:r>
              <a:rPr dirty="0" sz="1200" spc="-60" b="1">
                <a:solidFill>
                  <a:srgbClr val="C7AE73"/>
                </a:solidFill>
                <a:latin typeface="Arial Narrow"/>
                <a:cs typeface="Arial Narrow"/>
              </a:rPr>
              <a:t> </a:t>
            </a:r>
            <a:r>
              <a:rPr dirty="0" sz="1200" spc="-275" b="1">
                <a:solidFill>
                  <a:srgbClr val="C7AE73"/>
                </a:solidFill>
                <a:latin typeface="Arial Narrow"/>
                <a:cs typeface="Arial Narrow"/>
              </a:rPr>
              <a:t>PROJETS</a:t>
            </a:r>
            <a:r>
              <a:rPr dirty="0" sz="1200" spc="-50" b="1">
                <a:solidFill>
                  <a:srgbClr val="C7AE73"/>
                </a:solidFill>
                <a:latin typeface="Arial Narrow"/>
                <a:cs typeface="Arial Narrow"/>
              </a:rPr>
              <a:t> </a:t>
            </a:r>
            <a:r>
              <a:rPr dirty="0" sz="1200" spc="-105" b="1">
                <a:solidFill>
                  <a:srgbClr val="C7AE73"/>
                </a:solidFill>
                <a:latin typeface="Arial Narrow"/>
                <a:cs typeface="Arial Narrow"/>
              </a:rPr>
              <a:t>–</a:t>
            </a:r>
            <a:r>
              <a:rPr dirty="0" sz="1200" spc="-50" b="1">
                <a:solidFill>
                  <a:srgbClr val="C7AE73"/>
                </a:solidFill>
                <a:latin typeface="Arial Narrow"/>
                <a:cs typeface="Arial Narrow"/>
              </a:rPr>
              <a:t> </a:t>
            </a:r>
            <a:r>
              <a:rPr dirty="0" sz="1200" spc="-254" b="1">
                <a:solidFill>
                  <a:srgbClr val="C7AE73"/>
                </a:solidFill>
                <a:latin typeface="Arial Narrow"/>
                <a:cs typeface="Arial Narrow"/>
              </a:rPr>
              <a:t>SAISON</a:t>
            </a:r>
            <a:r>
              <a:rPr dirty="0" sz="1200" spc="-55" b="1">
                <a:solidFill>
                  <a:srgbClr val="C7AE73"/>
                </a:solidFill>
                <a:latin typeface="Arial Narrow"/>
                <a:cs typeface="Arial Narrow"/>
              </a:rPr>
              <a:t> </a:t>
            </a:r>
            <a:r>
              <a:rPr dirty="0" sz="1200" spc="-80" b="1">
                <a:solidFill>
                  <a:srgbClr val="C7AE73"/>
                </a:solidFill>
                <a:latin typeface="Arial Narrow"/>
                <a:cs typeface="Arial Narrow"/>
              </a:rPr>
              <a:t>23/24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55" name="object 55" descr=""/>
          <p:cNvSpPr txBox="1"/>
          <p:nvPr/>
        </p:nvSpPr>
        <p:spPr>
          <a:xfrm>
            <a:off x="11882373" y="6502247"/>
            <a:ext cx="187960" cy="208279"/>
          </a:xfrm>
          <a:prstGeom prst="rect">
            <a:avLst/>
          </a:prstGeom>
        </p:spPr>
        <p:txBody>
          <a:bodyPr wrap="square" lIns="0" tIns="50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 sz="1200" spc="-25" b="1">
                <a:solidFill>
                  <a:srgbClr val="003186"/>
                </a:solidFill>
                <a:latin typeface="Arial Narrow"/>
                <a:cs typeface="Arial Narrow"/>
              </a:rPr>
              <a:t>21</a:t>
            </a:fld>
            <a:endParaRPr sz="12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4091940" y="3040646"/>
            <a:ext cx="2985770" cy="1991360"/>
            <a:chOff x="4091940" y="3040646"/>
            <a:chExt cx="2985770" cy="1991360"/>
          </a:xfrm>
        </p:grpSpPr>
        <p:sp>
          <p:nvSpPr>
            <p:cNvPr id="3" name="object 3" descr=""/>
            <p:cNvSpPr/>
            <p:nvPr/>
          </p:nvSpPr>
          <p:spPr>
            <a:xfrm>
              <a:off x="4091940" y="3720084"/>
              <a:ext cx="605155" cy="605155"/>
            </a:xfrm>
            <a:custGeom>
              <a:avLst/>
              <a:gdLst/>
              <a:ahLst/>
              <a:cxnLst/>
              <a:rect l="l" t="t" r="r" b="b"/>
              <a:pathLst>
                <a:path w="605154" h="605154">
                  <a:moveTo>
                    <a:pt x="302513" y="0"/>
                  </a:moveTo>
                  <a:lnTo>
                    <a:pt x="253430" y="3957"/>
                  </a:lnTo>
                  <a:lnTo>
                    <a:pt x="206873" y="15416"/>
                  </a:lnTo>
                  <a:lnTo>
                    <a:pt x="163465" y="33755"/>
                  </a:lnTo>
                  <a:lnTo>
                    <a:pt x="123828" y="58350"/>
                  </a:lnTo>
                  <a:lnTo>
                    <a:pt x="88582" y="88582"/>
                  </a:lnTo>
                  <a:lnTo>
                    <a:pt x="58350" y="123828"/>
                  </a:lnTo>
                  <a:lnTo>
                    <a:pt x="33755" y="163465"/>
                  </a:lnTo>
                  <a:lnTo>
                    <a:pt x="15416" y="206873"/>
                  </a:lnTo>
                  <a:lnTo>
                    <a:pt x="3957" y="253430"/>
                  </a:lnTo>
                  <a:lnTo>
                    <a:pt x="0" y="302514"/>
                  </a:lnTo>
                  <a:lnTo>
                    <a:pt x="3957" y="351597"/>
                  </a:lnTo>
                  <a:lnTo>
                    <a:pt x="15416" y="398154"/>
                  </a:lnTo>
                  <a:lnTo>
                    <a:pt x="33755" y="441562"/>
                  </a:lnTo>
                  <a:lnTo>
                    <a:pt x="58350" y="481199"/>
                  </a:lnTo>
                  <a:lnTo>
                    <a:pt x="88582" y="516445"/>
                  </a:lnTo>
                  <a:lnTo>
                    <a:pt x="123828" y="546677"/>
                  </a:lnTo>
                  <a:lnTo>
                    <a:pt x="163465" y="571272"/>
                  </a:lnTo>
                  <a:lnTo>
                    <a:pt x="206873" y="589611"/>
                  </a:lnTo>
                  <a:lnTo>
                    <a:pt x="253430" y="601070"/>
                  </a:lnTo>
                  <a:lnTo>
                    <a:pt x="302513" y="605028"/>
                  </a:lnTo>
                  <a:lnTo>
                    <a:pt x="351597" y="601070"/>
                  </a:lnTo>
                  <a:lnTo>
                    <a:pt x="398154" y="589611"/>
                  </a:lnTo>
                  <a:lnTo>
                    <a:pt x="441562" y="571272"/>
                  </a:lnTo>
                  <a:lnTo>
                    <a:pt x="481199" y="546677"/>
                  </a:lnTo>
                  <a:lnTo>
                    <a:pt x="516445" y="516445"/>
                  </a:lnTo>
                  <a:lnTo>
                    <a:pt x="546677" y="481199"/>
                  </a:lnTo>
                  <a:lnTo>
                    <a:pt x="571272" y="441562"/>
                  </a:lnTo>
                  <a:lnTo>
                    <a:pt x="589611" y="398154"/>
                  </a:lnTo>
                  <a:lnTo>
                    <a:pt x="601070" y="351597"/>
                  </a:lnTo>
                  <a:lnTo>
                    <a:pt x="605027" y="302514"/>
                  </a:lnTo>
                  <a:lnTo>
                    <a:pt x="601070" y="253430"/>
                  </a:lnTo>
                  <a:lnTo>
                    <a:pt x="589611" y="206873"/>
                  </a:lnTo>
                  <a:lnTo>
                    <a:pt x="571272" y="163465"/>
                  </a:lnTo>
                  <a:lnTo>
                    <a:pt x="546677" y="123828"/>
                  </a:lnTo>
                  <a:lnTo>
                    <a:pt x="516445" y="88582"/>
                  </a:lnTo>
                  <a:lnTo>
                    <a:pt x="481199" y="58350"/>
                  </a:lnTo>
                  <a:lnTo>
                    <a:pt x="441562" y="33755"/>
                  </a:lnTo>
                  <a:lnTo>
                    <a:pt x="398154" y="15416"/>
                  </a:lnTo>
                  <a:lnTo>
                    <a:pt x="351597" y="3957"/>
                  </a:lnTo>
                  <a:lnTo>
                    <a:pt x="302513" y="0"/>
                  </a:lnTo>
                  <a:close/>
                </a:path>
              </a:pathLst>
            </a:custGeom>
            <a:solidFill>
              <a:srgbClr val="00318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79468" y="3040646"/>
              <a:ext cx="2698241" cy="1991220"/>
            </a:xfrm>
            <a:prstGeom prst="rect">
              <a:avLst/>
            </a:prstGeom>
          </p:spPr>
        </p:pic>
      </p:grpSp>
      <p:grpSp>
        <p:nvGrpSpPr>
          <p:cNvPr id="5" name="object 5" descr=""/>
          <p:cNvGrpSpPr/>
          <p:nvPr/>
        </p:nvGrpSpPr>
        <p:grpSpPr>
          <a:xfrm>
            <a:off x="7301483" y="10666"/>
            <a:ext cx="4890770" cy="6847840"/>
            <a:chOff x="7301483" y="10666"/>
            <a:chExt cx="4890770" cy="6847840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18475" y="10666"/>
              <a:ext cx="4573524" cy="6847330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01483" y="126492"/>
              <a:ext cx="4873752" cy="6344411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92923" y="179831"/>
              <a:ext cx="4771644" cy="6242304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519915" y="6358126"/>
              <a:ext cx="431292" cy="461772"/>
            </a:xfrm>
            <a:prstGeom prst="rect">
              <a:avLst/>
            </a:prstGeom>
          </p:spPr>
        </p:pic>
      </p:grpSp>
      <p:grpSp>
        <p:nvGrpSpPr>
          <p:cNvPr id="10" name="object 10" descr=""/>
          <p:cNvGrpSpPr/>
          <p:nvPr/>
        </p:nvGrpSpPr>
        <p:grpSpPr>
          <a:xfrm>
            <a:off x="2797429" y="1391666"/>
            <a:ext cx="3320415" cy="680085"/>
            <a:chOff x="2797429" y="1391666"/>
            <a:chExt cx="3320415" cy="680085"/>
          </a:xfrm>
        </p:grpSpPr>
        <p:pic>
          <p:nvPicPr>
            <p:cNvPr id="11" name="object 11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97429" y="1391666"/>
              <a:ext cx="2880995" cy="240791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797429" y="1611122"/>
              <a:ext cx="3219449" cy="240791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797429" y="1830578"/>
              <a:ext cx="3320034" cy="240791"/>
            </a:xfrm>
            <a:prstGeom prst="rect">
              <a:avLst/>
            </a:prstGeom>
          </p:spPr>
        </p:pic>
      </p:grpSp>
      <p:sp>
        <p:nvSpPr>
          <p:cNvPr id="14" name="object 14" descr=""/>
          <p:cNvSpPr/>
          <p:nvPr/>
        </p:nvSpPr>
        <p:spPr>
          <a:xfrm>
            <a:off x="635508" y="382524"/>
            <a:ext cx="1973580" cy="757555"/>
          </a:xfrm>
          <a:custGeom>
            <a:avLst/>
            <a:gdLst/>
            <a:ahLst/>
            <a:cxnLst/>
            <a:rect l="l" t="t" r="r" b="b"/>
            <a:pathLst>
              <a:path w="1973580" h="757555">
                <a:moveTo>
                  <a:pt x="1847342" y="0"/>
                </a:moveTo>
                <a:lnTo>
                  <a:pt x="126237" y="0"/>
                </a:lnTo>
                <a:lnTo>
                  <a:pt x="77098" y="9919"/>
                </a:lnTo>
                <a:lnTo>
                  <a:pt x="36972" y="36972"/>
                </a:lnTo>
                <a:lnTo>
                  <a:pt x="9919" y="77098"/>
                </a:lnTo>
                <a:lnTo>
                  <a:pt x="0" y="126237"/>
                </a:lnTo>
                <a:lnTo>
                  <a:pt x="0" y="631189"/>
                </a:lnTo>
                <a:lnTo>
                  <a:pt x="9919" y="680329"/>
                </a:lnTo>
                <a:lnTo>
                  <a:pt x="36972" y="720455"/>
                </a:lnTo>
                <a:lnTo>
                  <a:pt x="77098" y="747508"/>
                </a:lnTo>
                <a:lnTo>
                  <a:pt x="126237" y="757427"/>
                </a:lnTo>
                <a:lnTo>
                  <a:pt x="1847342" y="757427"/>
                </a:lnTo>
                <a:lnTo>
                  <a:pt x="1896481" y="747508"/>
                </a:lnTo>
                <a:lnTo>
                  <a:pt x="1936607" y="720455"/>
                </a:lnTo>
                <a:lnTo>
                  <a:pt x="1963660" y="680329"/>
                </a:lnTo>
                <a:lnTo>
                  <a:pt x="1973580" y="631189"/>
                </a:lnTo>
                <a:lnTo>
                  <a:pt x="1973580" y="126237"/>
                </a:lnTo>
                <a:lnTo>
                  <a:pt x="1963660" y="77098"/>
                </a:lnTo>
                <a:lnTo>
                  <a:pt x="1936607" y="36972"/>
                </a:lnTo>
                <a:lnTo>
                  <a:pt x="1896481" y="9919"/>
                </a:lnTo>
                <a:lnTo>
                  <a:pt x="1847342" y="0"/>
                </a:lnTo>
                <a:close/>
              </a:path>
            </a:pathLst>
          </a:custGeom>
          <a:solidFill>
            <a:srgbClr val="00318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 descr=""/>
          <p:cNvSpPr txBox="1"/>
          <p:nvPr/>
        </p:nvSpPr>
        <p:spPr>
          <a:xfrm>
            <a:off x="1453641" y="370459"/>
            <a:ext cx="882015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800" spc="-1215" b="1">
                <a:solidFill>
                  <a:srgbClr val="FFFFFF"/>
                </a:solidFill>
                <a:latin typeface="Arial Narrow"/>
                <a:cs typeface="Arial Narrow"/>
              </a:rPr>
              <a:t>AXE</a:t>
            </a:r>
            <a:r>
              <a:rPr dirty="0" sz="4800" spc="-28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4800" spc="-795" b="1">
                <a:solidFill>
                  <a:srgbClr val="FFFFFF"/>
                </a:solidFill>
                <a:latin typeface="Arial Narrow"/>
                <a:cs typeface="Arial Narrow"/>
              </a:rPr>
              <a:t>1</a:t>
            </a:r>
            <a:endParaRPr sz="4800">
              <a:latin typeface="Arial Narrow"/>
              <a:cs typeface="Arial Narr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784729" y="218059"/>
            <a:ext cx="3156585" cy="1105535"/>
          </a:xfrm>
          <a:prstGeom prst="rect">
            <a:avLst/>
          </a:prstGeom>
        </p:spPr>
        <p:txBody>
          <a:bodyPr wrap="square" lIns="0" tIns="151130" rIns="0" bIns="0" rtlCol="0" vert="horz">
            <a:spAutoFit/>
          </a:bodyPr>
          <a:lstStyle/>
          <a:p>
            <a:pPr marL="12700" marR="5080">
              <a:lnSpc>
                <a:spcPct val="77200"/>
              </a:lnSpc>
              <a:spcBef>
                <a:spcPts val="1190"/>
              </a:spcBef>
            </a:pPr>
            <a:r>
              <a:rPr dirty="0" sz="4000" spc="-1000" b="1">
                <a:solidFill>
                  <a:srgbClr val="C7AE73"/>
                </a:solidFill>
                <a:latin typeface="Arial Narrow"/>
                <a:cs typeface="Arial Narrow"/>
              </a:rPr>
              <a:t>AUGMENTER</a:t>
            </a:r>
            <a:r>
              <a:rPr dirty="0" sz="4000" spc="-225" b="1">
                <a:solidFill>
                  <a:srgbClr val="C7AE73"/>
                </a:solidFill>
                <a:latin typeface="Arial Narrow"/>
                <a:cs typeface="Arial Narrow"/>
              </a:rPr>
              <a:t> </a:t>
            </a:r>
            <a:r>
              <a:rPr dirty="0" sz="4000" spc="-1010" b="1">
                <a:solidFill>
                  <a:srgbClr val="C7AE73"/>
                </a:solidFill>
                <a:latin typeface="Arial Narrow"/>
                <a:cs typeface="Arial Narrow"/>
              </a:rPr>
              <a:t>LE</a:t>
            </a:r>
            <a:r>
              <a:rPr dirty="0" sz="4000" spc="-210" b="1">
                <a:solidFill>
                  <a:srgbClr val="C7AE73"/>
                </a:solidFill>
                <a:latin typeface="Arial Narrow"/>
                <a:cs typeface="Arial Narrow"/>
              </a:rPr>
              <a:t> </a:t>
            </a:r>
            <a:r>
              <a:rPr dirty="0" sz="4000" spc="-1630" b="1">
                <a:solidFill>
                  <a:srgbClr val="C7AE73"/>
                </a:solidFill>
                <a:latin typeface="Arial Narrow"/>
                <a:cs typeface="Arial Narrow"/>
              </a:rPr>
              <a:t>NOMBRE
DE</a:t>
            </a:r>
            <a:r>
              <a:rPr dirty="0" sz="4000" b="1">
                <a:solidFill>
                  <a:srgbClr val="C7AE73"/>
                </a:solidFill>
                <a:latin typeface="Arial Narrow"/>
                <a:cs typeface="Arial Narrow"/>
              </a:rPr>
              <a:t> </a:t>
            </a:r>
            <a:r>
              <a:rPr dirty="0" sz="4000" spc="-900" b="1">
                <a:solidFill>
                  <a:srgbClr val="C7AE73"/>
                </a:solidFill>
                <a:latin typeface="Arial Narrow"/>
                <a:cs typeface="Arial Narrow"/>
              </a:rPr>
              <a:t>PRATIQUANTES</a:t>
            </a:r>
            <a:endParaRPr sz="4000">
              <a:latin typeface="Arial Narrow"/>
              <a:cs typeface="Arial Narrow"/>
            </a:endParaRPr>
          </a:p>
        </p:txBody>
      </p:sp>
      <p:pic>
        <p:nvPicPr>
          <p:cNvPr id="17" name="object 17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842530" y="2874722"/>
            <a:ext cx="1816574" cy="2439465"/>
          </a:xfrm>
          <a:prstGeom prst="rect">
            <a:avLst/>
          </a:prstGeom>
        </p:spPr>
      </p:pic>
      <p:sp>
        <p:nvSpPr>
          <p:cNvPr id="18" name="object 18" descr=""/>
          <p:cNvSpPr txBox="1"/>
          <p:nvPr/>
        </p:nvSpPr>
        <p:spPr>
          <a:xfrm>
            <a:off x="2371089" y="2372613"/>
            <a:ext cx="688975" cy="51371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 spc="-790" b="1">
                <a:solidFill>
                  <a:srgbClr val="003186"/>
                </a:solidFill>
                <a:latin typeface="Arial Narrow"/>
                <a:cs typeface="Arial Narrow"/>
              </a:rPr>
              <a:t>CLUBS</a:t>
            </a:r>
            <a:endParaRPr sz="3200">
              <a:latin typeface="Arial Narrow"/>
              <a:cs typeface="Arial Narrow"/>
            </a:endParaRPr>
          </a:p>
        </p:txBody>
      </p:sp>
      <p:grpSp>
        <p:nvGrpSpPr>
          <p:cNvPr id="19" name="object 19" descr=""/>
          <p:cNvGrpSpPr/>
          <p:nvPr/>
        </p:nvGrpSpPr>
        <p:grpSpPr>
          <a:xfrm>
            <a:off x="1665732" y="2468879"/>
            <a:ext cx="1926589" cy="2688590"/>
            <a:chOff x="1665732" y="2468879"/>
            <a:chExt cx="1926589" cy="2688590"/>
          </a:xfrm>
        </p:grpSpPr>
        <p:pic>
          <p:nvPicPr>
            <p:cNvPr id="20" name="object 20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065655" y="3806697"/>
              <a:ext cx="1475105" cy="208787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019935" y="4035297"/>
              <a:ext cx="1561973" cy="208787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114423" y="4264151"/>
              <a:ext cx="1369822" cy="208787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013839" y="4492751"/>
              <a:ext cx="1578102" cy="208787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248535" y="4721351"/>
              <a:ext cx="1109472" cy="208787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251583" y="4948427"/>
              <a:ext cx="1050734" cy="208787"/>
            </a:xfrm>
            <a:prstGeom prst="rect">
              <a:avLst/>
            </a:prstGeom>
          </p:spPr>
        </p:pic>
        <p:sp>
          <p:nvSpPr>
            <p:cNvPr id="26" name="object 26" descr=""/>
            <p:cNvSpPr/>
            <p:nvPr/>
          </p:nvSpPr>
          <p:spPr>
            <a:xfrm>
              <a:off x="1665732" y="2468879"/>
              <a:ext cx="605155" cy="607060"/>
            </a:xfrm>
            <a:custGeom>
              <a:avLst/>
              <a:gdLst/>
              <a:ahLst/>
              <a:cxnLst/>
              <a:rect l="l" t="t" r="r" b="b"/>
              <a:pathLst>
                <a:path w="605155" h="607060">
                  <a:moveTo>
                    <a:pt x="302513" y="0"/>
                  </a:moveTo>
                  <a:lnTo>
                    <a:pt x="253430" y="3968"/>
                  </a:lnTo>
                  <a:lnTo>
                    <a:pt x="206873" y="15459"/>
                  </a:lnTo>
                  <a:lnTo>
                    <a:pt x="163465" y="33847"/>
                  </a:lnTo>
                  <a:lnTo>
                    <a:pt x="123828" y="58509"/>
                  </a:lnTo>
                  <a:lnTo>
                    <a:pt x="88582" y="88820"/>
                  </a:lnTo>
                  <a:lnTo>
                    <a:pt x="58350" y="124157"/>
                  </a:lnTo>
                  <a:lnTo>
                    <a:pt x="33755" y="163895"/>
                  </a:lnTo>
                  <a:lnTo>
                    <a:pt x="15416" y="207410"/>
                  </a:lnTo>
                  <a:lnTo>
                    <a:pt x="3957" y="254078"/>
                  </a:lnTo>
                  <a:lnTo>
                    <a:pt x="0" y="303275"/>
                  </a:lnTo>
                  <a:lnTo>
                    <a:pt x="3957" y="352473"/>
                  </a:lnTo>
                  <a:lnTo>
                    <a:pt x="15416" y="399141"/>
                  </a:lnTo>
                  <a:lnTo>
                    <a:pt x="33755" y="442656"/>
                  </a:lnTo>
                  <a:lnTo>
                    <a:pt x="58350" y="482394"/>
                  </a:lnTo>
                  <a:lnTo>
                    <a:pt x="88582" y="517731"/>
                  </a:lnTo>
                  <a:lnTo>
                    <a:pt x="123828" y="548042"/>
                  </a:lnTo>
                  <a:lnTo>
                    <a:pt x="163465" y="572704"/>
                  </a:lnTo>
                  <a:lnTo>
                    <a:pt x="206873" y="591092"/>
                  </a:lnTo>
                  <a:lnTo>
                    <a:pt x="253430" y="602583"/>
                  </a:lnTo>
                  <a:lnTo>
                    <a:pt x="302513" y="606552"/>
                  </a:lnTo>
                  <a:lnTo>
                    <a:pt x="351597" y="602583"/>
                  </a:lnTo>
                  <a:lnTo>
                    <a:pt x="398154" y="591092"/>
                  </a:lnTo>
                  <a:lnTo>
                    <a:pt x="441562" y="572704"/>
                  </a:lnTo>
                  <a:lnTo>
                    <a:pt x="481199" y="548042"/>
                  </a:lnTo>
                  <a:lnTo>
                    <a:pt x="516445" y="517731"/>
                  </a:lnTo>
                  <a:lnTo>
                    <a:pt x="546677" y="482394"/>
                  </a:lnTo>
                  <a:lnTo>
                    <a:pt x="571272" y="442656"/>
                  </a:lnTo>
                  <a:lnTo>
                    <a:pt x="589611" y="399141"/>
                  </a:lnTo>
                  <a:lnTo>
                    <a:pt x="601070" y="352473"/>
                  </a:lnTo>
                  <a:lnTo>
                    <a:pt x="605028" y="303275"/>
                  </a:lnTo>
                  <a:lnTo>
                    <a:pt x="601070" y="254078"/>
                  </a:lnTo>
                  <a:lnTo>
                    <a:pt x="589611" y="207410"/>
                  </a:lnTo>
                  <a:lnTo>
                    <a:pt x="571272" y="163895"/>
                  </a:lnTo>
                  <a:lnTo>
                    <a:pt x="546677" y="124157"/>
                  </a:lnTo>
                  <a:lnTo>
                    <a:pt x="516445" y="88820"/>
                  </a:lnTo>
                  <a:lnTo>
                    <a:pt x="481199" y="58509"/>
                  </a:lnTo>
                  <a:lnTo>
                    <a:pt x="441562" y="33847"/>
                  </a:lnTo>
                  <a:lnTo>
                    <a:pt x="398154" y="15459"/>
                  </a:lnTo>
                  <a:lnTo>
                    <a:pt x="351597" y="3968"/>
                  </a:lnTo>
                  <a:lnTo>
                    <a:pt x="302513" y="0"/>
                  </a:lnTo>
                  <a:close/>
                </a:path>
              </a:pathLst>
            </a:custGeom>
            <a:solidFill>
              <a:srgbClr val="0031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1725736" y="2484536"/>
              <a:ext cx="467359" cy="467359"/>
            </a:xfrm>
            <a:custGeom>
              <a:avLst/>
              <a:gdLst/>
              <a:ahLst/>
              <a:cxnLst/>
              <a:rect l="l" t="t" r="r" b="b"/>
              <a:pathLst>
                <a:path w="467360" h="467360">
                  <a:moveTo>
                    <a:pt x="178695" y="0"/>
                  </a:moveTo>
                  <a:lnTo>
                    <a:pt x="66842" y="39932"/>
                  </a:lnTo>
                  <a:lnTo>
                    <a:pt x="32261" y="70899"/>
                  </a:lnTo>
                  <a:lnTo>
                    <a:pt x="10017" y="113505"/>
                  </a:lnTo>
                  <a:lnTo>
                    <a:pt x="0" y="179218"/>
                  </a:lnTo>
                  <a:lnTo>
                    <a:pt x="0" y="212383"/>
                  </a:lnTo>
                  <a:lnTo>
                    <a:pt x="823" y="214361"/>
                  </a:lnTo>
                  <a:lnTo>
                    <a:pt x="3742" y="217278"/>
                  </a:lnTo>
                  <a:lnTo>
                    <a:pt x="5722" y="218100"/>
                  </a:lnTo>
                  <a:lnTo>
                    <a:pt x="85610" y="218100"/>
                  </a:lnTo>
                  <a:lnTo>
                    <a:pt x="85616" y="449786"/>
                  </a:lnTo>
                  <a:lnTo>
                    <a:pt x="88080" y="455714"/>
                  </a:lnTo>
                  <a:lnTo>
                    <a:pt x="96832" y="464458"/>
                  </a:lnTo>
                  <a:lnTo>
                    <a:pt x="102766" y="466919"/>
                  </a:lnTo>
                  <a:lnTo>
                    <a:pt x="364192" y="466919"/>
                  </a:lnTo>
                  <a:lnTo>
                    <a:pt x="370126" y="464458"/>
                  </a:lnTo>
                  <a:lnTo>
                    <a:pt x="378879" y="455714"/>
                  </a:lnTo>
                  <a:lnTo>
                    <a:pt x="380687" y="451364"/>
                  </a:lnTo>
                  <a:lnTo>
                    <a:pt x="104662" y="451364"/>
                  </a:lnTo>
                  <a:lnTo>
                    <a:pt x="101181" y="447886"/>
                  </a:lnTo>
                  <a:lnTo>
                    <a:pt x="101176" y="202549"/>
                  </a:lnTo>
                  <a:lnTo>
                    <a:pt x="15565" y="202549"/>
                  </a:lnTo>
                  <a:lnTo>
                    <a:pt x="15565" y="186997"/>
                  </a:lnTo>
                  <a:lnTo>
                    <a:pt x="101176" y="186997"/>
                  </a:lnTo>
                  <a:lnTo>
                    <a:pt x="101176" y="171445"/>
                  </a:lnTo>
                  <a:lnTo>
                    <a:pt x="15843" y="171445"/>
                  </a:lnTo>
                  <a:lnTo>
                    <a:pt x="22875" y="125011"/>
                  </a:lnTo>
                  <a:lnTo>
                    <a:pt x="37065" y="91719"/>
                  </a:lnTo>
                  <a:lnTo>
                    <a:pt x="53509" y="69905"/>
                  </a:lnTo>
                  <a:lnTo>
                    <a:pt x="67304" y="57906"/>
                  </a:lnTo>
                  <a:lnTo>
                    <a:pt x="84126" y="57906"/>
                  </a:lnTo>
                  <a:lnTo>
                    <a:pt x="81373" y="51244"/>
                  </a:lnTo>
                  <a:lnTo>
                    <a:pt x="143433" y="29097"/>
                  </a:lnTo>
                  <a:lnTo>
                    <a:pt x="160105" y="29097"/>
                  </a:lnTo>
                  <a:lnTo>
                    <a:pt x="158092" y="23869"/>
                  </a:lnTo>
                  <a:lnTo>
                    <a:pt x="172817" y="18613"/>
                  </a:lnTo>
                  <a:lnTo>
                    <a:pt x="340409" y="18613"/>
                  </a:lnTo>
                  <a:lnTo>
                    <a:pt x="332870" y="15923"/>
                  </a:lnTo>
                  <a:lnTo>
                    <a:pt x="233476" y="15923"/>
                  </a:lnTo>
                  <a:lnTo>
                    <a:pt x="220311" y="14858"/>
                  </a:lnTo>
                  <a:lnTo>
                    <a:pt x="207450" y="12095"/>
                  </a:lnTo>
                  <a:lnTo>
                    <a:pt x="195059" y="7682"/>
                  </a:lnTo>
                  <a:lnTo>
                    <a:pt x="183300" y="1666"/>
                  </a:lnTo>
                  <a:lnTo>
                    <a:pt x="181270" y="322"/>
                  </a:lnTo>
                  <a:lnTo>
                    <a:pt x="178695" y="0"/>
                  </a:lnTo>
                  <a:close/>
                </a:path>
                <a:path w="467360" h="467360">
                  <a:moveTo>
                    <a:pt x="369799" y="29097"/>
                  </a:moveTo>
                  <a:lnTo>
                    <a:pt x="323519" y="29097"/>
                  </a:lnTo>
                  <a:lnTo>
                    <a:pt x="385580" y="51244"/>
                  </a:lnTo>
                  <a:lnTo>
                    <a:pt x="379408" y="66180"/>
                  </a:lnTo>
                  <a:lnTo>
                    <a:pt x="372942" y="89342"/>
                  </a:lnTo>
                  <a:lnTo>
                    <a:pt x="367845" y="121558"/>
                  </a:lnTo>
                  <a:lnTo>
                    <a:pt x="365777" y="163661"/>
                  </a:lnTo>
                  <a:lnTo>
                    <a:pt x="365772" y="447886"/>
                  </a:lnTo>
                  <a:lnTo>
                    <a:pt x="362290" y="451364"/>
                  </a:lnTo>
                  <a:lnTo>
                    <a:pt x="380687" y="451364"/>
                  </a:lnTo>
                  <a:lnTo>
                    <a:pt x="381342" y="449786"/>
                  </a:lnTo>
                  <a:lnTo>
                    <a:pt x="381348" y="218100"/>
                  </a:lnTo>
                  <a:lnTo>
                    <a:pt x="461236" y="218100"/>
                  </a:lnTo>
                  <a:lnTo>
                    <a:pt x="463216" y="217278"/>
                  </a:lnTo>
                  <a:lnTo>
                    <a:pt x="466136" y="214361"/>
                  </a:lnTo>
                  <a:lnTo>
                    <a:pt x="466953" y="212383"/>
                  </a:lnTo>
                  <a:lnTo>
                    <a:pt x="466953" y="202549"/>
                  </a:lnTo>
                  <a:lnTo>
                    <a:pt x="381348" y="202549"/>
                  </a:lnTo>
                  <a:lnTo>
                    <a:pt x="381348" y="186997"/>
                  </a:lnTo>
                  <a:lnTo>
                    <a:pt x="466953" y="186997"/>
                  </a:lnTo>
                  <a:lnTo>
                    <a:pt x="466953" y="179218"/>
                  </a:lnTo>
                  <a:lnTo>
                    <a:pt x="465768" y="171445"/>
                  </a:lnTo>
                  <a:lnTo>
                    <a:pt x="381348" y="171445"/>
                  </a:lnTo>
                  <a:lnTo>
                    <a:pt x="381348" y="163661"/>
                  </a:lnTo>
                  <a:lnTo>
                    <a:pt x="383340" y="123270"/>
                  </a:lnTo>
                  <a:lnTo>
                    <a:pt x="388186" y="92709"/>
                  </a:lnTo>
                  <a:lnTo>
                    <a:pt x="394185" y="71197"/>
                  </a:lnTo>
                  <a:lnTo>
                    <a:pt x="399649" y="57917"/>
                  </a:lnTo>
                  <a:lnTo>
                    <a:pt x="421980" y="57917"/>
                  </a:lnTo>
                  <a:lnTo>
                    <a:pt x="411940" y="47665"/>
                  </a:lnTo>
                  <a:lnTo>
                    <a:pt x="400394" y="40070"/>
                  </a:lnTo>
                  <a:lnTo>
                    <a:pt x="399532" y="39704"/>
                  </a:lnTo>
                  <a:lnTo>
                    <a:pt x="369799" y="29097"/>
                  </a:lnTo>
                  <a:close/>
                </a:path>
                <a:path w="467360" h="467360">
                  <a:moveTo>
                    <a:pt x="328930" y="202549"/>
                  </a:moveTo>
                  <a:lnTo>
                    <a:pt x="135787" y="202549"/>
                  </a:lnTo>
                  <a:lnTo>
                    <a:pt x="132306" y="206027"/>
                  </a:lnTo>
                  <a:lnTo>
                    <a:pt x="132306" y="274590"/>
                  </a:lnTo>
                  <a:lnTo>
                    <a:pt x="133123" y="276568"/>
                  </a:lnTo>
                  <a:lnTo>
                    <a:pt x="136043" y="279485"/>
                  </a:lnTo>
                  <a:lnTo>
                    <a:pt x="138022" y="280307"/>
                  </a:lnTo>
                  <a:lnTo>
                    <a:pt x="328930" y="280307"/>
                  </a:lnTo>
                  <a:lnTo>
                    <a:pt x="330910" y="279485"/>
                  </a:lnTo>
                  <a:lnTo>
                    <a:pt x="333829" y="276568"/>
                  </a:lnTo>
                  <a:lnTo>
                    <a:pt x="334652" y="274590"/>
                  </a:lnTo>
                  <a:lnTo>
                    <a:pt x="334652" y="264755"/>
                  </a:lnTo>
                  <a:lnTo>
                    <a:pt x="147871" y="264755"/>
                  </a:lnTo>
                  <a:lnTo>
                    <a:pt x="147871" y="218100"/>
                  </a:lnTo>
                  <a:lnTo>
                    <a:pt x="334652" y="218100"/>
                  </a:lnTo>
                  <a:lnTo>
                    <a:pt x="334652" y="208260"/>
                  </a:lnTo>
                  <a:lnTo>
                    <a:pt x="333829" y="206282"/>
                  </a:lnTo>
                  <a:lnTo>
                    <a:pt x="330910" y="203365"/>
                  </a:lnTo>
                  <a:lnTo>
                    <a:pt x="328930" y="202549"/>
                  </a:lnTo>
                  <a:close/>
                </a:path>
                <a:path w="467360" h="467360">
                  <a:moveTo>
                    <a:pt x="334652" y="218100"/>
                  </a:moveTo>
                  <a:lnTo>
                    <a:pt x="319087" y="218100"/>
                  </a:lnTo>
                  <a:lnTo>
                    <a:pt x="319087" y="264755"/>
                  </a:lnTo>
                  <a:lnTo>
                    <a:pt x="334652" y="264755"/>
                  </a:lnTo>
                  <a:lnTo>
                    <a:pt x="334652" y="218100"/>
                  </a:lnTo>
                  <a:close/>
                </a:path>
                <a:path w="467360" h="467360">
                  <a:moveTo>
                    <a:pt x="101176" y="186997"/>
                  </a:moveTo>
                  <a:lnTo>
                    <a:pt x="85610" y="186997"/>
                  </a:lnTo>
                  <a:lnTo>
                    <a:pt x="85610" y="202549"/>
                  </a:lnTo>
                  <a:lnTo>
                    <a:pt x="101176" y="202549"/>
                  </a:lnTo>
                  <a:lnTo>
                    <a:pt x="101176" y="186997"/>
                  </a:lnTo>
                  <a:close/>
                </a:path>
                <a:path w="467360" h="467360">
                  <a:moveTo>
                    <a:pt x="466953" y="186997"/>
                  </a:moveTo>
                  <a:lnTo>
                    <a:pt x="451388" y="186997"/>
                  </a:lnTo>
                  <a:lnTo>
                    <a:pt x="451388" y="202549"/>
                  </a:lnTo>
                  <a:lnTo>
                    <a:pt x="466953" y="202549"/>
                  </a:lnTo>
                  <a:lnTo>
                    <a:pt x="466953" y="186997"/>
                  </a:lnTo>
                  <a:close/>
                </a:path>
                <a:path w="467360" h="467360">
                  <a:moveTo>
                    <a:pt x="328930" y="124790"/>
                  </a:moveTo>
                  <a:lnTo>
                    <a:pt x="275873" y="124790"/>
                  </a:lnTo>
                  <a:lnTo>
                    <a:pt x="272392" y="128269"/>
                  </a:lnTo>
                  <a:lnTo>
                    <a:pt x="272392" y="148115"/>
                  </a:lnTo>
                  <a:lnTo>
                    <a:pt x="276706" y="166139"/>
                  </a:lnTo>
                  <a:lnTo>
                    <a:pt x="286285" y="177934"/>
                  </a:lnTo>
                  <a:lnTo>
                    <a:pt x="296084" y="184440"/>
                  </a:lnTo>
                  <a:lnTo>
                    <a:pt x="301059" y="186597"/>
                  </a:lnTo>
                  <a:lnTo>
                    <a:pt x="302655" y="187125"/>
                  </a:lnTo>
                  <a:lnTo>
                    <a:pt x="304384" y="187125"/>
                  </a:lnTo>
                  <a:lnTo>
                    <a:pt x="303522" y="170790"/>
                  </a:lnTo>
                  <a:lnTo>
                    <a:pt x="299040" y="168878"/>
                  </a:lnTo>
                  <a:lnTo>
                    <a:pt x="295192" y="165728"/>
                  </a:lnTo>
                  <a:lnTo>
                    <a:pt x="289681" y="157700"/>
                  </a:lnTo>
                  <a:lnTo>
                    <a:pt x="288124" y="152982"/>
                  </a:lnTo>
                  <a:lnTo>
                    <a:pt x="287957" y="148115"/>
                  </a:lnTo>
                  <a:lnTo>
                    <a:pt x="287957" y="140342"/>
                  </a:lnTo>
                  <a:lnTo>
                    <a:pt x="334652" y="140342"/>
                  </a:lnTo>
                  <a:lnTo>
                    <a:pt x="334652" y="130502"/>
                  </a:lnTo>
                  <a:lnTo>
                    <a:pt x="333829" y="128524"/>
                  </a:lnTo>
                  <a:lnTo>
                    <a:pt x="330910" y="125607"/>
                  </a:lnTo>
                  <a:lnTo>
                    <a:pt x="328930" y="124790"/>
                  </a:lnTo>
                  <a:close/>
                </a:path>
                <a:path w="467360" h="467360">
                  <a:moveTo>
                    <a:pt x="84126" y="57906"/>
                  </a:moveTo>
                  <a:lnTo>
                    <a:pt x="67304" y="57906"/>
                  </a:lnTo>
                  <a:lnTo>
                    <a:pt x="72771" y="71197"/>
                  </a:lnTo>
                  <a:lnTo>
                    <a:pt x="78773" y="92717"/>
                  </a:lnTo>
                  <a:lnTo>
                    <a:pt x="83618" y="123270"/>
                  </a:lnTo>
                  <a:lnTo>
                    <a:pt x="85610" y="163661"/>
                  </a:lnTo>
                  <a:lnTo>
                    <a:pt x="85610" y="171445"/>
                  </a:lnTo>
                  <a:lnTo>
                    <a:pt x="101176" y="171445"/>
                  </a:lnTo>
                  <a:lnTo>
                    <a:pt x="101175" y="163661"/>
                  </a:lnTo>
                  <a:lnTo>
                    <a:pt x="99107" y="121558"/>
                  </a:lnTo>
                  <a:lnTo>
                    <a:pt x="94010" y="89341"/>
                  </a:lnTo>
                  <a:lnTo>
                    <a:pt x="87545" y="66180"/>
                  </a:lnTo>
                  <a:lnTo>
                    <a:pt x="84126" y="57906"/>
                  </a:lnTo>
                  <a:close/>
                </a:path>
                <a:path w="467360" h="467360">
                  <a:moveTo>
                    <a:pt x="421980" y="57917"/>
                  </a:moveTo>
                  <a:lnTo>
                    <a:pt x="399649" y="57917"/>
                  </a:lnTo>
                  <a:lnTo>
                    <a:pt x="413453" y="69923"/>
                  </a:lnTo>
                  <a:lnTo>
                    <a:pt x="429881" y="91719"/>
                  </a:lnTo>
                  <a:lnTo>
                    <a:pt x="444075" y="125011"/>
                  </a:lnTo>
                  <a:lnTo>
                    <a:pt x="451110" y="171445"/>
                  </a:lnTo>
                  <a:lnTo>
                    <a:pt x="465768" y="171445"/>
                  </a:lnTo>
                  <a:lnTo>
                    <a:pt x="456934" y="113502"/>
                  </a:lnTo>
                  <a:lnTo>
                    <a:pt x="434691" y="70897"/>
                  </a:lnTo>
                  <a:lnTo>
                    <a:pt x="421980" y="57917"/>
                  </a:lnTo>
                  <a:close/>
                </a:path>
                <a:path w="467360" h="467360">
                  <a:moveTo>
                    <a:pt x="334652" y="140342"/>
                  </a:moveTo>
                  <a:lnTo>
                    <a:pt x="319087" y="140342"/>
                  </a:lnTo>
                  <a:lnTo>
                    <a:pt x="319087" y="148115"/>
                  </a:lnTo>
                  <a:lnTo>
                    <a:pt x="318915" y="152982"/>
                  </a:lnTo>
                  <a:lnTo>
                    <a:pt x="317363" y="157700"/>
                  </a:lnTo>
                  <a:lnTo>
                    <a:pt x="311847" y="165728"/>
                  </a:lnTo>
                  <a:lnTo>
                    <a:pt x="308004" y="168878"/>
                  </a:lnTo>
                  <a:lnTo>
                    <a:pt x="303522" y="170790"/>
                  </a:lnTo>
                  <a:lnTo>
                    <a:pt x="326560" y="170790"/>
                  </a:lnTo>
                  <a:lnTo>
                    <a:pt x="330337" y="166139"/>
                  </a:lnTo>
                  <a:lnTo>
                    <a:pt x="334652" y="148115"/>
                  </a:lnTo>
                  <a:lnTo>
                    <a:pt x="334652" y="140342"/>
                  </a:lnTo>
                  <a:close/>
                </a:path>
                <a:path w="467360" h="467360">
                  <a:moveTo>
                    <a:pt x="236513" y="111339"/>
                  </a:moveTo>
                  <a:lnTo>
                    <a:pt x="230440" y="111339"/>
                  </a:lnTo>
                  <a:lnTo>
                    <a:pt x="232381" y="112161"/>
                  </a:lnTo>
                  <a:lnTo>
                    <a:pt x="234572" y="112161"/>
                  </a:lnTo>
                  <a:lnTo>
                    <a:pt x="236513" y="111339"/>
                  </a:lnTo>
                  <a:close/>
                </a:path>
                <a:path w="467360" h="467360">
                  <a:moveTo>
                    <a:pt x="160105" y="29097"/>
                  </a:moveTo>
                  <a:lnTo>
                    <a:pt x="143433" y="29097"/>
                  </a:lnTo>
                  <a:lnTo>
                    <a:pt x="150143" y="45988"/>
                  </a:lnTo>
                  <a:lnTo>
                    <a:pt x="163372" y="66361"/>
                  </a:lnTo>
                  <a:lnTo>
                    <a:pt x="185310" y="87361"/>
                  </a:lnTo>
                  <a:lnTo>
                    <a:pt x="218145" y="106133"/>
                  </a:lnTo>
                  <a:lnTo>
                    <a:pt x="230440" y="111345"/>
                  </a:lnTo>
                  <a:lnTo>
                    <a:pt x="236513" y="111339"/>
                  </a:lnTo>
                  <a:lnTo>
                    <a:pt x="248841" y="106116"/>
                  </a:lnTo>
                  <a:lnTo>
                    <a:pt x="266982" y="95743"/>
                  </a:lnTo>
                  <a:lnTo>
                    <a:pt x="233476" y="95743"/>
                  </a:lnTo>
                  <a:lnTo>
                    <a:pt x="224206" y="91809"/>
                  </a:lnTo>
                  <a:lnTo>
                    <a:pt x="194615" y="74904"/>
                  </a:lnTo>
                  <a:lnTo>
                    <a:pt x="175130" y="56205"/>
                  </a:lnTo>
                  <a:lnTo>
                    <a:pt x="163658" y="38324"/>
                  </a:lnTo>
                  <a:lnTo>
                    <a:pt x="160105" y="29097"/>
                  </a:lnTo>
                  <a:close/>
                </a:path>
                <a:path w="467360" h="467360">
                  <a:moveTo>
                    <a:pt x="340409" y="18613"/>
                  </a:moveTo>
                  <a:lnTo>
                    <a:pt x="294135" y="18613"/>
                  </a:lnTo>
                  <a:lnTo>
                    <a:pt x="308861" y="23869"/>
                  </a:lnTo>
                  <a:lnTo>
                    <a:pt x="303296" y="38324"/>
                  </a:lnTo>
                  <a:lnTo>
                    <a:pt x="291824" y="56208"/>
                  </a:lnTo>
                  <a:lnTo>
                    <a:pt x="272328" y="74913"/>
                  </a:lnTo>
                  <a:lnTo>
                    <a:pt x="242689" y="91831"/>
                  </a:lnTo>
                  <a:lnTo>
                    <a:pt x="233476" y="95743"/>
                  </a:lnTo>
                  <a:lnTo>
                    <a:pt x="266982" y="95743"/>
                  </a:lnTo>
                  <a:lnTo>
                    <a:pt x="281657" y="87352"/>
                  </a:lnTo>
                  <a:lnTo>
                    <a:pt x="303580" y="66361"/>
                  </a:lnTo>
                  <a:lnTo>
                    <a:pt x="316810" y="45986"/>
                  </a:lnTo>
                  <a:lnTo>
                    <a:pt x="323519" y="29097"/>
                  </a:lnTo>
                  <a:lnTo>
                    <a:pt x="369799" y="29097"/>
                  </a:lnTo>
                  <a:lnTo>
                    <a:pt x="340409" y="18613"/>
                  </a:lnTo>
                  <a:close/>
                </a:path>
                <a:path w="467360" h="467360">
                  <a:moveTo>
                    <a:pt x="294135" y="18613"/>
                  </a:moveTo>
                  <a:lnTo>
                    <a:pt x="172817" y="18613"/>
                  </a:lnTo>
                  <a:lnTo>
                    <a:pt x="177542" y="31481"/>
                  </a:lnTo>
                  <a:lnTo>
                    <a:pt x="187407" y="46845"/>
                  </a:lnTo>
                  <a:lnTo>
                    <a:pt x="204390" y="62841"/>
                  </a:lnTo>
                  <a:lnTo>
                    <a:pt x="230407" y="77502"/>
                  </a:lnTo>
                  <a:lnTo>
                    <a:pt x="232364" y="78347"/>
                  </a:lnTo>
                  <a:lnTo>
                    <a:pt x="234583" y="78347"/>
                  </a:lnTo>
                  <a:lnTo>
                    <a:pt x="236540" y="77502"/>
                  </a:lnTo>
                  <a:lnTo>
                    <a:pt x="262557" y="62841"/>
                  </a:lnTo>
                  <a:lnTo>
                    <a:pt x="263608" y="61850"/>
                  </a:lnTo>
                  <a:lnTo>
                    <a:pt x="233476" y="61850"/>
                  </a:lnTo>
                  <a:lnTo>
                    <a:pt x="216287" y="52206"/>
                  </a:lnTo>
                  <a:lnTo>
                    <a:pt x="203951" y="41966"/>
                  </a:lnTo>
                  <a:lnTo>
                    <a:pt x="195658" y="31876"/>
                  </a:lnTo>
                  <a:lnTo>
                    <a:pt x="190590" y="22685"/>
                  </a:lnTo>
                  <a:lnTo>
                    <a:pt x="292641" y="22685"/>
                  </a:lnTo>
                  <a:lnTo>
                    <a:pt x="294135" y="18613"/>
                  </a:lnTo>
                  <a:close/>
                </a:path>
                <a:path w="467360" h="467360">
                  <a:moveTo>
                    <a:pt x="292641" y="22685"/>
                  </a:moveTo>
                  <a:lnTo>
                    <a:pt x="276355" y="22688"/>
                  </a:lnTo>
                  <a:lnTo>
                    <a:pt x="271294" y="31876"/>
                  </a:lnTo>
                  <a:lnTo>
                    <a:pt x="262999" y="41966"/>
                  </a:lnTo>
                  <a:lnTo>
                    <a:pt x="250663" y="52206"/>
                  </a:lnTo>
                  <a:lnTo>
                    <a:pt x="233476" y="61850"/>
                  </a:lnTo>
                  <a:lnTo>
                    <a:pt x="263608" y="61850"/>
                  </a:lnTo>
                  <a:lnTo>
                    <a:pt x="279541" y="46845"/>
                  </a:lnTo>
                  <a:lnTo>
                    <a:pt x="289424" y="31455"/>
                  </a:lnTo>
                  <a:lnTo>
                    <a:pt x="292641" y="22685"/>
                  </a:lnTo>
                  <a:close/>
                </a:path>
                <a:path w="467360" h="467360">
                  <a:moveTo>
                    <a:pt x="276357" y="22685"/>
                  </a:moveTo>
                  <a:lnTo>
                    <a:pt x="190596" y="22685"/>
                  </a:lnTo>
                  <a:lnTo>
                    <a:pt x="200953" y="26443"/>
                  </a:lnTo>
                  <a:lnTo>
                    <a:pt x="211606" y="29173"/>
                  </a:lnTo>
                  <a:lnTo>
                    <a:pt x="222472" y="30857"/>
                  </a:lnTo>
                  <a:lnTo>
                    <a:pt x="233476" y="31481"/>
                  </a:lnTo>
                  <a:lnTo>
                    <a:pt x="244481" y="30857"/>
                  </a:lnTo>
                  <a:lnTo>
                    <a:pt x="255346" y="29173"/>
                  </a:lnTo>
                  <a:lnTo>
                    <a:pt x="265997" y="26443"/>
                  </a:lnTo>
                  <a:lnTo>
                    <a:pt x="276357" y="22685"/>
                  </a:lnTo>
                  <a:close/>
                </a:path>
                <a:path w="467360" h="467360">
                  <a:moveTo>
                    <a:pt x="190596" y="22685"/>
                  </a:moveTo>
                  <a:close/>
                </a:path>
                <a:path w="467360" h="467360">
                  <a:moveTo>
                    <a:pt x="288263" y="11"/>
                  </a:moveTo>
                  <a:lnTo>
                    <a:pt x="285699" y="322"/>
                  </a:lnTo>
                  <a:lnTo>
                    <a:pt x="283631" y="1677"/>
                  </a:lnTo>
                  <a:lnTo>
                    <a:pt x="271876" y="7689"/>
                  </a:lnTo>
                  <a:lnTo>
                    <a:pt x="259489" y="12099"/>
                  </a:lnTo>
                  <a:lnTo>
                    <a:pt x="246632" y="14859"/>
                  </a:lnTo>
                  <a:lnTo>
                    <a:pt x="233476" y="15923"/>
                  </a:lnTo>
                  <a:lnTo>
                    <a:pt x="332870" y="15923"/>
                  </a:lnTo>
                  <a:lnTo>
                    <a:pt x="288263" y="11"/>
                  </a:lnTo>
                  <a:close/>
                </a:path>
              </a:pathLst>
            </a:custGeom>
            <a:solidFill>
              <a:srgbClr val="C7AE7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2160853" y="2789259"/>
              <a:ext cx="250825" cy="222250"/>
            </a:xfrm>
            <a:custGeom>
              <a:avLst/>
              <a:gdLst/>
              <a:ahLst/>
              <a:cxnLst/>
              <a:rect l="l" t="t" r="r" b="b"/>
              <a:pathLst>
                <a:path w="250825" h="222250">
                  <a:moveTo>
                    <a:pt x="0" y="0"/>
                  </a:moveTo>
                  <a:lnTo>
                    <a:pt x="0" y="221739"/>
                  </a:lnTo>
                  <a:lnTo>
                    <a:pt x="250343" y="1108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051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2321306" y="3236467"/>
              <a:ext cx="824865" cy="425450"/>
            </a:xfrm>
            <a:custGeom>
              <a:avLst/>
              <a:gdLst/>
              <a:ahLst/>
              <a:cxnLst/>
              <a:rect l="l" t="t" r="r" b="b"/>
              <a:pathLst>
                <a:path w="824864" h="425450">
                  <a:moveTo>
                    <a:pt x="797052" y="213360"/>
                  </a:moveTo>
                  <a:lnTo>
                    <a:pt x="27432" y="213360"/>
                  </a:lnTo>
                  <a:lnTo>
                    <a:pt x="27432" y="425196"/>
                  </a:lnTo>
                  <a:lnTo>
                    <a:pt x="797052" y="425196"/>
                  </a:lnTo>
                  <a:lnTo>
                    <a:pt x="797052" y="213360"/>
                  </a:lnTo>
                  <a:close/>
                </a:path>
                <a:path w="824864" h="425450">
                  <a:moveTo>
                    <a:pt x="824484" y="0"/>
                  </a:moveTo>
                  <a:lnTo>
                    <a:pt x="0" y="0"/>
                  </a:lnTo>
                  <a:lnTo>
                    <a:pt x="0" y="211836"/>
                  </a:lnTo>
                  <a:lnTo>
                    <a:pt x="824484" y="211836"/>
                  </a:lnTo>
                  <a:lnTo>
                    <a:pt x="824484" y="0"/>
                  </a:lnTo>
                  <a:close/>
                </a:path>
              </a:pathLst>
            </a:custGeom>
            <a:solidFill>
              <a:srgbClr val="00318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0" name="object 30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321687" y="3237229"/>
              <a:ext cx="927544" cy="211836"/>
            </a:xfrm>
            <a:prstGeom prst="rect">
              <a:avLst/>
            </a:prstGeom>
          </p:spPr>
        </p:pic>
        <p:pic>
          <p:nvPicPr>
            <p:cNvPr id="31" name="object 31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349119" y="3450285"/>
              <a:ext cx="855129" cy="212140"/>
            </a:xfrm>
            <a:prstGeom prst="rect">
              <a:avLst/>
            </a:prstGeom>
          </p:spPr>
        </p:pic>
      </p:grpSp>
      <p:pic>
        <p:nvPicPr>
          <p:cNvPr id="32" name="object 32" descr="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6273048" y="6142377"/>
            <a:ext cx="563189" cy="500016"/>
          </a:xfrm>
          <a:prstGeom prst="rect">
            <a:avLst/>
          </a:prstGeom>
        </p:spPr>
      </p:pic>
      <p:grpSp>
        <p:nvGrpSpPr>
          <p:cNvPr id="33" name="object 33" descr=""/>
          <p:cNvGrpSpPr/>
          <p:nvPr/>
        </p:nvGrpSpPr>
        <p:grpSpPr>
          <a:xfrm>
            <a:off x="0" y="0"/>
            <a:ext cx="1175385" cy="6858000"/>
            <a:chOff x="0" y="0"/>
            <a:chExt cx="1175385" cy="6858000"/>
          </a:xfrm>
        </p:grpSpPr>
        <p:pic>
          <p:nvPicPr>
            <p:cNvPr id="34" name="object 34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0" y="0"/>
              <a:ext cx="1175016" cy="6857997"/>
            </a:xfrm>
            <a:prstGeom prst="rect">
              <a:avLst/>
            </a:prstGeom>
          </p:spPr>
        </p:pic>
        <p:pic>
          <p:nvPicPr>
            <p:cNvPr id="35" name="object 35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0" y="0"/>
              <a:ext cx="1088135" cy="6857997"/>
            </a:xfrm>
            <a:prstGeom prst="rect">
              <a:avLst/>
            </a:prstGeom>
          </p:spPr>
        </p:pic>
        <p:pic>
          <p:nvPicPr>
            <p:cNvPr id="36" name="object 36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0" y="5116074"/>
              <a:ext cx="1088135" cy="1737352"/>
            </a:xfrm>
            <a:prstGeom prst="rect">
              <a:avLst/>
            </a:prstGeom>
          </p:spPr>
        </p:pic>
      </p:grpSp>
      <p:grpSp>
        <p:nvGrpSpPr>
          <p:cNvPr id="37" name="object 37" descr=""/>
          <p:cNvGrpSpPr/>
          <p:nvPr/>
        </p:nvGrpSpPr>
        <p:grpSpPr>
          <a:xfrm>
            <a:off x="4208800" y="3503295"/>
            <a:ext cx="2484120" cy="1098550"/>
            <a:chOff x="4208800" y="3503295"/>
            <a:chExt cx="2484120" cy="1098550"/>
          </a:xfrm>
        </p:grpSpPr>
        <p:pic>
          <p:nvPicPr>
            <p:cNvPr id="38" name="object 38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476325" y="3503295"/>
              <a:ext cx="2216447" cy="1098042"/>
            </a:xfrm>
            <a:prstGeom prst="rect">
              <a:avLst/>
            </a:prstGeom>
          </p:spPr>
        </p:pic>
        <p:sp>
          <p:nvSpPr>
            <p:cNvPr id="39" name="object 39" descr=""/>
            <p:cNvSpPr/>
            <p:nvPr/>
          </p:nvSpPr>
          <p:spPr>
            <a:xfrm>
              <a:off x="4208800" y="3789198"/>
              <a:ext cx="280035" cy="411480"/>
            </a:xfrm>
            <a:custGeom>
              <a:avLst/>
              <a:gdLst/>
              <a:ahLst/>
              <a:cxnLst/>
              <a:rect l="l" t="t" r="r" b="b"/>
              <a:pathLst>
                <a:path w="280035" h="411479">
                  <a:moveTo>
                    <a:pt x="279577" y="36271"/>
                  </a:moveTo>
                  <a:lnTo>
                    <a:pt x="0" y="36271"/>
                  </a:lnTo>
                  <a:lnTo>
                    <a:pt x="0" y="411074"/>
                  </a:lnTo>
                  <a:lnTo>
                    <a:pt x="279577" y="411074"/>
                  </a:lnTo>
                  <a:lnTo>
                    <a:pt x="279577" y="398984"/>
                  </a:lnTo>
                  <a:lnTo>
                    <a:pt x="8222" y="398984"/>
                  </a:lnTo>
                  <a:lnTo>
                    <a:pt x="8222" y="132994"/>
                  </a:lnTo>
                  <a:lnTo>
                    <a:pt x="279577" y="132994"/>
                  </a:lnTo>
                  <a:lnTo>
                    <a:pt x="279577" y="120904"/>
                  </a:lnTo>
                  <a:lnTo>
                    <a:pt x="8222" y="120904"/>
                  </a:lnTo>
                  <a:lnTo>
                    <a:pt x="8222" y="48361"/>
                  </a:lnTo>
                  <a:lnTo>
                    <a:pt x="279577" y="48361"/>
                  </a:lnTo>
                  <a:lnTo>
                    <a:pt x="279577" y="36271"/>
                  </a:lnTo>
                  <a:close/>
                </a:path>
                <a:path w="280035" h="411479">
                  <a:moveTo>
                    <a:pt x="279577" y="132994"/>
                  </a:moveTo>
                  <a:lnTo>
                    <a:pt x="271354" y="132994"/>
                  </a:lnTo>
                  <a:lnTo>
                    <a:pt x="271354" y="398984"/>
                  </a:lnTo>
                  <a:lnTo>
                    <a:pt x="279577" y="398984"/>
                  </a:lnTo>
                  <a:lnTo>
                    <a:pt x="279577" y="132994"/>
                  </a:lnTo>
                  <a:close/>
                </a:path>
                <a:path w="280035" h="411479">
                  <a:moveTo>
                    <a:pt x="279577" y="48361"/>
                  </a:moveTo>
                  <a:lnTo>
                    <a:pt x="271354" y="48361"/>
                  </a:lnTo>
                  <a:lnTo>
                    <a:pt x="271354" y="120904"/>
                  </a:lnTo>
                  <a:lnTo>
                    <a:pt x="279577" y="120904"/>
                  </a:lnTo>
                  <a:lnTo>
                    <a:pt x="279577" y="48361"/>
                  </a:lnTo>
                  <a:close/>
                </a:path>
                <a:path w="280035" h="411479">
                  <a:moveTo>
                    <a:pt x="65782" y="48361"/>
                  </a:moveTo>
                  <a:lnTo>
                    <a:pt x="57560" y="48361"/>
                  </a:lnTo>
                  <a:lnTo>
                    <a:pt x="57560" y="75877"/>
                  </a:lnTo>
                  <a:lnTo>
                    <a:pt x="59399" y="78587"/>
                  </a:lnTo>
                  <a:lnTo>
                    <a:pt x="63943" y="78587"/>
                  </a:lnTo>
                  <a:lnTo>
                    <a:pt x="65782" y="75877"/>
                  </a:lnTo>
                  <a:lnTo>
                    <a:pt x="65782" y="48361"/>
                  </a:lnTo>
                  <a:close/>
                </a:path>
                <a:path w="280035" h="411479">
                  <a:moveTo>
                    <a:pt x="222017" y="48361"/>
                  </a:moveTo>
                  <a:lnTo>
                    <a:pt x="213794" y="48361"/>
                  </a:lnTo>
                  <a:lnTo>
                    <a:pt x="213794" y="75877"/>
                  </a:lnTo>
                  <a:lnTo>
                    <a:pt x="215634" y="78587"/>
                  </a:lnTo>
                  <a:lnTo>
                    <a:pt x="220177" y="78587"/>
                  </a:lnTo>
                  <a:lnTo>
                    <a:pt x="222017" y="75877"/>
                  </a:lnTo>
                  <a:lnTo>
                    <a:pt x="222017" y="48361"/>
                  </a:lnTo>
                  <a:close/>
                </a:path>
                <a:path w="280035" h="411479">
                  <a:moveTo>
                    <a:pt x="63943" y="0"/>
                  </a:moveTo>
                  <a:lnTo>
                    <a:pt x="59399" y="0"/>
                  </a:lnTo>
                  <a:lnTo>
                    <a:pt x="57560" y="2705"/>
                  </a:lnTo>
                  <a:lnTo>
                    <a:pt x="57560" y="36271"/>
                  </a:lnTo>
                  <a:lnTo>
                    <a:pt x="65782" y="36271"/>
                  </a:lnTo>
                  <a:lnTo>
                    <a:pt x="65782" y="2705"/>
                  </a:lnTo>
                  <a:lnTo>
                    <a:pt x="63943" y="0"/>
                  </a:lnTo>
                  <a:close/>
                </a:path>
                <a:path w="280035" h="411479">
                  <a:moveTo>
                    <a:pt x="220177" y="0"/>
                  </a:moveTo>
                  <a:lnTo>
                    <a:pt x="215634" y="0"/>
                  </a:lnTo>
                  <a:lnTo>
                    <a:pt x="213794" y="2705"/>
                  </a:lnTo>
                  <a:lnTo>
                    <a:pt x="213794" y="36271"/>
                  </a:lnTo>
                  <a:lnTo>
                    <a:pt x="222017" y="36271"/>
                  </a:lnTo>
                  <a:lnTo>
                    <a:pt x="222017" y="2705"/>
                  </a:lnTo>
                  <a:lnTo>
                    <a:pt x="220177" y="0"/>
                  </a:lnTo>
                  <a:close/>
                </a:path>
              </a:pathLst>
            </a:custGeom>
            <a:solidFill>
              <a:srgbClr val="C7AE7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0" name="object 40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241691" y="3958464"/>
              <a:ext cx="213794" cy="193446"/>
            </a:xfrm>
            <a:prstGeom prst="rect">
              <a:avLst/>
            </a:prstGeom>
          </p:spPr>
        </p:pic>
      </p:grpSp>
      <p:sp>
        <p:nvSpPr>
          <p:cNvPr id="41" name="object 41" descr=""/>
          <p:cNvSpPr txBox="1"/>
          <p:nvPr/>
        </p:nvSpPr>
        <p:spPr>
          <a:xfrm>
            <a:off x="9907016" y="6502247"/>
            <a:ext cx="1640205" cy="208279"/>
          </a:xfrm>
          <a:prstGeom prst="rect">
            <a:avLst/>
          </a:prstGeom>
        </p:spPr>
        <p:txBody>
          <a:bodyPr wrap="square" lIns="0" tIns="50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dirty="0" sz="1200" spc="-265" b="1">
                <a:solidFill>
                  <a:srgbClr val="C7AE73"/>
                </a:solidFill>
                <a:latin typeface="Arial Narrow"/>
                <a:cs typeface="Arial Narrow"/>
              </a:rPr>
              <a:t>GUIDE</a:t>
            </a:r>
            <a:r>
              <a:rPr dirty="0" sz="1200" spc="-55" b="1">
                <a:solidFill>
                  <a:srgbClr val="C7AE73"/>
                </a:solidFill>
                <a:latin typeface="Arial Narrow"/>
                <a:cs typeface="Arial Narrow"/>
              </a:rPr>
              <a:t> </a:t>
            </a:r>
            <a:r>
              <a:rPr dirty="0" sz="1200" spc="-290" b="1">
                <a:solidFill>
                  <a:srgbClr val="C7AE73"/>
                </a:solidFill>
                <a:latin typeface="Arial Narrow"/>
                <a:cs typeface="Arial Narrow"/>
              </a:rPr>
              <a:t>APPEL</a:t>
            </a:r>
            <a:r>
              <a:rPr dirty="0" sz="1200" spc="-55" b="1">
                <a:solidFill>
                  <a:srgbClr val="C7AE73"/>
                </a:solidFill>
                <a:latin typeface="Arial Narrow"/>
                <a:cs typeface="Arial Narrow"/>
              </a:rPr>
              <a:t> </a:t>
            </a:r>
            <a:r>
              <a:rPr dirty="0" sz="1200" spc="-330" b="1">
                <a:solidFill>
                  <a:srgbClr val="C7AE73"/>
                </a:solidFill>
                <a:latin typeface="Arial Narrow"/>
                <a:cs typeface="Arial Narrow"/>
              </a:rPr>
              <a:t>À</a:t>
            </a:r>
            <a:r>
              <a:rPr dirty="0" sz="1200" spc="-60" b="1">
                <a:solidFill>
                  <a:srgbClr val="C7AE73"/>
                </a:solidFill>
                <a:latin typeface="Arial Narrow"/>
                <a:cs typeface="Arial Narrow"/>
              </a:rPr>
              <a:t> </a:t>
            </a:r>
            <a:r>
              <a:rPr dirty="0" sz="1200" spc="-275" b="1">
                <a:solidFill>
                  <a:srgbClr val="C7AE73"/>
                </a:solidFill>
                <a:latin typeface="Arial Narrow"/>
                <a:cs typeface="Arial Narrow"/>
              </a:rPr>
              <a:t>PROJETS</a:t>
            </a:r>
            <a:r>
              <a:rPr dirty="0" sz="1200" spc="-50" b="1">
                <a:solidFill>
                  <a:srgbClr val="C7AE73"/>
                </a:solidFill>
                <a:latin typeface="Arial Narrow"/>
                <a:cs typeface="Arial Narrow"/>
              </a:rPr>
              <a:t> </a:t>
            </a:r>
            <a:r>
              <a:rPr dirty="0" sz="1200" spc="-105" b="1">
                <a:solidFill>
                  <a:srgbClr val="C7AE73"/>
                </a:solidFill>
                <a:latin typeface="Arial Narrow"/>
                <a:cs typeface="Arial Narrow"/>
              </a:rPr>
              <a:t>–</a:t>
            </a:r>
            <a:r>
              <a:rPr dirty="0" sz="1200" spc="-50" b="1">
                <a:solidFill>
                  <a:srgbClr val="C7AE73"/>
                </a:solidFill>
                <a:latin typeface="Arial Narrow"/>
                <a:cs typeface="Arial Narrow"/>
              </a:rPr>
              <a:t> </a:t>
            </a:r>
            <a:r>
              <a:rPr dirty="0" sz="1200" spc="-254" b="1">
                <a:solidFill>
                  <a:srgbClr val="C7AE73"/>
                </a:solidFill>
                <a:latin typeface="Arial Narrow"/>
                <a:cs typeface="Arial Narrow"/>
              </a:rPr>
              <a:t>SAISON</a:t>
            </a:r>
            <a:r>
              <a:rPr dirty="0" sz="1200" spc="-55" b="1">
                <a:solidFill>
                  <a:srgbClr val="C7AE73"/>
                </a:solidFill>
                <a:latin typeface="Arial Narrow"/>
                <a:cs typeface="Arial Narrow"/>
              </a:rPr>
              <a:t> </a:t>
            </a:r>
            <a:r>
              <a:rPr dirty="0" sz="1200" spc="-80" b="1">
                <a:solidFill>
                  <a:srgbClr val="C7AE73"/>
                </a:solidFill>
                <a:latin typeface="Arial Narrow"/>
                <a:cs typeface="Arial Narrow"/>
              </a:rPr>
              <a:t>23/24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42" name="object 42" descr=""/>
          <p:cNvSpPr txBox="1"/>
          <p:nvPr/>
        </p:nvSpPr>
        <p:spPr>
          <a:xfrm>
            <a:off x="11882373" y="6502247"/>
            <a:ext cx="187960" cy="208279"/>
          </a:xfrm>
          <a:prstGeom prst="rect">
            <a:avLst/>
          </a:prstGeom>
        </p:spPr>
        <p:txBody>
          <a:bodyPr wrap="square" lIns="0" tIns="50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 sz="1200" spc="-25" b="1">
                <a:solidFill>
                  <a:srgbClr val="003186"/>
                </a:solidFill>
                <a:latin typeface="Arial Narrow"/>
                <a:cs typeface="Arial Narrow"/>
              </a:rPr>
              <a:t>21</a:t>
            </a:fld>
            <a:endParaRPr sz="12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4052315" y="3614928"/>
            <a:ext cx="605155" cy="607060"/>
          </a:xfrm>
          <a:custGeom>
            <a:avLst/>
            <a:gdLst/>
            <a:ahLst/>
            <a:cxnLst/>
            <a:rect l="l" t="t" r="r" b="b"/>
            <a:pathLst>
              <a:path w="605154" h="607060">
                <a:moveTo>
                  <a:pt x="302513" y="0"/>
                </a:moveTo>
                <a:lnTo>
                  <a:pt x="253430" y="3968"/>
                </a:lnTo>
                <a:lnTo>
                  <a:pt x="206873" y="15459"/>
                </a:lnTo>
                <a:lnTo>
                  <a:pt x="163465" y="33847"/>
                </a:lnTo>
                <a:lnTo>
                  <a:pt x="123828" y="58509"/>
                </a:lnTo>
                <a:lnTo>
                  <a:pt x="88582" y="88820"/>
                </a:lnTo>
                <a:lnTo>
                  <a:pt x="58350" y="124157"/>
                </a:lnTo>
                <a:lnTo>
                  <a:pt x="33755" y="163895"/>
                </a:lnTo>
                <a:lnTo>
                  <a:pt x="15416" y="207410"/>
                </a:lnTo>
                <a:lnTo>
                  <a:pt x="3957" y="254078"/>
                </a:lnTo>
                <a:lnTo>
                  <a:pt x="0" y="303276"/>
                </a:lnTo>
                <a:lnTo>
                  <a:pt x="3957" y="352473"/>
                </a:lnTo>
                <a:lnTo>
                  <a:pt x="15416" y="399141"/>
                </a:lnTo>
                <a:lnTo>
                  <a:pt x="33755" y="442656"/>
                </a:lnTo>
                <a:lnTo>
                  <a:pt x="58350" y="482394"/>
                </a:lnTo>
                <a:lnTo>
                  <a:pt x="88582" y="517731"/>
                </a:lnTo>
                <a:lnTo>
                  <a:pt x="123828" y="548042"/>
                </a:lnTo>
                <a:lnTo>
                  <a:pt x="163465" y="572704"/>
                </a:lnTo>
                <a:lnTo>
                  <a:pt x="206873" y="591092"/>
                </a:lnTo>
                <a:lnTo>
                  <a:pt x="253430" y="602583"/>
                </a:lnTo>
                <a:lnTo>
                  <a:pt x="302513" y="606552"/>
                </a:lnTo>
                <a:lnTo>
                  <a:pt x="351597" y="602583"/>
                </a:lnTo>
                <a:lnTo>
                  <a:pt x="398154" y="591092"/>
                </a:lnTo>
                <a:lnTo>
                  <a:pt x="441562" y="572704"/>
                </a:lnTo>
                <a:lnTo>
                  <a:pt x="481199" y="548042"/>
                </a:lnTo>
                <a:lnTo>
                  <a:pt x="516445" y="517731"/>
                </a:lnTo>
                <a:lnTo>
                  <a:pt x="546677" y="482394"/>
                </a:lnTo>
                <a:lnTo>
                  <a:pt x="571272" y="442656"/>
                </a:lnTo>
                <a:lnTo>
                  <a:pt x="589611" y="399141"/>
                </a:lnTo>
                <a:lnTo>
                  <a:pt x="601070" y="352473"/>
                </a:lnTo>
                <a:lnTo>
                  <a:pt x="605028" y="303276"/>
                </a:lnTo>
                <a:lnTo>
                  <a:pt x="601070" y="254078"/>
                </a:lnTo>
                <a:lnTo>
                  <a:pt x="589611" y="207410"/>
                </a:lnTo>
                <a:lnTo>
                  <a:pt x="571272" y="163895"/>
                </a:lnTo>
                <a:lnTo>
                  <a:pt x="546677" y="124157"/>
                </a:lnTo>
                <a:lnTo>
                  <a:pt x="516445" y="88820"/>
                </a:lnTo>
                <a:lnTo>
                  <a:pt x="481199" y="58509"/>
                </a:lnTo>
                <a:lnTo>
                  <a:pt x="441562" y="33847"/>
                </a:lnTo>
                <a:lnTo>
                  <a:pt x="398154" y="15459"/>
                </a:lnTo>
                <a:lnTo>
                  <a:pt x="351597" y="3968"/>
                </a:lnTo>
                <a:lnTo>
                  <a:pt x="302513" y="0"/>
                </a:lnTo>
                <a:close/>
              </a:path>
            </a:pathLst>
          </a:custGeom>
          <a:solidFill>
            <a:srgbClr val="003186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7181088" y="0"/>
            <a:ext cx="5011420" cy="6858000"/>
            <a:chOff x="7181088" y="0"/>
            <a:chExt cx="5011420" cy="685800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18476" y="0"/>
              <a:ext cx="4573524" cy="6857997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519916" y="6358126"/>
              <a:ext cx="431292" cy="461772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81088" y="312419"/>
              <a:ext cx="5010911" cy="5913120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72528" y="365760"/>
              <a:ext cx="4919472" cy="5811012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9302356" y="137807"/>
              <a:ext cx="1555750" cy="968375"/>
            </a:xfrm>
            <a:custGeom>
              <a:avLst/>
              <a:gdLst/>
              <a:ahLst/>
              <a:cxnLst/>
              <a:rect l="l" t="t" r="r" b="b"/>
              <a:pathLst>
                <a:path w="1555750" h="968375">
                  <a:moveTo>
                    <a:pt x="32791" y="940244"/>
                  </a:moveTo>
                  <a:lnTo>
                    <a:pt x="16395" y="932942"/>
                  </a:lnTo>
                  <a:lnTo>
                    <a:pt x="0" y="940244"/>
                  </a:lnTo>
                  <a:lnTo>
                    <a:pt x="0" y="960894"/>
                  </a:lnTo>
                  <a:lnTo>
                    <a:pt x="16395" y="968209"/>
                  </a:lnTo>
                  <a:lnTo>
                    <a:pt x="32791" y="960894"/>
                  </a:lnTo>
                  <a:lnTo>
                    <a:pt x="32791" y="940244"/>
                  </a:lnTo>
                  <a:close/>
                </a:path>
                <a:path w="1555750" h="968375">
                  <a:moveTo>
                    <a:pt x="33108" y="836777"/>
                  </a:moveTo>
                  <a:lnTo>
                    <a:pt x="16713" y="829475"/>
                  </a:lnTo>
                  <a:lnTo>
                    <a:pt x="317" y="836777"/>
                  </a:lnTo>
                  <a:lnTo>
                    <a:pt x="317" y="857427"/>
                  </a:lnTo>
                  <a:lnTo>
                    <a:pt x="16713" y="864730"/>
                  </a:lnTo>
                  <a:lnTo>
                    <a:pt x="33108" y="857427"/>
                  </a:lnTo>
                  <a:lnTo>
                    <a:pt x="33108" y="836777"/>
                  </a:lnTo>
                  <a:close/>
                </a:path>
                <a:path w="1555750" h="968375">
                  <a:moveTo>
                    <a:pt x="33439" y="733310"/>
                  </a:moveTo>
                  <a:lnTo>
                    <a:pt x="17030" y="725995"/>
                  </a:lnTo>
                  <a:lnTo>
                    <a:pt x="635" y="733310"/>
                  </a:lnTo>
                  <a:lnTo>
                    <a:pt x="635" y="753948"/>
                  </a:lnTo>
                  <a:lnTo>
                    <a:pt x="17030" y="761263"/>
                  </a:lnTo>
                  <a:lnTo>
                    <a:pt x="33439" y="753948"/>
                  </a:lnTo>
                  <a:lnTo>
                    <a:pt x="33439" y="733310"/>
                  </a:lnTo>
                  <a:close/>
                </a:path>
                <a:path w="1555750" h="968375">
                  <a:moveTo>
                    <a:pt x="33756" y="629907"/>
                  </a:moveTo>
                  <a:lnTo>
                    <a:pt x="17360" y="622604"/>
                  </a:lnTo>
                  <a:lnTo>
                    <a:pt x="952" y="629907"/>
                  </a:lnTo>
                  <a:lnTo>
                    <a:pt x="952" y="650557"/>
                  </a:lnTo>
                  <a:lnTo>
                    <a:pt x="17360" y="657872"/>
                  </a:lnTo>
                  <a:lnTo>
                    <a:pt x="33756" y="650557"/>
                  </a:lnTo>
                  <a:lnTo>
                    <a:pt x="33756" y="629907"/>
                  </a:lnTo>
                  <a:close/>
                </a:path>
                <a:path w="1555750" h="968375">
                  <a:moveTo>
                    <a:pt x="33985" y="526440"/>
                  </a:moveTo>
                  <a:lnTo>
                    <a:pt x="17589" y="519137"/>
                  </a:lnTo>
                  <a:lnTo>
                    <a:pt x="1193" y="526440"/>
                  </a:lnTo>
                  <a:lnTo>
                    <a:pt x="1193" y="547077"/>
                  </a:lnTo>
                  <a:lnTo>
                    <a:pt x="17589" y="554393"/>
                  </a:lnTo>
                  <a:lnTo>
                    <a:pt x="33985" y="547077"/>
                  </a:lnTo>
                  <a:lnTo>
                    <a:pt x="33985" y="526440"/>
                  </a:lnTo>
                  <a:close/>
                </a:path>
                <a:path w="1555750" h="968375">
                  <a:moveTo>
                    <a:pt x="34315" y="423075"/>
                  </a:moveTo>
                  <a:lnTo>
                    <a:pt x="17907" y="415721"/>
                  </a:lnTo>
                  <a:lnTo>
                    <a:pt x="1511" y="423075"/>
                  </a:lnTo>
                  <a:lnTo>
                    <a:pt x="1511" y="443674"/>
                  </a:lnTo>
                  <a:lnTo>
                    <a:pt x="17907" y="450964"/>
                  </a:lnTo>
                  <a:lnTo>
                    <a:pt x="34315" y="443674"/>
                  </a:lnTo>
                  <a:lnTo>
                    <a:pt x="34315" y="423075"/>
                  </a:lnTo>
                  <a:close/>
                </a:path>
                <a:path w="1555750" h="968375">
                  <a:moveTo>
                    <a:pt x="34632" y="319595"/>
                  </a:moveTo>
                  <a:lnTo>
                    <a:pt x="18237" y="312242"/>
                  </a:lnTo>
                  <a:lnTo>
                    <a:pt x="1828" y="319595"/>
                  </a:lnTo>
                  <a:lnTo>
                    <a:pt x="1828" y="340194"/>
                  </a:lnTo>
                  <a:lnTo>
                    <a:pt x="18237" y="347548"/>
                  </a:lnTo>
                  <a:lnTo>
                    <a:pt x="34632" y="340194"/>
                  </a:lnTo>
                  <a:lnTo>
                    <a:pt x="34632" y="319595"/>
                  </a:lnTo>
                  <a:close/>
                </a:path>
                <a:path w="1555750" h="968375">
                  <a:moveTo>
                    <a:pt x="149974" y="888238"/>
                  </a:moveTo>
                  <a:lnTo>
                    <a:pt x="133565" y="880922"/>
                  </a:lnTo>
                  <a:lnTo>
                    <a:pt x="117170" y="888238"/>
                  </a:lnTo>
                  <a:lnTo>
                    <a:pt x="117170" y="908888"/>
                  </a:lnTo>
                  <a:lnTo>
                    <a:pt x="133565" y="916190"/>
                  </a:lnTo>
                  <a:lnTo>
                    <a:pt x="149974" y="908888"/>
                  </a:lnTo>
                  <a:lnTo>
                    <a:pt x="149974" y="888238"/>
                  </a:lnTo>
                  <a:close/>
                </a:path>
                <a:path w="1555750" h="968375">
                  <a:moveTo>
                    <a:pt x="150202" y="784847"/>
                  </a:moveTo>
                  <a:lnTo>
                    <a:pt x="133807" y="777532"/>
                  </a:lnTo>
                  <a:lnTo>
                    <a:pt x="117411" y="784847"/>
                  </a:lnTo>
                  <a:lnTo>
                    <a:pt x="117411" y="805484"/>
                  </a:lnTo>
                  <a:lnTo>
                    <a:pt x="133807" y="812800"/>
                  </a:lnTo>
                  <a:lnTo>
                    <a:pt x="150202" y="805484"/>
                  </a:lnTo>
                  <a:lnTo>
                    <a:pt x="150202" y="784847"/>
                  </a:lnTo>
                  <a:close/>
                </a:path>
                <a:path w="1555750" h="968375">
                  <a:moveTo>
                    <a:pt x="150520" y="681367"/>
                  </a:moveTo>
                  <a:lnTo>
                    <a:pt x="134124" y="674065"/>
                  </a:lnTo>
                  <a:lnTo>
                    <a:pt x="117729" y="681367"/>
                  </a:lnTo>
                  <a:lnTo>
                    <a:pt x="117729" y="702017"/>
                  </a:lnTo>
                  <a:lnTo>
                    <a:pt x="134124" y="709320"/>
                  </a:lnTo>
                  <a:lnTo>
                    <a:pt x="150520" y="702017"/>
                  </a:lnTo>
                  <a:lnTo>
                    <a:pt x="150520" y="681367"/>
                  </a:lnTo>
                  <a:close/>
                </a:path>
                <a:path w="1555750" h="968375">
                  <a:moveTo>
                    <a:pt x="150850" y="577900"/>
                  </a:moveTo>
                  <a:lnTo>
                    <a:pt x="134442" y="570585"/>
                  </a:lnTo>
                  <a:lnTo>
                    <a:pt x="118046" y="577900"/>
                  </a:lnTo>
                  <a:lnTo>
                    <a:pt x="118046" y="598551"/>
                  </a:lnTo>
                  <a:lnTo>
                    <a:pt x="134442" y="605853"/>
                  </a:lnTo>
                  <a:lnTo>
                    <a:pt x="150850" y="598551"/>
                  </a:lnTo>
                  <a:lnTo>
                    <a:pt x="150850" y="577900"/>
                  </a:lnTo>
                  <a:close/>
                </a:path>
                <a:path w="1555750" h="968375">
                  <a:moveTo>
                    <a:pt x="151168" y="474484"/>
                  </a:moveTo>
                  <a:lnTo>
                    <a:pt x="134772" y="467194"/>
                  </a:lnTo>
                  <a:lnTo>
                    <a:pt x="118376" y="474484"/>
                  </a:lnTo>
                  <a:lnTo>
                    <a:pt x="118376" y="495147"/>
                  </a:lnTo>
                  <a:lnTo>
                    <a:pt x="134772" y="502462"/>
                  </a:lnTo>
                  <a:lnTo>
                    <a:pt x="151168" y="495147"/>
                  </a:lnTo>
                  <a:lnTo>
                    <a:pt x="151168" y="474484"/>
                  </a:lnTo>
                  <a:close/>
                </a:path>
                <a:path w="1555750" h="968375">
                  <a:moveTo>
                    <a:pt x="151485" y="371005"/>
                  </a:moveTo>
                  <a:lnTo>
                    <a:pt x="135089" y="363715"/>
                  </a:lnTo>
                  <a:lnTo>
                    <a:pt x="118694" y="371005"/>
                  </a:lnTo>
                  <a:lnTo>
                    <a:pt x="118694" y="391668"/>
                  </a:lnTo>
                  <a:lnTo>
                    <a:pt x="135089" y="398957"/>
                  </a:lnTo>
                  <a:lnTo>
                    <a:pt x="151485" y="391668"/>
                  </a:lnTo>
                  <a:lnTo>
                    <a:pt x="151485" y="371005"/>
                  </a:lnTo>
                  <a:close/>
                </a:path>
                <a:path w="1555750" h="968375">
                  <a:moveTo>
                    <a:pt x="151803" y="267652"/>
                  </a:moveTo>
                  <a:lnTo>
                    <a:pt x="135407" y="260362"/>
                  </a:lnTo>
                  <a:lnTo>
                    <a:pt x="118999" y="267652"/>
                  </a:lnTo>
                  <a:lnTo>
                    <a:pt x="118999" y="288251"/>
                  </a:lnTo>
                  <a:lnTo>
                    <a:pt x="135407" y="295605"/>
                  </a:lnTo>
                  <a:lnTo>
                    <a:pt x="151803" y="288251"/>
                  </a:lnTo>
                  <a:lnTo>
                    <a:pt x="151803" y="267652"/>
                  </a:lnTo>
                  <a:close/>
                </a:path>
                <a:path w="1555750" h="968375">
                  <a:moveTo>
                    <a:pt x="267055" y="836295"/>
                  </a:moveTo>
                  <a:lnTo>
                    <a:pt x="250659" y="828992"/>
                  </a:lnTo>
                  <a:lnTo>
                    <a:pt x="234264" y="836295"/>
                  </a:lnTo>
                  <a:lnTo>
                    <a:pt x="234264" y="856957"/>
                  </a:lnTo>
                  <a:lnTo>
                    <a:pt x="250659" y="864247"/>
                  </a:lnTo>
                  <a:lnTo>
                    <a:pt x="267055" y="856957"/>
                  </a:lnTo>
                  <a:lnTo>
                    <a:pt x="267055" y="836295"/>
                  </a:lnTo>
                  <a:close/>
                </a:path>
                <a:path w="1555750" h="968375">
                  <a:moveTo>
                    <a:pt x="267385" y="732828"/>
                  </a:moveTo>
                  <a:lnTo>
                    <a:pt x="250977" y="725525"/>
                  </a:lnTo>
                  <a:lnTo>
                    <a:pt x="234581" y="732828"/>
                  </a:lnTo>
                  <a:lnTo>
                    <a:pt x="234581" y="753478"/>
                  </a:lnTo>
                  <a:lnTo>
                    <a:pt x="250977" y="760780"/>
                  </a:lnTo>
                  <a:lnTo>
                    <a:pt x="267385" y="753478"/>
                  </a:lnTo>
                  <a:lnTo>
                    <a:pt x="267385" y="732828"/>
                  </a:lnTo>
                  <a:close/>
                </a:path>
                <a:path w="1555750" h="968375">
                  <a:moveTo>
                    <a:pt x="267703" y="629437"/>
                  </a:moveTo>
                  <a:lnTo>
                    <a:pt x="251307" y="622134"/>
                  </a:lnTo>
                  <a:lnTo>
                    <a:pt x="234911" y="629437"/>
                  </a:lnTo>
                  <a:lnTo>
                    <a:pt x="234911" y="650087"/>
                  </a:lnTo>
                  <a:lnTo>
                    <a:pt x="251307" y="657390"/>
                  </a:lnTo>
                  <a:lnTo>
                    <a:pt x="267703" y="650087"/>
                  </a:lnTo>
                  <a:lnTo>
                    <a:pt x="267703" y="629437"/>
                  </a:lnTo>
                  <a:close/>
                </a:path>
                <a:path w="1555750" h="968375">
                  <a:moveTo>
                    <a:pt x="268020" y="525957"/>
                  </a:moveTo>
                  <a:lnTo>
                    <a:pt x="251625" y="518655"/>
                  </a:lnTo>
                  <a:lnTo>
                    <a:pt x="235229" y="525957"/>
                  </a:lnTo>
                  <a:lnTo>
                    <a:pt x="235229" y="546608"/>
                  </a:lnTo>
                  <a:lnTo>
                    <a:pt x="251625" y="553910"/>
                  </a:lnTo>
                  <a:lnTo>
                    <a:pt x="268020" y="546608"/>
                  </a:lnTo>
                  <a:lnTo>
                    <a:pt x="268020" y="525957"/>
                  </a:lnTo>
                  <a:close/>
                </a:path>
                <a:path w="1555750" h="968375">
                  <a:moveTo>
                    <a:pt x="268338" y="422478"/>
                  </a:moveTo>
                  <a:lnTo>
                    <a:pt x="251942" y="415188"/>
                  </a:lnTo>
                  <a:lnTo>
                    <a:pt x="235546" y="422478"/>
                  </a:lnTo>
                  <a:lnTo>
                    <a:pt x="235546" y="443153"/>
                  </a:lnTo>
                  <a:lnTo>
                    <a:pt x="251942" y="450430"/>
                  </a:lnTo>
                  <a:lnTo>
                    <a:pt x="268338" y="443153"/>
                  </a:lnTo>
                  <a:lnTo>
                    <a:pt x="268338" y="422478"/>
                  </a:lnTo>
                  <a:close/>
                </a:path>
                <a:path w="1555750" h="968375">
                  <a:moveTo>
                    <a:pt x="268655" y="319125"/>
                  </a:moveTo>
                  <a:lnTo>
                    <a:pt x="252260" y="311772"/>
                  </a:lnTo>
                  <a:lnTo>
                    <a:pt x="235864" y="319125"/>
                  </a:lnTo>
                  <a:lnTo>
                    <a:pt x="235864" y="339737"/>
                  </a:lnTo>
                  <a:lnTo>
                    <a:pt x="252260" y="347014"/>
                  </a:lnTo>
                  <a:lnTo>
                    <a:pt x="268655" y="339737"/>
                  </a:lnTo>
                  <a:lnTo>
                    <a:pt x="268655" y="319125"/>
                  </a:lnTo>
                  <a:close/>
                </a:path>
                <a:path w="1555750" h="968375">
                  <a:moveTo>
                    <a:pt x="384225" y="784288"/>
                  </a:moveTo>
                  <a:lnTo>
                    <a:pt x="367842" y="776986"/>
                  </a:lnTo>
                  <a:lnTo>
                    <a:pt x="351447" y="784288"/>
                  </a:lnTo>
                  <a:lnTo>
                    <a:pt x="351447" y="804926"/>
                  </a:lnTo>
                  <a:lnTo>
                    <a:pt x="367842" y="812241"/>
                  </a:lnTo>
                  <a:lnTo>
                    <a:pt x="384225" y="804926"/>
                  </a:lnTo>
                  <a:lnTo>
                    <a:pt x="384225" y="784288"/>
                  </a:lnTo>
                  <a:close/>
                </a:path>
                <a:path w="1555750" h="968375">
                  <a:moveTo>
                    <a:pt x="384556" y="680897"/>
                  </a:moveTo>
                  <a:lnTo>
                    <a:pt x="368160" y="673595"/>
                  </a:lnTo>
                  <a:lnTo>
                    <a:pt x="351764" y="680897"/>
                  </a:lnTo>
                  <a:lnTo>
                    <a:pt x="351764" y="701535"/>
                  </a:lnTo>
                  <a:lnTo>
                    <a:pt x="368160" y="708850"/>
                  </a:lnTo>
                  <a:lnTo>
                    <a:pt x="384556" y="701535"/>
                  </a:lnTo>
                  <a:lnTo>
                    <a:pt x="384556" y="680897"/>
                  </a:lnTo>
                  <a:close/>
                </a:path>
                <a:path w="1555750" h="968375">
                  <a:moveTo>
                    <a:pt x="384822" y="577418"/>
                  </a:moveTo>
                  <a:lnTo>
                    <a:pt x="368401" y="570115"/>
                  </a:lnTo>
                  <a:lnTo>
                    <a:pt x="351993" y="577418"/>
                  </a:lnTo>
                  <a:lnTo>
                    <a:pt x="351993" y="598068"/>
                  </a:lnTo>
                  <a:lnTo>
                    <a:pt x="368401" y="605370"/>
                  </a:lnTo>
                  <a:lnTo>
                    <a:pt x="384822" y="598068"/>
                  </a:lnTo>
                  <a:lnTo>
                    <a:pt x="384822" y="577418"/>
                  </a:lnTo>
                  <a:close/>
                </a:path>
                <a:path w="1555750" h="968375">
                  <a:moveTo>
                    <a:pt x="385089" y="474027"/>
                  </a:moveTo>
                  <a:lnTo>
                    <a:pt x="368719" y="466737"/>
                  </a:lnTo>
                  <a:lnTo>
                    <a:pt x="352323" y="474027"/>
                  </a:lnTo>
                  <a:lnTo>
                    <a:pt x="352323" y="494677"/>
                  </a:lnTo>
                  <a:lnTo>
                    <a:pt x="368719" y="501980"/>
                  </a:lnTo>
                  <a:lnTo>
                    <a:pt x="385089" y="494677"/>
                  </a:lnTo>
                  <a:lnTo>
                    <a:pt x="385089" y="474027"/>
                  </a:lnTo>
                  <a:close/>
                </a:path>
                <a:path w="1555750" h="968375">
                  <a:moveTo>
                    <a:pt x="385419" y="370535"/>
                  </a:moveTo>
                  <a:lnTo>
                    <a:pt x="369036" y="363245"/>
                  </a:lnTo>
                  <a:lnTo>
                    <a:pt x="352640" y="370535"/>
                  </a:lnTo>
                  <a:lnTo>
                    <a:pt x="352640" y="391210"/>
                  </a:lnTo>
                  <a:lnTo>
                    <a:pt x="369036" y="398500"/>
                  </a:lnTo>
                  <a:lnTo>
                    <a:pt x="385419" y="391210"/>
                  </a:lnTo>
                  <a:lnTo>
                    <a:pt x="385419" y="370535"/>
                  </a:lnTo>
                  <a:close/>
                </a:path>
                <a:path w="1555750" h="968375">
                  <a:moveTo>
                    <a:pt x="385749" y="267055"/>
                  </a:moveTo>
                  <a:lnTo>
                    <a:pt x="369354" y="259765"/>
                  </a:lnTo>
                  <a:lnTo>
                    <a:pt x="352958" y="267055"/>
                  </a:lnTo>
                  <a:lnTo>
                    <a:pt x="352958" y="287731"/>
                  </a:lnTo>
                  <a:lnTo>
                    <a:pt x="369354" y="295008"/>
                  </a:lnTo>
                  <a:lnTo>
                    <a:pt x="385749" y="287731"/>
                  </a:lnTo>
                  <a:lnTo>
                    <a:pt x="385749" y="267055"/>
                  </a:lnTo>
                  <a:close/>
                </a:path>
                <a:path w="1555750" h="968375">
                  <a:moveTo>
                    <a:pt x="501307" y="732358"/>
                  </a:moveTo>
                  <a:lnTo>
                    <a:pt x="484962" y="725043"/>
                  </a:lnTo>
                  <a:lnTo>
                    <a:pt x="468566" y="732358"/>
                  </a:lnTo>
                  <a:lnTo>
                    <a:pt x="468566" y="752995"/>
                  </a:lnTo>
                  <a:lnTo>
                    <a:pt x="484962" y="760310"/>
                  </a:lnTo>
                  <a:lnTo>
                    <a:pt x="501307" y="752995"/>
                  </a:lnTo>
                  <a:lnTo>
                    <a:pt x="501307" y="732358"/>
                  </a:lnTo>
                  <a:close/>
                </a:path>
                <a:path w="1555750" h="968375">
                  <a:moveTo>
                    <a:pt x="501637" y="628954"/>
                  </a:moveTo>
                  <a:lnTo>
                    <a:pt x="485228" y="621652"/>
                  </a:lnTo>
                  <a:lnTo>
                    <a:pt x="468820" y="628954"/>
                  </a:lnTo>
                  <a:lnTo>
                    <a:pt x="468820" y="649605"/>
                  </a:lnTo>
                  <a:lnTo>
                    <a:pt x="485228" y="656920"/>
                  </a:lnTo>
                  <a:lnTo>
                    <a:pt x="501637" y="649605"/>
                  </a:lnTo>
                  <a:lnTo>
                    <a:pt x="501637" y="628954"/>
                  </a:lnTo>
                  <a:close/>
                </a:path>
                <a:path w="1555750" h="968375">
                  <a:moveTo>
                    <a:pt x="501967" y="525487"/>
                  </a:moveTo>
                  <a:lnTo>
                    <a:pt x="485559" y="518172"/>
                  </a:lnTo>
                  <a:lnTo>
                    <a:pt x="469163" y="525487"/>
                  </a:lnTo>
                  <a:lnTo>
                    <a:pt x="469163" y="546138"/>
                  </a:lnTo>
                  <a:lnTo>
                    <a:pt x="485559" y="553440"/>
                  </a:lnTo>
                  <a:lnTo>
                    <a:pt x="501967" y="546138"/>
                  </a:lnTo>
                  <a:lnTo>
                    <a:pt x="501967" y="525487"/>
                  </a:lnTo>
                  <a:close/>
                </a:path>
                <a:path w="1555750" h="968375">
                  <a:moveTo>
                    <a:pt x="502297" y="422021"/>
                  </a:moveTo>
                  <a:lnTo>
                    <a:pt x="485889" y="414731"/>
                  </a:lnTo>
                  <a:lnTo>
                    <a:pt x="469493" y="422021"/>
                  </a:lnTo>
                  <a:lnTo>
                    <a:pt x="469493" y="442683"/>
                  </a:lnTo>
                  <a:lnTo>
                    <a:pt x="485889" y="449973"/>
                  </a:lnTo>
                  <a:lnTo>
                    <a:pt x="502297" y="442683"/>
                  </a:lnTo>
                  <a:lnTo>
                    <a:pt x="502297" y="422021"/>
                  </a:lnTo>
                  <a:close/>
                </a:path>
                <a:path w="1555750" h="968375">
                  <a:moveTo>
                    <a:pt x="502627" y="318592"/>
                  </a:moveTo>
                  <a:lnTo>
                    <a:pt x="486232" y="311315"/>
                  </a:lnTo>
                  <a:lnTo>
                    <a:pt x="469823" y="318592"/>
                  </a:lnTo>
                  <a:lnTo>
                    <a:pt x="469823" y="339267"/>
                  </a:lnTo>
                  <a:lnTo>
                    <a:pt x="486232" y="346557"/>
                  </a:lnTo>
                  <a:lnTo>
                    <a:pt x="502627" y="339267"/>
                  </a:lnTo>
                  <a:lnTo>
                    <a:pt x="502627" y="318592"/>
                  </a:lnTo>
                  <a:close/>
                </a:path>
                <a:path w="1555750" h="968375">
                  <a:moveTo>
                    <a:pt x="502894" y="215176"/>
                  </a:moveTo>
                  <a:lnTo>
                    <a:pt x="486486" y="207822"/>
                  </a:lnTo>
                  <a:lnTo>
                    <a:pt x="470154" y="215176"/>
                  </a:lnTo>
                  <a:lnTo>
                    <a:pt x="470154" y="235788"/>
                  </a:lnTo>
                  <a:lnTo>
                    <a:pt x="486486" y="243078"/>
                  </a:lnTo>
                  <a:lnTo>
                    <a:pt x="502894" y="235788"/>
                  </a:lnTo>
                  <a:lnTo>
                    <a:pt x="502894" y="215176"/>
                  </a:lnTo>
                  <a:close/>
                </a:path>
                <a:path w="1555750" h="968375">
                  <a:moveTo>
                    <a:pt x="618515" y="680415"/>
                  </a:moveTo>
                  <a:lnTo>
                    <a:pt x="602107" y="673112"/>
                  </a:lnTo>
                  <a:lnTo>
                    <a:pt x="585711" y="680415"/>
                  </a:lnTo>
                  <a:lnTo>
                    <a:pt x="585711" y="701065"/>
                  </a:lnTo>
                  <a:lnTo>
                    <a:pt x="602107" y="708367"/>
                  </a:lnTo>
                  <a:lnTo>
                    <a:pt x="618515" y="701065"/>
                  </a:lnTo>
                  <a:lnTo>
                    <a:pt x="618515" y="680415"/>
                  </a:lnTo>
                  <a:close/>
                </a:path>
                <a:path w="1555750" h="968375">
                  <a:moveTo>
                    <a:pt x="618845" y="576948"/>
                  </a:moveTo>
                  <a:lnTo>
                    <a:pt x="602437" y="569645"/>
                  </a:lnTo>
                  <a:lnTo>
                    <a:pt x="586041" y="576948"/>
                  </a:lnTo>
                  <a:lnTo>
                    <a:pt x="586041" y="597598"/>
                  </a:lnTo>
                  <a:lnTo>
                    <a:pt x="602437" y="604901"/>
                  </a:lnTo>
                  <a:lnTo>
                    <a:pt x="618845" y="597598"/>
                  </a:lnTo>
                  <a:lnTo>
                    <a:pt x="618845" y="576948"/>
                  </a:lnTo>
                  <a:close/>
                </a:path>
                <a:path w="1555750" h="968375">
                  <a:moveTo>
                    <a:pt x="619112" y="473557"/>
                  </a:moveTo>
                  <a:lnTo>
                    <a:pt x="602780" y="466267"/>
                  </a:lnTo>
                  <a:lnTo>
                    <a:pt x="586371" y="473557"/>
                  </a:lnTo>
                  <a:lnTo>
                    <a:pt x="586371" y="494195"/>
                  </a:lnTo>
                  <a:lnTo>
                    <a:pt x="602780" y="501497"/>
                  </a:lnTo>
                  <a:lnTo>
                    <a:pt x="619112" y="494195"/>
                  </a:lnTo>
                  <a:lnTo>
                    <a:pt x="619112" y="473557"/>
                  </a:lnTo>
                  <a:close/>
                </a:path>
                <a:path w="1555750" h="968375">
                  <a:moveTo>
                    <a:pt x="619442" y="370078"/>
                  </a:moveTo>
                  <a:lnTo>
                    <a:pt x="603034" y="362788"/>
                  </a:lnTo>
                  <a:lnTo>
                    <a:pt x="586638" y="370078"/>
                  </a:lnTo>
                  <a:lnTo>
                    <a:pt x="586638" y="390740"/>
                  </a:lnTo>
                  <a:lnTo>
                    <a:pt x="603034" y="398030"/>
                  </a:lnTo>
                  <a:lnTo>
                    <a:pt x="619442" y="390740"/>
                  </a:lnTo>
                  <a:lnTo>
                    <a:pt x="619442" y="370078"/>
                  </a:lnTo>
                  <a:close/>
                </a:path>
                <a:path w="1555750" h="968375">
                  <a:moveTo>
                    <a:pt x="619709" y="266585"/>
                  </a:moveTo>
                  <a:lnTo>
                    <a:pt x="603300" y="259308"/>
                  </a:lnTo>
                  <a:lnTo>
                    <a:pt x="586905" y="266585"/>
                  </a:lnTo>
                  <a:lnTo>
                    <a:pt x="586905" y="287261"/>
                  </a:lnTo>
                  <a:lnTo>
                    <a:pt x="603300" y="294551"/>
                  </a:lnTo>
                  <a:lnTo>
                    <a:pt x="619709" y="287261"/>
                  </a:lnTo>
                  <a:lnTo>
                    <a:pt x="619709" y="266585"/>
                  </a:lnTo>
                  <a:close/>
                </a:path>
                <a:path w="1555750" h="968375">
                  <a:moveTo>
                    <a:pt x="620039" y="163245"/>
                  </a:moveTo>
                  <a:lnTo>
                    <a:pt x="603643" y="155879"/>
                  </a:lnTo>
                  <a:lnTo>
                    <a:pt x="587235" y="163245"/>
                  </a:lnTo>
                  <a:lnTo>
                    <a:pt x="587235" y="183845"/>
                  </a:lnTo>
                  <a:lnTo>
                    <a:pt x="603643" y="191198"/>
                  </a:lnTo>
                  <a:lnTo>
                    <a:pt x="620039" y="183845"/>
                  </a:lnTo>
                  <a:lnTo>
                    <a:pt x="620039" y="163245"/>
                  </a:lnTo>
                  <a:close/>
                </a:path>
                <a:path w="1555750" h="968375">
                  <a:moveTo>
                    <a:pt x="735596" y="628408"/>
                  </a:moveTo>
                  <a:lnTo>
                    <a:pt x="719188" y="621093"/>
                  </a:lnTo>
                  <a:lnTo>
                    <a:pt x="702792" y="628408"/>
                  </a:lnTo>
                  <a:lnTo>
                    <a:pt x="702792" y="649046"/>
                  </a:lnTo>
                  <a:lnTo>
                    <a:pt x="719188" y="656361"/>
                  </a:lnTo>
                  <a:lnTo>
                    <a:pt x="735596" y="649046"/>
                  </a:lnTo>
                  <a:lnTo>
                    <a:pt x="735596" y="628408"/>
                  </a:lnTo>
                  <a:close/>
                </a:path>
                <a:path w="1555750" h="968375">
                  <a:moveTo>
                    <a:pt x="735926" y="525005"/>
                  </a:moveTo>
                  <a:lnTo>
                    <a:pt x="719518" y="517702"/>
                  </a:lnTo>
                  <a:lnTo>
                    <a:pt x="703122" y="525005"/>
                  </a:lnTo>
                  <a:lnTo>
                    <a:pt x="703122" y="545655"/>
                  </a:lnTo>
                  <a:lnTo>
                    <a:pt x="719518" y="552958"/>
                  </a:lnTo>
                  <a:lnTo>
                    <a:pt x="735926" y="545655"/>
                  </a:lnTo>
                  <a:lnTo>
                    <a:pt x="735926" y="525005"/>
                  </a:lnTo>
                  <a:close/>
                </a:path>
                <a:path w="1555750" h="968375">
                  <a:moveTo>
                    <a:pt x="736257" y="421551"/>
                  </a:moveTo>
                  <a:lnTo>
                    <a:pt x="719848" y="414261"/>
                  </a:lnTo>
                  <a:lnTo>
                    <a:pt x="703453" y="421551"/>
                  </a:lnTo>
                  <a:lnTo>
                    <a:pt x="703453" y="442150"/>
                  </a:lnTo>
                  <a:lnTo>
                    <a:pt x="719848" y="449503"/>
                  </a:lnTo>
                  <a:lnTo>
                    <a:pt x="736257" y="442150"/>
                  </a:lnTo>
                  <a:lnTo>
                    <a:pt x="736257" y="421551"/>
                  </a:lnTo>
                  <a:close/>
                </a:path>
                <a:path w="1555750" h="968375">
                  <a:moveTo>
                    <a:pt x="736523" y="318135"/>
                  </a:moveTo>
                  <a:lnTo>
                    <a:pt x="720191" y="310845"/>
                  </a:lnTo>
                  <a:lnTo>
                    <a:pt x="703783" y="318135"/>
                  </a:lnTo>
                  <a:lnTo>
                    <a:pt x="703783" y="338810"/>
                  </a:lnTo>
                  <a:lnTo>
                    <a:pt x="720191" y="346087"/>
                  </a:lnTo>
                  <a:lnTo>
                    <a:pt x="736523" y="338810"/>
                  </a:lnTo>
                  <a:lnTo>
                    <a:pt x="736523" y="318135"/>
                  </a:lnTo>
                  <a:close/>
                </a:path>
                <a:path w="1555750" h="968375">
                  <a:moveTo>
                    <a:pt x="736854" y="214655"/>
                  </a:moveTo>
                  <a:lnTo>
                    <a:pt x="720458" y="207365"/>
                  </a:lnTo>
                  <a:lnTo>
                    <a:pt x="704049" y="214655"/>
                  </a:lnTo>
                  <a:lnTo>
                    <a:pt x="704049" y="235318"/>
                  </a:lnTo>
                  <a:lnTo>
                    <a:pt x="720458" y="242608"/>
                  </a:lnTo>
                  <a:lnTo>
                    <a:pt x="736854" y="235318"/>
                  </a:lnTo>
                  <a:lnTo>
                    <a:pt x="736854" y="214655"/>
                  </a:lnTo>
                  <a:close/>
                </a:path>
                <a:path w="1555750" h="968375">
                  <a:moveTo>
                    <a:pt x="737184" y="111163"/>
                  </a:moveTo>
                  <a:lnTo>
                    <a:pt x="720788" y="103873"/>
                  </a:lnTo>
                  <a:lnTo>
                    <a:pt x="704380" y="111163"/>
                  </a:lnTo>
                  <a:lnTo>
                    <a:pt x="704380" y="131838"/>
                  </a:lnTo>
                  <a:lnTo>
                    <a:pt x="720788" y="139128"/>
                  </a:lnTo>
                  <a:lnTo>
                    <a:pt x="737184" y="131838"/>
                  </a:lnTo>
                  <a:lnTo>
                    <a:pt x="737184" y="111163"/>
                  </a:lnTo>
                  <a:close/>
                </a:path>
                <a:path w="1555750" h="968375">
                  <a:moveTo>
                    <a:pt x="852741" y="576465"/>
                  </a:moveTo>
                  <a:lnTo>
                    <a:pt x="836409" y="569163"/>
                  </a:lnTo>
                  <a:lnTo>
                    <a:pt x="820000" y="576465"/>
                  </a:lnTo>
                  <a:lnTo>
                    <a:pt x="820000" y="597115"/>
                  </a:lnTo>
                  <a:lnTo>
                    <a:pt x="836409" y="604418"/>
                  </a:lnTo>
                  <a:lnTo>
                    <a:pt x="852741" y="597115"/>
                  </a:lnTo>
                  <a:lnTo>
                    <a:pt x="852741" y="576465"/>
                  </a:lnTo>
                  <a:close/>
                </a:path>
                <a:path w="1555750" h="968375">
                  <a:moveTo>
                    <a:pt x="853071" y="473024"/>
                  </a:moveTo>
                  <a:lnTo>
                    <a:pt x="836663" y="465670"/>
                  </a:lnTo>
                  <a:lnTo>
                    <a:pt x="820267" y="473024"/>
                  </a:lnTo>
                  <a:lnTo>
                    <a:pt x="820267" y="493649"/>
                  </a:lnTo>
                  <a:lnTo>
                    <a:pt x="836663" y="500951"/>
                  </a:lnTo>
                  <a:lnTo>
                    <a:pt x="853071" y="493649"/>
                  </a:lnTo>
                  <a:lnTo>
                    <a:pt x="853071" y="473024"/>
                  </a:lnTo>
                  <a:close/>
                </a:path>
                <a:path w="1555750" h="968375">
                  <a:moveTo>
                    <a:pt x="853401" y="369608"/>
                  </a:moveTo>
                  <a:lnTo>
                    <a:pt x="837006" y="362318"/>
                  </a:lnTo>
                  <a:lnTo>
                    <a:pt x="820597" y="369608"/>
                  </a:lnTo>
                  <a:lnTo>
                    <a:pt x="820597" y="390283"/>
                  </a:lnTo>
                  <a:lnTo>
                    <a:pt x="837006" y="397573"/>
                  </a:lnTo>
                  <a:lnTo>
                    <a:pt x="853401" y="390283"/>
                  </a:lnTo>
                  <a:lnTo>
                    <a:pt x="853401" y="369608"/>
                  </a:lnTo>
                  <a:close/>
                </a:path>
                <a:path w="1555750" h="968375">
                  <a:moveTo>
                    <a:pt x="853732" y="266128"/>
                  </a:moveTo>
                  <a:lnTo>
                    <a:pt x="837336" y="258838"/>
                  </a:lnTo>
                  <a:lnTo>
                    <a:pt x="820928" y="266128"/>
                  </a:lnTo>
                  <a:lnTo>
                    <a:pt x="820928" y="286791"/>
                  </a:lnTo>
                  <a:lnTo>
                    <a:pt x="837336" y="294081"/>
                  </a:lnTo>
                  <a:lnTo>
                    <a:pt x="853732" y="286791"/>
                  </a:lnTo>
                  <a:lnTo>
                    <a:pt x="853732" y="266128"/>
                  </a:lnTo>
                  <a:close/>
                </a:path>
                <a:path w="1555750" h="968375">
                  <a:moveTo>
                    <a:pt x="854062" y="162712"/>
                  </a:moveTo>
                  <a:lnTo>
                    <a:pt x="837666" y="155422"/>
                  </a:lnTo>
                  <a:lnTo>
                    <a:pt x="821258" y="162712"/>
                  </a:lnTo>
                  <a:lnTo>
                    <a:pt x="821258" y="183375"/>
                  </a:lnTo>
                  <a:lnTo>
                    <a:pt x="837666" y="190665"/>
                  </a:lnTo>
                  <a:lnTo>
                    <a:pt x="854062" y="183375"/>
                  </a:lnTo>
                  <a:lnTo>
                    <a:pt x="854062" y="162712"/>
                  </a:lnTo>
                  <a:close/>
                </a:path>
                <a:path w="1555750" h="968375">
                  <a:moveTo>
                    <a:pt x="854329" y="59296"/>
                  </a:moveTo>
                  <a:lnTo>
                    <a:pt x="837933" y="51943"/>
                  </a:lnTo>
                  <a:lnTo>
                    <a:pt x="821588" y="59296"/>
                  </a:lnTo>
                  <a:lnTo>
                    <a:pt x="821588" y="79895"/>
                  </a:lnTo>
                  <a:lnTo>
                    <a:pt x="837933" y="87185"/>
                  </a:lnTo>
                  <a:lnTo>
                    <a:pt x="854329" y="79895"/>
                  </a:lnTo>
                  <a:lnTo>
                    <a:pt x="854329" y="59296"/>
                  </a:lnTo>
                  <a:close/>
                </a:path>
                <a:path w="1555750" h="968375">
                  <a:moveTo>
                    <a:pt x="969949" y="524535"/>
                  </a:moveTo>
                  <a:lnTo>
                    <a:pt x="953554" y="517232"/>
                  </a:lnTo>
                  <a:lnTo>
                    <a:pt x="937145" y="524535"/>
                  </a:lnTo>
                  <a:lnTo>
                    <a:pt x="937145" y="545185"/>
                  </a:lnTo>
                  <a:lnTo>
                    <a:pt x="953554" y="552488"/>
                  </a:lnTo>
                  <a:lnTo>
                    <a:pt x="969949" y="545185"/>
                  </a:lnTo>
                  <a:lnTo>
                    <a:pt x="969949" y="524535"/>
                  </a:lnTo>
                  <a:close/>
                </a:path>
                <a:path w="1555750" h="968375">
                  <a:moveTo>
                    <a:pt x="970280" y="421093"/>
                  </a:moveTo>
                  <a:lnTo>
                    <a:pt x="953884" y="413727"/>
                  </a:lnTo>
                  <a:lnTo>
                    <a:pt x="937475" y="421093"/>
                  </a:lnTo>
                  <a:lnTo>
                    <a:pt x="937475" y="441693"/>
                  </a:lnTo>
                  <a:lnTo>
                    <a:pt x="953884" y="449046"/>
                  </a:lnTo>
                  <a:lnTo>
                    <a:pt x="970280" y="441693"/>
                  </a:lnTo>
                  <a:lnTo>
                    <a:pt x="970280" y="421093"/>
                  </a:lnTo>
                  <a:close/>
                </a:path>
                <a:path w="1555750" h="968375">
                  <a:moveTo>
                    <a:pt x="970483" y="317601"/>
                  </a:moveTo>
                  <a:lnTo>
                    <a:pt x="954074" y="310248"/>
                  </a:lnTo>
                  <a:lnTo>
                    <a:pt x="937679" y="317601"/>
                  </a:lnTo>
                  <a:lnTo>
                    <a:pt x="937679" y="338213"/>
                  </a:lnTo>
                  <a:lnTo>
                    <a:pt x="954074" y="345567"/>
                  </a:lnTo>
                  <a:lnTo>
                    <a:pt x="970483" y="338213"/>
                  </a:lnTo>
                  <a:lnTo>
                    <a:pt x="970483" y="317601"/>
                  </a:lnTo>
                  <a:close/>
                </a:path>
                <a:path w="1555750" h="968375">
                  <a:moveTo>
                    <a:pt x="970813" y="214185"/>
                  </a:moveTo>
                  <a:lnTo>
                    <a:pt x="954417" y="206895"/>
                  </a:lnTo>
                  <a:lnTo>
                    <a:pt x="938009" y="214185"/>
                  </a:lnTo>
                  <a:lnTo>
                    <a:pt x="938009" y="234861"/>
                  </a:lnTo>
                  <a:lnTo>
                    <a:pt x="954417" y="242138"/>
                  </a:lnTo>
                  <a:lnTo>
                    <a:pt x="970813" y="234861"/>
                  </a:lnTo>
                  <a:lnTo>
                    <a:pt x="970813" y="214185"/>
                  </a:lnTo>
                  <a:close/>
                </a:path>
                <a:path w="1555750" h="968375">
                  <a:moveTo>
                    <a:pt x="971143" y="110705"/>
                  </a:moveTo>
                  <a:lnTo>
                    <a:pt x="954747" y="103416"/>
                  </a:lnTo>
                  <a:lnTo>
                    <a:pt x="938339" y="110705"/>
                  </a:lnTo>
                  <a:lnTo>
                    <a:pt x="938339" y="131368"/>
                  </a:lnTo>
                  <a:lnTo>
                    <a:pt x="954747" y="138658"/>
                  </a:lnTo>
                  <a:lnTo>
                    <a:pt x="971143" y="131368"/>
                  </a:lnTo>
                  <a:lnTo>
                    <a:pt x="971143" y="110705"/>
                  </a:lnTo>
                  <a:close/>
                </a:path>
                <a:path w="1555750" h="968375">
                  <a:moveTo>
                    <a:pt x="971473" y="7353"/>
                  </a:moveTo>
                  <a:lnTo>
                    <a:pt x="955078" y="0"/>
                  </a:lnTo>
                  <a:lnTo>
                    <a:pt x="938669" y="7353"/>
                  </a:lnTo>
                  <a:lnTo>
                    <a:pt x="938669" y="27952"/>
                  </a:lnTo>
                  <a:lnTo>
                    <a:pt x="955078" y="35306"/>
                  </a:lnTo>
                  <a:lnTo>
                    <a:pt x="971473" y="27952"/>
                  </a:lnTo>
                  <a:lnTo>
                    <a:pt x="971473" y="7353"/>
                  </a:lnTo>
                  <a:close/>
                </a:path>
                <a:path w="1555750" h="968375">
                  <a:moveTo>
                    <a:pt x="1087031" y="472503"/>
                  </a:moveTo>
                  <a:lnTo>
                    <a:pt x="1070635" y="465213"/>
                  </a:lnTo>
                  <a:lnTo>
                    <a:pt x="1054227" y="472503"/>
                  </a:lnTo>
                  <a:lnTo>
                    <a:pt x="1054227" y="493166"/>
                  </a:lnTo>
                  <a:lnTo>
                    <a:pt x="1070635" y="500468"/>
                  </a:lnTo>
                  <a:lnTo>
                    <a:pt x="1087031" y="493166"/>
                  </a:lnTo>
                  <a:lnTo>
                    <a:pt x="1087031" y="472503"/>
                  </a:lnTo>
                  <a:close/>
                </a:path>
                <a:path w="1555750" h="968375">
                  <a:moveTo>
                    <a:pt x="1087361" y="369150"/>
                  </a:moveTo>
                  <a:lnTo>
                    <a:pt x="1070965" y="361797"/>
                  </a:lnTo>
                  <a:lnTo>
                    <a:pt x="1054557" y="369150"/>
                  </a:lnTo>
                  <a:lnTo>
                    <a:pt x="1054557" y="389750"/>
                  </a:lnTo>
                  <a:lnTo>
                    <a:pt x="1070965" y="397103"/>
                  </a:lnTo>
                  <a:lnTo>
                    <a:pt x="1087361" y="389750"/>
                  </a:lnTo>
                  <a:lnTo>
                    <a:pt x="1087361" y="369150"/>
                  </a:lnTo>
                  <a:close/>
                </a:path>
                <a:path w="1555750" h="968375">
                  <a:moveTo>
                    <a:pt x="1087691" y="265658"/>
                  </a:moveTo>
                  <a:lnTo>
                    <a:pt x="1071295" y="258381"/>
                  </a:lnTo>
                  <a:lnTo>
                    <a:pt x="1054887" y="265658"/>
                  </a:lnTo>
                  <a:lnTo>
                    <a:pt x="1054887" y="286270"/>
                  </a:lnTo>
                  <a:lnTo>
                    <a:pt x="1071295" y="293624"/>
                  </a:lnTo>
                  <a:lnTo>
                    <a:pt x="1087691" y="286270"/>
                  </a:lnTo>
                  <a:lnTo>
                    <a:pt x="1087691" y="265658"/>
                  </a:lnTo>
                  <a:close/>
                </a:path>
                <a:path w="1555750" h="968375">
                  <a:moveTo>
                    <a:pt x="1087958" y="162179"/>
                  </a:moveTo>
                  <a:lnTo>
                    <a:pt x="1071626" y="154889"/>
                  </a:lnTo>
                  <a:lnTo>
                    <a:pt x="1055217" y="162179"/>
                  </a:lnTo>
                  <a:lnTo>
                    <a:pt x="1055217" y="182854"/>
                  </a:lnTo>
                  <a:lnTo>
                    <a:pt x="1071626" y="190131"/>
                  </a:lnTo>
                  <a:lnTo>
                    <a:pt x="1087958" y="182854"/>
                  </a:lnTo>
                  <a:lnTo>
                    <a:pt x="1087958" y="162179"/>
                  </a:lnTo>
                  <a:close/>
                </a:path>
                <a:path w="1555750" h="968375">
                  <a:moveTo>
                    <a:pt x="1088288" y="58762"/>
                  </a:moveTo>
                  <a:lnTo>
                    <a:pt x="1071892" y="51473"/>
                  </a:lnTo>
                  <a:lnTo>
                    <a:pt x="1055484" y="58762"/>
                  </a:lnTo>
                  <a:lnTo>
                    <a:pt x="1055484" y="79438"/>
                  </a:lnTo>
                  <a:lnTo>
                    <a:pt x="1071892" y="86715"/>
                  </a:lnTo>
                  <a:lnTo>
                    <a:pt x="1088288" y="79438"/>
                  </a:lnTo>
                  <a:lnTo>
                    <a:pt x="1088288" y="58762"/>
                  </a:lnTo>
                  <a:close/>
                </a:path>
                <a:path w="1555750" h="968375">
                  <a:moveTo>
                    <a:pt x="1204175" y="420560"/>
                  </a:moveTo>
                  <a:lnTo>
                    <a:pt x="1187843" y="413270"/>
                  </a:lnTo>
                  <a:lnTo>
                    <a:pt x="1171435" y="420560"/>
                  </a:lnTo>
                  <a:lnTo>
                    <a:pt x="1171435" y="441223"/>
                  </a:lnTo>
                  <a:lnTo>
                    <a:pt x="1187843" y="448513"/>
                  </a:lnTo>
                  <a:lnTo>
                    <a:pt x="1204175" y="441223"/>
                  </a:lnTo>
                  <a:lnTo>
                    <a:pt x="1204175" y="420560"/>
                  </a:lnTo>
                  <a:close/>
                </a:path>
                <a:path w="1555750" h="968375">
                  <a:moveTo>
                    <a:pt x="1204506" y="317144"/>
                  </a:moveTo>
                  <a:lnTo>
                    <a:pt x="1188110" y="309791"/>
                  </a:lnTo>
                  <a:lnTo>
                    <a:pt x="1171702" y="317144"/>
                  </a:lnTo>
                  <a:lnTo>
                    <a:pt x="1171702" y="337743"/>
                  </a:lnTo>
                  <a:lnTo>
                    <a:pt x="1188110" y="345033"/>
                  </a:lnTo>
                  <a:lnTo>
                    <a:pt x="1204506" y="337743"/>
                  </a:lnTo>
                  <a:lnTo>
                    <a:pt x="1204506" y="317144"/>
                  </a:lnTo>
                  <a:close/>
                </a:path>
                <a:path w="1555750" h="968375">
                  <a:moveTo>
                    <a:pt x="1204849" y="213728"/>
                  </a:moveTo>
                  <a:lnTo>
                    <a:pt x="1188440" y="206438"/>
                  </a:lnTo>
                  <a:lnTo>
                    <a:pt x="1172032" y="213728"/>
                  </a:lnTo>
                  <a:lnTo>
                    <a:pt x="1172032" y="234391"/>
                  </a:lnTo>
                  <a:lnTo>
                    <a:pt x="1188440" y="241681"/>
                  </a:lnTo>
                  <a:lnTo>
                    <a:pt x="1204849" y="234391"/>
                  </a:lnTo>
                  <a:lnTo>
                    <a:pt x="1204849" y="213728"/>
                  </a:lnTo>
                  <a:close/>
                </a:path>
                <a:path w="1555750" h="968375">
                  <a:moveTo>
                    <a:pt x="1205179" y="110236"/>
                  </a:moveTo>
                  <a:lnTo>
                    <a:pt x="1188770" y="102946"/>
                  </a:lnTo>
                  <a:lnTo>
                    <a:pt x="1172375" y="110236"/>
                  </a:lnTo>
                  <a:lnTo>
                    <a:pt x="1172375" y="130911"/>
                  </a:lnTo>
                  <a:lnTo>
                    <a:pt x="1188770" y="138201"/>
                  </a:lnTo>
                  <a:lnTo>
                    <a:pt x="1205179" y="130911"/>
                  </a:lnTo>
                  <a:lnTo>
                    <a:pt x="1205179" y="110236"/>
                  </a:lnTo>
                  <a:close/>
                </a:path>
                <a:path w="1555750" h="968375">
                  <a:moveTo>
                    <a:pt x="1321320" y="368617"/>
                  </a:moveTo>
                  <a:lnTo>
                    <a:pt x="1304925" y="361327"/>
                  </a:lnTo>
                  <a:lnTo>
                    <a:pt x="1288516" y="368617"/>
                  </a:lnTo>
                  <a:lnTo>
                    <a:pt x="1288516" y="389293"/>
                  </a:lnTo>
                  <a:lnTo>
                    <a:pt x="1304925" y="396570"/>
                  </a:lnTo>
                  <a:lnTo>
                    <a:pt x="1321320" y="389293"/>
                  </a:lnTo>
                  <a:lnTo>
                    <a:pt x="1321320" y="368617"/>
                  </a:lnTo>
                  <a:close/>
                </a:path>
                <a:path w="1555750" h="968375">
                  <a:moveTo>
                    <a:pt x="1321587" y="265201"/>
                  </a:moveTo>
                  <a:lnTo>
                    <a:pt x="1305255" y="257848"/>
                  </a:lnTo>
                  <a:lnTo>
                    <a:pt x="1288846" y="265201"/>
                  </a:lnTo>
                  <a:lnTo>
                    <a:pt x="1288846" y="285800"/>
                  </a:lnTo>
                  <a:lnTo>
                    <a:pt x="1305255" y="293154"/>
                  </a:lnTo>
                  <a:lnTo>
                    <a:pt x="1321587" y="285800"/>
                  </a:lnTo>
                  <a:lnTo>
                    <a:pt x="1321587" y="265201"/>
                  </a:lnTo>
                  <a:close/>
                </a:path>
                <a:path w="1555750" h="968375">
                  <a:moveTo>
                    <a:pt x="1321917" y="161721"/>
                  </a:moveTo>
                  <a:lnTo>
                    <a:pt x="1305521" y="154432"/>
                  </a:lnTo>
                  <a:lnTo>
                    <a:pt x="1289113" y="161721"/>
                  </a:lnTo>
                  <a:lnTo>
                    <a:pt x="1289113" y="182321"/>
                  </a:lnTo>
                  <a:lnTo>
                    <a:pt x="1305521" y="189674"/>
                  </a:lnTo>
                  <a:lnTo>
                    <a:pt x="1321917" y="182321"/>
                  </a:lnTo>
                  <a:lnTo>
                    <a:pt x="1321917" y="161721"/>
                  </a:lnTo>
                  <a:close/>
                </a:path>
                <a:path w="1555750" h="968375">
                  <a:moveTo>
                    <a:pt x="1438465" y="316611"/>
                  </a:moveTo>
                  <a:lnTo>
                    <a:pt x="1422069" y="309321"/>
                  </a:lnTo>
                  <a:lnTo>
                    <a:pt x="1405661" y="316611"/>
                  </a:lnTo>
                  <a:lnTo>
                    <a:pt x="1405661" y="337286"/>
                  </a:lnTo>
                  <a:lnTo>
                    <a:pt x="1422069" y="344563"/>
                  </a:lnTo>
                  <a:lnTo>
                    <a:pt x="1438465" y="337286"/>
                  </a:lnTo>
                  <a:lnTo>
                    <a:pt x="1438465" y="316611"/>
                  </a:lnTo>
                  <a:close/>
                </a:path>
                <a:path w="1555750" h="968375">
                  <a:moveTo>
                    <a:pt x="1438808" y="213258"/>
                  </a:moveTo>
                  <a:lnTo>
                    <a:pt x="1422400" y="205905"/>
                  </a:lnTo>
                  <a:lnTo>
                    <a:pt x="1405991" y="213258"/>
                  </a:lnTo>
                  <a:lnTo>
                    <a:pt x="1405991" y="233857"/>
                  </a:lnTo>
                  <a:lnTo>
                    <a:pt x="1422400" y="241211"/>
                  </a:lnTo>
                  <a:lnTo>
                    <a:pt x="1438808" y="233857"/>
                  </a:lnTo>
                  <a:lnTo>
                    <a:pt x="1438808" y="213258"/>
                  </a:lnTo>
                  <a:close/>
                </a:path>
                <a:path w="1555750" h="968375">
                  <a:moveTo>
                    <a:pt x="1555623" y="264668"/>
                  </a:moveTo>
                  <a:lnTo>
                    <a:pt x="1539278" y="257378"/>
                  </a:lnTo>
                  <a:lnTo>
                    <a:pt x="1522882" y="264668"/>
                  </a:lnTo>
                  <a:lnTo>
                    <a:pt x="1522882" y="285343"/>
                  </a:lnTo>
                  <a:lnTo>
                    <a:pt x="1539278" y="292633"/>
                  </a:lnTo>
                  <a:lnTo>
                    <a:pt x="1555623" y="285343"/>
                  </a:lnTo>
                  <a:lnTo>
                    <a:pt x="1555623" y="264668"/>
                  </a:lnTo>
                  <a:close/>
                </a:path>
              </a:pathLst>
            </a:custGeom>
            <a:solidFill>
              <a:srgbClr val="C7AE7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9304502" y="12"/>
              <a:ext cx="852805" cy="433705"/>
            </a:xfrm>
            <a:custGeom>
              <a:avLst/>
              <a:gdLst/>
              <a:ahLst/>
              <a:cxnLst/>
              <a:rect l="l" t="t" r="r" b="b"/>
              <a:pathLst>
                <a:path w="852804" h="433705">
                  <a:moveTo>
                    <a:pt x="32804" y="353898"/>
                  </a:moveTo>
                  <a:lnTo>
                    <a:pt x="16408" y="346621"/>
                  </a:lnTo>
                  <a:lnTo>
                    <a:pt x="0" y="353898"/>
                  </a:lnTo>
                  <a:lnTo>
                    <a:pt x="0" y="374573"/>
                  </a:lnTo>
                  <a:lnTo>
                    <a:pt x="16408" y="381863"/>
                  </a:lnTo>
                  <a:lnTo>
                    <a:pt x="32804" y="374573"/>
                  </a:lnTo>
                  <a:lnTo>
                    <a:pt x="32804" y="353898"/>
                  </a:lnTo>
                  <a:close/>
                </a:path>
                <a:path w="852804" h="433705">
                  <a:moveTo>
                    <a:pt x="33121" y="250482"/>
                  </a:moveTo>
                  <a:lnTo>
                    <a:pt x="16725" y="243192"/>
                  </a:lnTo>
                  <a:lnTo>
                    <a:pt x="317" y="250482"/>
                  </a:lnTo>
                  <a:lnTo>
                    <a:pt x="317" y="271157"/>
                  </a:lnTo>
                  <a:lnTo>
                    <a:pt x="16725" y="278447"/>
                  </a:lnTo>
                  <a:lnTo>
                    <a:pt x="33121" y="271157"/>
                  </a:lnTo>
                  <a:lnTo>
                    <a:pt x="33121" y="250482"/>
                  </a:lnTo>
                  <a:close/>
                </a:path>
                <a:path w="852804" h="433705">
                  <a:moveTo>
                    <a:pt x="33439" y="147002"/>
                  </a:moveTo>
                  <a:lnTo>
                    <a:pt x="17030" y="139712"/>
                  </a:lnTo>
                  <a:lnTo>
                    <a:pt x="635" y="147002"/>
                  </a:lnTo>
                  <a:lnTo>
                    <a:pt x="635" y="167678"/>
                  </a:lnTo>
                  <a:lnTo>
                    <a:pt x="17030" y="174955"/>
                  </a:lnTo>
                  <a:lnTo>
                    <a:pt x="33439" y="167678"/>
                  </a:lnTo>
                  <a:lnTo>
                    <a:pt x="33439" y="147002"/>
                  </a:lnTo>
                  <a:close/>
                </a:path>
                <a:path w="852804" h="433705">
                  <a:moveTo>
                    <a:pt x="33756" y="43586"/>
                  </a:moveTo>
                  <a:lnTo>
                    <a:pt x="17348" y="36233"/>
                  </a:lnTo>
                  <a:lnTo>
                    <a:pt x="952" y="43586"/>
                  </a:lnTo>
                  <a:lnTo>
                    <a:pt x="952" y="64185"/>
                  </a:lnTo>
                  <a:lnTo>
                    <a:pt x="17348" y="71539"/>
                  </a:lnTo>
                  <a:lnTo>
                    <a:pt x="33756" y="64185"/>
                  </a:lnTo>
                  <a:lnTo>
                    <a:pt x="33756" y="43586"/>
                  </a:lnTo>
                  <a:close/>
                </a:path>
                <a:path w="852804" h="433705">
                  <a:moveTo>
                    <a:pt x="149656" y="405447"/>
                  </a:moveTo>
                  <a:lnTo>
                    <a:pt x="133261" y="398157"/>
                  </a:lnTo>
                  <a:lnTo>
                    <a:pt x="116852" y="405447"/>
                  </a:lnTo>
                  <a:lnTo>
                    <a:pt x="116852" y="426046"/>
                  </a:lnTo>
                  <a:lnTo>
                    <a:pt x="133261" y="433400"/>
                  </a:lnTo>
                  <a:lnTo>
                    <a:pt x="149656" y="426046"/>
                  </a:lnTo>
                  <a:lnTo>
                    <a:pt x="149656" y="405447"/>
                  </a:lnTo>
                  <a:close/>
                </a:path>
                <a:path w="852804" h="433705">
                  <a:moveTo>
                    <a:pt x="149974" y="301967"/>
                  </a:moveTo>
                  <a:lnTo>
                    <a:pt x="133578" y="294678"/>
                  </a:lnTo>
                  <a:lnTo>
                    <a:pt x="117170" y="301967"/>
                  </a:lnTo>
                  <a:lnTo>
                    <a:pt x="117170" y="322630"/>
                  </a:lnTo>
                  <a:lnTo>
                    <a:pt x="133578" y="329920"/>
                  </a:lnTo>
                  <a:lnTo>
                    <a:pt x="149974" y="322630"/>
                  </a:lnTo>
                  <a:lnTo>
                    <a:pt x="149974" y="301967"/>
                  </a:lnTo>
                  <a:close/>
                </a:path>
                <a:path w="852804" h="433705">
                  <a:moveTo>
                    <a:pt x="150291" y="198475"/>
                  </a:moveTo>
                  <a:lnTo>
                    <a:pt x="133896" y="191185"/>
                  </a:lnTo>
                  <a:lnTo>
                    <a:pt x="117487" y="198475"/>
                  </a:lnTo>
                  <a:lnTo>
                    <a:pt x="117487" y="219151"/>
                  </a:lnTo>
                  <a:lnTo>
                    <a:pt x="133896" y="226441"/>
                  </a:lnTo>
                  <a:lnTo>
                    <a:pt x="150291" y="219151"/>
                  </a:lnTo>
                  <a:lnTo>
                    <a:pt x="150291" y="198475"/>
                  </a:lnTo>
                  <a:close/>
                </a:path>
                <a:path w="852804" h="433705">
                  <a:moveTo>
                    <a:pt x="150533" y="95123"/>
                  </a:moveTo>
                  <a:lnTo>
                    <a:pt x="134137" y="87769"/>
                  </a:lnTo>
                  <a:lnTo>
                    <a:pt x="117729" y="95123"/>
                  </a:lnTo>
                  <a:lnTo>
                    <a:pt x="117729" y="115735"/>
                  </a:lnTo>
                  <a:lnTo>
                    <a:pt x="134137" y="123024"/>
                  </a:lnTo>
                  <a:lnTo>
                    <a:pt x="150533" y="115735"/>
                  </a:lnTo>
                  <a:lnTo>
                    <a:pt x="150533" y="95123"/>
                  </a:lnTo>
                  <a:close/>
                </a:path>
                <a:path w="852804" h="433705">
                  <a:moveTo>
                    <a:pt x="150850" y="0"/>
                  </a:moveTo>
                  <a:lnTo>
                    <a:pt x="118046" y="0"/>
                  </a:lnTo>
                  <a:lnTo>
                    <a:pt x="118046" y="12242"/>
                  </a:lnTo>
                  <a:lnTo>
                    <a:pt x="134442" y="19596"/>
                  </a:lnTo>
                  <a:lnTo>
                    <a:pt x="150850" y="12242"/>
                  </a:lnTo>
                  <a:lnTo>
                    <a:pt x="150850" y="0"/>
                  </a:lnTo>
                  <a:close/>
                </a:path>
                <a:path w="852804" h="433705">
                  <a:moveTo>
                    <a:pt x="266750" y="353441"/>
                  </a:moveTo>
                  <a:lnTo>
                    <a:pt x="250355" y="346087"/>
                  </a:lnTo>
                  <a:lnTo>
                    <a:pt x="233959" y="353441"/>
                  </a:lnTo>
                  <a:lnTo>
                    <a:pt x="233959" y="374040"/>
                  </a:lnTo>
                  <a:lnTo>
                    <a:pt x="250355" y="381393"/>
                  </a:lnTo>
                  <a:lnTo>
                    <a:pt x="266750" y="374040"/>
                  </a:lnTo>
                  <a:lnTo>
                    <a:pt x="266750" y="353441"/>
                  </a:lnTo>
                  <a:close/>
                </a:path>
                <a:path w="852804" h="433705">
                  <a:moveTo>
                    <a:pt x="267068" y="250024"/>
                  </a:moveTo>
                  <a:lnTo>
                    <a:pt x="250672" y="242735"/>
                  </a:lnTo>
                  <a:lnTo>
                    <a:pt x="234264" y="250024"/>
                  </a:lnTo>
                  <a:lnTo>
                    <a:pt x="234264" y="270687"/>
                  </a:lnTo>
                  <a:lnTo>
                    <a:pt x="250672" y="277977"/>
                  </a:lnTo>
                  <a:lnTo>
                    <a:pt x="267068" y="270687"/>
                  </a:lnTo>
                  <a:lnTo>
                    <a:pt x="267068" y="250024"/>
                  </a:lnTo>
                  <a:close/>
                </a:path>
                <a:path w="852804" h="433705">
                  <a:moveTo>
                    <a:pt x="267385" y="146532"/>
                  </a:moveTo>
                  <a:lnTo>
                    <a:pt x="250990" y="139255"/>
                  </a:lnTo>
                  <a:lnTo>
                    <a:pt x="234581" y="146532"/>
                  </a:lnTo>
                  <a:lnTo>
                    <a:pt x="234581" y="167208"/>
                  </a:lnTo>
                  <a:lnTo>
                    <a:pt x="250990" y="174498"/>
                  </a:lnTo>
                  <a:lnTo>
                    <a:pt x="267385" y="167208"/>
                  </a:lnTo>
                  <a:lnTo>
                    <a:pt x="267385" y="146532"/>
                  </a:lnTo>
                  <a:close/>
                </a:path>
                <a:path w="852804" h="433705">
                  <a:moveTo>
                    <a:pt x="267703" y="43053"/>
                  </a:moveTo>
                  <a:lnTo>
                    <a:pt x="251307" y="35763"/>
                  </a:lnTo>
                  <a:lnTo>
                    <a:pt x="234899" y="43053"/>
                  </a:lnTo>
                  <a:lnTo>
                    <a:pt x="234899" y="63728"/>
                  </a:lnTo>
                  <a:lnTo>
                    <a:pt x="251307" y="71018"/>
                  </a:lnTo>
                  <a:lnTo>
                    <a:pt x="267703" y="63728"/>
                  </a:lnTo>
                  <a:lnTo>
                    <a:pt x="267703" y="43053"/>
                  </a:lnTo>
                  <a:close/>
                </a:path>
                <a:path w="852804" h="433705">
                  <a:moveTo>
                    <a:pt x="383933" y="301498"/>
                  </a:moveTo>
                  <a:lnTo>
                    <a:pt x="367525" y="294208"/>
                  </a:lnTo>
                  <a:lnTo>
                    <a:pt x="351129" y="301498"/>
                  </a:lnTo>
                  <a:lnTo>
                    <a:pt x="351129" y="322097"/>
                  </a:lnTo>
                  <a:lnTo>
                    <a:pt x="367525" y="329450"/>
                  </a:lnTo>
                  <a:lnTo>
                    <a:pt x="383933" y="322097"/>
                  </a:lnTo>
                  <a:lnTo>
                    <a:pt x="383933" y="301498"/>
                  </a:lnTo>
                  <a:close/>
                </a:path>
                <a:path w="852804" h="433705">
                  <a:moveTo>
                    <a:pt x="384263" y="198018"/>
                  </a:moveTo>
                  <a:lnTo>
                    <a:pt x="367842" y="190728"/>
                  </a:lnTo>
                  <a:lnTo>
                    <a:pt x="351447" y="198018"/>
                  </a:lnTo>
                  <a:lnTo>
                    <a:pt x="351447" y="218681"/>
                  </a:lnTo>
                  <a:lnTo>
                    <a:pt x="367842" y="225971"/>
                  </a:lnTo>
                  <a:lnTo>
                    <a:pt x="384263" y="218681"/>
                  </a:lnTo>
                  <a:lnTo>
                    <a:pt x="384263" y="198018"/>
                  </a:lnTo>
                  <a:close/>
                </a:path>
                <a:path w="852804" h="433705">
                  <a:moveTo>
                    <a:pt x="384530" y="94602"/>
                  </a:moveTo>
                  <a:lnTo>
                    <a:pt x="368160" y="87312"/>
                  </a:lnTo>
                  <a:lnTo>
                    <a:pt x="351764" y="94602"/>
                  </a:lnTo>
                  <a:lnTo>
                    <a:pt x="351764" y="115265"/>
                  </a:lnTo>
                  <a:lnTo>
                    <a:pt x="368160" y="122555"/>
                  </a:lnTo>
                  <a:lnTo>
                    <a:pt x="384530" y="115265"/>
                  </a:lnTo>
                  <a:lnTo>
                    <a:pt x="384530" y="94602"/>
                  </a:lnTo>
                  <a:close/>
                </a:path>
                <a:path w="852804" h="433705">
                  <a:moveTo>
                    <a:pt x="384860" y="0"/>
                  </a:moveTo>
                  <a:lnTo>
                    <a:pt x="352082" y="0"/>
                  </a:lnTo>
                  <a:lnTo>
                    <a:pt x="352082" y="11785"/>
                  </a:lnTo>
                  <a:lnTo>
                    <a:pt x="368477" y="19075"/>
                  </a:lnTo>
                  <a:lnTo>
                    <a:pt x="384860" y="11785"/>
                  </a:lnTo>
                  <a:lnTo>
                    <a:pt x="384860" y="0"/>
                  </a:lnTo>
                  <a:close/>
                </a:path>
                <a:path w="852804" h="433705">
                  <a:moveTo>
                    <a:pt x="501078" y="249491"/>
                  </a:moveTo>
                  <a:lnTo>
                    <a:pt x="484682" y="242138"/>
                  </a:lnTo>
                  <a:lnTo>
                    <a:pt x="468274" y="249491"/>
                  </a:lnTo>
                  <a:lnTo>
                    <a:pt x="468274" y="270090"/>
                  </a:lnTo>
                  <a:lnTo>
                    <a:pt x="484682" y="277444"/>
                  </a:lnTo>
                  <a:lnTo>
                    <a:pt x="501078" y="270090"/>
                  </a:lnTo>
                  <a:lnTo>
                    <a:pt x="501078" y="249491"/>
                  </a:lnTo>
                  <a:close/>
                </a:path>
                <a:path w="852804" h="433705">
                  <a:moveTo>
                    <a:pt x="501345" y="146075"/>
                  </a:moveTo>
                  <a:lnTo>
                    <a:pt x="484936" y="138785"/>
                  </a:lnTo>
                  <a:lnTo>
                    <a:pt x="468541" y="146075"/>
                  </a:lnTo>
                  <a:lnTo>
                    <a:pt x="468541" y="166738"/>
                  </a:lnTo>
                  <a:lnTo>
                    <a:pt x="484936" y="174028"/>
                  </a:lnTo>
                  <a:lnTo>
                    <a:pt x="501345" y="166738"/>
                  </a:lnTo>
                  <a:lnTo>
                    <a:pt x="501345" y="146075"/>
                  </a:lnTo>
                  <a:close/>
                </a:path>
                <a:path w="852804" h="433705">
                  <a:moveTo>
                    <a:pt x="501675" y="42595"/>
                  </a:moveTo>
                  <a:lnTo>
                    <a:pt x="485279" y="35306"/>
                  </a:lnTo>
                  <a:lnTo>
                    <a:pt x="468871" y="42595"/>
                  </a:lnTo>
                  <a:lnTo>
                    <a:pt x="468871" y="63258"/>
                  </a:lnTo>
                  <a:lnTo>
                    <a:pt x="485279" y="70548"/>
                  </a:lnTo>
                  <a:lnTo>
                    <a:pt x="501675" y="63258"/>
                  </a:lnTo>
                  <a:lnTo>
                    <a:pt x="501675" y="42595"/>
                  </a:lnTo>
                  <a:close/>
                </a:path>
                <a:path w="852804" h="433705">
                  <a:moveTo>
                    <a:pt x="618159" y="197548"/>
                  </a:moveTo>
                  <a:lnTo>
                    <a:pt x="601751" y="190195"/>
                  </a:lnTo>
                  <a:lnTo>
                    <a:pt x="585419" y="197548"/>
                  </a:lnTo>
                  <a:lnTo>
                    <a:pt x="585419" y="218160"/>
                  </a:lnTo>
                  <a:lnTo>
                    <a:pt x="601751" y="225513"/>
                  </a:lnTo>
                  <a:lnTo>
                    <a:pt x="618159" y="218160"/>
                  </a:lnTo>
                  <a:lnTo>
                    <a:pt x="618159" y="197548"/>
                  </a:lnTo>
                  <a:close/>
                </a:path>
                <a:path w="852804" h="433705">
                  <a:moveTo>
                    <a:pt x="618490" y="94068"/>
                  </a:moveTo>
                  <a:lnTo>
                    <a:pt x="602094" y="86779"/>
                  </a:lnTo>
                  <a:lnTo>
                    <a:pt x="585685" y="94068"/>
                  </a:lnTo>
                  <a:lnTo>
                    <a:pt x="585685" y="114731"/>
                  </a:lnTo>
                  <a:lnTo>
                    <a:pt x="602094" y="122021"/>
                  </a:lnTo>
                  <a:lnTo>
                    <a:pt x="618490" y="114731"/>
                  </a:lnTo>
                  <a:lnTo>
                    <a:pt x="618490" y="94068"/>
                  </a:lnTo>
                  <a:close/>
                </a:path>
                <a:path w="852804" h="433705">
                  <a:moveTo>
                    <a:pt x="618820" y="0"/>
                  </a:moveTo>
                  <a:lnTo>
                    <a:pt x="586016" y="0"/>
                  </a:lnTo>
                  <a:lnTo>
                    <a:pt x="586016" y="11315"/>
                  </a:lnTo>
                  <a:lnTo>
                    <a:pt x="602424" y="18605"/>
                  </a:lnTo>
                  <a:lnTo>
                    <a:pt x="618820" y="11315"/>
                  </a:lnTo>
                  <a:lnTo>
                    <a:pt x="618820" y="0"/>
                  </a:lnTo>
                  <a:close/>
                </a:path>
                <a:path w="852804" h="433705">
                  <a:moveTo>
                    <a:pt x="735368" y="145605"/>
                  </a:moveTo>
                  <a:lnTo>
                    <a:pt x="718972" y="138328"/>
                  </a:lnTo>
                  <a:lnTo>
                    <a:pt x="702564" y="145605"/>
                  </a:lnTo>
                  <a:lnTo>
                    <a:pt x="702564" y="166281"/>
                  </a:lnTo>
                  <a:lnTo>
                    <a:pt x="718972" y="173570"/>
                  </a:lnTo>
                  <a:lnTo>
                    <a:pt x="735368" y="166281"/>
                  </a:lnTo>
                  <a:lnTo>
                    <a:pt x="735368" y="145605"/>
                  </a:lnTo>
                  <a:close/>
                </a:path>
                <a:path w="852804" h="433705">
                  <a:moveTo>
                    <a:pt x="735711" y="42125"/>
                  </a:moveTo>
                  <a:lnTo>
                    <a:pt x="719302" y="34836"/>
                  </a:lnTo>
                  <a:lnTo>
                    <a:pt x="702894" y="42125"/>
                  </a:lnTo>
                  <a:lnTo>
                    <a:pt x="702894" y="62801"/>
                  </a:lnTo>
                  <a:lnTo>
                    <a:pt x="719302" y="70078"/>
                  </a:lnTo>
                  <a:lnTo>
                    <a:pt x="735711" y="62801"/>
                  </a:lnTo>
                  <a:lnTo>
                    <a:pt x="735711" y="42125"/>
                  </a:lnTo>
                  <a:close/>
                </a:path>
                <a:path w="852804" h="433705">
                  <a:moveTo>
                    <a:pt x="852449" y="93599"/>
                  </a:moveTo>
                  <a:lnTo>
                    <a:pt x="836053" y="86245"/>
                  </a:lnTo>
                  <a:lnTo>
                    <a:pt x="819645" y="93599"/>
                  </a:lnTo>
                  <a:lnTo>
                    <a:pt x="819645" y="114211"/>
                  </a:lnTo>
                  <a:lnTo>
                    <a:pt x="836053" y="121564"/>
                  </a:lnTo>
                  <a:lnTo>
                    <a:pt x="852449" y="114211"/>
                  </a:lnTo>
                  <a:lnTo>
                    <a:pt x="852449" y="93599"/>
                  </a:lnTo>
                  <a:close/>
                </a:path>
              </a:pathLst>
            </a:custGeom>
            <a:solidFill>
              <a:srgbClr val="C7AE7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 descr=""/>
          <p:cNvSpPr/>
          <p:nvPr/>
        </p:nvSpPr>
        <p:spPr>
          <a:xfrm>
            <a:off x="635508" y="382524"/>
            <a:ext cx="1973580" cy="757555"/>
          </a:xfrm>
          <a:custGeom>
            <a:avLst/>
            <a:gdLst/>
            <a:ahLst/>
            <a:cxnLst/>
            <a:rect l="l" t="t" r="r" b="b"/>
            <a:pathLst>
              <a:path w="1973580" h="757555">
                <a:moveTo>
                  <a:pt x="1847342" y="0"/>
                </a:moveTo>
                <a:lnTo>
                  <a:pt x="126237" y="0"/>
                </a:lnTo>
                <a:lnTo>
                  <a:pt x="77098" y="9919"/>
                </a:lnTo>
                <a:lnTo>
                  <a:pt x="36972" y="36972"/>
                </a:lnTo>
                <a:lnTo>
                  <a:pt x="9919" y="77098"/>
                </a:lnTo>
                <a:lnTo>
                  <a:pt x="0" y="126237"/>
                </a:lnTo>
                <a:lnTo>
                  <a:pt x="0" y="631189"/>
                </a:lnTo>
                <a:lnTo>
                  <a:pt x="9919" y="680329"/>
                </a:lnTo>
                <a:lnTo>
                  <a:pt x="36972" y="720455"/>
                </a:lnTo>
                <a:lnTo>
                  <a:pt x="77098" y="747508"/>
                </a:lnTo>
                <a:lnTo>
                  <a:pt x="126237" y="757427"/>
                </a:lnTo>
                <a:lnTo>
                  <a:pt x="1847342" y="757427"/>
                </a:lnTo>
                <a:lnTo>
                  <a:pt x="1896481" y="747508"/>
                </a:lnTo>
                <a:lnTo>
                  <a:pt x="1936607" y="720455"/>
                </a:lnTo>
                <a:lnTo>
                  <a:pt x="1963660" y="680329"/>
                </a:lnTo>
                <a:lnTo>
                  <a:pt x="1973580" y="631189"/>
                </a:lnTo>
                <a:lnTo>
                  <a:pt x="1973580" y="126237"/>
                </a:lnTo>
                <a:lnTo>
                  <a:pt x="1963660" y="77098"/>
                </a:lnTo>
                <a:lnTo>
                  <a:pt x="1936607" y="36972"/>
                </a:lnTo>
                <a:lnTo>
                  <a:pt x="1896481" y="9919"/>
                </a:lnTo>
                <a:lnTo>
                  <a:pt x="1847342" y="0"/>
                </a:lnTo>
                <a:close/>
              </a:path>
            </a:pathLst>
          </a:custGeom>
          <a:solidFill>
            <a:srgbClr val="00318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 txBox="1"/>
          <p:nvPr/>
        </p:nvSpPr>
        <p:spPr>
          <a:xfrm>
            <a:off x="1453641" y="370459"/>
            <a:ext cx="897890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800" spc="-1215" b="1">
                <a:solidFill>
                  <a:srgbClr val="FFFFFF"/>
                </a:solidFill>
                <a:latin typeface="Arial Narrow"/>
                <a:cs typeface="Arial Narrow"/>
              </a:rPr>
              <a:t>AXE</a:t>
            </a:r>
            <a:r>
              <a:rPr dirty="0" sz="4800" spc="-28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4800" spc="-685" b="1">
                <a:solidFill>
                  <a:srgbClr val="FFFFFF"/>
                </a:solidFill>
                <a:latin typeface="Arial Narrow"/>
                <a:cs typeface="Arial Narrow"/>
              </a:rPr>
              <a:t>2</a:t>
            </a:r>
            <a:endParaRPr sz="4800">
              <a:latin typeface="Arial Narrow"/>
              <a:cs typeface="Arial Narro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784729" y="218059"/>
            <a:ext cx="3870960" cy="1105535"/>
          </a:xfrm>
          <a:prstGeom prst="rect">
            <a:avLst/>
          </a:prstGeom>
        </p:spPr>
        <p:txBody>
          <a:bodyPr wrap="square" lIns="0" tIns="151130" rIns="0" bIns="0" rtlCol="0" vert="horz">
            <a:spAutoFit/>
          </a:bodyPr>
          <a:lstStyle/>
          <a:p>
            <a:pPr marL="12700" marR="5080">
              <a:lnSpc>
                <a:spcPct val="77200"/>
              </a:lnSpc>
              <a:spcBef>
                <a:spcPts val="1190"/>
              </a:spcBef>
            </a:pPr>
            <a:r>
              <a:rPr dirty="0" sz="4000" spc="-900" b="1">
                <a:solidFill>
                  <a:srgbClr val="C7AE73"/>
                </a:solidFill>
                <a:latin typeface="Arial Narrow"/>
                <a:cs typeface="Arial Narrow"/>
              </a:rPr>
              <a:t>FAVORISER</a:t>
            </a:r>
            <a:r>
              <a:rPr dirty="0" sz="4000" spc="-215" b="1">
                <a:solidFill>
                  <a:srgbClr val="C7AE73"/>
                </a:solidFill>
                <a:latin typeface="Arial Narrow"/>
                <a:cs typeface="Arial Narrow"/>
              </a:rPr>
              <a:t> </a:t>
            </a:r>
            <a:r>
              <a:rPr dirty="0" sz="4000" spc="-1030" b="1">
                <a:solidFill>
                  <a:srgbClr val="C7AE73"/>
                </a:solidFill>
                <a:latin typeface="Arial Narrow"/>
                <a:cs typeface="Arial Narrow"/>
              </a:rPr>
              <a:t>LA</a:t>
            </a:r>
            <a:r>
              <a:rPr dirty="0" sz="4000" spc="-210" b="1">
                <a:solidFill>
                  <a:srgbClr val="C7AE73"/>
                </a:solidFill>
                <a:latin typeface="Arial Narrow"/>
                <a:cs typeface="Arial Narrow"/>
              </a:rPr>
              <a:t> </a:t>
            </a:r>
            <a:r>
              <a:rPr dirty="0" sz="4000" spc="-660" b="1">
                <a:solidFill>
                  <a:srgbClr val="C7AE73"/>
                </a:solidFill>
                <a:latin typeface="Arial Narrow"/>
                <a:cs typeface="Arial Narrow"/>
              </a:rPr>
              <a:t>MIXITÉ</a:t>
            </a:r>
            <a:r>
              <a:rPr dirty="0" sz="4000" spc="-215" b="1">
                <a:solidFill>
                  <a:srgbClr val="C7AE73"/>
                </a:solidFill>
                <a:latin typeface="Arial Narrow"/>
                <a:cs typeface="Arial Narrow"/>
              </a:rPr>
              <a:t> </a:t>
            </a:r>
            <a:r>
              <a:rPr dirty="0" sz="4000" spc="-1465" b="1">
                <a:solidFill>
                  <a:srgbClr val="C7AE73"/>
                </a:solidFill>
                <a:latin typeface="Arial Narrow"/>
                <a:cs typeface="Arial Narrow"/>
              </a:rPr>
              <a:t>DANS
LA</a:t>
            </a:r>
            <a:r>
              <a:rPr dirty="0" sz="4000" b="1">
                <a:solidFill>
                  <a:srgbClr val="C7AE73"/>
                </a:solidFill>
                <a:latin typeface="Arial Narrow"/>
                <a:cs typeface="Arial Narrow"/>
              </a:rPr>
              <a:t> </a:t>
            </a:r>
            <a:r>
              <a:rPr dirty="0" sz="4000" spc="-765" b="1">
                <a:solidFill>
                  <a:srgbClr val="C7AE73"/>
                </a:solidFill>
                <a:latin typeface="Arial Narrow"/>
                <a:cs typeface="Arial Narrow"/>
              </a:rPr>
              <a:t>PRISE</a:t>
            </a:r>
            <a:r>
              <a:rPr dirty="0" sz="4000" spc="-240" b="1">
                <a:solidFill>
                  <a:srgbClr val="C7AE73"/>
                </a:solidFill>
                <a:latin typeface="Arial Narrow"/>
                <a:cs typeface="Arial Narrow"/>
              </a:rPr>
              <a:t> </a:t>
            </a:r>
            <a:r>
              <a:rPr dirty="0" sz="4000" spc="-1005" b="1">
                <a:solidFill>
                  <a:srgbClr val="C7AE73"/>
                </a:solidFill>
                <a:latin typeface="Arial Narrow"/>
                <a:cs typeface="Arial Narrow"/>
              </a:rPr>
              <a:t>DE</a:t>
            </a:r>
            <a:r>
              <a:rPr dirty="0" sz="4000" spc="-245" b="1">
                <a:solidFill>
                  <a:srgbClr val="C7AE73"/>
                </a:solidFill>
                <a:latin typeface="Arial Narrow"/>
                <a:cs typeface="Arial Narrow"/>
              </a:rPr>
              <a:t> </a:t>
            </a:r>
            <a:r>
              <a:rPr dirty="0" sz="4000" spc="-850" b="1">
                <a:solidFill>
                  <a:srgbClr val="C7AE73"/>
                </a:solidFill>
                <a:latin typeface="Arial Narrow"/>
                <a:cs typeface="Arial Narrow"/>
              </a:rPr>
              <a:t>RESPONSABILITÉ</a:t>
            </a:r>
            <a:endParaRPr sz="4000">
              <a:latin typeface="Arial Narrow"/>
              <a:cs typeface="Arial Narrow"/>
            </a:endParaRPr>
          </a:p>
        </p:txBody>
      </p:sp>
      <p:grpSp>
        <p:nvGrpSpPr>
          <p:cNvPr id="13" name="object 13" descr=""/>
          <p:cNvGrpSpPr/>
          <p:nvPr/>
        </p:nvGrpSpPr>
        <p:grpSpPr>
          <a:xfrm>
            <a:off x="2797429" y="1416050"/>
            <a:ext cx="3587750" cy="683260"/>
            <a:chOff x="2797429" y="1416050"/>
            <a:chExt cx="3587750" cy="683260"/>
          </a:xfrm>
        </p:grpSpPr>
        <p:pic>
          <p:nvPicPr>
            <p:cNvPr id="14" name="object 14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97429" y="1416050"/>
              <a:ext cx="3555111" cy="225551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97429" y="1644650"/>
              <a:ext cx="3587242" cy="225551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797429" y="1873250"/>
              <a:ext cx="3393313" cy="225551"/>
            </a:xfrm>
            <a:prstGeom prst="rect">
              <a:avLst/>
            </a:prstGeom>
          </p:spPr>
        </p:pic>
      </p:grpSp>
      <p:grpSp>
        <p:nvGrpSpPr>
          <p:cNvPr id="17" name="object 17" descr=""/>
          <p:cNvGrpSpPr/>
          <p:nvPr/>
        </p:nvGrpSpPr>
        <p:grpSpPr>
          <a:xfrm>
            <a:off x="0" y="0"/>
            <a:ext cx="6981825" cy="6858000"/>
            <a:chOff x="0" y="0"/>
            <a:chExt cx="6981825" cy="6858000"/>
          </a:xfrm>
        </p:grpSpPr>
        <p:pic>
          <p:nvPicPr>
            <p:cNvPr id="18" name="object 18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0"/>
              <a:ext cx="1175016" cy="6857997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0" y="0"/>
              <a:ext cx="1088135" cy="6857997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0" y="5116074"/>
              <a:ext cx="1088135" cy="1737352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406142" y="6022543"/>
              <a:ext cx="3370579" cy="211835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808733" y="6251143"/>
              <a:ext cx="4567301" cy="211836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839214" y="6479743"/>
              <a:ext cx="4503547" cy="211836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951220" y="6771131"/>
              <a:ext cx="1030224" cy="86864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915414" y="6708343"/>
              <a:ext cx="4355211" cy="149656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286255" y="3629118"/>
              <a:ext cx="2429828" cy="2253521"/>
            </a:xfrm>
            <a:prstGeom prst="rect">
              <a:avLst/>
            </a:prstGeom>
          </p:spPr>
        </p:pic>
        <p:pic>
          <p:nvPicPr>
            <p:cNvPr id="27" name="object 27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533010" y="3812540"/>
              <a:ext cx="1731899" cy="212979"/>
            </a:xfrm>
            <a:prstGeom prst="rect">
              <a:avLst/>
            </a:prstGeom>
          </p:spPr>
        </p:pic>
      </p:grpSp>
      <p:sp>
        <p:nvSpPr>
          <p:cNvPr id="28" name="object 28" descr=""/>
          <p:cNvSpPr txBox="1"/>
          <p:nvPr/>
        </p:nvSpPr>
        <p:spPr>
          <a:xfrm>
            <a:off x="1931923" y="3051429"/>
            <a:ext cx="688975" cy="51371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 spc="-790" b="1">
                <a:solidFill>
                  <a:srgbClr val="003186"/>
                </a:solidFill>
                <a:latin typeface="Arial Narrow"/>
                <a:cs typeface="Arial Narrow"/>
              </a:rPr>
              <a:t>CLUBS</a:t>
            </a:r>
            <a:endParaRPr sz="3200">
              <a:latin typeface="Arial Narrow"/>
              <a:cs typeface="Arial Narrow"/>
            </a:endParaRPr>
          </a:p>
        </p:txBody>
      </p:sp>
      <p:grpSp>
        <p:nvGrpSpPr>
          <p:cNvPr id="29" name="object 29" descr=""/>
          <p:cNvGrpSpPr/>
          <p:nvPr/>
        </p:nvGrpSpPr>
        <p:grpSpPr>
          <a:xfrm>
            <a:off x="1187196" y="2963176"/>
            <a:ext cx="5872480" cy="2699385"/>
            <a:chOff x="1187196" y="2963176"/>
            <a:chExt cx="5872480" cy="2699385"/>
          </a:xfrm>
        </p:grpSpPr>
        <p:pic>
          <p:nvPicPr>
            <p:cNvPr id="30" name="object 30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945513" y="4172966"/>
              <a:ext cx="1265720" cy="208787"/>
            </a:xfrm>
            <a:prstGeom prst="rect">
              <a:avLst/>
            </a:prstGeom>
          </p:spPr>
        </p:pic>
        <p:pic>
          <p:nvPicPr>
            <p:cNvPr id="31" name="object 31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529461" y="4386707"/>
              <a:ext cx="2089277" cy="208787"/>
            </a:xfrm>
            <a:prstGeom prst="rect">
              <a:avLst/>
            </a:prstGeom>
          </p:spPr>
        </p:pic>
        <p:pic>
          <p:nvPicPr>
            <p:cNvPr id="32" name="object 32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456309" y="4600067"/>
              <a:ext cx="2233422" cy="208787"/>
            </a:xfrm>
            <a:prstGeom prst="rect">
              <a:avLst/>
            </a:prstGeom>
          </p:spPr>
        </p:pic>
        <p:pic>
          <p:nvPicPr>
            <p:cNvPr id="33" name="object 33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575181" y="4813426"/>
              <a:ext cx="1994154" cy="208787"/>
            </a:xfrm>
            <a:prstGeom prst="rect">
              <a:avLst/>
            </a:prstGeom>
          </p:spPr>
        </p:pic>
        <p:pic>
          <p:nvPicPr>
            <p:cNvPr id="34" name="object 34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591945" y="5026786"/>
              <a:ext cx="1974977" cy="208787"/>
            </a:xfrm>
            <a:prstGeom prst="rect">
              <a:avLst/>
            </a:prstGeom>
          </p:spPr>
        </p:pic>
        <p:pic>
          <p:nvPicPr>
            <p:cNvPr id="35" name="object 35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712341" y="5240147"/>
              <a:ext cx="1723770" cy="208787"/>
            </a:xfrm>
            <a:prstGeom prst="rect">
              <a:avLst/>
            </a:prstGeom>
          </p:spPr>
        </p:pic>
        <p:pic>
          <p:nvPicPr>
            <p:cNvPr id="36" name="object 36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684909" y="5453176"/>
              <a:ext cx="1725295" cy="209092"/>
            </a:xfrm>
            <a:prstGeom prst="rect">
              <a:avLst/>
            </a:prstGeom>
          </p:spPr>
        </p:pic>
        <p:pic>
          <p:nvPicPr>
            <p:cNvPr id="37" name="object 37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665351" y="3820033"/>
              <a:ext cx="1731390" cy="212725"/>
            </a:xfrm>
            <a:prstGeom prst="rect">
              <a:avLst/>
            </a:prstGeom>
          </p:spPr>
        </p:pic>
        <p:sp>
          <p:nvSpPr>
            <p:cNvPr id="38" name="object 38" descr=""/>
            <p:cNvSpPr/>
            <p:nvPr/>
          </p:nvSpPr>
          <p:spPr>
            <a:xfrm>
              <a:off x="1187196" y="3044952"/>
              <a:ext cx="605155" cy="605155"/>
            </a:xfrm>
            <a:custGeom>
              <a:avLst/>
              <a:gdLst/>
              <a:ahLst/>
              <a:cxnLst/>
              <a:rect l="l" t="t" r="r" b="b"/>
              <a:pathLst>
                <a:path w="605155" h="605154">
                  <a:moveTo>
                    <a:pt x="302513" y="0"/>
                  </a:moveTo>
                  <a:lnTo>
                    <a:pt x="253430" y="3957"/>
                  </a:lnTo>
                  <a:lnTo>
                    <a:pt x="206873" y="15416"/>
                  </a:lnTo>
                  <a:lnTo>
                    <a:pt x="163465" y="33755"/>
                  </a:lnTo>
                  <a:lnTo>
                    <a:pt x="123828" y="58350"/>
                  </a:lnTo>
                  <a:lnTo>
                    <a:pt x="88582" y="88582"/>
                  </a:lnTo>
                  <a:lnTo>
                    <a:pt x="58350" y="123828"/>
                  </a:lnTo>
                  <a:lnTo>
                    <a:pt x="33755" y="163465"/>
                  </a:lnTo>
                  <a:lnTo>
                    <a:pt x="15416" y="206873"/>
                  </a:lnTo>
                  <a:lnTo>
                    <a:pt x="3957" y="253430"/>
                  </a:lnTo>
                  <a:lnTo>
                    <a:pt x="0" y="302513"/>
                  </a:lnTo>
                  <a:lnTo>
                    <a:pt x="3957" y="351597"/>
                  </a:lnTo>
                  <a:lnTo>
                    <a:pt x="15416" y="398154"/>
                  </a:lnTo>
                  <a:lnTo>
                    <a:pt x="33755" y="441562"/>
                  </a:lnTo>
                  <a:lnTo>
                    <a:pt x="58350" y="481199"/>
                  </a:lnTo>
                  <a:lnTo>
                    <a:pt x="88582" y="516445"/>
                  </a:lnTo>
                  <a:lnTo>
                    <a:pt x="123828" y="546677"/>
                  </a:lnTo>
                  <a:lnTo>
                    <a:pt x="163465" y="571272"/>
                  </a:lnTo>
                  <a:lnTo>
                    <a:pt x="206873" y="589611"/>
                  </a:lnTo>
                  <a:lnTo>
                    <a:pt x="253430" y="601070"/>
                  </a:lnTo>
                  <a:lnTo>
                    <a:pt x="302513" y="605028"/>
                  </a:lnTo>
                  <a:lnTo>
                    <a:pt x="351597" y="601070"/>
                  </a:lnTo>
                  <a:lnTo>
                    <a:pt x="398154" y="589611"/>
                  </a:lnTo>
                  <a:lnTo>
                    <a:pt x="441562" y="571272"/>
                  </a:lnTo>
                  <a:lnTo>
                    <a:pt x="481199" y="546677"/>
                  </a:lnTo>
                  <a:lnTo>
                    <a:pt x="516445" y="516445"/>
                  </a:lnTo>
                  <a:lnTo>
                    <a:pt x="546677" y="481199"/>
                  </a:lnTo>
                  <a:lnTo>
                    <a:pt x="571272" y="441562"/>
                  </a:lnTo>
                  <a:lnTo>
                    <a:pt x="589611" y="398154"/>
                  </a:lnTo>
                  <a:lnTo>
                    <a:pt x="601070" y="351597"/>
                  </a:lnTo>
                  <a:lnTo>
                    <a:pt x="605028" y="302513"/>
                  </a:lnTo>
                  <a:lnTo>
                    <a:pt x="601070" y="253430"/>
                  </a:lnTo>
                  <a:lnTo>
                    <a:pt x="589611" y="206873"/>
                  </a:lnTo>
                  <a:lnTo>
                    <a:pt x="571272" y="163465"/>
                  </a:lnTo>
                  <a:lnTo>
                    <a:pt x="546677" y="123828"/>
                  </a:lnTo>
                  <a:lnTo>
                    <a:pt x="516445" y="88582"/>
                  </a:lnTo>
                  <a:lnTo>
                    <a:pt x="481199" y="58350"/>
                  </a:lnTo>
                  <a:lnTo>
                    <a:pt x="441562" y="33755"/>
                  </a:lnTo>
                  <a:lnTo>
                    <a:pt x="398154" y="15416"/>
                  </a:lnTo>
                  <a:lnTo>
                    <a:pt x="351597" y="3957"/>
                  </a:lnTo>
                  <a:lnTo>
                    <a:pt x="302513" y="0"/>
                  </a:lnTo>
                  <a:close/>
                </a:path>
              </a:pathLst>
            </a:custGeom>
            <a:solidFill>
              <a:srgbClr val="0031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 descr=""/>
            <p:cNvSpPr/>
            <p:nvPr/>
          </p:nvSpPr>
          <p:spPr>
            <a:xfrm>
              <a:off x="1248532" y="3103280"/>
              <a:ext cx="466090" cy="467359"/>
            </a:xfrm>
            <a:custGeom>
              <a:avLst/>
              <a:gdLst/>
              <a:ahLst/>
              <a:cxnLst/>
              <a:rect l="l" t="t" r="r" b="b"/>
              <a:pathLst>
                <a:path w="466089" h="467360">
                  <a:moveTo>
                    <a:pt x="178258" y="0"/>
                  </a:moveTo>
                  <a:lnTo>
                    <a:pt x="66678" y="39932"/>
                  </a:lnTo>
                  <a:lnTo>
                    <a:pt x="32182" y="70899"/>
                  </a:lnTo>
                  <a:lnTo>
                    <a:pt x="9993" y="113505"/>
                  </a:lnTo>
                  <a:lnTo>
                    <a:pt x="0" y="179218"/>
                  </a:lnTo>
                  <a:lnTo>
                    <a:pt x="0" y="212383"/>
                  </a:lnTo>
                  <a:lnTo>
                    <a:pt x="821" y="214361"/>
                  </a:lnTo>
                  <a:lnTo>
                    <a:pt x="3733" y="217278"/>
                  </a:lnTo>
                  <a:lnTo>
                    <a:pt x="5708" y="218100"/>
                  </a:lnTo>
                  <a:lnTo>
                    <a:pt x="85401" y="218100"/>
                  </a:lnTo>
                  <a:lnTo>
                    <a:pt x="85406" y="449786"/>
                  </a:lnTo>
                  <a:lnTo>
                    <a:pt x="87864" y="455714"/>
                  </a:lnTo>
                  <a:lnTo>
                    <a:pt x="96595" y="464458"/>
                  </a:lnTo>
                  <a:lnTo>
                    <a:pt x="102514" y="466919"/>
                  </a:lnTo>
                  <a:lnTo>
                    <a:pt x="363300" y="466919"/>
                  </a:lnTo>
                  <a:lnTo>
                    <a:pt x="369219" y="464458"/>
                  </a:lnTo>
                  <a:lnTo>
                    <a:pt x="377951" y="455714"/>
                  </a:lnTo>
                  <a:lnTo>
                    <a:pt x="379754" y="451364"/>
                  </a:lnTo>
                  <a:lnTo>
                    <a:pt x="104406" y="451364"/>
                  </a:lnTo>
                  <a:lnTo>
                    <a:pt x="100933" y="447886"/>
                  </a:lnTo>
                  <a:lnTo>
                    <a:pt x="100928" y="202549"/>
                  </a:lnTo>
                  <a:lnTo>
                    <a:pt x="15526" y="202549"/>
                  </a:lnTo>
                  <a:lnTo>
                    <a:pt x="15526" y="186997"/>
                  </a:lnTo>
                  <a:lnTo>
                    <a:pt x="100928" y="186997"/>
                  </a:lnTo>
                  <a:lnTo>
                    <a:pt x="100928" y="171445"/>
                  </a:lnTo>
                  <a:lnTo>
                    <a:pt x="15804" y="171445"/>
                  </a:lnTo>
                  <a:lnTo>
                    <a:pt x="22819" y="125011"/>
                  </a:lnTo>
                  <a:lnTo>
                    <a:pt x="36974" y="91719"/>
                  </a:lnTo>
                  <a:lnTo>
                    <a:pt x="53378" y="69905"/>
                  </a:lnTo>
                  <a:lnTo>
                    <a:pt x="67139" y="57906"/>
                  </a:lnTo>
                  <a:lnTo>
                    <a:pt x="83920" y="57906"/>
                  </a:lnTo>
                  <a:lnTo>
                    <a:pt x="81174" y="51244"/>
                  </a:lnTo>
                  <a:lnTo>
                    <a:pt x="143082" y="29097"/>
                  </a:lnTo>
                  <a:lnTo>
                    <a:pt x="159713" y="29097"/>
                  </a:lnTo>
                  <a:lnTo>
                    <a:pt x="157705" y="23869"/>
                  </a:lnTo>
                  <a:lnTo>
                    <a:pt x="172394" y="18613"/>
                  </a:lnTo>
                  <a:lnTo>
                    <a:pt x="339575" y="18613"/>
                  </a:lnTo>
                  <a:lnTo>
                    <a:pt x="332055" y="15923"/>
                  </a:lnTo>
                  <a:lnTo>
                    <a:pt x="232904" y="15923"/>
                  </a:lnTo>
                  <a:lnTo>
                    <a:pt x="219772" y="14858"/>
                  </a:lnTo>
                  <a:lnTo>
                    <a:pt x="206942" y="12095"/>
                  </a:lnTo>
                  <a:lnTo>
                    <a:pt x="194581" y="7682"/>
                  </a:lnTo>
                  <a:lnTo>
                    <a:pt x="182851" y="1666"/>
                  </a:lnTo>
                  <a:lnTo>
                    <a:pt x="180826" y="322"/>
                  </a:lnTo>
                  <a:lnTo>
                    <a:pt x="178258" y="0"/>
                  </a:lnTo>
                  <a:close/>
                </a:path>
                <a:path w="466089" h="467360">
                  <a:moveTo>
                    <a:pt x="368893" y="29097"/>
                  </a:moveTo>
                  <a:lnTo>
                    <a:pt x="322727" y="29097"/>
                  </a:lnTo>
                  <a:lnTo>
                    <a:pt x="384635" y="51244"/>
                  </a:lnTo>
                  <a:lnTo>
                    <a:pt x="378479" y="66180"/>
                  </a:lnTo>
                  <a:lnTo>
                    <a:pt x="372029" y="89342"/>
                  </a:lnTo>
                  <a:lnTo>
                    <a:pt x="366944" y="121558"/>
                  </a:lnTo>
                  <a:lnTo>
                    <a:pt x="364881" y="163661"/>
                  </a:lnTo>
                  <a:lnTo>
                    <a:pt x="364875" y="447886"/>
                  </a:lnTo>
                  <a:lnTo>
                    <a:pt x="361403" y="451364"/>
                  </a:lnTo>
                  <a:lnTo>
                    <a:pt x="379754" y="451364"/>
                  </a:lnTo>
                  <a:lnTo>
                    <a:pt x="380408" y="449786"/>
                  </a:lnTo>
                  <a:lnTo>
                    <a:pt x="380414" y="218100"/>
                  </a:lnTo>
                  <a:lnTo>
                    <a:pt x="460107" y="218100"/>
                  </a:lnTo>
                  <a:lnTo>
                    <a:pt x="462081" y="217278"/>
                  </a:lnTo>
                  <a:lnTo>
                    <a:pt x="464994" y="214361"/>
                  </a:lnTo>
                  <a:lnTo>
                    <a:pt x="465809" y="212383"/>
                  </a:lnTo>
                  <a:lnTo>
                    <a:pt x="465809" y="202549"/>
                  </a:lnTo>
                  <a:lnTo>
                    <a:pt x="380414" y="202549"/>
                  </a:lnTo>
                  <a:lnTo>
                    <a:pt x="380414" y="186997"/>
                  </a:lnTo>
                  <a:lnTo>
                    <a:pt x="465809" y="186997"/>
                  </a:lnTo>
                  <a:lnTo>
                    <a:pt x="465809" y="179218"/>
                  </a:lnTo>
                  <a:lnTo>
                    <a:pt x="464627" y="171445"/>
                  </a:lnTo>
                  <a:lnTo>
                    <a:pt x="380414" y="171445"/>
                  </a:lnTo>
                  <a:lnTo>
                    <a:pt x="380414" y="163661"/>
                  </a:lnTo>
                  <a:lnTo>
                    <a:pt x="382401" y="123270"/>
                  </a:lnTo>
                  <a:lnTo>
                    <a:pt x="387235" y="92709"/>
                  </a:lnTo>
                  <a:lnTo>
                    <a:pt x="393220" y="71197"/>
                  </a:lnTo>
                  <a:lnTo>
                    <a:pt x="398670" y="57917"/>
                  </a:lnTo>
                  <a:lnTo>
                    <a:pt x="420946" y="57917"/>
                  </a:lnTo>
                  <a:lnTo>
                    <a:pt x="410931" y="47665"/>
                  </a:lnTo>
                  <a:lnTo>
                    <a:pt x="399413" y="40070"/>
                  </a:lnTo>
                  <a:lnTo>
                    <a:pt x="398553" y="39704"/>
                  </a:lnTo>
                  <a:lnTo>
                    <a:pt x="368893" y="29097"/>
                  </a:lnTo>
                  <a:close/>
                </a:path>
                <a:path w="466089" h="467360">
                  <a:moveTo>
                    <a:pt x="328124" y="202549"/>
                  </a:moveTo>
                  <a:lnTo>
                    <a:pt x="135454" y="202549"/>
                  </a:lnTo>
                  <a:lnTo>
                    <a:pt x="131982" y="206027"/>
                  </a:lnTo>
                  <a:lnTo>
                    <a:pt x="131982" y="274590"/>
                  </a:lnTo>
                  <a:lnTo>
                    <a:pt x="132797" y="276568"/>
                  </a:lnTo>
                  <a:lnTo>
                    <a:pt x="135709" y="279485"/>
                  </a:lnTo>
                  <a:lnTo>
                    <a:pt x="137684" y="280307"/>
                  </a:lnTo>
                  <a:lnTo>
                    <a:pt x="328124" y="280307"/>
                  </a:lnTo>
                  <a:lnTo>
                    <a:pt x="330099" y="279485"/>
                  </a:lnTo>
                  <a:lnTo>
                    <a:pt x="333012" y="276568"/>
                  </a:lnTo>
                  <a:lnTo>
                    <a:pt x="333833" y="274590"/>
                  </a:lnTo>
                  <a:lnTo>
                    <a:pt x="333833" y="264755"/>
                  </a:lnTo>
                  <a:lnTo>
                    <a:pt x="147509" y="264755"/>
                  </a:lnTo>
                  <a:lnTo>
                    <a:pt x="147509" y="218100"/>
                  </a:lnTo>
                  <a:lnTo>
                    <a:pt x="333833" y="218100"/>
                  </a:lnTo>
                  <a:lnTo>
                    <a:pt x="333833" y="208260"/>
                  </a:lnTo>
                  <a:lnTo>
                    <a:pt x="333012" y="206282"/>
                  </a:lnTo>
                  <a:lnTo>
                    <a:pt x="330099" y="203365"/>
                  </a:lnTo>
                  <a:lnTo>
                    <a:pt x="328124" y="202549"/>
                  </a:lnTo>
                  <a:close/>
                </a:path>
                <a:path w="466089" h="467360">
                  <a:moveTo>
                    <a:pt x="333833" y="218100"/>
                  </a:moveTo>
                  <a:lnTo>
                    <a:pt x="318306" y="218100"/>
                  </a:lnTo>
                  <a:lnTo>
                    <a:pt x="318306" y="264755"/>
                  </a:lnTo>
                  <a:lnTo>
                    <a:pt x="333833" y="264755"/>
                  </a:lnTo>
                  <a:lnTo>
                    <a:pt x="333833" y="218100"/>
                  </a:lnTo>
                  <a:close/>
                </a:path>
                <a:path w="466089" h="467360">
                  <a:moveTo>
                    <a:pt x="100928" y="186997"/>
                  </a:moveTo>
                  <a:lnTo>
                    <a:pt x="85401" y="186997"/>
                  </a:lnTo>
                  <a:lnTo>
                    <a:pt x="85401" y="202549"/>
                  </a:lnTo>
                  <a:lnTo>
                    <a:pt x="100928" y="202549"/>
                  </a:lnTo>
                  <a:lnTo>
                    <a:pt x="100928" y="186997"/>
                  </a:lnTo>
                  <a:close/>
                </a:path>
                <a:path w="466089" h="467360">
                  <a:moveTo>
                    <a:pt x="465809" y="186997"/>
                  </a:moveTo>
                  <a:lnTo>
                    <a:pt x="450282" y="186997"/>
                  </a:lnTo>
                  <a:lnTo>
                    <a:pt x="450282" y="202549"/>
                  </a:lnTo>
                  <a:lnTo>
                    <a:pt x="465809" y="202549"/>
                  </a:lnTo>
                  <a:lnTo>
                    <a:pt x="465809" y="186997"/>
                  </a:lnTo>
                  <a:close/>
                </a:path>
                <a:path w="466089" h="467360">
                  <a:moveTo>
                    <a:pt x="328124" y="124790"/>
                  </a:moveTo>
                  <a:lnTo>
                    <a:pt x="275197" y="124790"/>
                  </a:lnTo>
                  <a:lnTo>
                    <a:pt x="271725" y="128269"/>
                  </a:lnTo>
                  <a:lnTo>
                    <a:pt x="271725" y="148115"/>
                  </a:lnTo>
                  <a:lnTo>
                    <a:pt x="276028" y="166139"/>
                  </a:lnTo>
                  <a:lnTo>
                    <a:pt x="285584" y="177934"/>
                  </a:lnTo>
                  <a:lnTo>
                    <a:pt x="295359" y="184440"/>
                  </a:lnTo>
                  <a:lnTo>
                    <a:pt x="300321" y="186597"/>
                  </a:lnTo>
                  <a:lnTo>
                    <a:pt x="301913" y="187125"/>
                  </a:lnTo>
                  <a:lnTo>
                    <a:pt x="303638" y="187125"/>
                  </a:lnTo>
                  <a:lnTo>
                    <a:pt x="302779" y="170790"/>
                  </a:lnTo>
                  <a:lnTo>
                    <a:pt x="298307" y="168878"/>
                  </a:lnTo>
                  <a:lnTo>
                    <a:pt x="294469" y="165728"/>
                  </a:lnTo>
                  <a:lnTo>
                    <a:pt x="288971" y="157700"/>
                  </a:lnTo>
                  <a:lnTo>
                    <a:pt x="287418" y="152982"/>
                  </a:lnTo>
                  <a:lnTo>
                    <a:pt x="287252" y="148115"/>
                  </a:lnTo>
                  <a:lnTo>
                    <a:pt x="287252" y="140342"/>
                  </a:lnTo>
                  <a:lnTo>
                    <a:pt x="333833" y="140342"/>
                  </a:lnTo>
                  <a:lnTo>
                    <a:pt x="333833" y="130502"/>
                  </a:lnTo>
                  <a:lnTo>
                    <a:pt x="333012" y="128524"/>
                  </a:lnTo>
                  <a:lnTo>
                    <a:pt x="330099" y="125607"/>
                  </a:lnTo>
                  <a:lnTo>
                    <a:pt x="328124" y="124790"/>
                  </a:lnTo>
                  <a:close/>
                </a:path>
                <a:path w="466089" h="467360">
                  <a:moveTo>
                    <a:pt x="83920" y="57906"/>
                  </a:moveTo>
                  <a:lnTo>
                    <a:pt x="67139" y="57906"/>
                  </a:lnTo>
                  <a:lnTo>
                    <a:pt x="72593" y="71197"/>
                  </a:lnTo>
                  <a:lnTo>
                    <a:pt x="78580" y="92717"/>
                  </a:lnTo>
                  <a:lnTo>
                    <a:pt x="83413" y="123270"/>
                  </a:lnTo>
                  <a:lnTo>
                    <a:pt x="85400" y="163661"/>
                  </a:lnTo>
                  <a:lnTo>
                    <a:pt x="85401" y="171445"/>
                  </a:lnTo>
                  <a:lnTo>
                    <a:pt x="100928" y="171445"/>
                  </a:lnTo>
                  <a:lnTo>
                    <a:pt x="100927" y="163661"/>
                  </a:lnTo>
                  <a:lnTo>
                    <a:pt x="98864" y="121558"/>
                  </a:lnTo>
                  <a:lnTo>
                    <a:pt x="93780" y="89341"/>
                  </a:lnTo>
                  <a:lnTo>
                    <a:pt x="87331" y="66180"/>
                  </a:lnTo>
                  <a:lnTo>
                    <a:pt x="83920" y="57906"/>
                  </a:lnTo>
                  <a:close/>
                </a:path>
                <a:path w="466089" h="467360">
                  <a:moveTo>
                    <a:pt x="420946" y="57917"/>
                  </a:moveTo>
                  <a:lnTo>
                    <a:pt x="398670" y="57917"/>
                  </a:lnTo>
                  <a:lnTo>
                    <a:pt x="412440" y="69923"/>
                  </a:lnTo>
                  <a:lnTo>
                    <a:pt x="428828" y="91719"/>
                  </a:lnTo>
                  <a:lnTo>
                    <a:pt x="442987" y="125011"/>
                  </a:lnTo>
                  <a:lnTo>
                    <a:pt x="450005" y="171445"/>
                  </a:lnTo>
                  <a:lnTo>
                    <a:pt x="464627" y="171445"/>
                  </a:lnTo>
                  <a:lnTo>
                    <a:pt x="455815" y="113502"/>
                  </a:lnTo>
                  <a:lnTo>
                    <a:pt x="433626" y="70897"/>
                  </a:lnTo>
                  <a:lnTo>
                    <a:pt x="420946" y="57917"/>
                  </a:lnTo>
                  <a:close/>
                </a:path>
                <a:path w="466089" h="467360">
                  <a:moveTo>
                    <a:pt x="333833" y="140342"/>
                  </a:moveTo>
                  <a:lnTo>
                    <a:pt x="318306" y="140342"/>
                  </a:lnTo>
                  <a:lnTo>
                    <a:pt x="318306" y="148115"/>
                  </a:lnTo>
                  <a:lnTo>
                    <a:pt x="318134" y="152982"/>
                  </a:lnTo>
                  <a:lnTo>
                    <a:pt x="316586" y="157700"/>
                  </a:lnTo>
                  <a:lnTo>
                    <a:pt x="311083" y="165728"/>
                  </a:lnTo>
                  <a:lnTo>
                    <a:pt x="307250" y="168878"/>
                  </a:lnTo>
                  <a:lnTo>
                    <a:pt x="302779" y="170790"/>
                  </a:lnTo>
                  <a:lnTo>
                    <a:pt x="325760" y="170790"/>
                  </a:lnTo>
                  <a:lnTo>
                    <a:pt x="329528" y="166139"/>
                  </a:lnTo>
                  <a:lnTo>
                    <a:pt x="333833" y="148115"/>
                  </a:lnTo>
                  <a:lnTo>
                    <a:pt x="333833" y="140342"/>
                  </a:lnTo>
                  <a:close/>
                </a:path>
                <a:path w="466089" h="467360">
                  <a:moveTo>
                    <a:pt x="235933" y="111339"/>
                  </a:moveTo>
                  <a:lnTo>
                    <a:pt x="229875" y="111339"/>
                  </a:lnTo>
                  <a:lnTo>
                    <a:pt x="231812" y="112161"/>
                  </a:lnTo>
                  <a:lnTo>
                    <a:pt x="233997" y="112161"/>
                  </a:lnTo>
                  <a:lnTo>
                    <a:pt x="235933" y="111339"/>
                  </a:lnTo>
                  <a:close/>
                </a:path>
                <a:path w="466089" h="467360">
                  <a:moveTo>
                    <a:pt x="159713" y="29097"/>
                  </a:moveTo>
                  <a:lnTo>
                    <a:pt x="143082" y="29097"/>
                  </a:lnTo>
                  <a:lnTo>
                    <a:pt x="149775" y="45988"/>
                  </a:lnTo>
                  <a:lnTo>
                    <a:pt x="162972" y="66361"/>
                  </a:lnTo>
                  <a:lnTo>
                    <a:pt x="184856" y="87361"/>
                  </a:lnTo>
                  <a:lnTo>
                    <a:pt x="217610" y="106133"/>
                  </a:lnTo>
                  <a:lnTo>
                    <a:pt x="229875" y="111345"/>
                  </a:lnTo>
                  <a:lnTo>
                    <a:pt x="235933" y="111339"/>
                  </a:lnTo>
                  <a:lnTo>
                    <a:pt x="248232" y="106116"/>
                  </a:lnTo>
                  <a:lnTo>
                    <a:pt x="266328" y="95743"/>
                  </a:lnTo>
                  <a:lnTo>
                    <a:pt x="232904" y="95743"/>
                  </a:lnTo>
                  <a:lnTo>
                    <a:pt x="223657" y="91809"/>
                  </a:lnTo>
                  <a:lnTo>
                    <a:pt x="194138" y="74904"/>
                  </a:lnTo>
                  <a:lnTo>
                    <a:pt x="174701" y="56205"/>
                  </a:lnTo>
                  <a:lnTo>
                    <a:pt x="163257" y="38324"/>
                  </a:lnTo>
                  <a:lnTo>
                    <a:pt x="159713" y="29097"/>
                  </a:lnTo>
                  <a:close/>
                </a:path>
                <a:path w="466089" h="467360">
                  <a:moveTo>
                    <a:pt x="339575" y="18613"/>
                  </a:moveTo>
                  <a:lnTo>
                    <a:pt x="293415" y="18613"/>
                  </a:lnTo>
                  <a:lnTo>
                    <a:pt x="308104" y="23869"/>
                  </a:lnTo>
                  <a:lnTo>
                    <a:pt x="302553" y="38324"/>
                  </a:lnTo>
                  <a:lnTo>
                    <a:pt x="291109" y="56208"/>
                  </a:lnTo>
                  <a:lnTo>
                    <a:pt x="271661" y="74913"/>
                  </a:lnTo>
                  <a:lnTo>
                    <a:pt x="242094" y="91831"/>
                  </a:lnTo>
                  <a:lnTo>
                    <a:pt x="232904" y="95743"/>
                  </a:lnTo>
                  <a:lnTo>
                    <a:pt x="266328" y="95743"/>
                  </a:lnTo>
                  <a:lnTo>
                    <a:pt x="280967" y="87352"/>
                  </a:lnTo>
                  <a:lnTo>
                    <a:pt x="302837" y="66361"/>
                  </a:lnTo>
                  <a:lnTo>
                    <a:pt x="316034" y="45986"/>
                  </a:lnTo>
                  <a:lnTo>
                    <a:pt x="322727" y="29097"/>
                  </a:lnTo>
                  <a:lnTo>
                    <a:pt x="368893" y="29097"/>
                  </a:lnTo>
                  <a:lnTo>
                    <a:pt x="339575" y="18613"/>
                  </a:lnTo>
                  <a:close/>
                </a:path>
                <a:path w="466089" h="467360">
                  <a:moveTo>
                    <a:pt x="293415" y="18613"/>
                  </a:moveTo>
                  <a:lnTo>
                    <a:pt x="172394" y="18613"/>
                  </a:lnTo>
                  <a:lnTo>
                    <a:pt x="177107" y="31481"/>
                  </a:lnTo>
                  <a:lnTo>
                    <a:pt x="186947" y="46845"/>
                  </a:lnTo>
                  <a:lnTo>
                    <a:pt x="203890" y="62841"/>
                  </a:lnTo>
                  <a:lnTo>
                    <a:pt x="229842" y="77502"/>
                  </a:lnTo>
                  <a:lnTo>
                    <a:pt x="231795" y="78347"/>
                  </a:lnTo>
                  <a:lnTo>
                    <a:pt x="234008" y="78347"/>
                  </a:lnTo>
                  <a:lnTo>
                    <a:pt x="235961" y="77502"/>
                  </a:lnTo>
                  <a:lnTo>
                    <a:pt x="261914" y="62841"/>
                  </a:lnTo>
                  <a:lnTo>
                    <a:pt x="262963" y="61850"/>
                  </a:lnTo>
                  <a:lnTo>
                    <a:pt x="232904" y="61850"/>
                  </a:lnTo>
                  <a:lnTo>
                    <a:pt x="215757" y="52206"/>
                  </a:lnTo>
                  <a:lnTo>
                    <a:pt x="203451" y="41966"/>
                  </a:lnTo>
                  <a:lnTo>
                    <a:pt x="195178" y="31876"/>
                  </a:lnTo>
                  <a:lnTo>
                    <a:pt x="190123" y="22685"/>
                  </a:lnTo>
                  <a:lnTo>
                    <a:pt x="291924" y="22685"/>
                  </a:lnTo>
                  <a:lnTo>
                    <a:pt x="293415" y="18613"/>
                  </a:lnTo>
                  <a:close/>
                </a:path>
                <a:path w="466089" h="467360">
                  <a:moveTo>
                    <a:pt x="291924" y="22685"/>
                  </a:moveTo>
                  <a:lnTo>
                    <a:pt x="275678" y="22688"/>
                  </a:lnTo>
                  <a:lnTo>
                    <a:pt x="270630" y="31876"/>
                  </a:lnTo>
                  <a:lnTo>
                    <a:pt x="262355" y="41966"/>
                  </a:lnTo>
                  <a:lnTo>
                    <a:pt x="250049" y="52206"/>
                  </a:lnTo>
                  <a:lnTo>
                    <a:pt x="232904" y="61850"/>
                  </a:lnTo>
                  <a:lnTo>
                    <a:pt x="262963" y="61850"/>
                  </a:lnTo>
                  <a:lnTo>
                    <a:pt x="278856" y="46845"/>
                  </a:lnTo>
                  <a:lnTo>
                    <a:pt x="288715" y="31455"/>
                  </a:lnTo>
                  <a:lnTo>
                    <a:pt x="291924" y="22685"/>
                  </a:lnTo>
                  <a:close/>
                </a:path>
                <a:path w="466089" h="467360">
                  <a:moveTo>
                    <a:pt x="275680" y="22685"/>
                  </a:moveTo>
                  <a:lnTo>
                    <a:pt x="190129" y="22685"/>
                  </a:lnTo>
                  <a:lnTo>
                    <a:pt x="200461" y="26443"/>
                  </a:lnTo>
                  <a:lnTo>
                    <a:pt x="211087" y="29173"/>
                  </a:lnTo>
                  <a:lnTo>
                    <a:pt x="221927" y="30857"/>
                  </a:lnTo>
                  <a:lnTo>
                    <a:pt x="232904" y="31481"/>
                  </a:lnTo>
                  <a:lnTo>
                    <a:pt x="243882" y="30857"/>
                  </a:lnTo>
                  <a:lnTo>
                    <a:pt x="254721" y="29173"/>
                  </a:lnTo>
                  <a:lnTo>
                    <a:pt x="265345" y="26443"/>
                  </a:lnTo>
                  <a:lnTo>
                    <a:pt x="275680" y="22685"/>
                  </a:lnTo>
                  <a:close/>
                </a:path>
                <a:path w="466089" h="467360">
                  <a:moveTo>
                    <a:pt x="190129" y="22685"/>
                  </a:moveTo>
                  <a:close/>
                </a:path>
                <a:path w="466089" h="467360">
                  <a:moveTo>
                    <a:pt x="287557" y="11"/>
                  </a:moveTo>
                  <a:lnTo>
                    <a:pt x="284999" y="322"/>
                  </a:lnTo>
                  <a:lnTo>
                    <a:pt x="282936" y="1677"/>
                  </a:lnTo>
                  <a:lnTo>
                    <a:pt x="271210" y="7689"/>
                  </a:lnTo>
                  <a:lnTo>
                    <a:pt x="258853" y="12099"/>
                  </a:lnTo>
                  <a:lnTo>
                    <a:pt x="246028" y="14859"/>
                  </a:lnTo>
                  <a:lnTo>
                    <a:pt x="232904" y="15923"/>
                  </a:lnTo>
                  <a:lnTo>
                    <a:pt x="332055" y="15923"/>
                  </a:lnTo>
                  <a:lnTo>
                    <a:pt x="287557" y="11"/>
                  </a:lnTo>
                  <a:close/>
                </a:path>
              </a:pathLst>
            </a:custGeom>
            <a:solidFill>
              <a:srgbClr val="C7AE7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 descr=""/>
            <p:cNvSpPr/>
            <p:nvPr/>
          </p:nvSpPr>
          <p:spPr>
            <a:xfrm>
              <a:off x="1723465" y="3466329"/>
              <a:ext cx="250825" cy="222885"/>
            </a:xfrm>
            <a:custGeom>
              <a:avLst/>
              <a:gdLst/>
              <a:ahLst/>
              <a:cxnLst/>
              <a:rect l="l" t="t" r="r" b="b"/>
              <a:pathLst>
                <a:path w="250825" h="222885">
                  <a:moveTo>
                    <a:pt x="0" y="0"/>
                  </a:moveTo>
                  <a:lnTo>
                    <a:pt x="0" y="222412"/>
                  </a:lnTo>
                  <a:lnTo>
                    <a:pt x="250343" y="1112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051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1" name="object 4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361180" y="2963176"/>
              <a:ext cx="2698241" cy="1991220"/>
            </a:xfrm>
            <a:prstGeom prst="rect">
              <a:avLst/>
            </a:prstGeom>
          </p:spPr>
        </p:pic>
        <p:pic>
          <p:nvPicPr>
            <p:cNvPr id="42" name="object 42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785741" y="3387090"/>
              <a:ext cx="1880108" cy="1098042"/>
            </a:xfrm>
            <a:prstGeom prst="rect">
              <a:avLst/>
            </a:prstGeom>
          </p:spPr>
        </p:pic>
        <p:sp>
          <p:nvSpPr>
            <p:cNvPr id="43" name="object 43" descr=""/>
            <p:cNvSpPr/>
            <p:nvPr/>
          </p:nvSpPr>
          <p:spPr>
            <a:xfrm>
              <a:off x="4196608" y="3748050"/>
              <a:ext cx="280035" cy="411480"/>
            </a:xfrm>
            <a:custGeom>
              <a:avLst/>
              <a:gdLst/>
              <a:ahLst/>
              <a:cxnLst/>
              <a:rect l="l" t="t" r="r" b="b"/>
              <a:pathLst>
                <a:path w="280035" h="411479">
                  <a:moveTo>
                    <a:pt x="279577" y="36271"/>
                  </a:moveTo>
                  <a:lnTo>
                    <a:pt x="0" y="36271"/>
                  </a:lnTo>
                  <a:lnTo>
                    <a:pt x="0" y="411074"/>
                  </a:lnTo>
                  <a:lnTo>
                    <a:pt x="279577" y="411074"/>
                  </a:lnTo>
                  <a:lnTo>
                    <a:pt x="279577" y="398984"/>
                  </a:lnTo>
                  <a:lnTo>
                    <a:pt x="8222" y="398984"/>
                  </a:lnTo>
                  <a:lnTo>
                    <a:pt x="8222" y="132994"/>
                  </a:lnTo>
                  <a:lnTo>
                    <a:pt x="279577" y="132994"/>
                  </a:lnTo>
                  <a:lnTo>
                    <a:pt x="279577" y="120904"/>
                  </a:lnTo>
                  <a:lnTo>
                    <a:pt x="8222" y="120904"/>
                  </a:lnTo>
                  <a:lnTo>
                    <a:pt x="8222" y="48361"/>
                  </a:lnTo>
                  <a:lnTo>
                    <a:pt x="279577" y="48361"/>
                  </a:lnTo>
                  <a:lnTo>
                    <a:pt x="279577" y="36271"/>
                  </a:lnTo>
                  <a:close/>
                </a:path>
                <a:path w="280035" h="411479">
                  <a:moveTo>
                    <a:pt x="279577" y="132994"/>
                  </a:moveTo>
                  <a:lnTo>
                    <a:pt x="271354" y="132994"/>
                  </a:lnTo>
                  <a:lnTo>
                    <a:pt x="271354" y="398984"/>
                  </a:lnTo>
                  <a:lnTo>
                    <a:pt x="279577" y="398984"/>
                  </a:lnTo>
                  <a:lnTo>
                    <a:pt x="279577" y="132994"/>
                  </a:lnTo>
                  <a:close/>
                </a:path>
                <a:path w="280035" h="411479">
                  <a:moveTo>
                    <a:pt x="279577" y="48361"/>
                  </a:moveTo>
                  <a:lnTo>
                    <a:pt x="271354" y="48361"/>
                  </a:lnTo>
                  <a:lnTo>
                    <a:pt x="271354" y="120904"/>
                  </a:lnTo>
                  <a:lnTo>
                    <a:pt x="279577" y="120904"/>
                  </a:lnTo>
                  <a:lnTo>
                    <a:pt x="279577" y="48361"/>
                  </a:lnTo>
                  <a:close/>
                </a:path>
                <a:path w="280035" h="411479">
                  <a:moveTo>
                    <a:pt x="65782" y="48361"/>
                  </a:moveTo>
                  <a:lnTo>
                    <a:pt x="57560" y="48361"/>
                  </a:lnTo>
                  <a:lnTo>
                    <a:pt x="57560" y="75877"/>
                  </a:lnTo>
                  <a:lnTo>
                    <a:pt x="59399" y="78587"/>
                  </a:lnTo>
                  <a:lnTo>
                    <a:pt x="63943" y="78587"/>
                  </a:lnTo>
                  <a:lnTo>
                    <a:pt x="65782" y="75877"/>
                  </a:lnTo>
                  <a:lnTo>
                    <a:pt x="65782" y="48361"/>
                  </a:lnTo>
                  <a:close/>
                </a:path>
                <a:path w="280035" h="411479">
                  <a:moveTo>
                    <a:pt x="222017" y="48361"/>
                  </a:moveTo>
                  <a:lnTo>
                    <a:pt x="213794" y="48361"/>
                  </a:lnTo>
                  <a:lnTo>
                    <a:pt x="213794" y="75877"/>
                  </a:lnTo>
                  <a:lnTo>
                    <a:pt x="215634" y="78587"/>
                  </a:lnTo>
                  <a:lnTo>
                    <a:pt x="220177" y="78587"/>
                  </a:lnTo>
                  <a:lnTo>
                    <a:pt x="222017" y="75877"/>
                  </a:lnTo>
                  <a:lnTo>
                    <a:pt x="222017" y="48361"/>
                  </a:lnTo>
                  <a:close/>
                </a:path>
                <a:path w="280035" h="411479">
                  <a:moveTo>
                    <a:pt x="63943" y="0"/>
                  </a:moveTo>
                  <a:lnTo>
                    <a:pt x="59399" y="0"/>
                  </a:lnTo>
                  <a:lnTo>
                    <a:pt x="57560" y="2705"/>
                  </a:lnTo>
                  <a:lnTo>
                    <a:pt x="57560" y="36271"/>
                  </a:lnTo>
                  <a:lnTo>
                    <a:pt x="65782" y="36271"/>
                  </a:lnTo>
                  <a:lnTo>
                    <a:pt x="65782" y="2705"/>
                  </a:lnTo>
                  <a:lnTo>
                    <a:pt x="63943" y="0"/>
                  </a:lnTo>
                  <a:close/>
                </a:path>
                <a:path w="280035" h="411479">
                  <a:moveTo>
                    <a:pt x="220177" y="0"/>
                  </a:moveTo>
                  <a:lnTo>
                    <a:pt x="215634" y="0"/>
                  </a:lnTo>
                  <a:lnTo>
                    <a:pt x="213794" y="2705"/>
                  </a:lnTo>
                  <a:lnTo>
                    <a:pt x="213794" y="36271"/>
                  </a:lnTo>
                  <a:lnTo>
                    <a:pt x="222017" y="36271"/>
                  </a:lnTo>
                  <a:lnTo>
                    <a:pt x="222017" y="2705"/>
                  </a:lnTo>
                  <a:lnTo>
                    <a:pt x="220177" y="0"/>
                  </a:lnTo>
                  <a:close/>
                </a:path>
              </a:pathLst>
            </a:custGeom>
            <a:solidFill>
              <a:srgbClr val="C7AE7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4" name="object 44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229499" y="3917316"/>
              <a:ext cx="213794" cy="193446"/>
            </a:xfrm>
            <a:prstGeom prst="rect">
              <a:avLst/>
            </a:prstGeom>
          </p:spPr>
        </p:pic>
        <p:sp>
          <p:nvSpPr>
            <p:cNvPr id="45" name="object 45" descr=""/>
            <p:cNvSpPr/>
            <p:nvPr/>
          </p:nvSpPr>
          <p:spPr>
            <a:xfrm>
              <a:off x="4373105" y="4206681"/>
              <a:ext cx="326390" cy="288290"/>
            </a:xfrm>
            <a:custGeom>
              <a:avLst/>
              <a:gdLst/>
              <a:ahLst/>
              <a:cxnLst/>
              <a:rect l="l" t="t" r="r" b="b"/>
              <a:pathLst>
                <a:path w="326389" h="288289">
                  <a:moveTo>
                    <a:pt x="0" y="0"/>
                  </a:moveTo>
                  <a:lnTo>
                    <a:pt x="0" y="288260"/>
                  </a:lnTo>
                  <a:lnTo>
                    <a:pt x="326231" y="1441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0512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6" name="object 46" descr=""/>
          <p:cNvSpPr txBox="1"/>
          <p:nvPr/>
        </p:nvSpPr>
        <p:spPr>
          <a:xfrm>
            <a:off x="9907016" y="6502247"/>
            <a:ext cx="1640205" cy="208279"/>
          </a:xfrm>
          <a:prstGeom prst="rect">
            <a:avLst/>
          </a:prstGeom>
        </p:spPr>
        <p:txBody>
          <a:bodyPr wrap="square" lIns="0" tIns="50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dirty="0" sz="1200" spc="-265" b="1">
                <a:solidFill>
                  <a:srgbClr val="C7AE73"/>
                </a:solidFill>
                <a:latin typeface="Arial Narrow"/>
                <a:cs typeface="Arial Narrow"/>
              </a:rPr>
              <a:t>GUIDE</a:t>
            </a:r>
            <a:r>
              <a:rPr dirty="0" sz="1200" spc="-55" b="1">
                <a:solidFill>
                  <a:srgbClr val="C7AE73"/>
                </a:solidFill>
                <a:latin typeface="Arial Narrow"/>
                <a:cs typeface="Arial Narrow"/>
              </a:rPr>
              <a:t> </a:t>
            </a:r>
            <a:r>
              <a:rPr dirty="0" sz="1200" spc="-290" b="1">
                <a:solidFill>
                  <a:srgbClr val="C7AE73"/>
                </a:solidFill>
                <a:latin typeface="Arial Narrow"/>
                <a:cs typeface="Arial Narrow"/>
              </a:rPr>
              <a:t>APPEL</a:t>
            </a:r>
            <a:r>
              <a:rPr dirty="0" sz="1200" spc="-55" b="1">
                <a:solidFill>
                  <a:srgbClr val="C7AE73"/>
                </a:solidFill>
                <a:latin typeface="Arial Narrow"/>
                <a:cs typeface="Arial Narrow"/>
              </a:rPr>
              <a:t> </a:t>
            </a:r>
            <a:r>
              <a:rPr dirty="0" sz="1200" spc="-330" b="1">
                <a:solidFill>
                  <a:srgbClr val="C7AE73"/>
                </a:solidFill>
                <a:latin typeface="Arial Narrow"/>
                <a:cs typeface="Arial Narrow"/>
              </a:rPr>
              <a:t>À</a:t>
            </a:r>
            <a:r>
              <a:rPr dirty="0" sz="1200" spc="-60" b="1">
                <a:solidFill>
                  <a:srgbClr val="C7AE73"/>
                </a:solidFill>
                <a:latin typeface="Arial Narrow"/>
                <a:cs typeface="Arial Narrow"/>
              </a:rPr>
              <a:t> </a:t>
            </a:r>
            <a:r>
              <a:rPr dirty="0" sz="1200" spc="-275" b="1">
                <a:solidFill>
                  <a:srgbClr val="C7AE73"/>
                </a:solidFill>
                <a:latin typeface="Arial Narrow"/>
                <a:cs typeface="Arial Narrow"/>
              </a:rPr>
              <a:t>PROJETS</a:t>
            </a:r>
            <a:r>
              <a:rPr dirty="0" sz="1200" spc="-50" b="1">
                <a:solidFill>
                  <a:srgbClr val="C7AE73"/>
                </a:solidFill>
                <a:latin typeface="Arial Narrow"/>
                <a:cs typeface="Arial Narrow"/>
              </a:rPr>
              <a:t> </a:t>
            </a:r>
            <a:r>
              <a:rPr dirty="0" sz="1200" spc="-105" b="1">
                <a:solidFill>
                  <a:srgbClr val="C7AE73"/>
                </a:solidFill>
                <a:latin typeface="Arial Narrow"/>
                <a:cs typeface="Arial Narrow"/>
              </a:rPr>
              <a:t>–</a:t>
            </a:r>
            <a:r>
              <a:rPr dirty="0" sz="1200" spc="-50" b="1">
                <a:solidFill>
                  <a:srgbClr val="C7AE73"/>
                </a:solidFill>
                <a:latin typeface="Arial Narrow"/>
                <a:cs typeface="Arial Narrow"/>
              </a:rPr>
              <a:t> </a:t>
            </a:r>
            <a:r>
              <a:rPr dirty="0" sz="1200" spc="-254" b="1">
                <a:solidFill>
                  <a:srgbClr val="C7AE73"/>
                </a:solidFill>
                <a:latin typeface="Arial Narrow"/>
                <a:cs typeface="Arial Narrow"/>
              </a:rPr>
              <a:t>SAISON</a:t>
            </a:r>
            <a:r>
              <a:rPr dirty="0" sz="1200" spc="-55" b="1">
                <a:solidFill>
                  <a:srgbClr val="C7AE73"/>
                </a:solidFill>
                <a:latin typeface="Arial Narrow"/>
                <a:cs typeface="Arial Narrow"/>
              </a:rPr>
              <a:t> </a:t>
            </a:r>
            <a:r>
              <a:rPr dirty="0" sz="1200" spc="-80" b="1">
                <a:solidFill>
                  <a:srgbClr val="C7AE73"/>
                </a:solidFill>
                <a:latin typeface="Arial Narrow"/>
                <a:cs typeface="Arial Narrow"/>
              </a:rPr>
              <a:t>23/24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47" name="object 47" descr=""/>
          <p:cNvSpPr txBox="1"/>
          <p:nvPr/>
        </p:nvSpPr>
        <p:spPr>
          <a:xfrm>
            <a:off x="11882373" y="6502247"/>
            <a:ext cx="187960" cy="208279"/>
          </a:xfrm>
          <a:prstGeom prst="rect">
            <a:avLst/>
          </a:prstGeom>
        </p:spPr>
        <p:txBody>
          <a:bodyPr wrap="square" lIns="0" tIns="50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 sz="1200" spc="-25" b="1">
                <a:solidFill>
                  <a:srgbClr val="003186"/>
                </a:solidFill>
                <a:latin typeface="Arial Narrow"/>
                <a:cs typeface="Arial Narrow"/>
              </a:rPr>
              <a:t>21</a:t>
            </a:fld>
            <a:endParaRPr sz="12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44625" y="393014"/>
            <a:ext cx="3837304" cy="7575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045"/>
              <a:t>CRITERES</a:t>
            </a:r>
            <a:r>
              <a:rPr dirty="0" spc="-280"/>
              <a:t> </a:t>
            </a:r>
            <a:r>
              <a:rPr dirty="0" spc="-1019"/>
              <a:t>D’EVALUATION</a:t>
            </a: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65993" y="55833"/>
            <a:ext cx="726006" cy="638094"/>
          </a:xfrm>
          <a:prstGeom prst="rect">
            <a:avLst/>
          </a:prstGeom>
        </p:spPr>
      </p:pic>
      <p:grpSp>
        <p:nvGrpSpPr>
          <p:cNvPr id="4" name="object 4" descr=""/>
          <p:cNvGrpSpPr/>
          <p:nvPr/>
        </p:nvGrpSpPr>
        <p:grpSpPr>
          <a:xfrm>
            <a:off x="9624314" y="1041780"/>
            <a:ext cx="2097405" cy="271780"/>
            <a:chOff x="9624314" y="1041780"/>
            <a:chExt cx="2097405" cy="271780"/>
          </a:xfrm>
        </p:grpSpPr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24314" y="1041780"/>
              <a:ext cx="301751" cy="271272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775190" y="1041780"/>
              <a:ext cx="1946148" cy="271272"/>
            </a:xfrm>
            <a:prstGeom prst="rect">
              <a:avLst/>
            </a:prstGeom>
          </p:spPr>
        </p:pic>
      </p:grpSp>
      <p:grpSp>
        <p:nvGrpSpPr>
          <p:cNvPr id="7" name="object 7" descr=""/>
          <p:cNvGrpSpPr/>
          <p:nvPr/>
        </p:nvGrpSpPr>
        <p:grpSpPr>
          <a:xfrm>
            <a:off x="10142662" y="261711"/>
            <a:ext cx="617220" cy="681990"/>
            <a:chOff x="10142662" y="261711"/>
            <a:chExt cx="617220" cy="681990"/>
          </a:xfrm>
        </p:grpSpPr>
        <p:sp>
          <p:nvSpPr>
            <p:cNvPr id="8" name="object 8" descr=""/>
            <p:cNvSpPr/>
            <p:nvPr/>
          </p:nvSpPr>
          <p:spPr>
            <a:xfrm>
              <a:off x="10154411" y="336803"/>
              <a:ext cx="605155" cy="607060"/>
            </a:xfrm>
            <a:custGeom>
              <a:avLst/>
              <a:gdLst/>
              <a:ahLst/>
              <a:cxnLst/>
              <a:rect l="l" t="t" r="r" b="b"/>
              <a:pathLst>
                <a:path w="605154" h="607060">
                  <a:moveTo>
                    <a:pt x="302514" y="0"/>
                  </a:moveTo>
                  <a:lnTo>
                    <a:pt x="253430" y="3968"/>
                  </a:lnTo>
                  <a:lnTo>
                    <a:pt x="206873" y="15459"/>
                  </a:lnTo>
                  <a:lnTo>
                    <a:pt x="163465" y="33847"/>
                  </a:lnTo>
                  <a:lnTo>
                    <a:pt x="123828" y="58509"/>
                  </a:lnTo>
                  <a:lnTo>
                    <a:pt x="88582" y="88820"/>
                  </a:lnTo>
                  <a:lnTo>
                    <a:pt x="58350" y="124157"/>
                  </a:lnTo>
                  <a:lnTo>
                    <a:pt x="33755" y="163895"/>
                  </a:lnTo>
                  <a:lnTo>
                    <a:pt x="15416" y="207410"/>
                  </a:lnTo>
                  <a:lnTo>
                    <a:pt x="3957" y="254078"/>
                  </a:lnTo>
                  <a:lnTo>
                    <a:pt x="0" y="303275"/>
                  </a:lnTo>
                  <a:lnTo>
                    <a:pt x="3957" y="352473"/>
                  </a:lnTo>
                  <a:lnTo>
                    <a:pt x="15416" y="399141"/>
                  </a:lnTo>
                  <a:lnTo>
                    <a:pt x="33755" y="442656"/>
                  </a:lnTo>
                  <a:lnTo>
                    <a:pt x="58350" y="482394"/>
                  </a:lnTo>
                  <a:lnTo>
                    <a:pt x="88582" y="517731"/>
                  </a:lnTo>
                  <a:lnTo>
                    <a:pt x="123828" y="548042"/>
                  </a:lnTo>
                  <a:lnTo>
                    <a:pt x="163465" y="572704"/>
                  </a:lnTo>
                  <a:lnTo>
                    <a:pt x="206873" y="591092"/>
                  </a:lnTo>
                  <a:lnTo>
                    <a:pt x="253430" y="602583"/>
                  </a:lnTo>
                  <a:lnTo>
                    <a:pt x="302514" y="606551"/>
                  </a:lnTo>
                  <a:lnTo>
                    <a:pt x="351597" y="602583"/>
                  </a:lnTo>
                  <a:lnTo>
                    <a:pt x="398154" y="591092"/>
                  </a:lnTo>
                  <a:lnTo>
                    <a:pt x="441562" y="572704"/>
                  </a:lnTo>
                  <a:lnTo>
                    <a:pt x="481199" y="548042"/>
                  </a:lnTo>
                  <a:lnTo>
                    <a:pt x="516445" y="517731"/>
                  </a:lnTo>
                  <a:lnTo>
                    <a:pt x="546677" y="482394"/>
                  </a:lnTo>
                  <a:lnTo>
                    <a:pt x="571272" y="442656"/>
                  </a:lnTo>
                  <a:lnTo>
                    <a:pt x="589611" y="399141"/>
                  </a:lnTo>
                  <a:lnTo>
                    <a:pt x="601070" y="352473"/>
                  </a:lnTo>
                  <a:lnTo>
                    <a:pt x="605028" y="303275"/>
                  </a:lnTo>
                  <a:lnTo>
                    <a:pt x="601070" y="254078"/>
                  </a:lnTo>
                  <a:lnTo>
                    <a:pt x="589611" y="207410"/>
                  </a:lnTo>
                  <a:lnTo>
                    <a:pt x="571272" y="163895"/>
                  </a:lnTo>
                  <a:lnTo>
                    <a:pt x="546677" y="124157"/>
                  </a:lnTo>
                  <a:lnTo>
                    <a:pt x="516445" y="88820"/>
                  </a:lnTo>
                  <a:lnTo>
                    <a:pt x="481199" y="58509"/>
                  </a:lnTo>
                  <a:lnTo>
                    <a:pt x="441562" y="33847"/>
                  </a:lnTo>
                  <a:lnTo>
                    <a:pt x="398154" y="15459"/>
                  </a:lnTo>
                  <a:lnTo>
                    <a:pt x="351597" y="3968"/>
                  </a:lnTo>
                  <a:lnTo>
                    <a:pt x="302514" y="0"/>
                  </a:lnTo>
                  <a:close/>
                </a:path>
              </a:pathLst>
            </a:custGeom>
            <a:solidFill>
              <a:srgbClr val="0031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10142652" y="261721"/>
              <a:ext cx="603250" cy="604520"/>
            </a:xfrm>
            <a:custGeom>
              <a:avLst/>
              <a:gdLst/>
              <a:ahLst/>
              <a:cxnLst/>
              <a:rect l="l" t="t" r="r" b="b"/>
              <a:pathLst>
                <a:path w="603250" h="604519">
                  <a:moveTo>
                    <a:pt x="566293" y="61874"/>
                  </a:moveTo>
                  <a:lnTo>
                    <a:pt x="563473" y="54508"/>
                  </a:lnTo>
                  <a:lnTo>
                    <a:pt x="557466" y="50533"/>
                  </a:lnTo>
                  <a:lnTo>
                    <a:pt x="549935" y="45948"/>
                  </a:lnTo>
                  <a:lnTo>
                    <a:pt x="549935" y="64363"/>
                  </a:lnTo>
                  <a:lnTo>
                    <a:pt x="545096" y="83159"/>
                  </a:lnTo>
                  <a:lnTo>
                    <a:pt x="544576" y="83616"/>
                  </a:lnTo>
                  <a:lnTo>
                    <a:pt x="527964" y="86169"/>
                  </a:lnTo>
                  <a:lnTo>
                    <a:pt x="511797" y="82804"/>
                  </a:lnTo>
                  <a:lnTo>
                    <a:pt x="511797" y="98945"/>
                  </a:lnTo>
                  <a:lnTo>
                    <a:pt x="502424" y="130797"/>
                  </a:lnTo>
                  <a:lnTo>
                    <a:pt x="502424" y="230238"/>
                  </a:lnTo>
                  <a:lnTo>
                    <a:pt x="500570" y="242697"/>
                  </a:lnTo>
                  <a:lnTo>
                    <a:pt x="498983" y="242722"/>
                  </a:lnTo>
                  <a:lnTo>
                    <a:pt x="498195" y="242722"/>
                  </a:lnTo>
                  <a:lnTo>
                    <a:pt x="481164" y="240779"/>
                  </a:lnTo>
                  <a:lnTo>
                    <a:pt x="454152" y="237705"/>
                  </a:lnTo>
                  <a:lnTo>
                    <a:pt x="412775" y="223304"/>
                  </a:lnTo>
                  <a:lnTo>
                    <a:pt x="375513" y="200202"/>
                  </a:lnTo>
                  <a:lnTo>
                    <a:pt x="343827" y="169125"/>
                  </a:lnTo>
                  <a:lnTo>
                    <a:pt x="351993" y="159867"/>
                  </a:lnTo>
                  <a:lnTo>
                    <a:pt x="361670" y="152387"/>
                  </a:lnTo>
                  <a:lnTo>
                    <a:pt x="372579" y="146862"/>
                  </a:lnTo>
                  <a:lnTo>
                    <a:pt x="384429" y="143484"/>
                  </a:lnTo>
                  <a:lnTo>
                    <a:pt x="408927" y="161747"/>
                  </a:lnTo>
                  <a:lnTo>
                    <a:pt x="435571" y="176390"/>
                  </a:lnTo>
                  <a:lnTo>
                    <a:pt x="463956" y="187261"/>
                  </a:lnTo>
                  <a:lnTo>
                    <a:pt x="493699" y="194144"/>
                  </a:lnTo>
                  <a:lnTo>
                    <a:pt x="498944" y="205613"/>
                  </a:lnTo>
                  <a:lnTo>
                    <a:pt x="501865" y="217754"/>
                  </a:lnTo>
                  <a:lnTo>
                    <a:pt x="502424" y="230238"/>
                  </a:lnTo>
                  <a:lnTo>
                    <a:pt x="502424" y="130797"/>
                  </a:lnTo>
                  <a:lnTo>
                    <a:pt x="488645" y="177622"/>
                  </a:lnTo>
                  <a:lnTo>
                    <a:pt x="465035" y="171488"/>
                  </a:lnTo>
                  <a:lnTo>
                    <a:pt x="442404" y="162636"/>
                  </a:lnTo>
                  <a:lnTo>
                    <a:pt x="420954" y="151180"/>
                  </a:lnTo>
                  <a:lnTo>
                    <a:pt x="409917" y="143484"/>
                  </a:lnTo>
                  <a:lnTo>
                    <a:pt x="400939" y="137223"/>
                  </a:lnTo>
                  <a:lnTo>
                    <a:pt x="446074" y="68668"/>
                  </a:lnTo>
                  <a:lnTo>
                    <a:pt x="461327" y="78663"/>
                  </a:lnTo>
                  <a:lnTo>
                    <a:pt x="477443" y="87071"/>
                  </a:lnTo>
                  <a:lnTo>
                    <a:pt x="494309" y="93853"/>
                  </a:lnTo>
                  <a:lnTo>
                    <a:pt x="511797" y="98945"/>
                  </a:lnTo>
                  <a:lnTo>
                    <a:pt x="511797" y="82804"/>
                  </a:lnTo>
                  <a:lnTo>
                    <a:pt x="504901" y="81356"/>
                  </a:lnTo>
                  <a:lnTo>
                    <a:pt x="481685" y="72288"/>
                  </a:lnTo>
                  <a:lnTo>
                    <a:pt x="475221" y="68668"/>
                  </a:lnTo>
                  <a:lnTo>
                    <a:pt x="461264" y="60845"/>
                  </a:lnTo>
                  <a:lnTo>
                    <a:pt x="446582" y="48882"/>
                  </a:lnTo>
                  <a:lnTo>
                    <a:pt x="437438" y="33705"/>
                  </a:lnTo>
                  <a:lnTo>
                    <a:pt x="437108" y="33185"/>
                  </a:lnTo>
                  <a:lnTo>
                    <a:pt x="437134" y="32486"/>
                  </a:lnTo>
                  <a:lnTo>
                    <a:pt x="437464" y="31978"/>
                  </a:lnTo>
                  <a:lnTo>
                    <a:pt x="448335" y="16852"/>
                  </a:lnTo>
                  <a:lnTo>
                    <a:pt x="448830" y="16598"/>
                  </a:lnTo>
                  <a:lnTo>
                    <a:pt x="449529" y="16598"/>
                  </a:lnTo>
                  <a:lnTo>
                    <a:pt x="449694" y="16662"/>
                  </a:lnTo>
                  <a:lnTo>
                    <a:pt x="449859" y="16662"/>
                  </a:lnTo>
                  <a:lnTo>
                    <a:pt x="501129" y="36360"/>
                  </a:lnTo>
                  <a:lnTo>
                    <a:pt x="549643" y="63627"/>
                  </a:lnTo>
                  <a:lnTo>
                    <a:pt x="549935" y="64363"/>
                  </a:lnTo>
                  <a:lnTo>
                    <a:pt x="549935" y="45948"/>
                  </a:lnTo>
                  <a:lnTo>
                    <a:pt x="533019" y="35610"/>
                  </a:lnTo>
                  <a:lnTo>
                    <a:pt x="507580" y="22517"/>
                  </a:lnTo>
                  <a:lnTo>
                    <a:pt x="493674" y="16598"/>
                  </a:lnTo>
                  <a:lnTo>
                    <a:pt x="481279" y="11315"/>
                  </a:lnTo>
                  <a:lnTo>
                    <a:pt x="454202" y="2032"/>
                  </a:lnTo>
                  <a:lnTo>
                    <a:pt x="447319" y="0"/>
                  </a:lnTo>
                  <a:lnTo>
                    <a:pt x="439864" y="2540"/>
                  </a:lnTo>
                  <a:lnTo>
                    <a:pt x="425157" y="23012"/>
                  </a:lnTo>
                  <a:lnTo>
                    <a:pt x="421220" y="28549"/>
                  </a:lnTo>
                  <a:lnTo>
                    <a:pt x="420928" y="35864"/>
                  </a:lnTo>
                  <a:lnTo>
                    <a:pt x="424408" y="41579"/>
                  </a:lnTo>
                  <a:lnTo>
                    <a:pt x="434555" y="58445"/>
                  </a:lnTo>
                  <a:lnTo>
                    <a:pt x="389343" y="127127"/>
                  </a:lnTo>
                  <a:lnTo>
                    <a:pt x="369620" y="131483"/>
                  </a:lnTo>
                  <a:lnTo>
                    <a:pt x="351891" y="140525"/>
                  </a:lnTo>
                  <a:lnTo>
                    <a:pt x="336956" y="153682"/>
                  </a:lnTo>
                  <a:lnTo>
                    <a:pt x="325589" y="170434"/>
                  </a:lnTo>
                  <a:lnTo>
                    <a:pt x="341452" y="189598"/>
                  </a:lnTo>
                  <a:lnTo>
                    <a:pt x="359359" y="206743"/>
                  </a:lnTo>
                  <a:lnTo>
                    <a:pt x="379107" y="221703"/>
                  </a:lnTo>
                  <a:lnTo>
                    <a:pt x="400532" y="234315"/>
                  </a:lnTo>
                  <a:lnTo>
                    <a:pt x="377012" y="284683"/>
                  </a:lnTo>
                  <a:lnTo>
                    <a:pt x="375094" y="288429"/>
                  </a:lnTo>
                  <a:lnTo>
                    <a:pt x="376567" y="293039"/>
                  </a:lnTo>
                  <a:lnTo>
                    <a:pt x="384035" y="296887"/>
                  </a:lnTo>
                  <a:lnTo>
                    <a:pt x="388632" y="295414"/>
                  </a:lnTo>
                  <a:lnTo>
                    <a:pt x="390791" y="291147"/>
                  </a:lnTo>
                  <a:lnTo>
                    <a:pt x="414312" y="240779"/>
                  </a:lnTo>
                  <a:lnTo>
                    <a:pt x="434555" y="248246"/>
                  </a:lnTo>
                  <a:lnTo>
                    <a:pt x="455383" y="253631"/>
                  </a:lnTo>
                  <a:lnTo>
                    <a:pt x="476656" y="256882"/>
                  </a:lnTo>
                  <a:lnTo>
                    <a:pt x="498195" y="257987"/>
                  </a:lnTo>
                  <a:lnTo>
                    <a:pt x="502183" y="257987"/>
                  </a:lnTo>
                  <a:lnTo>
                    <a:pt x="517220" y="221703"/>
                  </a:lnTo>
                  <a:lnTo>
                    <a:pt x="517207" y="217754"/>
                  </a:lnTo>
                  <a:lnTo>
                    <a:pt x="512876" y="198742"/>
                  </a:lnTo>
                  <a:lnTo>
                    <a:pt x="503580" y="180759"/>
                  </a:lnTo>
                  <a:lnTo>
                    <a:pt x="504507" y="177622"/>
                  </a:lnTo>
                  <a:lnTo>
                    <a:pt x="526846" y="101777"/>
                  </a:lnTo>
                  <a:lnTo>
                    <a:pt x="552894" y="97790"/>
                  </a:lnTo>
                  <a:lnTo>
                    <a:pt x="558304" y="92887"/>
                  </a:lnTo>
                  <a:lnTo>
                    <a:pt x="560031" y="86169"/>
                  </a:lnTo>
                  <a:lnTo>
                    <a:pt x="566293" y="61874"/>
                  </a:lnTo>
                  <a:close/>
                </a:path>
                <a:path w="603250" h="604519">
                  <a:moveTo>
                    <a:pt x="603084" y="197891"/>
                  </a:moveTo>
                  <a:lnTo>
                    <a:pt x="528269" y="197891"/>
                  </a:lnTo>
                  <a:lnTo>
                    <a:pt x="529894" y="202869"/>
                  </a:lnTo>
                  <a:lnTo>
                    <a:pt x="531114" y="207975"/>
                  </a:lnTo>
                  <a:lnTo>
                    <a:pt x="531926" y="213156"/>
                  </a:lnTo>
                  <a:lnTo>
                    <a:pt x="587857" y="213156"/>
                  </a:lnTo>
                  <a:lnTo>
                    <a:pt x="587857" y="398157"/>
                  </a:lnTo>
                  <a:lnTo>
                    <a:pt x="583641" y="418934"/>
                  </a:lnTo>
                  <a:lnTo>
                    <a:pt x="582409" y="420776"/>
                  </a:lnTo>
                  <a:lnTo>
                    <a:pt x="582409" y="447255"/>
                  </a:lnTo>
                  <a:lnTo>
                    <a:pt x="558774" y="487045"/>
                  </a:lnTo>
                  <a:lnTo>
                    <a:pt x="494347" y="555459"/>
                  </a:lnTo>
                  <a:lnTo>
                    <a:pt x="456882" y="580986"/>
                  </a:lnTo>
                  <a:lnTo>
                    <a:pt x="464210" y="571093"/>
                  </a:lnTo>
                  <a:lnTo>
                    <a:pt x="469620" y="560133"/>
                  </a:lnTo>
                  <a:lnTo>
                    <a:pt x="472998" y="548386"/>
                  </a:lnTo>
                  <a:lnTo>
                    <a:pt x="474230" y="536130"/>
                  </a:lnTo>
                  <a:lnTo>
                    <a:pt x="474865" y="466839"/>
                  </a:lnTo>
                  <a:lnTo>
                    <a:pt x="534581" y="466839"/>
                  </a:lnTo>
                  <a:lnTo>
                    <a:pt x="547801" y="465543"/>
                  </a:lnTo>
                  <a:lnTo>
                    <a:pt x="560400" y="461759"/>
                  </a:lnTo>
                  <a:lnTo>
                    <a:pt x="572058" y="455612"/>
                  </a:lnTo>
                  <a:lnTo>
                    <a:pt x="582409" y="447255"/>
                  </a:lnTo>
                  <a:lnTo>
                    <a:pt x="582409" y="420776"/>
                  </a:lnTo>
                  <a:lnTo>
                    <a:pt x="572223" y="435914"/>
                  </a:lnTo>
                  <a:lnTo>
                    <a:pt x="555307" y="447357"/>
                  </a:lnTo>
                  <a:lnTo>
                    <a:pt x="534581" y="451573"/>
                  </a:lnTo>
                  <a:lnTo>
                    <a:pt x="459765" y="451573"/>
                  </a:lnTo>
                  <a:lnTo>
                    <a:pt x="459041" y="533082"/>
                  </a:lnTo>
                  <a:lnTo>
                    <a:pt x="443204" y="573405"/>
                  </a:lnTo>
                  <a:lnTo>
                    <a:pt x="405752" y="588937"/>
                  </a:lnTo>
                  <a:lnTo>
                    <a:pt x="199707" y="588937"/>
                  </a:lnTo>
                  <a:lnTo>
                    <a:pt x="199707" y="533082"/>
                  </a:lnTo>
                  <a:lnTo>
                    <a:pt x="199707" y="213156"/>
                  </a:lnTo>
                  <a:lnTo>
                    <a:pt x="343763" y="213156"/>
                  </a:lnTo>
                  <a:lnTo>
                    <a:pt x="338455" y="208318"/>
                  </a:lnTo>
                  <a:lnTo>
                    <a:pt x="333362" y="203238"/>
                  </a:lnTo>
                  <a:lnTo>
                    <a:pt x="328485" y="197891"/>
                  </a:lnTo>
                  <a:lnTo>
                    <a:pt x="184492" y="197891"/>
                  </a:lnTo>
                  <a:lnTo>
                    <a:pt x="184492" y="533082"/>
                  </a:lnTo>
                  <a:lnTo>
                    <a:pt x="18884" y="484632"/>
                  </a:lnTo>
                  <a:lnTo>
                    <a:pt x="129540" y="104444"/>
                  </a:lnTo>
                  <a:lnTo>
                    <a:pt x="314706" y="158635"/>
                  </a:lnTo>
                  <a:lnTo>
                    <a:pt x="317271" y="153936"/>
                  </a:lnTo>
                  <a:lnTo>
                    <a:pt x="320255" y="149491"/>
                  </a:lnTo>
                  <a:lnTo>
                    <a:pt x="323646" y="145351"/>
                  </a:lnTo>
                  <a:lnTo>
                    <a:pt x="183883" y="104444"/>
                  </a:lnTo>
                  <a:lnTo>
                    <a:pt x="119189" y="85509"/>
                  </a:lnTo>
                  <a:lnTo>
                    <a:pt x="0" y="494995"/>
                  </a:lnTo>
                  <a:lnTo>
                    <a:pt x="184492" y="548982"/>
                  </a:lnTo>
                  <a:lnTo>
                    <a:pt x="184492" y="604202"/>
                  </a:lnTo>
                  <a:lnTo>
                    <a:pt x="416877" y="604202"/>
                  </a:lnTo>
                  <a:lnTo>
                    <a:pt x="441604" y="601624"/>
                  </a:lnTo>
                  <a:lnTo>
                    <a:pt x="465061" y="594182"/>
                  </a:lnTo>
                  <a:lnTo>
                    <a:pt x="474472" y="588937"/>
                  </a:lnTo>
                  <a:lnTo>
                    <a:pt x="486562" y="582193"/>
                  </a:lnTo>
                  <a:lnTo>
                    <a:pt x="487959" y="580986"/>
                  </a:lnTo>
                  <a:lnTo>
                    <a:pt x="505409" y="565937"/>
                  </a:lnTo>
                  <a:lnTo>
                    <a:pt x="569849" y="497522"/>
                  </a:lnTo>
                  <a:lnTo>
                    <a:pt x="584073" y="479259"/>
                  </a:lnTo>
                  <a:lnTo>
                    <a:pt x="594499" y="458812"/>
                  </a:lnTo>
                  <a:lnTo>
                    <a:pt x="597865" y="447255"/>
                  </a:lnTo>
                  <a:lnTo>
                    <a:pt x="600925" y="436765"/>
                  </a:lnTo>
                  <a:lnTo>
                    <a:pt x="603084" y="413689"/>
                  </a:lnTo>
                  <a:lnTo>
                    <a:pt x="603084" y="197891"/>
                  </a:lnTo>
                  <a:close/>
                </a:path>
              </a:pathLst>
            </a:custGeom>
            <a:solidFill>
              <a:srgbClr val="C7AE73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0" name="object 10" descr=""/>
          <p:cNvGrpSpPr/>
          <p:nvPr/>
        </p:nvGrpSpPr>
        <p:grpSpPr>
          <a:xfrm>
            <a:off x="6547104" y="2763250"/>
            <a:ext cx="4117975" cy="1548130"/>
            <a:chOff x="6547104" y="2763250"/>
            <a:chExt cx="4117975" cy="1548130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12405" y="2763250"/>
              <a:ext cx="3852558" cy="1548025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6547104" y="3040379"/>
              <a:ext cx="725805" cy="725805"/>
            </a:xfrm>
            <a:custGeom>
              <a:avLst/>
              <a:gdLst/>
              <a:ahLst/>
              <a:cxnLst/>
              <a:rect l="l" t="t" r="r" b="b"/>
              <a:pathLst>
                <a:path w="725804" h="725804">
                  <a:moveTo>
                    <a:pt x="362712" y="0"/>
                  </a:moveTo>
                  <a:lnTo>
                    <a:pt x="313502" y="3311"/>
                  </a:lnTo>
                  <a:lnTo>
                    <a:pt x="266303" y="12959"/>
                  </a:lnTo>
                  <a:lnTo>
                    <a:pt x="221545" y="28509"/>
                  </a:lnTo>
                  <a:lnTo>
                    <a:pt x="179662" y="49530"/>
                  </a:lnTo>
                  <a:lnTo>
                    <a:pt x="141087" y="75588"/>
                  </a:lnTo>
                  <a:lnTo>
                    <a:pt x="106251" y="106251"/>
                  </a:lnTo>
                  <a:lnTo>
                    <a:pt x="75588" y="141087"/>
                  </a:lnTo>
                  <a:lnTo>
                    <a:pt x="49530" y="179662"/>
                  </a:lnTo>
                  <a:lnTo>
                    <a:pt x="28509" y="221545"/>
                  </a:lnTo>
                  <a:lnTo>
                    <a:pt x="12959" y="266303"/>
                  </a:lnTo>
                  <a:lnTo>
                    <a:pt x="3311" y="313502"/>
                  </a:lnTo>
                  <a:lnTo>
                    <a:pt x="0" y="362712"/>
                  </a:lnTo>
                  <a:lnTo>
                    <a:pt x="3311" y="411921"/>
                  </a:lnTo>
                  <a:lnTo>
                    <a:pt x="12959" y="459120"/>
                  </a:lnTo>
                  <a:lnTo>
                    <a:pt x="28509" y="503878"/>
                  </a:lnTo>
                  <a:lnTo>
                    <a:pt x="49529" y="545761"/>
                  </a:lnTo>
                  <a:lnTo>
                    <a:pt x="75588" y="584336"/>
                  </a:lnTo>
                  <a:lnTo>
                    <a:pt x="106251" y="619172"/>
                  </a:lnTo>
                  <a:lnTo>
                    <a:pt x="141087" y="649835"/>
                  </a:lnTo>
                  <a:lnTo>
                    <a:pt x="179662" y="675894"/>
                  </a:lnTo>
                  <a:lnTo>
                    <a:pt x="221545" y="696914"/>
                  </a:lnTo>
                  <a:lnTo>
                    <a:pt x="266303" y="712464"/>
                  </a:lnTo>
                  <a:lnTo>
                    <a:pt x="313502" y="722112"/>
                  </a:lnTo>
                  <a:lnTo>
                    <a:pt x="362712" y="725424"/>
                  </a:lnTo>
                  <a:lnTo>
                    <a:pt x="411921" y="722112"/>
                  </a:lnTo>
                  <a:lnTo>
                    <a:pt x="459120" y="712464"/>
                  </a:lnTo>
                  <a:lnTo>
                    <a:pt x="503878" y="696914"/>
                  </a:lnTo>
                  <a:lnTo>
                    <a:pt x="545761" y="675894"/>
                  </a:lnTo>
                  <a:lnTo>
                    <a:pt x="584336" y="649835"/>
                  </a:lnTo>
                  <a:lnTo>
                    <a:pt x="619172" y="619172"/>
                  </a:lnTo>
                  <a:lnTo>
                    <a:pt x="649835" y="584336"/>
                  </a:lnTo>
                  <a:lnTo>
                    <a:pt x="675893" y="545761"/>
                  </a:lnTo>
                  <a:lnTo>
                    <a:pt x="696914" y="503878"/>
                  </a:lnTo>
                  <a:lnTo>
                    <a:pt x="712464" y="459120"/>
                  </a:lnTo>
                  <a:lnTo>
                    <a:pt x="722112" y="411921"/>
                  </a:lnTo>
                  <a:lnTo>
                    <a:pt x="725424" y="362712"/>
                  </a:lnTo>
                  <a:lnTo>
                    <a:pt x="722112" y="313502"/>
                  </a:lnTo>
                  <a:lnTo>
                    <a:pt x="712464" y="266303"/>
                  </a:lnTo>
                  <a:lnTo>
                    <a:pt x="696914" y="221545"/>
                  </a:lnTo>
                  <a:lnTo>
                    <a:pt x="675894" y="179662"/>
                  </a:lnTo>
                  <a:lnTo>
                    <a:pt x="649835" y="141087"/>
                  </a:lnTo>
                  <a:lnTo>
                    <a:pt x="619172" y="106251"/>
                  </a:lnTo>
                  <a:lnTo>
                    <a:pt x="584336" y="75588"/>
                  </a:lnTo>
                  <a:lnTo>
                    <a:pt x="545761" y="49529"/>
                  </a:lnTo>
                  <a:lnTo>
                    <a:pt x="503878" y="28509"/>
                  </a:lnTo>
                  <a:lnTo>
                    <a:pt x="459120" y="12959"/>
                  </a:lnTo>
                  <a:lnTo>
                    <a:pt x="411921" y="3311"/>
                  </a:lnTo>
                  <a:lnTo>
                    <a:pt x="362712" y="0"/>
                  </a:lnTo>
                  <a:close/>
                </a:path>
              </a:pathLst>
            </a:custGeom>
            <a:solidFill>
              <a:srgbClr val="0031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6754936" y="3624755"/>
              <a:ext cx="403225" cy="357505"/>
            </a:xfrm>
            <a:custGeom>
              <a:avLst/>
              <a:gdLst/>
              <a:ahLst/>
              <a:cxnLst/>
              <a:rect l="l" t="t" r="r" b="b"/>
              <a:pathLst>
                <a:path w="403225" h="357504">
                  <a:moveTo>
                    <a:pt x="0" y="0"/>
                  </a:moveTo>
                  <a:lnTo>
                    <a:pt x="0" y="357471"/>
                  </a:lnTo>
                  <a:lnTo>
                    <a:pt x="402994" y="1787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0512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 descr=""/>
          <p:cNvSpPr txBox="1"/>
          <p:nvPr/>
        </p:nvSpPr>
        <p:spPr>
          <a:xfrm>
            <a:off x="7511288" y="2995625"/>
            <a:ext cx="2536825" cy="5143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 spc="-670" b="1">
                <a:solidFill>
                  <a:srgbClr val="003186"/>
                </a:solidFill>
                <a:latin typeface="Arial Narrow"/>
                <a:cs typeface="Arial Narrow"/>
              </a:rPr>
              <a:t>PÉRENNITÉ</a:t>
            </a:r>
            <a:r>
              <a:rPr dirty="0" sz="3200" spc="-175" b="1">
                <a:solidFill>
                  <a:srgbClr val="003186"/>
                </a:solidFill>
                <a:latin typeface="Arial Narrow"/>
                <a:cs typeface="Arial Narrow"/>
              </a:rPr>
              <a:t> </a:t>
            </a:r>
            <a:r>
              <a:rPr dirty="0" sz="3200" spc="-785" b="1">
                <a:solidFill>
                  <a:srgbClr val="003186"/>
                </a:solidFill>
                <a:latin typeface="Arial Narrow"/>
                <a:cs typeface="Arial Narrow"/>
              </a:rPr>
              <a:t>DE</a:t>
            </a:r>
            <a:r>
              <a:rPr dirty="0" sz="3200" spc="-165" b="1">
                <a:solidFill>
                  <a:srgbClr val="003186"/>
                </a:solidFill>
                <a:latin typeface="Arial Narrow"/>
                <a:cs typeface="Arial Narrow"/>
              </a:rPr>
              <a:t> </a:t>
            </a:r>
            <a:r>
              <a:rPr dirty="0" sz="3200" spc="-630" b="1">
                <a:solidFill>
                  <a:srgbClr val="003186"/>
                </a:solidFill>
                <a:latin typeface="Arial Narrow"/>
                <a:cs typeface="Arial Narrow"/>
              </a:rPr>
              <a:t>L’ACTION</a:t>
            </a:r>
            <a:endParaRPr sz="3200">
              <a:latin typeface="Arial Narrow"/>
              <a:cs typeface="Arial Narrow"/>
            </a:endParaRPr>
          </a:p>
        </p:txBody>
      </p:sp>
      <p:grpSp>
        <p:nvGrpSpPr>
          <p:cNvPr id="15" name="object 15" descr=""/>
          <p:cNvGrpSpPr/>
          <p:nvPr/>
        </p:nvGrpSpPr>
        <p:grpSpPr>
          <a:xfrm>
            <a:off x="2010155" y="4604003"/>
            <a:ext cx="4117975" cy="1550035"/>
            <a:chOff x="2010155" y="4604003"/>
            <a:chExt cx="4117975" cy="1550035"/>
          </a:xfrm>
        </p:grpSpPr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75457" y="4604003"/>
              <a:ext cx="3852558" cy="1549908"/>
            </a:xfrm>
            <a:prstGeom prst="rect">
              <a:avLst/>
            </a:prstGeom>
          </p:spPr>
        </p:pic>
        <p:sp>
          <p:nvSpPr>
            <p:cNvPr id="17" name="object 17" descr=""/>
            <p:cNvSpPr/>
            <p:nvPr/>
          </p:nvSpPr>
          <p:spPr>
            <a:xfrm>
              <a:off x="2010155" y="4881371"/>
              <a:ext cx="725805" cy="725805"/>
            </a:xfrm>
            <a:custGeom>
              <a:avLst/>
              <a:gdLst/>
              <a:ahLst/>
              <a:cxnLst/>
              <a:rect l="l" t="t" r="r" b="b"/>
              <a:pathLst>
                <a:path w="725805" h="725804">
                  <a:moveTo>
                    <a:pt x="362712" y="0"/>
                  </a:moveTo>
                  <a:lnTo>
                    <a:pt x="313502" y="3311"/>
                  </a:lnTo>
                  <a:lnTo>
                    <a:pt x="266303" y="12959"/>
                  </a:lnTo>
                  <a:lnTo>
                    <a:pt x="221545" y="28509"/>
                  </a:lnTo>
                  <a:lnTo>
                    <a:pt x="179662" y="49530"/>
                  </a:lnTo>
                  <a:lnTo>
                    <a:pt x="141087" y="75588"/>
                  </a:lnTo>
                  <a:lnTo>
                    <a:pt x="106251" y="106251"/>
                  </a:lnTo>
                  <a:lnTo>
                    <a:pt x="75588" y="141087"/>
                  </a:lnTo>
                  <a:lnTo>
                    <a:pt x="49530" y="179662"/>
                  </a:lnTo>
                  <a:lnTo>
                    <a:pt x="28509" y="221545"/>
                  </a:lnTo>
                  <a:lnTo>
                    <a:pt x="12959" y="266303"/>
                  </a:lnTo>
                  <a:lnTo>
                    <a:pt x="3311" y="313502"/>
                  </a:lnTo>
                  <a:lnTo>
                    <a:pt x="0" y="362711"/>
                  </a:lnTo>
                  <a:lnTo>
                    <a:pt x="3311" y="411921"/>
                  </a:lnTo>
                  <a:lnTo>
                    <a:pt x="12959" y="459120"/>
                  </a:lnTo>
                  <a:lnTo>
                    <a:pt x="28509" y="503878"/>
                  </a:lnTo>
                  <a:lnTo>
                    <a:pt x="49530" y="545761"/>
                  </a:lnTo>
                  <a:lnTo>
                    <a:pt x="75588" y="584336"/>
                  </a:lnTo>
                  <a:lnTo>
                    <a:pt x="106251" y="619172"/>
                  </a:lnTo>
                  <a:lnTo>
                    <a:pt x="141087" y="649835"/>
                  </a:lnTo>
                  <a:lnTo>
                    <a:pt x="179662" y="675893"/>
                  </a:lnTo>
                  <a:lnTo>
                    <a:pt x="221545" y="696914"/>
                  </a:lnTo>
                  <a:lnTo>
                    <a:pt x="266303" y="712464"/>
                  </a:lnTo>
                  <a:lnTo>
                    <a:pt x="313502" y="722112"/>
                  </a:lnTo>
                  <a:lnTo>
                    <a:pt x="362712" y="725423"/>
                  </a:lnTo>
                  <a:lnTo>
                    <a:pt x="411921" y="722112"/>
                  </a:lnTo>
                  <a:lnTo>
                    <a:pt x="459120" y="712464"/>
                  </a:lnTo>
                  <a:lnTo>
                    <a:pt x="503878" y="696914"/>
                  </a:lnTo>
                  <a:lnTo>
                    <a:pt x="545761" y="675894"/>
                  </a:lnTo>
                  <a:lnTo>
                    <a:pt x="584336" y="649835"/>
                  </a:lnTo>
                  <a:lnTo>
                    <a:pt x="619172" y="619172"/>
                  </a:lnTo>
                  <a:lnTo>
                    <a:pt x="649835" y="584336"/>
                  </a:lnTo>
                  <a:lnTo>
                    <a:pt x="675894" y="545761"/>
                  </a:lnTo>
                  <a:lnTo>
                    <a:pt x="696914" y="503878"/>
                  </a:lnTo>
                  <a:lnTo>
                    <a:pt x="712464" y="459120"/>
                  </a:lnTo>
                  <a:lnTo>
                    <a:pt x="722112" y="411921"/>
                  </a:lnTo>
                  <a:lnTo>
                    <a:pt x="725424" y="362711"/>
                  </a:lnTo>
                  <a:lnTo>
                    <a:pt x="722112" y="313502"/>
                  </a:lnTo>
                  <a:lnTo>
                    <a:pt x="712464" y="266303"/>
                  </a:lnTo>
                  <a:lnTo>
                    <a:pt x="696914" y="221545"/>
                  </a:lnTo>
                  <a:lnTo>
                    <a:pt x="675894" y="179662"/>
                  </a:lnTo>
                  <a:lnTo>
                    <a:pt x="649835" y="141087"/>
                  </a:lnTo>
                  <a:lnTo>
                    <a:pt x="619172" y="106251"/>
                  </a:lnTo>
                  <a:lnTo>
                    <a:pt x="584336" y="75588"/>
                  </a:lnTo>
                  <a:lnTo>
                    <a:pt x="545761" y="49530"/>
                  </a:lnTo>
                  <a:lnTo>
                    <a:pt x="503878" y="28509"/>
                  </a:lnTo>
                  <a:lnTo>
                    <a:pt x="459120" y="12959"/>
                  </a:lnTo>
                  <a:lnTo>
                    <a:pt x="411921" y="3311"/>
                  </a:lnTo>
                  <a:lnTo>
                    <a:pt x="362712" y="0"/>
                  </a:lnTo>
                  <a:close/>
                </a:path>
              </a:pathLst>
            </a:custGeom>
            <a:solidFill>
              <a:srgbClr val="0031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2219097" y="5465747"/>
              <a:ext cx="402590" cy="357505"/>
            </a:xfrm>
            <a:custGeom>
              <a:avLst/>
              <a:gdLst/>
              <a:ahLst/>
              <a:cxnLst/>
              <a:rect l="l" t="t" r="r" b="b"/>
              <a:pathLst>
                <a:path w="402589" h="357504">
                  <a:moveTo>
                    <a:pt x="0" y="0"/>
                  </a:moveTo>
                  <a:lnTo>
                    <a:pt x="0" y="357471"/>
                  </a:lnTo>
                  <a:lnTo>
                    <a:pt x="402120" y="1787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0512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9" name="object 19" descr=""/>
          <p:cNvGrpSpPr/>
          <p:nvPr/>
        </p:nvGrpSpPr>
        <p:grpSpPr>
          <a:xfrm>
            <a:off x="6547104" y="3029935"/>
            <a:ext cx="4117975" cy="3124200"/>
            <a:chOff x="6547104" y="3029935"/>
            <a:chExt cx="4117975" cy="3124200"/>
          </a:xfrm>
        </p:grpSpPr>
        <p:pic>
          <p:nvPicPr>
            <p:cNvPr id="20" name="object 2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23988" y="3500627"/>
              <a:ext cx="2259329" cy="237744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23988" y="3744468"/>
              <a:ext cx="1994407" cy="237744"/>
            </a:xfrm>
            <a:prstGeom prst="rect">
              <a:avLst/>
            </a:prstGeom>
          </p:spPr>
        </p:pic>
        <p:sp>
          <p:nvSpPr>
            <p:cNvPr id="22" name="object 22" descr=""/>
            <p:cNvSpPr/>
            <p:nvPr/>
          </p:nvSpPr>
          <p:spPr>
            <a:xfrm>
              <a:off x="6699631" y="3029940"/>
              <a:ext cx="508000" cy="508634"/>
            </a:xfrm>
            <a:custGeom>
              <a:avLst/>
              <a:gdLst/>
              <a:ahLst/>
              <a:cxnLst/>
              <a:rect l="l" t="t" r="r" b="b"/>
              <a:pathLst>
                <a:path w="508000" h="508635">
                  <a:moveTo>
                    <a:pt x="448170" y="209270"/>
                  </a:moveTo>
                  <a:lnTo>
                    <a:pt x="433235" y="209270"/>
                  </a:lnTo>
                  <a:lnTo>
                    <a:pt x="433235" y="224218"/>
                  </a:lnTo>
                  <a:lnTo>
                    <a:pt x="433235" y="284010"/>
                  </a:lnTo>
                  <a:lnTo>
                    <a:pt x="433235" y="298958"/>
                  </a:lnTo>
                  <a:lnTo>
                    <a:pt x="433235" y="358749"/>
                  </a:lnTo>
                  <a:lnTo>
                    <a:pt x="433235" y="373697"/>
                  </a:lnTo>
                  <a:lnTo>
                    <a:pt x="433235" y="433489"/>
                  </a:lnTo>
                  <a:lnTo>
                    <a:pt x="321195" y="433489"/>
                  </a:lnTo>
                  <a:lnTo>
                    <a:pt x="321195" y="373697"/>
                  </a:lnTo>
                  <a:lnTo>
                    <a:pt x="433235" y="373697"/>
                  </a:lnTo>
                  <a:lnTo>
                    <a:pt x="433235" y="358749"/>
                  </a:lnTo>
                  <a:lnTo>
                    <a:pt x="321195" y="358749"/>
                  </a:lnTo>
                  <a:lnTo>
                    <a:pt x="321195" y="298958"/>
                  </a:lnTo>
                  <a:lnTo>
                    <a:pt x="433235" y="298958"/>
                  </a:lnTo>
                  <a:lnTo>
                    <a:pt x="433235" y="284010"/>
                  </a:lnTo>
                  <a:lnTo>
                    <a:pt x="321195" y="284010"/>
                  </a:lnTo>
                  <a:lnTo>
                    <a:pt x="321195" y="224218"/>
                  </a:lnTo>
                  <a:lnTo>
                    <a:pt x="433235" y="224218"/>
                  </a:lnTo>
                  <a:lnTo>
                    <a:pt x="433235" y="209270"/>
                  </a:lnTo>
                  <a:lnTo>
                    <a:pt x="306260" y="209270"/>
                  </a:lnTo>
                  <a:lnTo>
                    <a:pt x="306260" y="224218"/>
                  </a:lnTo>
                  <a:lnTo>
                    <a:pt x="306260" y="284010"/>
                  </a:lnTo>
                  <a:lnTo>
                    <a:pt x="306260" y="298958"/>
                  </a:lnTo>
                  <a:lnTo>
                    <a:pt x="306260" y="358749"/>
                  </a:lnTo>
                  <a:lnTo>
                    <a:pt x="306260" y="373697"/>
                  </a:lnTo>
                  <a:lnTo>
                    <a:pt x="306260" y="433489"/>
                  </a:lnTo>
                  <a:lnTo>
                    <a:pt x="201676" y="433489"/>
                  </a:lnTo>
                  <a:lnTo>
                    <a:pt x="201676" y="373697"/>
                  </a:lnTo>
                  <a:lnTo>
                    <a:pt x="306260" y="373697"/>
                  </a:lnTo>
                  <a:lnTo>
                    <a:pt x="306260" y="358749"/>
                  </a:lnTo>
                  <a:lnTo>
                    <a:pt x="201676" y="358749"/>
                  </a:lnTo>
                  <a:lnTo>
                    <a:pt x="201676" y="298958"/>
                  </a:lnTo>
                  <a:lnTo>
                    <a:pt x="306260" y="298958"/>
                  </a:lnTo>
                  <a:lnTo>
                    <a:pt x="306260" y="284010"/>
                  </a:lnTo>
                  <a:lnTo>
                    <a:pt x="201676" y="284010"/>
                  </a:lnTo>
                  <a:lnTo>
                    <a:pt x="201676" y="224218"/>
                  </a:lnTo>
                  <a:lnTo>
                    <a:pt x="306260" y="224218"/>
                  </a:lnTo>
                  <a:lnTo>
                    <a:pt x="306260" y="209270"/>
                  </a:lnTo>
                  <a:lnTo>
                    <a:pt x="186740" y="209270"/>
                  </a:lnTo>
                  <a:lnTo>
                    <a:pt x="186740" y="224218"/>
                  </a:lnTo>
                  <a:lnTo>
                    <a:pt x="186740" y="284010"/>
                  </a:lnTo>
                  <a:lnTo>
                    <a:pt x="186740" y="298958"/>
                  </a:lnTo>
                  <a:lnTo>
                    <a:pt x="186740" y="358749"/>
                  </a:lnTo>
                  <a:lnTo>
                    <a:pt x="186740" y="373697"/>
                  </a:lnTo>
                  <a:lnTo>
                    <a:pt x="186740" y="433489"/>
                  </a:lnTo>
                  <a:lnTo>
                    <a:pt x="74701" y="433489"/>
                  </a:lnTo>
                  <a:lnTo>
                    <a:pt x="74701" y="373697"/>
                  </a:lnTo>
                  <a:lnTo>
                    <a:pt x="186740" y="373697"/>
                  </a:lnTo>
                  <a:lnTo>
                    <a:pt x="186740" y="358749"/>
                  </a:lnTo>
                  <a:lnTo>
                    <a:pt x="74701" y="358749"/>
                  </a:lnTo>
                  <a:lnTo>
                    <a:pt x="74701" y="298958"/>
                  </a:lnTo>
                  <a:lnTo>
                    <a:pt x="186740" y="298958"/>
                  </a:lnTo>
                  <a:lnTo>
                    <a:pt x="186740" y="284010"/>
                  </a:lnTo>
                  <a:lnTo>
                    <a:pt x="74701" y="284010"/>
                  </a:lnTo>
                  <a:lnTo>
                    <a:pt x="74701" y="224218"/>
                  </a:lnTo>
                  <a:lnTo>
                    <a:pt x="186740" y="224218"/>
                  </a:lnTo>
                  <a:lnTo>
                    <a:pt x="186740" y="209270"/>
                  </a:lnTo>
                  <a:lnTo>
                    <a:pt x="59753" y="209270"/>
                  </a:lnTo>
                  <a:lnTo>
                    <a:pt x="59753" y="448437"/>
                  </a:lnTo>
                  <a:lnTo>
                    <a:pt x="448170" y="448437"/>
                  </a:lnTo>
                  <a:lnTo>
                    <a:pt x="448170" y="433489"/>
                  </a:lnTo>
                  <a:lnTo>
                    <a:pt x="448170" y="373697"/>
                  </a:lnTo>
                  <a:lnTo>
                    <a:pt x="448170" y="358749"/>
                  </a:lnTo>
                  <a:lnTo>
                    <a:pt x="448170" y="298958"/>
                  </a:lnTo>
                  <a:lnTo>
                    <a:pt x="448170" y="284010"/>
                  </a:lnTo>
                  <a:lnTo>
                    <a:pt x="448170" y="224218"/>
                  </a:lnTo>
                  <a:lnTo>
                    <a:pt x="448170" y="209270"/>
                  </a:lnTo>
                  <a:close/>
                </a:path>
                <a:path w="508000" h="508635">
                  <a:moveTo>
                    <a:pt x="507936" y="44843"/>
                  </a:moveTo>
                  <a:lnTo>
                    <a:pt x="492988" y="44843"/>
                  </a:lnTo>
                  <a:lnTo>
                    <a:pt x="492988" y="59791"/>
                  </a:lnTo>
                  <a:lnTo>
                    <a:pt x="492988" y="149479"/>
                  </a:lnTo>
                  <a:lnTo>
                    <a:pt x="492988" y="164426"/>
                  </a:lnTo>
                  <a:lnTo>
                    <a:pt x="492988" y="493280"/>
                  </a:lnTo>
                  <a:lnTo>
                    <a:pt x="14947" y="493280"/>
                  </a:lnTo>
                  <a:lnTo>
                    <a:pt x="14947" y="164426"/>
                  </a:lnTo>
                  <a:lnTo>
                    <a:pt x="492988" y="164426"/>
                  </a:lnTo>
                  <a:lnTo>
                    <a:pt x="492988" y="149479"/>
                  </a:lnTo>
                  <a:lnTo>
                    <a:pt x="14947" y="149479"/>
                  </a:lnTo>
                  <a:lnTo>
                    <a:pt x="14947" y="59791"/>
                  </a:lnTo>
                  <a:lnTo>
                    <a:pt x="104571" y="59791"/>
                  </a:lnTo>
                  <a:lnTo>
                    <a:pt x="104571" y="93814"/>
                  </a:lnTo>
                  <a:lnTo>
                    <a:pt x="107924" y="97167"/>
                  </a:lnTo>
                  <a:lnTo>
                    <a:pt x="116166" y="97167"/>
                  </a:lnTo>
                  <a:lnTo>
                    <a:pt x="119519" y="93814"/>
                  </a:lnTo>
                  <a:lnTo>
                    <a:pt x="119519" y="59791"/>
                  </a:lnTo>
                  <a:lnTo>
                    <a:pt x="388416" y="59791"/>
                  </a:lnTo>
                  <a:lnTo>
                    <a:pt x="388416" y="93814"/>
                  </a:lnTo>
                  <a:lnTo>
                    <a:pt x="391756" y="97167"/>
                  </a:lnTo>
                  <a:lnTo>
                    <a:pt x="400011" y="97167"/>
                  </a:lnTo>
                  <a:lnTo>
                    <a:pt x="403352" y="93814"/>
                  </a:lnTo>
                  <a:lnTo>
                    <a:pt x="403352" y="59791"/>
                  </a:lnTo>
                  <a:lnTo>
                    <a:pt x="492988" y="59791"/>
                  </a:lnTo>
                  <a:lnTo>
                    <a:pt x="492988" y="44843"/>
                  </a:lnTo>
                  <a:lnTo>
                    <a:pt x="403352" y="44843"/>
                  </a:lnTo>
                  <a:lnTo>
                    <a:pt x="403352" y="3340"/>
                  </a:lnTo>
                  <a:lnTo>
                    <a:pt x="400011" y="0"/>
                  </a:lnTo>
                  <a:lnTo>
                    <a:pt x="391756" y="0"/>
                  </a:lnTo>
                  <a:lnTo>
                    <a:pt x="388416" y="3340"/>
                  </a:lnTo>
                  <a:lnTo>
                    <a:pt x="388416" y="44843"/>
                  </a:lnTo>
                  <a:lnTo>
                    <a:pt x="119519" y="44843"/>
                  </a:lnTo>
                  <a:lnTo>
                    <a:pt x="119519" y="3340"/>
                  </a:lnTo>
                  <a:lnTo>
                    <a:pt x="116166" y="0"/>
                  </a:lnTo>
                  <a:lnTo>
                    <a:pt x="107924" y="0"/>
                  </a:lnTo>
                  <a:lnTo>
                    <a:pt x="104571" y="3340"/>
                  </a:lnTo>
                  <a:lnTo>
                    <a:pt x="104571" y="44843"/>
                  </a:lnTo>
                  <a:lnTo>
                    <a:pt x="0" y="44843"/>
                  </a:lnTo>
                  <a:lnTo>
                    <a:pt x="0" y="508228"/>
                  </a:lnTo>
                  <a:lnTo>
                    <a:pt x="507936" y="508228"/>
                  </a:lnTo>
                  <a:lnTo>
                    <a:pt x="507936" y="493280"/>
                  </a:lnTo>
                  <a:lnTo>
                    <a:pt x="507936" y="164426"/>
                  </a:lnTo>
                  <a:lnTo>
                    <a:pt x="507936" y="149479"/>
                  </a:lnTo>
                  <a:lnTo>
                    <a:pt x="507936" y="59791"/>
                  </a:lnTo>
                  <a:lnTo>
                    <a:pt x="507936" y="44843"/>
                  </a:lnTo>
                  <a:close/>
                </a:path>
              </a:pathLst>
            </a:custGeom>
            <a:solidFill>
              <a:srgbClr val="C7AE7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12405" y="4604003"/>
              <a:ext cx="3852558" cy="1549908"/>
            </a:xfrm>
            <a:prstGeom prst="rect">
              <a:avLst/>
            </a:prstGeom>
          </p:spPr>
        </p:pic>
        <p:sp>
          <p:nvSpPr>
            <p:cNvPr id="24" name="object 24" descr=""/>
            <p:cNvSpPr/>
            <p:nvPr/>
          </p:nvSpPr>
          <p:spPr>
            <a:xfrm>
              <a:off x="6547104" y="4881372"/>
              <a:ext cx="725805" cy="725805"/>
            </a:xfrm>
            <a:custGeom>
              <a:avLst/>
              <a:gdLst/>
              <a:ahLst/>
              <a:cxnLst/>
              <a:rect l="l" t="t" r="r" b="b"/>
              <a:pathLst>
                <a:path w="725804" h="725804">
                  <a:moveTo>
                    <a:pt x="362712" y="0"/>
                  </a:moveTo>
                  <a:lnTo>
                    <a:pt x="313502" y="3311"/>
                  </a:lnTo>
                  <a:lnTo>
                    <a:pt x="266303" y="12959"/>
                  </a:lnTo>
                  <a:lnTo>
                    <a:pt x="221545" y="28509"/>
                  </a:lnTo>
                  <a:lnTo>
                    <a:pt x="179662" y="49530"/>
                  </a:lnTo>
                  <a:lnTo>
                    <a:pt x="141087" y="75588"/>
                  </a:lnTo>
                  <a:lnTo>
                    <a:pt x="106251" y="106251"/>
                  </a:lnTo>
                  <a:lnTo>
                    <a:pt x="75588" y="141087"/>
                  </a:lnTo>
                  <a:lnTo>
                    <a:pt x="49530" y="179662"/>
                  </a:lnTo>
                  <a:lnTo>
                    <a:pt x="28509" y="221545"/>
                  </a:lnTo>
                  <a:lnTo>
                    <a:pt x="12959" y="266303"/>
                  </a:lnTo>
                  <a:lnTo>
                    <a:pt x="3311" y="313502"/>
                  </a:lnTo>
                  <a:lnTo>
                    <a:pt x="0" y="362711"/>
                  </a:lnTo>
                  <a:lnTo>
                    <a:pt x="3311" y="411921"/>
                  </a:lnTo>
                  <a:lnTo>
                    <a:pt x="12959" y="459120"/>
                  </a:lnTo>
                  <a:lnTo>
                    <a:pt x="28509" y="503878"/>
                  </a:lnTo>
                  <a:lnTo>
                    <a:pt x="49529" y="545761"/>
                  </a:lnTo>
                  <a:lnTo>
                    <a:pt x="75588" y="584336"/>
                  </a:lnTo>
                  <a:lnTo>
                    <a:pt x="106251" y="619172"/>
                  </a:lnTo>
                  <a:lnTo>
                    <a:pt x="141087" y="649835"/>
                  </a:lnTo>
                  <a:lnTo>
                    <a:pt x="179662" y="675893"/>
                  </a:lnTo>
                  <a:lnTo>
                    <a:pt x="221545" y="696914"/>
                  </a:lnTo>
                  <a:lnTo>
                    <a:pt x="266303" y="712464"/>
                  </a:lnTo>
                  <a:lnTo>
                    <a:pt x="313502" y="722112"/>
                  </a:lnTo>
                  <a:lnTo>
                    <a:pt x="362712" y="725423"/>
                  </a:lnTo>
                  <a:lnTo>
                    <a:pt x="411921" y="722112"/>
                  </a:lnTo>
                  <a:lnTo>
                    <a:pt x="459120" y="712464"/>
                  </a:lnTo>
                  <a:lnTo>
                    <a:pt x="503878" y="696914"/>
                  </a:lnTo>
                  <a:lnTo>
                    <a:pt x="545761" y="675894"/>
                  </a:lnTo>
                  <a:lnTo>
                    <a:pt x="584336" y="649835"/>
                  </a:lnTo>
                  <a:lnTo>
                    <a:pt x="619172" y="619172"/>
                  </a:lnTo>
                  <a:lnTo>
                    <a:pt x="649835" y="584336"/>
                  </a:lnTo>
                  <a:lnTo>
                    <a:pt x="675893" y="545761"/>
                  </a:lnTo>
                  <a:lnTo>
                    <a:pt x="696914" y="503878"/>
                  </a:lnTo>
                  <a:lnTo>
                    <a:pt x="712464" y="459120"/>
                  </a:lnTo>
                  <a:lnTo>
                    <a:pt x="722112" y="411921"/>
                  </a:lnTo>
                  <a:lnTo>
                    <a:pt x="725424" y="362711"/>
                  </a:lnTo>
                  <a:lnTo>
                    <a:pt x="722112" y="313502"/>
                  </a:lnTo>
                  <a:lnTo>
                    <a:pt x="712464" y="266303"/>
                  </a:lnTo>
                  <a:lnTo>
                    <a:pt x="696914" y="221545"/>
                  </a:lnTo>
                  <a:lnTo>
                    <a:pt x="675894" y="179662"/>
                  </a:lnTo>
                  <a:lnTo>
                    <a:pt x="649835" y="141087"/>
                  </a:lnTo>
                  <a:lnTo>
                    <a:pt x="619172" y="106251"/>
                  </a:lnTo>
                  <a:lnTo>
                    <a:pt x="584336" y="75588"/>
                  </a:lnTo>
                  <a:lnTo>
                    <a:pt x="545761" y="49530"/>
                  </a:lnTo>
                  <a:lnTo>
                    <a:pt x="503878" y="28509"/>
                  </a:lnTo>
                  <a:lnTo>
                    <a:pt x="459120" y="12959"/>
                  </a:lnTo>
                  <a:lnTo>
                    <a:pt x="411921" y="3311"/>
                  </a:lnTo>
                  <a:lnTo>
                    <a:pt x="362712" y="0"/>
                  </a:lnTo>
                  <a:close/>
                </a:path>
              </a:pathLst>
            </a:custGeom>
            <a:solidFill>
              <a:srgbClr val="0031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6754936" y="5465747"/>
              <a:ext cx="403225" cy="357505"/>
            </a:xfrm>
            <a:custGeom>
              <a:avLst/>
              <a:gdLst/>
              <a:ahLst/>
              <a:cxnLst/>
              <a:rect l="l" t="t" r="r" b="b"/>
              <a:pathLst>
                <a:path w="403225" h="357504">
                  <a:moveTo>
                    <a:pt x="0" y="0"/>
                  </a:moveTo>
                  <a:lnTo>
                    <a:pt x="0" y="357471"/>
                  </a:lnTo>
                  <a:lnTo>
                    <a:pt x="402994" y="1787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0512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6" name="object 26" descr=""/>
          <p:cNvSpPr txBox="1"/>
          <p:nvPr/>
        </p:nvSpPr>
        <p:spPr>
          <a:xfrm>
            <a:off x="2973704" y="4934153"/>
            <a:ext cx="2045335" cy="5143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 spc="-685" b="1">
                <a:solidFill>
                  <a:srgbClr val="003186"/>
                </a:solidFill>
                <a:latin typeface="Arial Narrow"/>
                <a:cs typeface="Arial Narrow"/>
              </a:rPr>
              <a:t>VARIÉTÉ</a:t>
            </a:r>
            <a:r>
              <a:rPr dirty="0" sz="3200" spc="-170" b="1">
                <a:solidFill>
                  <a:srgbClr val="003186"/>
                </a:solidFill>
                <a:latin typeface="Arial Narrow"/>
                <a:cs typeface="Arial Narrow"/>
              </a:rPr>
              <a:t> </a:t>
            </a:r>
            <a:r>
              <a:rPr dirty="0" sz="3200" spc="-780" b="1">
                <a:solidFill>
                  <a:srgbClr val="003186"/>
                </a:solidFill>
                <a:latin typeface="Arial Narrow"/>
                <a:cs typeface="Arial Narrow"/>
              </a:rPr>
              <a:t>DU</a:t>
            </a:r>
            <a:r>
              <a:rPr dirty="0" sz="3200" spc="-170" b="1">
                <a:solidFill>
                  <a:srgbClr val="003186"/>
                </a:solidFill>
                <a:latin typeface="Arial Narrow"/>
                <a:cs typeface="Arial Narrow"/>
              </a:rPr>
              <a:t> </a:t>
            </a:r>
            <a:r>
              <a:rPr dirty="0" sz="3200" spc="-665" b="1">
                <a:solidFill>
                  <a:srgbClr val="003186"/>
                </a:solidFill>
                <a:latin typeface="Arial Narrow"/>
                <a:cs typeface="Arial Narrow"/>
              </a:rPr>
              <a:t>PUBLIC</a:t>
            </a:r>
            <a:endParaRPr sz="3200">
              <a:latin typeface="Arial Narrow"/>
              <a:cs typeface="Arial Narrow"/>
            </a:endParaRPr>
          </a:p>
        </p:txBody>
      </p:sp>
      <p:grpSp>
        <p:nvGrpSpPr>
          <p:cNvPr id="27" name="object 27" descr=""/>
          <p:cNvGrpSpPr/>
          <p:nvPr/>
        </p:nvGrpSpPr>
        <p:grpSpPr>
          <a:xfrm>
            <a:off x="1980050" y="4680549"/>
            <a:ext cx="3504565" cy="996950"/>
            <a:chOff x="1980050" y="4680549"/>
            <a:chExt cx="3504565" cy="996950"/>
          </a:xfrm>
        </p:grpSpPr>
        <p:pic>
          <p:nvPicPr>
            <p:cNvPr id="28" name="object 28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986404" y="5439156"/>
              <a:ext cx="2497709" cy="237744"/>
            </a:xfrm>
            <a:prstGeom prst="rect">
              <a:avLst/>
            </a:prstGeom>
          </p:spPr>
        </p:pic>
        <p:sp>
          <p:nvSpPr>
            <p:cNvPr id="29" name="object 29" descr=""/>
            <p:cNvSpPr/>
            <p:nvPr/>
          </p:nvSpPr>
          <p:spPr>
            <a:xfrm>
              <a:off x="1980050" y="4680549"/>
              <a:ext cx="597535" cy="735330"/>
            </a:xfrm>
            <a:custGeom>
              <a:avLst/>
              <a:gdLst/>
              <a:ahLst/>
              <a:cxnLst/>
              <a:rect l="l" t="t" r="r" b="b"/>
              <a:pathLst>
                <a:path w="597535" h="735329">
                  <a:moveTo>
                    <a:pt x="298524" y="0"/>
                  </a:moveTo>
                  <a:lnTo>
                    <a:pt x="253048" y="7619"/>
                  </a:lnTo>
                  <a:lnTo>
                    <a:pt x="213517" y="27939"/>
                  </a:lnTo>
                  <a:lnTo>
                    <a:pt x="182323" y="58419"/>
                  </a:lnTo>
                  <a:lnTo>
                    <a:pt x="161854" y="99059"/>
                  </a:lnTo>
                  <a:lnTo>
                    <a:pt x="154500" y="143509"/>
                  </a:lnTo>
                  <a:lnTo>
                    <a:pt x="154500" y="154939"/>
                  </a:lnTo>
                  <a:lnTo>
                    <a:pt x="143950" y="157479"/>
                  </a:lnTo>
                  <a:lnTo>
                    <a:pt x="135348" y="165099"/>
                  </a:lnTo>
                  <a:lnTo>
                    <a:pt x="129555" y="175259"/>
                  </a:lnTo>
                  <a:lnTo>
                    <a:pt x="127432" y="186689"/>
                  </a:lnTo>
                  <a:lnTo>
                    <a:pt x="129555" y="199389"/>
                  </a:lnTo>
                  <a:lnTo>
                    <a:pt x="135348" y="209549"/>
                  </a:lnTo>
                  <a:lnTo>
                    <a:pt x="143950" y="217169"/>
                  </a:lnTo>
                  <a:lnTo>
                    <a:pt x="154500" y="219709"/>
                  </a:lnTo>
                  <a:lnTo>
                    <a:pt x="154500" y="220979"/>
                  </a:lnTo>
                  <a:lnTo>
                    <a:pt x="159588" y="259079"/>
                  </a:lnTo>
                  <a:lnTo>
                    <a:pt x="173942" y="293369"/>
                  </a:lnTo>
                  <a:lnTo>
                    <a:pt x="196194" y="322579"/>
                  </a:lnTo>
                  <a:lnTo>
                    <a:pt x="224979" y="344169"/>
                  </a:lnTo>
                  <a:lnTo>
                    <a:pt x="224953" y="364489"/>
                  </a:lnTo>
                  <a:lnTo>
                    <a:pt x="220282" y="375919"/>
                  </a:lnTo>
                  <a:lnTo>
                    <a:pt x="208969" y="384809"/>
                  </a:lnTo>
                  <a:lnTo>
                    <a:pt x="195068" y="388619"/>
                  </a:lnTo>
                  <a:lnTo>
                    <a:pt x="182630" y="389889"/>
                  </a:lnTo>
                  <a:lnTo>
                    <a:pt x="134134" y="396239"/>
                  </a:lnTo>
                  <a:lnTo>
                    <a:pt x="90522" y="415289"/>
                  </a:lnTo>
                  <a:lnTo>
                    <a:pt x="53549" y="443229"/>
                  </a:lnTo>
                  <a:lnTo>
                    <a:pt x="24969" y="480059"/>
                  </a:lnTo>
                  <a:lnTo>
                    <a:pt x="6534" y="524509"/>
                  </a:lnTo>
                  <a:lnTo>
                    <a:pt x="0" y="572769"/>
                  </a:lnTo>
                  <a:lnTo>
                    <a:pt x="0" y="732789"/>
                  </a:lnTo>
                  <a:lnTo>
                    <a:pt x="3503" y="735329"/>
                  </a:lnTo>
                  <a:lnTo>
                    <a:pt x="593545" y="735329"/>
                  </a:lnTo>
                  <a:lnTo>
                    <a:pt x="597057" y="732789"/>
                  </a:lnTo>
                  <a:lnTo>
                    <a:pt x="597057" y="720089"/>
                  </a:lnTo>
                  <a:lnTo>
                    <a:pt x="15632" y="720089"/>
                  </a:lnTo>
                  <a:lnTo>
                    <a:pt x="15632" y="671829"/>
                  </a:lnTo>
                  <a:lnTo>
                    <a:pt x="121624" y="671829"/>
                  </a:lnTo>
                  <a:lnTo>
                    <a:pt x="121624" y="665479"/>
                  </a:lnTo>
                  <a:lnTo>
                    <a:pt x="98278" y="665479"/>
                  </a:lnTo>
                  <a:lnTo>
                    <a:pt x="84432" y="662939"/>
                  </a:lnTo>
                  <a:lnTo>
                    <a:pt x="66450" y="659129"/>
                  </a:lnTo>
                  <a:lnTo>
                    <a:pt x="53175" y="657859"/>
                  </a:lnTo>
                  <a:lnTo>
                    <a:pt x="36583" y="656589"/>
                  </a:lnTo>
                  <a:lnTo>
                    <a:pt x="15641" y="655319"/>
                  </a:lnTo>
                  <a:lnTo>
                    <a:pt x="15641" y="572769"/>
                  </a:lnTo>
                  <a:lnTo>
                    <a:pt x="21615" y="528319"/>
                  </a:lnTo>
                  <a:lnTo>
                    <a:pt x="38469" y="488949"/>
                  </a:lnTo>
                  <a:lnTo>
                    <a:pt x="64598" y="454659"/>
                  </a:lnTo>
                  <a:lnTo>
                    <a:pt x="98400" y="427989"/>
                  </a:lnTo>
                  <a:lnTo>
                    <a:pt x="138269" y="411479"/>
                  </a:lnTo>
                  <a:lnTo>
                    <a:pt x="182604" y="405129"/>
                  </a:lnTo>
                  <a:lnTo>
                    <a:pt x="192583" y="405129"/>
                  </a:lnTo>
                  <a:lnTo>
                    <a:pt x="197885" y="403859"/>
                  </a:lnTo>
                  <a:lnTo>
                    <a:pt x="214645" y="403859"/>
                  </a:lnTo>
                  <a:lnTo>
                    <a:pt x="212909" y="400049"/>
                  </a:lnTo>
                  <a:lnTo>
                    <a:pt x="223602" y="393699"/>
                  </a:lnTo>
                  <a:lnTo>
                    <a:pt x="232412" y="386079"/>
                  </a:lnTo>
                  <a:lnTo>
                    <a:pt x="238391" y="375919"/>
                  </a:lnTo>
                  <a:lnTo>
                    <a:pt x="240594" y="364489"/>
                  </a:lnTo>
                  <a:lnTo>
                    <a:pt x="240594" y="353059"/>
                  </a:lnTo>
                  <a:lnTo>
                    <a:pt x="372087" y="353059"/>
                  </a:lnTo>
                  <a:lnTo>
                    <a:pt x="372087" y="349249"/>
                  </a:lnTo>
                  <a:lnTo>
                    <a:pt x="298524" y="349249"/>
                  </a:lnTo>
                  <a:lnTo>
                    <a:pt x="248597" y="339089"/>
                  </a:lnTo>
                  <a:lnTo>
                    <a:pt x="207784" y="311149"/>
                  </a:lnTo>
                  <a:lnTo>
                    <a:pt x="180245" y="270509"/>
                  </a:lnTo>
                  <a:lnTo>
                    <a:pt x="170141" y="220979"/>
                  </a:lnTo>
                  <a:lnTo>
                    <a:pt x="170141" y="204469"/>
                  </a:lnTo>
                  <a:lnTo>
                    <a:pt x="154483" y="204469"/>
                  </a:lnTo>
                  <a:lnTo>
                    <a:pt x="148230" y="203199"/>
                  </a:lnTo>
                  <a:lnTo>
                    <a:pt x="143064" y="195579"/>
                  </a:lnTo>
                  <a:lnTo>
                    <a:pt x="143064" y="179069"/>
                  </a:lnTo>
                  <a:lnTo>
                    <a:pt x="148230" y="171449"/>
                  </a:lnTo>
                  <a:lnTo>
                    <a:pt x="154483" y="170179"/>
                  </a:lnTo>
                  <a:lnTo>
                    <a:pt x="170124" y="170179"/>
                  </a:lnTo>
                  <a:lnTo>
                    <a:pt x="170124" y="143509"/>
                  </a:lnTo>
                  <a:lnTo>
                    <a:pt x="180237" y="93979"/>
                  </a:lnTo>
                  <a:lnTo>
                    <a:pt x="207780" y="53339"/>
                  </a:lnTo>
                  <a:lnTo>
                    <a:pt x="248590" y="25399"/>
                  </a:lnTo>
                  <a:lnTo>
                    <a:pt x="298507" y="15239"/>
                  </a:lnTo>
                  <a:lnTo>
                    <a:pt x="358819" y="15239"/>
                  </a:lnTo>
                  <a:lnTo>
                    <a:pt x="343996" y="7619"/>
                  </a:lnTo>
                  <a:lnTo>
                    <a:pt x="298524" y="0"/>
                  </a:lnTo>
                  <a:close/>
                </a:path>
                <a:path w="597535" h="735329">
                  <a:moveTo>
                    <a:pt x="121624" y="671829"/>
                  </a:moveTo>
                  <a:lnTo>
                    <a:pt x="35371" y="671829"/>
                  </a:lnTo>
                  <a:lnTo>
                    <a:pt x="50928" y="673099"/>
                  </a:lnTo>
                  <a:lnTo>
                    <a:pt x="63461" y="674369"/>
                  </a:lnTo>
                  <a:lnTo>
                    <a:pt x="74127" y="676909"/>
                  </a:lnTo>
                  <a:lnTo>
                    <a:pt x="88652" y="679449"/>
                  </a:lnTo>
                  <a:lnTo>
                    <a:pt x="96507" y="680719"/>
                  </a:lnTo>
                  <a:lnTo>
                    <a:pt x="105958" y="680719"/>
                  </a:lnTo>
                  <a:lnTo>
                    <a:pt x="105958" y="720089"/>
                  </a:lnTo>
                  <a:lnTo>
                    <a:pt x="121624" y="720089"/>
                  </a:lnTo>
                  <a:lnTo>
                    <a:pt x="121624" y="671829"/>
                  </a:lnTo>
                  <a:close/>
                </a:path>
                <a:path w="597535" h="735329">
                  <a:moveTo>
                    <a:pt x="487544" y="506729"/>
                  </a:moveTo>
                  <a:lnTo>
                    <a:pt x="478901" y="506729"/>
                  </a:lnTo>
                  <a:lnTo>
                    <a:pt x="475389" y="510539"/>
                  </a:lnTo>
                  <a:lnTo>
                    <a:pt x="475389" y="720089"/>
                  </a:lnTo>
                  <a:lnTo>
                    <a:pt x="491048" y="720089"/>
                  </a:lnTo>
                  <a:lnTo>
                    <a:pt x="491048" y="680719"/>
                  </a:lnTo>
                  <a:lnTo>
                    <a:pt x="500495" y="680719"/>
                  </a:lnTo>
                  <a:lnTo>
                    <a:pt x="508352" y="679449"/>
                  </a:lnTo>
                  <a:lnTo>
                    <a:pt x="522878" y="676909"/>
                  </a:lnTo>
                  <a:lnTo>
                    <a:pt x="533551" y="674369"/>
                  </a:lnTo>
                  <a:lnTo>
                    <a:pt x="546091" y="673099"/>
                  </a:lnTo>
                  <a:lnTo>
                    <a:pt x="561650" y="671829"/>
                  </a:lnTo>
                  <a:lnTo>
                    <a:pt x="597057" y="671829"/>
                  </a:lnTo>
                  <a:lnTo>
                    <a:pt x="597057" y="665479"/>
                  </a:lnTo>
                  <a:lnTo>
                    <a:pt x="491048" y="665479"/>
                  </a:lnTo>
                  <a:lnTo>
                    <a:pt x="491048" y="510539"/>
                  </a:lnTo>
                  <a:lnTo>
                    <a:pt x="487544" y="506729"/>
                  </a:lnTo>
                  <a:close/>
                </a:path>
                <a:path w="597535" h="735329">
                  <a:moveTo>
                    <a:pt x="597057" y="671829"/>
                  </a:moveTo>
                  <a:lnTo>
                    <a:pt x="581382" y="671829"/>
                  </a:lnTo>
                  <a:lnTo>
                    <a:pt x="581373" y="720089"/>
                  </a:lnTo>
                  <a:lnTo>
                    <a:pt x="597057" y="720089"/>
                  </a:lnTo>
                  <a:lnTo>
                    <a:pt x="597057" y="671829"/>
                  </a:lnTo>
                  <a:close/>
                </a:path>
                <a:path w="597535" h="735329">
                  <a:moveTo>
                    <a:pt x="118121" y="506729"/>
                  </a:moveTo>
                  <a:lnTo>
                    <a:pt x="109470" y="506729"/>
                  </a:lnTo>
                  <a:lnTo>
                    <a:pt x="105966" y="510539"/>
                  </a:lnTo>
                  <a:lnTo>
                    <a:pt x="105966" y="665479"/>
                  </a:lnTo>
                  <a:lnTo>
                    <a:pt x="121624" y="665479"/>
                  </a:lnTo>
                  <a:lnTo>
                    <a:pt x="121624" y="510539"/>
                  </a:lnTo>
                  <a:lnTo>
                    <a:pt x="118121" y="506729"/>
                  </a:lnTo>
                  <a:close/>
                </a:path>
                <a:path w="597535" h="735329">
                  <a:moveTo>
                    <a:pt x="480363" y="403859"/>
                  </a:moveTo>
                  <a:lnTo>
                    <a:pt x="399129" y="403859"/>
                  </a:lnTo>
                  <a:lnTo>
                    <a:pt x="404439" y="405129"/>
                  </a:lnTo>
                  <a:lnTo>
                    <a:pt x="414418" y="405129"/>
                  </a:lnTo>
                  <a:lnTo>
                    <a:pt x="458752" y="411479"/>
                  </a:lnTo>
                  <a:lnTo>
                    <a:pt x="498621" y="427989"/>
                  </a:lnTo>
                  <a:lnTo>
                    <a:pt x="532420" y="454659"/>
                  </a:lnTo>
                  <a:lnTo>
                    <a:pt x="558547" y="488949"/>
                  </a:lnTo>
                  <a:lnTo>
                    <a:pt x="575400" y="528319"/>
                  </a:lnTo>
                  <a:lnTo>
                    <a:pt x="581373" y="572769"/>
                  </a:lnTo>
                  <a:lnTo>
                    <a:pt x="581373" y="655319"/>
                  </a:lnTo>
                  <a:lnTo>
                    <a:pt x="560418" y="656589"/>
                  </a:lnTo>
                  <a:lnTo>
                    <a:pt x="543821" y="657859"/>
                  </a:lnTo>
                  <a:lnTo>
                    <a:pt x="530546" y="659129"/>
                  </a:lnTo>
                  <a:lnTo>
                    <a:pt x="512573" y="662939"/>
                  </a:lnTo>
                  <a:lnTo>
                    <a:pt x="498742" y="665479"/>
                  </a:lnTo>
                  <a:lnTo>
                    <a:pt x="597057" y="665479"/>
                  </a:lnTo>
                  <a:lnTo>
                    <a:pt x="597057" y="572769"/>
                  </a:lnTo>
                  <a:lnTo>
                    <a:pt x="590519" y="524509"/>
                  </a:lnTo>
                  <a:lnTo>
                    <a:pt x="572082" y="480059"/>
                  </a:lnTo>
                  <a:lnTo>
                    <a:pt x="543501" y="443229"/>
                  </a:lnTo>
                  <a:lnTo>
                    <a:pt x="506529" y="415289"/>
                  </a:lnTo>
                  <a:lnTo>
                    <a:pt x="480363" y="403859"/>
                  </a:lnTo>
                  <a:close/>
                </a:path>
                <a:path w="597535" h="735329">
                  <a:moveTo>
                    <a:pt x="441281" y="535939"/>
                  </a:moveTo>
                  <a:lnTo>
                    <a:pt x="365414" y="535939"/>
                  </a:lnTo>
                  <a:lnTo>
                    <a:pt x="363409" y="537209"/>
                  </a:lnTo>
                  <a:lnTo>
                    <a:pt x="360591" y="539749"/>
                  </a:lnTo>
                  <a:lnTo>
                    <a:pt x="359889" y="542289"/>
                  </a:lnTo>
                  <a:lnTo>
                    <a:pt x="360077" y="543559"/>
                  </a:lnTo>
                  <a:lnTo>
                    <a:pt x="364802" y="566419"/>
                  </a:lnTo>
                  <a:lnTo>
                    <a:pt x="374026" y="584199"/>
                  </a:lnTo>
                  <a:lnTo>
                    <a:pt x="386087" y="599439"/>
                  </a:lnTo>
                  <a:lnTo>
                    <a:pt x="399326" y="609599"/>
                  </a:lnTo>
                  <a:lnTo>
                    <a:pt x="400559" y="610869"/>
                  </a:lnTo>
                  <a:lnTo>
                    <a:pt x="406135" y="610869"/>
                  </a:lnTo>
                  <a:lnTo>
                    <a:pt x="407369" y="609599"/>
                  </a:lnTo>
                  <a:lnTo>
                    <a:pt x="420602" y="599439"/>
                  </a:lnTo>
                  <a:lnTo>
                    <a:pt x="424622" y="594359"/>
                  </a:lnTo>
                  <a:lnTo>
                    <a:pt x="403343" y="594359"/>
                  </a:lnTo>
                  <a:lnTo>
                    <a:pt x="394858" y="586739"/>
                  </a:lnTo>
                  <a:lnTo>
                    <a:pt x="387133" y="576579"/>
                  </a:lnTo>
                  <a:lnTo>
                    <a:pt x="380862" y="563879"/>
                  </a:lnTo>
                  <a:lnTo>
                    <a:pt x="376738" y="551179"/>
                  </a:lnTo>
                  <a:lnTo>
                    <a:pt x="385667" y="548639"/>
                  </a:lnTo>
                  <a:lnTo>
                    <a:pt x="393085" y="546099"/>
                  </a:lnTo>
                  <a:lnTo>
                    <a:pt x="398981" y="543559"/>
                  </a:lnTo>
                  <a:lnTo>
                    <a:pt x="403343" y="541019"/>
                  </a:lnTo>
                  <a:lnTo>
                    <a:pt x="446441" y="541019"/>
                  </a:lnTo>
                  <a:lnTo>
                    <a:pt x="446095" y="539749"/>
                  </a:lnTo>
                  <a:lnTo>
                    <a:pt x="443285" y="537209"/>
                  </a:lnTo>
                  <a:lnTo>
                    <a:pt x="441281" y="535939"/>
                  </a:lnTo>
                  <a:close/>
                </a:path>
                <a:path w="597535" h="735329">
                  <a:moveTo>
                    <a:pt x="446441" y="541019"/>
                  </a:moveTo>
                  <a:lnTo>
                    <a:pt x="403343" y="541019"/>
                  </a:lnTo>
                  <a:lnTo>
                    <a:pt x="407706" y="543559"/>
                  </a:lnTo>
                  <a:lnTo>
                    <a:pt x="413604" y="546099"/>
                  </a:lnTo>
                  <a:lnTo>
                    <a:pt x="421022" y="548639"/>
                  </a:lnTo>
                  <a:lnTo>
                    <a:pt x="429948" y="551179"/>
                  </a:lnTo>
                  <a:lnTo>
                    <a:pt x="425824" y="563879"/>
                  </a:lnTo>
                  <a:lnTo>
                    <a:pt x="419553" y="576579"/>
                  </a:lnTo>
                  <a:lnTo>
                    <a:pt x="411828" y="586739"/>
                  </a:lnTo>
                  <a:lnTo>
                    <a:pt x="403343" y="594359"/>
                  </a:lnTo>
                  <a:lnTo>
                    <a:pt x="424622" y="594359"/>
                  </a:lnTo>
                  <a:lnTo>
                    <a:pt x="432662" y="584199"/>
                  </a:lnTo>
                  <a:lnTo>
                    <a:pt x="441888" y="566419"/>
                  </a:lnTo>
                  <a:lnTo>
                    <a:pt x="446617" y="544829"/>
                  </a:lnTo>
                  <a:lnTo>
                    <a:pt x="446788" y="542289"/>
                  </a:lnTo>
                  <a:lnTo>
                    <a:pt x="446441" y="541019"/>
                  </a:lnTo>
                  <a:close/>
                </a:path>
                <a:path w="597535" h="735329">
                  <a:moveTo>
                    <a:pt x="405827" y="524509"/>
                  </a:moveTo>
                  <a:lnTo>
                    <a:pt x="400867" y="524509"/>
                  </a:lnTo>
                  <a:lnTo>
                    <a:pt x="397535" y="527049"/>
                  </a:lnTo>
                  <a:lnTo>
                    <a:pt x="393653" y="528319"/>
                  </a:lnTo>
                  <a:lnTo>
                    <a:pt x="387418" y="532129"/>
                  </a:lnTo>
                  <a:lnTo>
                    <a:pt x="378741" y="534669"/>
                  </a:lnTo>
                  <a:lnTo>
                    <a:pt x="367530" y="535939"/>
                  </a:lnTo>
                  <a:lnTo>
                    <a:pt x="439156" y="535939"/>
                  </a:lnTo>
                  <a:lnTo>
                    <a:pt x="427936" y="534669"/>
                  </a:lnTo>
                  <a:lnTo>
                    <a:pt x="419255" y="532129"/>
                  </a:lnTo>
                  <a:lnTo>
                    <a:pt x="413023" y="528319"/>
                  </a:lnTo>
                  <a:lnTo>
                    <a:pt x="409151" y="527049"/>
                  </a:lnTo>
                  <a:lnTo>
                    <a:pt x="405827" y="524509"/>
                  </a:lnTo>
                  <a:close/>
                </a:path>
                <a:path w="597535" h="735329">
                  <a:moveTo>
                    <a:pt x="214645" y="403859"/>
                  </a:moveTo>
                  <a:lnTo>
                    <a:pt x="197885" y="403859"/>
                  </a:lnTo>
                  <a:lnTo>
                    <a:pt x="212218" y="435609"/>
                  </a:lnTo>
                  <a:lnTo>
                    <a:pt x="235196" y="459739"/>
                  </a:lnTo>
                  <a:lnTo>
                    <a:pt x="264674" y="474979"/>
                  </a:lnTo>
                  <a:lnTo>
                    <a:pt x="298507" y="481329"/>
                  </a:lnTo>
                  <a:lnTo>
                    <a:pt x="332340" y="474979"/>
                  </a:lnTo>
                  <a:lnTo>
                    <a:pt x="349535" y="466089"/>
                  </a:lnTo>
                  <a:lnTo>
                    <a:pt x="298507" y="466089"/>
                  </a:lnTo>
                  <a:lnTo>
                    <a:pt x="269690" y="461009"/>
                  </a:lnTo>
                  <a:lnTo>
                    <a:pt x="244594" y="447039"/>
                  </a:lnTo>
                  <a:lnTo>
                    <a:pt x="225055" y="426719"/>
                  </a:lnTo>
                  <a:lnTo>
                    <a:pt x="214645" y="403859"/>
                  </a:lnTo>
                  <a:close/>
                </a:path>
                <a:path w="597535" h="735329">
                  <a:moveTo>
                    <a:pt x="372087" y="353059"/>
                  </a:moveTo>
                  <a:lnTo>
                    <a:pt x="356420" y="353059"/>
                  </a:lnTo>
                  <a:lnTo>
                    <a:pt x="356420" y="364489"/>
                  </a:lnTo>
                  <a:lnTo>
                    <a:pt x="358622" y="375919"/>
                  </a:lnTo>
                  <a:lnTo>
                    <a:pt x="364599" y="386079"/>
                  </a:lnTo>
                  <a:lnTo>
                    <a:pt x="373408" y="393699"/>
                  </a:lnTo>
                  <a:lnTo>
                    <a:pt x="384104" y="400049"/>
                  </a:lnTo>
                  <a:lnTo>
                    <a:pt x="371954" y="426719"/>
                  </a:lnTo>
                  <a:lnTo>
                    <a:pt x="352413" y="447039"/>
                  </a:lnTo>
                  <a:lnTo>
                    <a:pt x="327319" y="461009"/>
                  </a:lnTo>
                  <a:lnTo>
                    <a:pt x="298507" y="466089"/>
                  </a:lnTo>
                  <a:lnTo>
                    <a:pt x="349535" y="466089"/>
                  </a:lnTo>
                  <a:lnTo>
                    <a:pt x="361817" y="459739"/>
                  </a:lnTo>
                  <a:lnTo>
                    <a:pt x="384795" y="435609"/>
                  </a:lnTo>
                  <a:lnTo>
                    <a:pt x="399129" y="403859"/>
                  </a:lnTo>
                  <a:lnTo>
                    <a:pt x="480363" y="403859"/>
                  </a:lnTo>
                  <a:lnTo>
                    <a:pt x="462919" y="396239"/>
                  </a:lnTo>
                  <a:lnTo>
                    <a:pt x="414427" y="389889"/>
                  </a:lnTo>
                  <a:lnTo>
                    <a:pt x="401982" y="388619"/>
                  </a:lnTo>
                  <a:lnTo>
                    <a:pt x="388076" y="384809"/>
                  </a:lnTo>
                  <a:lnTo>
                    <a:pt x="376759" y="375919"/>
                  </a:lnTo>
                  <a:lnTo>
                    <a:pt x="372087" y="364489"/>
                  </a:lnTo>
                  <a:lnTo>
                    <a:pt x="372087" y="353059"/>
                  </a:lnTo>
                  <a:close/>
                </a:path>
                <a:path w="597535" h="735329">
                  <a:moveTo>
                    <a:pt x="356420" y="353059"/>
                  </a:moveTo>
                  <a:lnTo>
                    <a:pt x="240594" y="353059"/>
                  </a:lnTo>
                  <a:lnTo>
                    <a:pt x="254229" y="358139"/>
                  </a:lnTo>
                  <a:lnTo>
                    <a:pt x="268474" y="361949"/>
                  </a:lnTo>
                  <a:lnTo>
                    <a:pt x="283258" y="364489"/>
                  </a:lnTo>
                  <a:lnTo>
                    <a:pt x="313751" y="364489"/>
                  </a:lnTo>
                  <a:lnTo>
                    <a:pt x="328533" y="361949"/>
                  </a:lnTo>
                  <a:lnTo>
                    <a:pt x="342780" y="358139"/>
                  </a:lnTo>
                  <a:lnTo>
                    <a:pt x="356420" y="353059"/>
                  </a:lnTo>
                  <a:close/>
                </a:path>
                <a:path w="597535" h="735329">
                  <a:moveTo>
                    <a:pt x="385231" y="124459"/>
                  </a:moveTo>
                  <a:lnTo>
                    <a:pt x="362296" y="124459"/>
                  </a:lnTo>
                  <a:lnTo>
                    <a:pt x="363932" y="125729"/>
                  </a:lnTo>
                  <a:lnTo>
                    <a:pt x="367479" y="126999"/>
                  </a:lnTo>
                  <a:lnTo>
                    <a:pt x="371471" y="132079"/>
                  </a:lnTo>
                  <a:lnTo>
                    <a:pt x="375670" y="138429"/>
                  </a:lnTo>
                  <a:lnTo>
                    <a:pt x="379839" y="146049"/>
                  </a:lnTo>
                  <a:lnTo>
                    <a:pt x="387906" y="158749"/>
                  </a:lnTo>
                  <a:lnTo>
                    <a:pt x="397986" y="172719"/>
                  </a:lnTo>
                  <a:lnTo>
                    <a:pt x="410754" y="185419"/>
                  </a:lnTo>
                  <a:lnTo>
                    <a:pt x="426882" y="195579"/>
                  </a:lnTo>
                  <a:lnTo>
                    <a:pt x="426882" y="220979"/>
                  </a:lnTo>
                  <a:lnTo>
                    <a:pt x="416779" y="270509"/>
                  </a:lnTo>
                  <a:lnTo>
                    <a:pt x="389245" y="311149"/>
                  </a:lnTo>
                  <a:lnTo>
                    <a:pt x="348440" y="339089"/>
                  </a:lnTo>
                  <a:lnTo>
                    <a:pt x="298524" y="349249"/>
                  </a:lnTo>
                  <a:lnTo>
                    <a:pt x="372087" y="349249"/>
                  </a:lnTo>
                  <a:lnTo>
                    <a:pt x="372061" y="344169"/>
                  </a:lnTo>
                  <a:lnTo>
                    <a:pt x="400842" y="322579"/>
                  </a:lnTo>
                  <a:lnTo>
                    <a:pt x="423094" y="293369"/>
                  </a:lnTo>
                  <a:lnTo>
                    <a:pt x="437450" y="259079"/>
                  </a:lnTo>
                  <a:lnTo>
                    <a:pt x="442540" y="220979"/>
                  </a:lnTo>
                  <a:lnTo>
                    <a:pt x="442540" y="219709"/>
                  </a:lnTo>
                  <a:lnTo>
                    <a:pt x="453091" y="217169"/>
                  </a:lnTo>
                  <a:lnTo>
                    <a:pt x="461696" y="209549"/>
                  </a:lnTo>
                  <a:lnTo>
                    <a:pt x="464594" y="204469"/>
                  </a:lnTo>
                  <a:lnTo>
                    <a:pt x="442540" y="204469"/>
                  </a:lnTo>
                  <a:lnTo>
                    <a:pt x="442540" y="177799"/>
                  </a:lnTo>
                  <a:lnTo>
                    <a:pt x="426873" y="177799"/>
                  </a:lnTo>
                  <a:lnTo>
                    <a:pt x="416130" y="168909"/>
                  </a:lnTo>
                  <a:lnTo>
                    <a:pt x="407216" y="158749"/>
                  </a:lnTo>
                  <a:lnTo>
                    <a:pt x="399736" y="148589"/>
                  </a:lnTo>
                  <a:lnTo>
                    <a:pt x="387271" y="126999"/>
                  </a:lnTo>
                  <a:lnTo>
                    <a:pt x="385231" y="124459"/>
                  </a:lnTo>
                  <a:close/>
                </a:path>
                <a:path w="597535" h="735329">
                  <a:moveTo>
                    <a:pt x="259361" y="276859"/>
                  </a:moveTo>
                  <a:lnTo>
                    <a:pt x="251926" y="281939"/>
                  </a:lnTo>
                  <a:lnTo>
                    <a:pt x="250693" y="287019"/>
                  </a:lnTo>
                  <a:lnTo>
                    <a:pt x="252894" y="290829"/>
                  </a:lnTo>
                  <a:lnTo>
                    <a:pt x="261404" y="300989"/>
                  </a:lnTo>
                  <a:lnTo>
                    <a:pt x="272270" y="309879"/>
                  </a:lnTo>
                  <a:lnTo>
                    <a:pt x="284851" y="314959"/>
                  </a:lnTo>
                  <a:lnTo>
                    <a:pt x="298507" y="316229"/>
                  </a:lnTo>
                  <a:lnTo>
                    <a:pt x="312171" y="314959"/>
                  </a:lnTo>
                  <a:lnTo>
                    <a:pt x="324754" y="309879"/>
                  </a:lnTo>
                  <a:lnTo>
                    <a:pt x="335619" y="300989"/>
                  </a:lnTo>
                  <a:lnTo>
                    <a:pt x="298507" y="300989"/>
                  </a:lnTo>
                  <a:lnTo>
                    <a:pt x="288891" y="299719"/>
                  </a:lnTo>
                  <a:lnTo>
                    <a:pt x="280027" y="295909"/>
                  </a:lnTo>
                  <a:lnTo>
                    <a:pt x="272367" y="289559"/>
                  </a:lnTo>
                  <a:lnTo>
                    <a:pt x="266360" y="281939"/>
                  </a:lnTo>
                  <a:lnTo>
                    <a:pt x="264167" y="278129"/>
                  </a:lnTo>
                  <a:lnTo>
                    <a:pt x="259361" y="276859"/>
                  </a:lnTo>
                  <a:close/>
                </a:path>
                <a:path w="597535" h="735329">
                  <a:moveTo>
                    <a:pt x="337652" y="276859"/>
                  </a:moveTo>
                  <a:lnTo>
                    <a:pt x="332847" y="278129"/>
                  </a:lnTo>
                  <a:lnTo>
                    <a:pt x="330646" y="281939"/>
                  </a:lnTo>
                  <a:lnTo>
                    <a:pt x="324649" y="289559"/>
                  </a:lnTo>
                  <a:lnTo>
                    <a:pt x="316995" y="295909"/>
                  </a:lnTo>
                  <a:lnTo>
                    <a:pt x="308131" y="299719"/>
                  </a:lnTo>
                  <a:lnTo>
                    <a:pt x="298507" y="300989"/>
                  </a:lnTo>
                  <a:lnTo>
                    <a:pt x="335619" y="300989"/>
                  </a:lnTo>
                  <a:lnTo>
                    <a:pt x="344128" y="290829"/>
                  </a:lnTo>
                  <a:lnTo>
                    <a:pt x="346329" y="287019"/>
                  </a:lnTo>
                  <a:lnTo>
                    <a:pt x="345096" y="281939"/>
                  </a:lnTo>
                  <a:lnTo>
                    <a:pt x="337652" y="276859"/>
                  </a:lnTo>
                  <a:close/>
                </a:path>
                <a:path w="597535" h="735329">
                  <a:moveTo>
                    <a:pt x="239814" y="172719"/>
                  </a:moveTo>
                  <a:lnTo>
                    <a:pt x="212001" y="200659"/>
                  </a:lnTo>
                  <a:lnTo>
                    <a:pt x="215000" y="204469"/>
                  </a:lnTo>
                  <a:lnTo>
                    <a:pt x="223557" y="205739"/>
                  </a:lnTo>
                  <a:lnTo>
                    <a:pt x="227514" y="201929"/>
                  </a:lnTo>
                  <a:lnTo>
                    <a:pt x="228893" y="191769"/>
                  </a:lnTo>
                  <a:lnTo>
                    <a:pt x="233930" y="187959"/>
                  </a:lnTo>
                  <a:lnTo>
                    <a:pt x="264382" y="187959"/>
                  </a:lnTo>
                  <a:lnTo>
                    <a:pt x="263938" y="186689"/>
                  </a:lnTo>
                  <a:lnTo>
                    <a:pt x="257872" y="179069"/>
                  </a:lnTo>
                  <a:lnTo>
                    <a:pt x="249585" y="173989"/>
                  </a:lnTo>
                  <a:lnTo>
                    <a:pt x="239814" y="172719"/>
                  </a:lnTo>
                  <a:close/>
                </a:path>
                <a:path w="597535" h="735329">
                  <a:moveTo>
                    <a:pt x="357216" y="172719"/>
                  </a:moveTo>
                  <a:lnTo>
                    <a:pt x="329395" y="200659"/>
                  </a:lnTo>
                  <a:lnTo>
                    <a:pt x="332402" y="204469"/>
                  </a:lnTo>
                  <a:lnTo>
                    <a:pt x="336684" y="204469"/>
                  </a:lnTo>
                  <a:lnTo>
                    <a:pt x="340924" y="205739"/>
                  </a:lnTo>
                  <a:lnTo>
                    <a:pt x="344916" y="201929"/>
                  </a:lnTo>
                  <a:lnTo>
                    <a:pt x="346287" y="191769"/>
                  </a:lnTo>
                  <a:lnTo>
                    <a:pt x="351323" y="187959"/>
                  </a:lnTo>
                  <a:lnTo>
                    <a:pt x="381778" y="187959"/>
                  </a:lnTo>
                  <a:lnTo>
                    <a:pt x="381333" y="186689"/>
                  </a:lnTo>
                  <a:lnTo>
                    <a:pt x="375261" y="179069"/>
                  </a:lnTo>
                  <a:lnTo>
                    <a:pt x="366975" y="173989"/>
                  </a:lnTo>
                  <a:lnTo>
                    <a:pt x="357216" y="172719"/>
                  </a:lnTo>
                  <a:close/>
                </a:path>
                <a:path w="597535" h="735329">
                  <a:moveTo>
                    <a:pt x="170124" y="170179"/>
                  </a:moveTo>
                  <a:lnTo>
                    <a:pt x="154483" y="170179"/>
                  </a:lnTo>
                  <a:lnTo>
                    <a:pt x="154483" y="204469"/>
                  </a:lnTo>
                  <a:lnTo>
                    <a:pt x="170141" y="204469"/>
                  </a:lnTo>
                  <a:lnTo>
                    <a:pt x="170141" y="195579"/>
                  </a:lnTo>
                  <a:lnTo>
                    <a:pt x="186275" y="185419"/>
                  </a:lnTo>
                  <a:lnTo>
                    <a:pt x="193938" y="177799"/>
                  </a:lnTo>
                  <a:lnTo>
                    <a:pt x="170124" y="177799"/>
                  </a:lnTo>
                  <a:lnTo>
                    <a:pt x="170124" y="170179"/>
                  </a:lnTo>
                  <a:close/>
                </a:path>
                <a:path w="597535" h="735329">
                  <a:moveTo>
                    <a:pt x="264382" y="187959"/>
                  </a:moveTo>
                  <a:lnTo>
                    <a:pt x="245708" y="187959"/>
                  </a:lnTo>
                  <a:lnTo>
                    <a:pt x="250744" y="191769"/>
                  </a:lnTo>
                  <a:lnTo>
                    <a:pt x="251541" y="198119"/>
                  </a:lnTo>
                  <a:lnTo>
                    <a:pt x="252072" y="201929"/>
                  </a:lnTo>
                  <a:lnTo>
                    <a:pt x="255430" y="204469"/>
                  </a:lnTo>
                  <a:lnTo>
                    <a:pt x="264629" y="204469"/>
                  </a:lnTo>
                  <a:lnTo>
                    <a:pt x="267636" y="200659"/>
                  </a:lnTo>
                  <a:lnTo>
                    <a:pt x="267045" y="195579"/>
                  </a:lnTo>
                  <a:lnTo>
                    <a:pt x="264382" y="187959"/>
                  </a:lnTo>
                  <a:close/>
                </a:path>
                <a:path w="597535" h="735329">
                  <a:moveTo>
                    <a:pt x="381778" y="187959"/>
                  </a:moveTo>
                  <a:lnTo>
                    <a:pt x="363101" y="187959"/>
                  </a:lnTo>
                  <a:lnTo>
                    <a:pt x="368146" y="191769"/>
                  </a:lnTo>
                  <a:lnTo>
                    <a:pt x="369483" y="201929"/>
                  </a:lnTo>
                  <a:lnTo>
                    <a:pt x="372832" y="204469"/>
                  </a:lnTo>
                  <a:lnTo>
                    <a:pt x="382031" y="204469"/>
                  </a:lnTo>
                  <a:lnTo>
                    <a:pt x="385038" y="200659"/>
                  </a:lnTo>
                  <a:lnTo>
                    <a:pt x="384447" y="195579"/>
                  </a:lnTo>
                  <a:lnTo>
                    <a:pt x="381778" y="187959"/>
                  </a:lnTo>
                  <a:close/>
                </a:path>
                <a:path w="597535" h="735329">
                  <a:moveTo>
                    <a:pt x="464594" y="170179"/>
                  </a:moveTo>
                  <a:lnTo>
                    <a:pt x="442540" y="170179"/>
                  </a:lnTo>
                  <a:lnTo>
                    <a:pt x="448793" y="171449"/>
                  </a:lnTo>
                  <a:lnTo>
                    <a:pt x="453949" y="179069"/>
                  </a:lnTo>
                  <a:lnTo>
                    <a:pt x="453949" y="195579"/>
                  </a:lnTo>
                  <a:lnTo>
                    <a:pt x="448793" y="203199"/>
                  </a:lnTo>
                  <a:lnTo>
                    <a:pt x="442540" y="204469"/>
                  </a:lnTo>
                  <a:lnTo>
                    <a:pt x="464594" y="204469"/>
                  </a:lnTo>
                  <a:lnTo>
                    <a:pt x="467492" y="199389"/>
                  </a:lnTo>
                  <a:lnTo>
                    <a:pt x="469616" y="186689"/>
                  </a:lnTo>
                  <a:lnTo>
                    <a:pt x="467492" y="175259"/>
                  </a:lnTo>
                  <a:lnTo>
                    <a:pt x="464594" y="170179"/>
                  </a:lnTo>
                  <a:close/>
                </a:path>
                <a:path w="597535" h="735329">
                  <a:moveTo>
                    <a:pt x="236953" y="109219"/>
                  </a:moveTo>
                  <a:lnTo>
                    <a:pt x="230469" y="109219"/>
                  </a:lnTo>
                  <a:lnTo>
                    <a:pt x="222595" y="113029"/>
                  </a:lnTo>
                  <a:lnTo>
                    <a:pt x="215857" y="119379"/>
                  </a:lnTo>
                  <a:lnTo>
                    <a:pt x="209738" y="126999"/>
                  </a:lnTo>
                  <a:lnTo>
                    <a:pt x="197273" y="148589"/>
                  </a:lnTo>
                  <a:lnTo>
                    <a:pt x="189789" y="158749"/>
                  </a:lnTo>
                  <a:lnTo>
                    <a:pt x="180872" y="168909"/>
                  </a:lnTo>
                  <a:lnTo>
                    <a:pt x="170124" y="177799"/>
                  </a:lnTo>
                  <a:lnTo>
                    <a:pt x="193938" y="177799"/>
                  </a:lnTo>
                  <a:lnTo>
                    <a:pt x="199047" y="172719"/>
                  </a:lnTo>
                  <a:lnTo>
                    <a:pt x="209129" y="158749"/>
                  </a:lnTo>
                  <a:lnTo>
                    <a:pt x="217192" y="146049"/>
                  </a:lnTo>
                  <a:lnTo>
                    <a:pt x="221361" y="138429"/>
                  </a:lnTo>
                  <a:lnTo>
                    <a:pt x="225561" y="132079"/>
                  </a:lnTo>
                  <a:lnTo>
                    <a:pt x="229556" y="126999"/>
                  </a:lnTo>
                  <a:lnTo>
                    <a:pt x="233107" y="125729"/>
                  </a:lnTo>
                  <a:lnTo>
                    <a:pt x="234726" y="124459"/>
                  </a:lnTo>
                  <a:lnTo>
                    <a:pt x="265866" y="124459"/>
                  </a:lnTo>
                  <a:lnTo>
                    <a:pt x="250410" y="116839"/>
                  </a:lnTo>
                  <a:lnTo>
                    <a:pt x="243498" y="110489"/>
                  </a:lnTo>
                  <a:lnTo>
                    <a:pt x="236953" y="109219"/>
                  </a:lnTo>
                  <a:close/>
                </a:path>
                <a:path w="597535" h="735329">
                  <a:moveTo>
                    <a:pt x="358819" y="15239"/>
                  </a:moveTo>
                  <a:lnTo>
                    <a:pt x="298507" y="15239"/>
                  </a:lnTo>
                  <a:lnTo>
                    <a:pt x="348427" y="25399"/>
                  </a:lnTo>
                  <a:lnTo>
                    <a:pt x="389235" y="53339"/>
                  </a:lnTo>
                  <a:lnTo>
                    <a:pt x="416770" y="93979"/>
                  </a:lnTo>
                  <a:lnTo>
                    <a:pt x="426873" y="143509"/>
                  </a:lnTo>
                  <a:lnTo>
                    <a:pt x="426873" y="177799"/>
                  </a:lnTo>
                  <a:lnTo>
                    <a:pt x="442540" y="177799"/>
                  </a:lnTo>
                  <a:lnTo>
                    <a:pt x="442540" y="170179"/>
                  </a:lnTo>
                  <a:lnTo>
                    <a:pt x="464594" y="170179"/>
                  </a:lnTo>
                  <a:lnTo>
                    <a:pt x="461696" y="165099"/>
                  </a:lnTo>
                  <a:lnTo>
                    <a:pt x="453091" y="157479"/>
                  </a:lnTo>
                  <a:lnTo>
                    <a:pt x="442540" y="154939"/>
                  </a:lnTo>
                  <a:lnTo>
                    <a:pt x="442540" y="143509"/>
                  </a:lnTo>
                  <a:lnTo>
                    <a:pt x="435186" y="99059"/>
                  </a:lnTo>
                  <a:lnTo>
                    <a:pt x="414717" y="58419"/>
                  </a:lnTo>
                  <a:lnTo>
                    <a:pt x="383524" y="27939"/>
                  </a:lnTo>
                  <a:lnTo>
                    <a:pt x="358819" y="15239"/>
                  </a:lnTo>
                  <a:close/>
                </a:path>
                <a:path w="597535" h="735329">
                  <a:moveTo>
                    <a:pt x="265866" y="124459"/>
                  </a:moveTo>
                  <a:lnTo>
                    <a:pt x="234726" y="124459"/>
                  </a:lnTo>
                  <a:lnTo>
                    <a:pt x="237296" y="125729"/>
                  </a:lnTo>
                  <a:lnTo>
                    <a:pt x="240962" y="129539"/>
                  </a:lnTo>
                  <a:lnTo>
                    <a:pt x="268791" y="142239"/>
                  </a:lnTo>
                  <a:lnTo>
                    <a:pt x="298591" y="147319"/>
                  </a:lnTo>
                  <a:lnTo>
                    <a:pt x="328506" y="142239"/>
                  </a:lnTo>
                  <a:lnTo>
                    <a:pt x="348994" y="132079"/>
                  </a:lnTo>
                  <a:lnTo>
                    <a:pt x="298571" y="132079"/>
                  </a:lnTo>
                  <a:lnTo>
                    <a:pt x="273594" y="128269"/>
                  </a:lnTo>
                  <a:lnTo>
                    <a:pt x="265866" y="124459"/>
                  </a:lnTo>
                  <a:close/>
                </a:path>
                <a:path w="597535" h="735329">
                  <a:moveTo>
                    <a:pt x="366536" y="109219"/>
                  </a:moveTo>
                  <a:lnTo>
                    <a:pt x="360026" y="109219"/>
                  </a:lnTo>
                  <a:lnTo>
                    <a:pt x="353499" y="110489"/>
                  </a:lnTo>
                  <a:lnTo>
                    <a:pt x="347195" y="116839"/>
                  </a:lnTo>
                  <a:lnTo>
                    <a:pt x="323664" y="128269"/>
                  </a:lnTo>
                  <a:lnTo>
                    <a:pt x="298571" y="132079"/>
                  </a:lnTo>
                  <a:lnTo>
                    <a:pt x="348994" y="132079"/>
                  </a:lnTo>
                  <a:lnTo>
                    <a:pt x="356677" y="128269"/>
                  </a:lnTo>
                  <a:lnTo>
                    <a:pt x="359726" y="125729"/>
                  </a:lnTo>
                  <a:lnTo>
                    <a:pt x="362296" y="124459"/>
                  </a:lnTo>
                  <a:lnTo>
                    <a:pt x="385231" y="124459"/>
                  </a:lnTo>
                  <a:lnTo>
                    <a:pt x="381149" y="119379"/>
                  </a:lnTo>
                  <a:lnTo>
                    <a:pt x="374410" y="113029"/>
                  </a:lnTo>
                  <a:lnTo>
                    <a:pt x="366536" y="109219"/>
                  </a:lnTo>
                  <a:close/>
                </a:path>
              </a:pathLst>
            </a:custGeom>
            <a:solidFill>
              <a:srgbClr val="C7AE7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0" name="object 30" descr=""/>
          <p:cNvSpPr txBox="1"/>
          <p:nvPr/>
        </p:nvSpPr>
        <p:spPr>
          <a:xfrm>
            <a:off x="7511288" y="4838191"/>
            <a:ext cx="168338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 spc="-740" b="1">
                <a:solidFill>
                  <a:srgbClr val="003186"/>
                </a:solidFill>
                <a:latin typeface="Arial Narrow"/>
                <a:cs typeface="Arial Narrow"/>
              </a:rPr>
              <a:t>TYPE</a:t>
            </a:r>
            <a:r>
              <a:rPr dirty="0" sz="3200" spc="-175" b="1">
                <a:solidFill>
                  <a:srgbClr val="003186"/>
                </a:solidFill>
                <a:latin typeface="Arial Narrow"/>
                <a:cs typeface="Arial Narrow"/>
              </a:rPr>
              <a:t> </a:t>
            </a:r>
            <a:r>
              <a:rPr dirty="0" sz="3200" spc="-785" b="1">
                <a:solidFill>
                  <a:srgbClr val="003186"/>
                </a:solidFill>
                <a:latin typeface="Arial Narrow"/>
                <a:cs typeface="Arial Narrow"/>
              </a:rPr>
              <a:t>DE</a:t>
            </a:r>
            <a:r>
              <a:rPr dirty="0" sz="3200" spc="-165" b="1">
                <a:solidFill>
                  <a:srgbClr val="003186"/>
                </a:solidFill>
                <a:latin typeface="Arial Narrow"/>
                <a:cs typeface="Arial Narrow"/>
              </a:rPr>
              <a:t> </a:t>
            </a:r>
            <a:r>
              <a:rPr dirty="0" sz="3200" spc="-660" b="1">
                <a:solidFill>
                  <a:srgbClr val="003186"/>
                </a:solidFill>
                <a:latin typeface="Arial Narrow"/>
                <a:cs typeface="Arial Narrow"/>
              </a:rPr>
              <a:t>PUBLIC</a:t>
            </a:r>
            <a:endParaRPr sz="3200">
              <a:latin typeface="Arial Narrow"/>
              <a:cs typeface="Arial Narrow"/>
            </a:endParaRPr>
          </a:p>
        </p:txBody>
      </p:sp>
      <p:grpSp>
        <p:nvGrpSpPr>
          <p:cNvPr id="31" name="object 31" descr=""/>
          <p:cNvGrpSpPr/>
          <p:nvPr/>
        </p:nvGrpSpPr>
        <p:grpSpPr>
          <a:xfrm>
            <a:off x="2010155" y="2762907"/>
            <a:ext cx="4117975" cy="1548765"/>
            <a:chOff x="2010155" y="2762907"/>
            <a:chExt cx="4117975" cy="1548765"/>
          </a:xfrm>
        </p:grpSpPr>
        <p:pic>
          <p:nvPicPr>
            <p:cNvPr id="32" name="object 3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75457" y="2762907"/>
              <a:ext cx="3852558" cy="1548724"/>
            </a:xfrm>
            <a:prstGeom prst="rect">
              <a:avLst/>
            </a:prstGeom>
          </p:spPr>
        </p:pic>
        <p:sp>
          <p:nvSpPr>
            <p:cNvPr id="33" name="object 33" descr=""/>
            <p:cNvSpPr/>
            <p:nvPr/>
          </p:nvSpPr>
          <p:spPr>
            <a:xfrm>
              <a:off x="2010155" y="3040379"/>
              <a:ext cx="725805" cy="725805"/>
            </a:xfrm>
            <a:custGeom>
              <a:avLst/>
              <a:gdLst/>
              <a:ahLst/>
              <a:cxnLst/>
              <a:rect l="l" t="t" r="r" b="b"/>
              <a:pathLst>
                <a:path w="725805" h="725804">
                  <a:moveTo>
                    <a:pt x="362712" y="0"/>
                  </a:moveTo>
                  <a:lnTo>
                    <a:pt x="313502" y="3311"/>
                  </a:lnTo>
                  <a:lnTo>
                    <a:pt x="266303" y="12959"/>
                  </a:lnTo>
                  <a:lnTo>
                    <a:pt x="221545" y="28509"/>
                  </a:lnTo>
                  <a:lnTo>
                    <a:pt x="179662" y="49530"/>
                  </a:lnTo>
                  <a:lnTo>
                    <a:pt x="141087" y="75588"/>
                  </a:lnTo>
                  <a:lnTo>
                    <a:pt x="106251" y="106251"/>
                  </a:lnTo>
                  <a:lnTo>
                    <a:pt x="75588" y="141087"/>
                  </a:lnTo>
                  <a:lnTo>
                    <a:pt x="49530" y="179662"/>
                  </a:lnTo>
                  <a:lnTo>
                    <a:pt x="28509" y="221545"/>
                  </a:lnTo>
                  <a:lnTo>
                    <a:pt x="12959" y="266303"/>
                  </a:lnTo>
                  <a:lnTo>
                    <a:pt x="3311" y="313502"/>
                  </a:lnTo>
                  <a:lnTo>
                    <a:pt x="0" y="362712"/>
                  </a:lnTo>
                  <a:lnTo>
                    <a:pt x="3311" y="411921"/>
                  </a:lnTo>
                  <a:lnTo>
                    <a:pt x="12959" y="459120"/>
                  </a:lnTo>
                  <a:lnTo>
                    <a:pt x="28509" y="503878"/>
                  </a:lnTo>
                  <a:lnTo>
                    <a:pt x="49530" y="545761"/>
                  </a:lnTo>
                  <a:lnTo>
                    <a:pt x="75588" y="584336"/>
                  </a:lnTo>
                  <a:lnTo>
                    <a:pt x="106251" y="619172"/>
                  </a:lnTo>
                  <a:lnTo>
                    <a:pt x="141087" y="649835"/>
                  </a:lnTo>
                  <a:lnTo>
                    <a:pt x="179662" y="675894"/>
                  </a:lnTo>
                  <a:lnTo>
                    <a:pt x="221545" y="696914"/>
                  </a:lnTo>
                  <a:lnTo>
                    <a:pt x="266303" y="712464"/>
                  </a:lnTo>
                  <a:lnTo>
                    <a:pt x="313502" y="722112"/>
                  </a:lnTo>
                  <a:lnTo>
                    <a:pt x="362712" y="725424"/>
                  </a:lnTo>
                  <a:lnTo>
                    <a:pt x="411921" y="722112"/>
                  </a:lnTo>
                  <a:lnTo>
                    <a:pt x="459120" y="712464"/>
                  </a:lnTo>
                  <a:lnTo>
                    <a:pt x="503878" y="696914"/>
                  </a:lnTo>
                  <a:lnTo>
                    <a:pt x="545761" y="675894"/>
                  </a:lnTo>
                  <a:lnTo>
                    <a:pt x="584336" y="649835"/>
                  </a:lnTo>
                  <a:lnTo>
                    <a:pt x="619172" y="619172"/>
                  </a:lnTo>
                  <a:lnTo>
                    <a:pt x="649835" y="584336"/>
                  </a:lnTo>
                  <a:lnTo>
                    <a:pt x="675894" y="545761"/>
                  </a:lnTo>
                  <a:lnTo>
                    <a:pt x="696914" y="503878"/>
                  </a:lnTo>
                  <a:lnTo>
                    <a:pt x="712464" y="459120"/>
                  </a:lnTo>
                  <a:lnTo>
                    <a:pt x="722112" y="411921"/>
                  </a:lnTo>
                  <a:lnTo>
                    <a:pt x="725424" y="362712"/>
                  </a:lnTo>
                  <a:lnTo>
                    <a:pt x="722112" y="313502"/>
                  </a:lnTo>
                  <a:lnTo>
                    <a:pt x="712464" y="266303"/>
                  </a:lnTo>
                  <a:lnTo>
                    <a:pt x="696914" y="221545"/>
                  </a:lnTo>
                  <a:lnTo>
                    <a:pt x="675894" y="179662"/>
                  </a:lnTo>
                  <a:lnTo>
                    <a:pt x="649835" y="141087"/>
                  </a:lnTo>
                  <a:lnTo>
                    <a:pt x="619172" y="106251"/>
                  </a:lnTo>
                  <a:lnTo>
                    <a:pt x="584336" y="75588"/>
                  </a:lnTo>
                  <a:lnTo>
                    <a:pt x="545761" y="49529"/>
                  </a:lnTo>
                  <a:lnTo>
                    <a:pt x="503878" y="28509"/>
                  </a:lnTo>
                  <a:lnTo>
                    <a:pt x="459120" y="12959"/>
                  </a:lnTo>
                  <a:lnTo>
                    <a:pt x="411921" y="3311"/>
                  </a:lnTo>
                  <a:lnTo>
                    <a:pt x="362712" y="0"/>
                  </a:lnTo>
                  <a:close/>
                </a:path>
              </a:pathLst>
            </a:custGeom>
            <a:solidFill>
              <a:srgbClr val="0031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 descr=""/>
            <p:cNvSpPr/>
            <p:nvPr/>
          </p:nvSpPr>
          <p:spPr>
            <a:xfrm>
              <a:off x="2219097" y="3624755"/>
              <a:ext cx="402590" cy="357505"/>
            </a:xfrm>
            <a:custGeom>
              <a:avLst/>
              <a:gdLst/>
              <a:ahLst/>
              <a:cxnLst/>
              <a:rect l="l" t="t" r="r" b="b"/>
              <a:pathLst>
                <a:path w="402589" h="357504">
                  <a:moveTo>
                    <a:pt x="0" y="0"/>
                  </a:moveTo>
                  <a:lnTo>
                    <a:pt x="0" y="357471"/>
                  </a:lnTo>
                  <a:lnTo>
                    <a:pt x="402120" y="1787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0512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5" name="object 35" descr=""/>
          <p:cNvGrpSpPr/>
          <p:nvPr/>
        </p:nvGrpSpPr>
        <p:grpSpPr>
          <a:xfrm>
            <a:off x="6526471" y="4051619"/>
            <a:ext cx="4196715" cy="1772920"/>
            <a:chOff x="6526471" y="4051619"/>
            <a:chExt cx="4196715" cy="1772920"/>
          </a:xfrm>
        </p:grpSpPr>
        <p:pic>
          <p:nvPicPr>
            <p:cNvPr id="36" name="object 36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523988" y="5342508"/>
              <a:ext cx="2283079" cy="237744"/>
            </a:xfrm>
            <a:prstGeom prst="rect">
              <a:avLst/>
            </a:prstGeom>
          </p:spPr>
        </p:pic>
        <p:pic>
          <p:nvPicPr>
            <p:cNvPr id="37" name="object 37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523988" y="5586374"/>
              <a:ext cx="2354579" cy="238048"/>
            </a:xfrm>
            <a:prstGeom prst="rect">
              <a:avLst/>
            </a:prstGeom>
          </p:spPr>
        </p:pic>
        <p:sp>
          <p:nvSpPr>
            <p:cNvPr id="38" name="object 38" descr=""/>
            <p:cNvSpPr/>
            <p:nvPr/>
          </p:nvSpPr>
          <p:spPr>
            <a:xfrm>
              <a:off x="6526466" y="4051629"/>
              <a:ext cx="4196715" cy="1478280"/>
            </a:xfrm>
            <a:custGeom>
              <a:avLst/>
              <a:gdLst/>
              <a:ahLst/>
              <a:cxnLst/>
              <a:rect l="l" t="t" r="r" b="b"/>
              <a:pathLst>
                <a:path w="4196715" h="1478279">
                  <a:moveTo>
                    <a:pt x="268122" y="816533"/>
                  </a:moveTo>
                  <a:lnTo>
                    <a:pt x="240284" y="788593"/>
                  </a:lnTo>
                  <a:lnTo>
                    <a:pt x="230403" y="789863"/>
                  </a:lnTo>
                  <a:lnTo>
                    <a:pt x="222123" y="794943"/>
                  </a:lnTo>
                  <a:lnTo>
                    <a:pt x="216103" y="802563"/>
                  </a:lnTo>
                  <a:lnTo>
                    <a:pt x="213017" y="812723"/>
                  </a:lnTo>
                  <a:lnTo>
                    <a:pt x="212432" y="816533"/>
                  </a:lnTo>
                  <a:lnTo>
                    <a:pt x="215417" y="820343"/>
                  </a:lnTo>
                  <a:lnTo>
                    <a:pt x="219671" y="821613"/>
                  </a:lnTo>
                  <a:lnTo>
                    <a:pt x="224548" y="821613"/>
                  </a:lnTo>
                  <a:lnTo>
                    <a:pt x="227888" y="819073"/>
                  </a:lnTo>
                  <a:lnTo>
                    <a:pt x="229247" y="808913"/>
                  </a:lnTo>
                  <a:lnTo>
                    <a:pt x="234226" y="803833"/>
                  </a:lnTo>
                  <a:lnTo>
                    <a:pt x="246316" y="803833"/>
                  </a:lnTo>
                  <a:lnTo>
                    <a:pt x="251307" y="808913"/>
                  </a:lnTo>
                  <a:lnTo>
                    <a:pt x="252704" y="819073"/>
                  </a:lnTo>
                  <a:lnTo>
                    <a:pt x="256667" y="821613"/>
                  </a:lnTo>
                  <a:lnTo>
                    <a:pt x="260883" y="821613"/>
                  </a:lnTo>
                  <a:lnTo>
                    <a:pt x="265137" y="820343"/>
                  </a:lnTo>
                  <a:lnTo>
                    <a:pt x="268122" y="816533"/>
                  </a:lnTo>
                  <a:close/>
                </a:path>
                <a:path w="4196715" h="1478279">
                  <a:moveTo>
                    <a:pt x="339496" y="909243"/>
                  </a:moveTo>
                  <a:lnTo>
                    <a:pt x="333413" y="902893"/>
                  </a:lnTo>
                  <a:lnTo>
                    <a:pt x="328498" y="902893"/>
                  </a:lnTo>
                  <a:lnTo>
                    <a:pt x="325462" y="905433"/>
                  </a:lnTo>
                  <a:lnTo>
                    <a:pt x="319684" y="910513"/>
                  </a:lnTo>
                  <a:lnTo>
                    <a:pt x="313283" y="914323"/>
                  </a:lnTo>
                  <a:lnTo>
                    <a:pt x="306349" y="916863"/>
                  </a:lnTo>
                  <a:lnTo>
                    <a:pt x="291617" y="916863"/>
                  </a:lnTo>
                  <a:lnTo>
                    <a:pt x="284645" y="914323"/>
                  </a:lnTo>
                  <a:lnTo>
                    <a:pt x="278206" y="910513"/>
                  </a:lnTo>
                  <a:lnTo>
                    <a:pt x="272465" y="905433"/>
                  </a:lnTo>
                  <a:lnTo>
                    <a:pt x="269417" y="902893"/>
                  </a:lnTo>
                  <a:lnTo>
                    <a:pt x="264502" y="902893"/>
                  </a:lnTo>
                  <a:lnTo>
                    <a:pt x="258432" y="909243"/>
                  </a:lnTo>
                  <a:lnTo>
                    <a:pt x="258432" y="914323"/>
                  </a:lnTo>
                  <a:lnTo>
                    <a:pt x="261467" y="916863"/>
                  </a:lnTo>
                  <a:lnTo>
                    <a:pt x="269595" y="923213"/>
                  </a:lnTo>
                  <a:lnTo>
                    <a:pt x="278701" y="928293"/>
                  </a:lnTo>
                  <a:lnTo>
                    <a:pt x="288569" y="932103"/>
                  </a:lnTo>
                  <a:lnTo>
                    <a:pt x="309372" y="932103"/>
                  </a:lnTo>
                  <a:lnTo>
                    <a:pt x="319239" y="928293"/>
                  </a:lnTo>
                  <a:lnTo>
                    <a:pt x="328345" y="923213"/>
                  </a:lnTo>
                  <a:lnTo>
                    <a:pt x="336461" y="916863"/>
                  </a:lnTo>
                  <a:lnTo>
                    <a:pt x="339496" y="914323"/>
                  </a:lnTo>
                  <a:lnTo>
                    <a:pt x="339496" y="909243"/>
                  </a:lnTo>
                  <a:close/>
                </a:path>
                <a:path w="4196715" h="1478279">
                  <a:moveTo>
                    <a:pt x="385686" y="816533"/>
                  </a:moveTo>
                  <a:lnTo>
                    <a:pt x="385114" y="812723"/>
                  </a:lnTo>
                  <a:lnTo>
                    <a:pt x="382397" y="803833"/>
                  </a:lnTo>
                  <a:lnTo>
                    <a:pt x="382016" y="802563"/>
                  </a:lnTo>
                  <a:lnTo>
                    <a:pt x="375983" y="794943"/>
                  </a:lnTo>
                  <a:lnTo>
                    <a:pt x="367715" y="789863"/>
                  </a:lnTo>
                  <a:lnTo>
                    <a:pt x="357847" y="788593"/>
                  </a:lnTo>
                  <a:lnTo>
                    <a:pt x="347980" y="789863"/>
                  </a:lnTo>
                  <a:lnTo>
                    <a:pt x="339699" y="794943"/>
                  </a:lnTo>
                  <a:lnTo>
                    <a:pt x="333679" y="802563"/>
                  </a:lnTo>
                  <a:lnTo>
                    <a:pt x="330593" y="812723"/>
                  </a:lnTo>
                  <a:lnTo>
                    <a:pt x="330009" y="816533"/>
                  </a:lnTo>
                  <a:lnTo>
                    <a:pt x="332994" y="820343"/>
                  </a:lnTo>
                  <a:lnTo>
                    <a:pt x="337248" y="821613"/>
                  </a:lnTo>
                  <a:lnTo>
                    <a:pt x="341464" y="821613"/>
                  </a:lnTo>
                  <a:lnTo>
                    <a:pt x="345427" y="819073"/>
                  </a:lnTo>
                  <a:lnTo>
                    <a:pt x="346824" y="808913"/>
                  </a:lnTo>
                  <a:lnTo>
                    <a:pt x="351815" y="803833"/>
                  </a:lnTo>
                  <a:lnTo>
                    <a:pt x="363905" y="803833"/>
                  </a:lnTo>
                  <a:lnTo>
                    <a:pt x="368884" y="808913"/>
                  </a:lnTo>
                  <a:lnTo>
                    <a:pt x="370230" y="819073"/>
                  </a:lnTo>
                  <a:lnTo>
                    <a:pt x="373570" y="821613"/>
                  </a:lnTo>
                  <a:lnTo>
                    <a:pt x="378104" y="821613"/>
                  </a:lnTo>
                  <a:lnTo>
                    <a:pt x="382714" y="820343"/>
                  </a:lnTo>
                  <a:lnTo>
                    <a:pt x="385686" y="816533"/>
                  </a:lnTo>
                  <a:close/>
                </a:path>
                <a:path w="4196715" h="1478279">
                  <a:moveTo>
                    <a:pt x="597916" y="1188643"/>
                  </a:moveTo>
                  <a:lnTo>
                    <a:pt x="591375" y="1140383"/>
                  </a:lnTo>
                  <a:lnTo>
                    <a:pt x="582358" y="1119289"/>
                  </a:lnTo>
                  <a:lnTo>
                    <a:pt x="582358" y="1188643"/>
                  </a:lnTo>
                  <a:lnTo>
                    <a:pt x="582358" y="1271193"/>
                  </a:lnTo>
                  <a:lnTo>
                    <a:pt x="582358" y="1287703"/>
                  </a:lnTo>
                  <a:lnTo>
                    <a:pt x="582358" y="1335963"/>
                  </a:lnTo>
                  <a:lnTo>
                    <a:pt x="491896" y="1335963"/>
                  </a:lnTo>
                  <a:lnTo>
                    <a:pt x="491896" y="1296593"/>
                  </a:lnTo>
                  <a:lnTo>
                    <a:pt x="501472" y="1296593"/>
                  </a:lnTo>
                  <a:lnTo>
                    <a:pt x="523798" y="1292783"/>
                  </a:lnTo>
                  <a:lnTo>
                    <a:pt x="534492" y="1290243"/>
                  </a:lnTo>
                  <a:lnTo>
                    <a:pt x="547039" y="1288973"/>
                  </a:lnTo>
                  <a:lnTo>
                    <a:pt x="562610" y="1287703"/>
                  </a:lnTo>
                  <a:lnTo>
                    <a:pt x="582358" y="1287703"/>
                  </a:lnTo>
                  <a:lnTo>
                    <a:pt x="582358" y="1271193"/>
                  </a:lnTo>
                  <a:lnTo>
                    <a:pt x="571271" y="1271193"/>
                  </a:lnTo>
                  <a:lnTo>
                    <a:pt x="561390" y="1272463"/>
                  </a:lnTo>
                  <a:lnTo>
                    <a:pt x="552615" y="1272463"/>
                  </a:lnTo>
                  <a:lnTo>
                    <a:pt x="544804" y="1273733"/>
                  </a:lnTo>
                  <a:lnTo>
                    <a:pt x="544804" y="1083233"/>
                  </a:lnTo>
                  <a:lnTo>
                    <a:pt x="560565" y="1106093"/>
                  </a:lnTo>
                  <a:lnTo>
                    <a:pt x="572376" y="1131493"/>
                  </a:lnTo>
                  <a:lnTo>
                    <a:pt x="579793" y="1159433"/>
                  </a:lnTo>
                  <a:lnTo>
                    <a:pt x="582358" y="1188643"/>
                  </a:lnTo>
                  <a:lnTo>
                    <a:pt x="582358" y="1119289"/>
                  </a:lnTo>
                  <a:lnTo>
                    <a:pt x="572922" y="1097203"/>
                  </a:lnTo>
                  <a:lnTo>
                    <a:pt x="562076" y="1083233"/>
                  </a:lnTo>
                  <a:lnTo>
                    <a:pt x="544334" y="1060373"/>
                  </a:lnTo>
                  <a:lnTo>
                    <a:pt x="529234" y="1048461"/>
                  </a:lnTo>
                  <a:lnTo>
                    <a:pt x="529234" y="1066723"/>
                  </a:lnTo>
                  <a:lnTo>
                    <a:pt x="529234" y="1276273"/>
                  </a:lnTo>
                  <a:lnTo>
                    <a:pt x="526161" y="1276273"/>
                  </a:lnTo>
                  <a:lnTo>
                    <a:pt x="520509" y="1277543"/>
                  </a:lnTo>
                  <a:lnTo>
                    <a:pt x="499605" y="1281353"/>
                  </a:lnTo>
                  <a:lnTo>
                    <a:pt x="491883" y="1281353"/>
                  </a:lnTo>
                  <a:lnTo>
                    <a:pt x="491883" y="1041323"/>
                  </a:lnTo>
                  <a:lnTo>
                    <a:pt x="501929" y="1046403"/>
                  </a:lnTo>
                  <a:lnTo>
                    <a:pt x="511505" y="1052753"/>
                  </a:lnTo>
                  <a:lnTo>
                    <a:pt x="520623" y="1059103"/>
                  </a:lnTo>
                  <a:lnTo>
                    <a:pt x="529234" y="1066723"/>
                  </a:lnTo>
                  <a:lnTo>
                    <a:pt x="529234" y="1048461"/>
                  </a:lnTo>
                  <a:lnTo>
                    <a:pt x="520204" y="1041323"/>
                  </a:lnTo>
                  <a:lnTo>
                    <a:pt x="507339" y="1031163"/>
                  </a:lnTo>
                  <a:lnTo>
                    <a:pt x="485521" y="1022273"/>
                  </a:lnTo>
                  <a:lnTo>
                    <a:pt x="476326" y="1018540"/>
                  </a:lnTo>
                  <a:lnTo>
                    <a:pt x="476326" y="1033703"/>
                  </a:lnTo>
                  <a:lnTo>
                    <a:pt x="476326" y="1335963"/>
                  </a:lnTo>
                  <a:lnTo>
                    <a:pt x="417868" y="1335963"/>
                  </a:lnTo>
                  <a:lnTo>
                    <a:pt x="417855" y="1257223"/>
                  </a:lnTo>
                  <a:lnTo>
                    <a:pt x="433387" y="1244523"/>
                  </a:lnTo>
                  <a:lnTo>
                    <a:pt x="439597" y="1239443"/>
                  </a:lnTo>
                  <a:lnTo>
                    <a:pt x="452678" y="1217853"/>
                  </a:lnTo>
                  <a:lnTo>
                    <a:pt x="456653" y="1194993"/>
                  </a:lnTo>
                  <a:lnTo>
                    <a:pt x="453390" y="1181023"/>
                  </a:lnTo>
                  <a:lnTo>
                    <a:pt x="451015" y="1170863"/>
                  </a:lnTo>
                  <a:lnTo>
                    <a:pt x="449986" y="1168323"/>
                  </a:lnTo>
                  <a:lnTo>
                    <a:pt x="447802" y="1167053"/>
                  </a:lnTo>
                  <a:lnTo>
                    <a:pt x="445274" y="1165783"/>
                  </a:lnTo>
                  <a:lnTo>
                    <a:pt x="444119" y="1154353"/>
                  </a:lnTo>
                  <a:lnTo>
                    <a:pt x="442950" y="1142923"/>
                  </a:lnTo>
                  <a:lnTo>
                    <a:pt x="441921" y="1141653"/>
                  </a:lnTo>
                  <a:lnTo>
                    <a:pt x="441032" y="1140955"/>
                  </a:lnTo>
                  <a:lnTo>
                    <a:pt x="441032" y="1198803"/>
                  </a:lnTo>
                  <a:lnTo>
                    <a:pt x="436968" y="1215313"/>
                  </a:lnTo>
                  <a:lnTo>
                    <a:pt x="426567" y="1230553"/>
                  </a:lnTo>
                  <a:lnTo>
                    <a:pt x="410083" y="1244523"/>
                  </a:lnTo>
                  <a:lnTo>
                    <a:pt x="393509" y="1230553"/>
                  </a:lnTo>
                  <a:lnTo>
                    <a:pt x="383044" y="1215313"/>
                  </a:lnTo>
                  <a:lnTo>
                    <a:pt x="378942" y="1198803"/>
                  </a:lnTo>
                  <a:lnTo>
                    <a:pt x="381457" y="1181023"/>
                  </a:lnTo>
                  <a:lnTo>
                    <a:pt x="438505" y="1181023"/>
                  </a:lnTo>
                  <a:lnTo>
                    <a:pt x="441032" y="1198803"/>
                  </a:lnTo>
                  <a:lnTo>
                    <a:pt x="441032" y="1140955"/>
                  </a:lnTo>
                  <a:lnTo>
                    <a:pt x="440309" y="1140383"/>
                  </a:lnTo>
                  <a:lnTo>
                    <a:pt x="438696" y="1139113"/>
                  </a:lnTo>
                  <a:lnTo>
                    <a:pt x="436600" y="1137843"/>
                  </a:lnTo>
                  <a:lnTo>
                    <a:pt x="429641" y="1138796"/>
                  </a:lnTo>
                  <a:lnTo>
                    <a:pt x="429641" y="1165783"/>
                  </a:lnTo>
                  <a:lnTo>
                    <a:pt x="390029" y="1165783"/>
                  </a:lnTo>
                  <a:lnTo>
                    <a:pt x="389293" y="1159433"/>
                  </a:lnTo>
                  <a:lnTo>
                    <a:pt x="428485" y="1154353"/>
                  </a:lnTo>
                  <a:lnTo>
                    <a:pt x="429641" y="1165783"/>
                  </a:lnTo>
                  <a:lnTo>
                    <a:pt x="429641" y="1138796"/>
                  </a:lnTo>
                  <a:lnTo>
                    <a:pt x="417868" y="1140383"/>
                  </a:lnTo>
                  <a:lnTo>
                    <a:pt x="417868" y="1022273"/>
                  </a:lnTo>
                  <a:lnTo>
                    <a:pt x="448017" y="1024813"/>
                  </a:lnTo>
                  <a:lnTo>
                    <a:pt x="462432" y="1028623"/>
                  </a:lnTo>
                  <a:lnTo>
                    <a:pt x="476326" y="1033703"/>
                  </a:lnTo>
                  <a:lnTo>
                    <a:pt x="476326" y="1018540"/>
                  </a:lnTo>
                  <a:lnTo>
                    <a:pt x="463702" y="1013383"/>
                  </a:lnTo>
                  <a:lnTo>
                    <a:pt x="415188" y="1007033"/>
                  </a:lnTo>
                  <a:lnTo>
                    <a:pt x="402310" y="1007033"/>
                  </a:lnTo>
                  <a:lnTo>
                    <a:pt x="402310" y="1022273"/>
                  </a:lnTo>
                  <a:lnTo>
                    <a:pt x="402310" y="1141653"/>
                  </a:lnTo>
                  <a:lnTo>
                    <a:pt x="375653" y="1145463"/>
                  </a:lnTo>
                  <a:lnTo>
                    <a:pt x="372579" y="1149273"/>
                  </a:lnTo>
                  <a:lnTo>
                    <a:pt x="374408" y="1165783"/>
                  </a:lnTo>
                  <a:lnTo>
                    <a:pt x="371995" y="1167053"/>
                  </a:lnTo>
                  <a:lnTo>
                    <a:pt x="369938" y="1168323"/>
                  </a:lnTo>
                  <a:lnTo>
                    <a:pt x="368935" y="1170863"/>
                  </a:lnTo>
                  <a:lnTo>
                    <a:pt x="363321" y="1194993"/>
                  </a:lnTo>
                  <a:lnTo>
                    <a:pt x="367322" y="1217853"/>
                  </a:lnTo>
                  <a:lnTo>
                    <a:pt x="380479" y="1239443"/>
                  </a:lnTo>
                  <a:lnTo>
                    <a:pt x="402310" y="1257223"/>
                  </a:lnTo>
                  <a:lnTo>
                    <a:pt x="402310" y="1335963"/>
                  </a:lnTo>
                  <a:lnTo>
                    <a:pt x="343852" y="1335963"/>
                  </a:lnTo>
                  <a:lnTo>
                    <a:pt x="343852" y="1085773"/>
                  </a:lnTo>
                  <a:lnTo>
                    <a:pt x="343852" y="1071803"/>
                  </a:lnTo>
                  <a:lnTo>
                    <a:pt x="346659" y="1069263"/>
                  </a:lnTo>
                  <a:lnTo>
                    <a:pt x="398640" y="1022273"/>
                  </a:lnTo>
                  <a:lnTo>
                    <a:pt x="402310" y="1022273"/>
                  </a:lnTo>
                  <a:lnTo>
                    <a:pt x="402310" y="1007033"/>
                  </a:lnTo>
                  <a:lnTo>
                    <a:pt x="398106" y="1007033"/>
                  </a:lnTo>
                  <a:lnTo>
                    <a:pt x="391337" y="1001953"/>
                  </a:lnTo>
                  <a:lnTo>
                    <a:pt x="383235" y="995870"/>
                  </a:lnTo>
                  <a:lnTo>
                    <a:pt x="383235" y="1014653"/>
                  </a:lnTo>
                  <a:lnTo>
                    <a:pt x="328295" y="1064082"/>
                  </a:lnTo>
                  <a:lnTo>
                    <a:pt x="328295" y="1085773"/>
                  </a:lnTo>
                  <a:lnTo>
                    <a:pt x="328295" y="1335963"/>
                  </a:lnTo>
                  <a:lnTo>
                    <a:pt x="269836" y="1335963"/>
                  </a:lnTo>
                  <a:lnTo>
                    <a:pt x="269849" y="1085773"/>
                  </a:lnTo>
                  <a:lnTo>
                    <a:pt x="274307" y="1089583"/>
                  </a:lnTo>
                  <a:lnTo>
                    <a:pt x="281978" y="1089583"/>
                  </a:lnTo>
                  <a:lnTo>
                    <a:pt x="284022" y="1088313"/>
                  </a:lnTo>
                  <a:lnTo>
                    <a:pt x="285216" y="1085773"/>
                  </a:lnTo>
                  <a:lnTo>
                    <a:pt x="293014" y="1069263"/>
                  </a:lnTo>
                  <a:lnTo>
                    <a:pt x="299008" y="1056563"/>
                  </a:lnTo>
                  <a:lnTo>
                    <a:pt x="314172" y="1088313"/>
                  </a:lnTo>
                  <a:lnTo>
                    <a:pt x="316204" y="1089583"/>
                  </a:lnTo>
                  <a:lnTo>
                    <a:pt x="320992" y="1090853"/>
                  </a:lnTo>
                  <a:lnTo>
                    <a:pt x="323481" y="1089583"/>
                  </a:lnTo>
                  <a:lnTo>
                    <a:pt x="328295" y="1085773"/>
                  </a:lnTo>
                  <a:lnTo>
                    <a:pt x="328295" y="1064082"/>
                  </a:lnTo>
                  <a:lnTo>
                    <a:pt x="322529" y="1069263"/>
                  </a:lnTo>
                  <a:lnTo>
                    <a:pt x="316306" y="1056563"/>
                  </a:lnTo>
                  <a:lnTo>
                    <a:pt x="308851" y="1041323"/>
                  </a:lnTo>
                  <a:lnTo>
                    <a:pt x="325132" y="1029893"/>
                  </a:lnTo>
                  <a:lnTo>
                    <a:pt x="364959" y="1001953"/>
                  </a:lnTo>
                  <a:lnTo>
                    <a:pt x="383235" y="1014653"/>
                  </a:lnTo>
                  <a:lnTo>
                    <a:pt x="383235" y="995870"/>
                  </a:lnTo>
                  <a:lnTo>
                    <a:pt x="372732" y="987983"/>
                  </a:lnTo>
                  <a:lnTo>
                    <a:pt x="372732" y="976553"/>
                  </a:lnTo>
                  <a:lnTo>
                    <a:pt x="379095" y="974013"/>
                  </a:lnTo>
                  <a:lnTo>
                    <a:pt x="380441" y="972743"/>
                  </a:lnTo>
                  <a:lnTo>
                    <a:pt x="384492" y="968933"/>
                  </a:lnTo>
                  <a:lnTo>
                    <a:pt x="386588" y="966393"/>
                  </a:lnTo>
                  <a:lnTo>
                    <a:pt x="388696" y="963853"/>
                  </a:lnTo>
                  <a:lnTo>
                    <a:pt x="389801" y="961313"/>
                  </a:lnTo>
                  <a:lnTo>
                    <a:pt x="391477" y="957503"/>
                  </a:lnTo>
                  <a:lnTo>
                    <a:pt x="394741" y="957503"/>
                  </a:lnTo>
                  <a:lnTo>
                    <a:pt x="416356" y="953693"/>
                  </a:lnTo>
                  <a:lnTo>
                    <a:pt x="432244" y="942263"/>
                  </a:lnTo>
                  <a:lnTo>
                    <a:pt x="434009" y="940993"/>
                  </a:lnTo>
                  <a:lnTo>
                    <a:pt x="445935" y="923213"/>
                  </a:lnTo>
                  <a:lnTo>
                    <a:pt x="450303" y="901623"/>
                  </a:lnTo>
                  <a:lnTo>
                    <a:pt x="450303" y="885113"/>
                  </a:lnTo>
                  <a:lnTo>
                    <a:pt x="450303" y="835583"/>
                  </a:lnTo>
                  <a:lnTo>
                    <a:pt x="458343" y="830503"/>
                  </a:lnTo>
                  <a:lnTo>
                    <a:pt x="464680" y="824153"/>
                  </a:lnTo>
                  <a:lnTo>
                    <a:pt x="466229" y="820343"/>
                  </a:lnTo>
                  <a:lnTo>
                    <a:pt x="468833" y="813993"/>
                  </a:lnTo>
                  <a:lnTo>
                    <a:pt x="454774" y="775373"/>
                  </a:lnTo>
                  <a:lnTo>
                    <a:pt x="454774" y="794943"/>
                  </a:lnTo>
                  <a:lnTo>
                    <a:pt x="454774" y="812723"/>
                  </a:lnTo>
                  <a:lnTo>
                    <a:pt x="449643" y="820343"/>
                  </a:lnTo>
                  <a:lnTo>
                    <a:pt x="443217" y="820343"/>
                  </a:lnTo>
                  <a:lnTo>
                    <a:pt x="443217" y="794943"/>
                  </a:lnTo>
                  <a:lnTo>
                    <a:pt x="443217" y="787323"/>
                  </a:lnTo>
                  <a:lnTo>
                    <a:pt x="449541" y="787323"/>
                  </a:lnTo>
                  <a:lnTo>
                    <a:pt x="454774" y="794943"/>
                  </a:lnTo>
                  <a:lnTo>
                    <a:pt x="454774" y="775373"/>
                  </a:lnTo>
                  <a:lnTo>
                    <a:pt x="453758" y="774623"/>
                  </a:lnTo>
                  <a:lnTo>
                    <a:pt x="443191" y="772083"/>
                  </a:lnTo>
                  <a:lnTo>
                    <a:pt x="443191" y="760653"/>
                  </a:lnTo>
                  <a:lnTo>
                    <a:pt x="435825" y="714933"/>
                  </a:lnTo>
                  <a:lnTo>
                    <a:pt x="434759" y="712889"/>
                  </a:lnTo>
                  <a:lnTo>
                    <a:pt x="434759" y="885113"/>
                  </a:lnTo>
                  <a:lnTo>
                    <a:pt x="434759" y="901623"/>
                  </a:lnTo>
                  <a:lnTo>
                    <a:pt x="431888" y="916863"/>
                  </a:lnTo>
                  <a:lnTo>
                    <a:pt x="424027" y="929563"/>
                  </a:lnTo>
                  <a:lnTo>
                    <a:pt x="412292" y="938453"/>
                  </a:lnTo>
                  <a:lnTo>
                    <a:pt x="397840" y="942263"/>
                  </a:lnTo>
                  <a:lnTo>
                    <a:pt x="402539" y="937183"/>
                  </a:lnTo>
                  <a:lnTo>
                    <a:pt x="407250" y="932103"/>
                  </a:lnTo>
                  <a:lnTo>
                    <a:pt x="409600" y="929563"/>
                  </a:lnTo>
                  <a:lnTo>
                    <a:pt x="419735" y="915593"/>
                  </a:lnTo>
                  <a:lnTo>
                    <a:pt x="428155" y="901623"/>
                  </a:lnTo>
                  <a:lnTo>
                    <a:pt x="434759" y="885113"/>
                  </a:lnTo>
                  <a:lnTo>
                    <a:pt x="434759" y="712889"/>
                  </a:lnTo>
                  <a:lnTo>
                    <a:pt x="427647" y="699236"/>
                  </a:lnTo>
                  <a:lnTo>
                    <a:pt x="427647" y="760653"/>
                  </a:lnTo>
                  <a:lnTo>
                    <a:pt x="427647" y="794943"/>
                  </a:lnTo>
                  <a:lnTo>
                    <a:pt x="427634" y="812723"/>
                  </a:lnTo>
                  <a:lnTo>
                    <a:pt x="427634" y="836853"/>
                  </a:lnTo>
                  <a:lnTo>
                    <a:pt x="424840" y="863523"/>
                  </a:lnTo>
                  <a:lnTo>
                    <a:pt x="416699" y="888923"/>
                  </a:lnTo>
                  <a:lnTo>
                    <a:pt x="403593" y="911783"/>
                  </a:lnTo>
                  <a:lnTo>
                    <a:pt x="385889" y="932103"/>
                  </a:lnTo>
                  <a:lnTo>
                    <a:pt x="380834" y="925753"/>
                  </a:lnTo>
                  <a:lnTo>
                    <a:pt x="377202" y="923886"/>
                  </a:lnTo>
                  <a:lnTo>
                    <a:pt x="377202" y="943533"/>
                  </a:lnTo>
                  <a:lnTo>
                    <a:pt x="377202" y="956233"/>
                  </a:lnTo>
                  <a:lnTo>
                    <a:pt x="371817" y="961313"/>
                  </a:lnTo>
                  <a:lnTo>
                    <a:pt x="358457" y="961313"/>
                  </a:lnTo>
                  <a:lnTo>
                    <a:pt x="357187" y="960145"/>
                  </a:lnTo>
                  <a:lnTo>
                    <a:pt x="357187" y="976553"/>
                  </a:lnTo>
                  <a:lnTo>
                    <a:pt x="357187" y="987983"/>
                  </a:lnTo>
                  <a:lnTo>
                    <a:pt x="298958" y="1029893"/>
                  </a:lnTo>
                  <a:lnTo>
                    <a:pt x="289102" y="1022781"/>
                  </a:lnTo>
                  <a:lnTo>
                    <a:pt x="289102" y="1041323"/>
                  </a:lnTo>
                  <a:lnTo>
                    <a:pt x="275564" y="1069263"/>
                  </a:lnTo>
                  <a:lnTo>
                    <a:pt x="254279" y="1050112"/>
                  </a:lnTo>
                  <a:lnTo>
                    <a:pt x="254279" y="1071803"/>
                  </a:lnTo>
                  <a:lnTo>
                    <a:pt x="254279" y="1335963"/>
                  </a:lnTo>
                  <a:lnTo>
                    <a:pt x="195821" y="1335963"/>
                  </a:lnTo>
                  <a:lnTo>
                    <a:pt x="195821" y="1022273"/>
                  </a:lnTo>
                  <a:lnTo>
                    <a:pt x="199504" y="1022273"/>
                  </a:lnTo>
                  <a:lnTo>
                    <a:pt x="254279" y="1071803"/>
                  </a:lnTo>
                  <a:lnTo>
                    <a:pt x="254279" y="1050112"/>
                  </a:lnTo>
                  <a:lnTo>
                    <a:pt x="223367" y="1022273"/>
                  </a:lnTo>
                  <a:lnTo>
                    <a:pt x="214909" y="1014653"/>
                  </a:lnTo>
                  <a:lnTo>
                    <a:pt x="233172" y="1001953"/>
                  </a:lnTo>
                  <a:lnTo>
                    <a:pt x="289102" y="1041323"/>
                  </a:lnTo>
                  <a:lnTo>
                    <a:pt x="289102" y="1022781"/>
                  </a:lnTo>
                  <a:lnTo>
                    <a:pt x="260286" y="1001953"/>
                  </a:lnTo>
                  <a:lnTo>
                    <a:pt x="240944" y="987983"/>
                  </a:lnTo>
                  <a:lnTo>
                    <a:pt x="240944" y="968933"/>
                  </a:lnTo>
                  <a:lnTo>
                    <a:pt x="254609" y="974013"/>
                  </a:lnTo>
                  <a:lnTo>
                    <a:pt x="268871" y="977823"/>
                  </a:lnTo>
                  <a:lnTo>
                    <a:pt x="283679" y="980363"/>
                  </a:lnTo>
                  <a:lnTo>
                    <a:pt x="298958" y="981633"/>
                  </a:lnTo>
                  <a:lnTo>
                    <a:pt x="324713" y="979093"/>
                  </a:lnTo>
                  <a:lnTo>
                    <a:pt x="337108" y="976553"/>
                  </a:lnTo>
                  <a:lnTo>
                    <a:pt x="349123" y="972743"/>
                  </a:lnTo>
                  <a:lnTo>
                    <a:pt x="351561" y="974013"/>
                  </a:lnTo>
                  <a:lnTo>
                    <a:pt x="354279" y="975283"/>
                  </a:lnTo>
                  <a:lnTo>
                    <a:pt x="357187" y="976553"/>
                  </a:lnTo>
                  <a:lnTo>
                    <a:pt x="357187" y="960145"/>
                  </a:lnTo>
                  <a:lnTo>
                    <a:pt x="352971" y="956233"/>
                  </a:lnTo>
                  <a:lnTo>
                    <a:pt x="352971" y="943533"/>
                  </a:lnTo>
                  <a:lnTo>
                    <a:pt x="358343" y="937183"/>
                  </a:lnTo>
                  <a:lnTo>
                    <a:pt x="371817" y="937183"/>
                  </a:lnTo>
                  <a:lnTo>
                    <a:pt x="377202" y="943533"/>
                  </a:lnTo>
                  <a:lnTo>
                    <a:pt x="377202" y="923886"/>
                  </a:lnTo>
                  <a:lnTo>
                    <a:pt x="373468" y="921943"/>
                  </a:lnTo>
                  <a:lnTo>
                    <a:pt x="365188" y="921943"/>
                  </a:lnTo>
                  <a:lnTo>
                    <a:pt x="354380" y="924483"/>
                  </a:lnTo>
                  <a:lnTo>
                    <a:pt x="345554" y="930833"/>
                  </a:lnTo>
                  <a:lnTo>
                    <a:pt x="339598" y="939723"/>
                  </a:lnTo>
                  <a:lnTo>
                    <a:pt x="337413" y="949883"/>
                  </a:lnTo>
                  <a:lnTo>
                    <a:pt x="337413" y="953693"/>
                  </a:lnTo>
                  <a:lnTo>
                    <a:pt x="338099" y="956233"/>
                  </a:lnTo>
                  <a:lnTo>
                    <a:pt x="339178" y="958773"/>
                  </a:lnTo>
                  <a:lnTo>
                    <a:pt x="329501" y="962583"/>
                  </a:lnTo>
                  <a:lnTo>
                    <a:pt x="248996" y="956233"/>
                  </a:lnTo>
                  <a:lnTo>
                    <a:pt x="208153" y="928293"/>
                  </a:lnTo>
                  <a:lnTo>
                    <a:pt x="180594" y="887653"/>
                  </a:lnTo>
                  <a:lnTo>
                    <a:pt x="170472" y="838123"/>
                  </a:lnTo>
                  <a:lnTo>
                    <a:pt x="170472" y="820343"/>
                  </a:lnTo>
                  <a:lnTo>
                    <a:pt x="170472" y="812723"/>
                  </a:lnTo>
                  <a:lnTo>
                    <a:pt x="186588" y="801293"/>
                  </a:lnTo>
                  <a:lnTo>
                    <a:pt x="192963" y="794943"/>
                  </a:lnTo>
                  <a:lnTo>
                    <a:pt x="199351" y="788593"/>
                  </a:lnTo>
                  <a:lnTo>
                    <a:pt x="209423" y="774623"/>
                  </a:lnTo>
                  <a:lnTo>
                    <a:pt x="217487" y="761923"/>
                  </a:lnTo>
                  <a:lnTo>
                    <a:pt x="221767" y="754303"/>
                  </a:lnTo>
                  <a:lnTo>
                    <a:pt x="225971" y="747953"/>
                  </a:lnTo>
                  <a:lnTo>
                    <a:pt x="229920" y="744143"/>
                  </a:lnTo>
                  <a:lnTo>
                    <a:pt x="233464" y="741603"/>
                  </a:lnTo>
                  <a:lnTo>
                    <a:pt x="235127" y="741603"/>
                  </a:lnTo>
                  <a:lnTo>
                    <a:pt x="237744" y="742873"/>
                  </a:lnTo>
                  <a:lnTo>
                    <a:pt x="241427" y="745413"/>
                  </a:lnTo>
                  <a:lnTo>
                    <a:pt x="269290" y="759383"/>
                  </a:lnTo>
                  <a:lnTo>
                    <a:pt x="299135" y="763193"/>
                  </a:lnTo>
                  <a:lnTo>
                    <a:pt x="329095" y="759383"/>
                  </a:lnTo>
                  <a:lnTo>
                    <a:pt x="352171" y="747953"/>
                  </a:lnTo>
                  <a:lnTo>
                    <a:pt x="357301" y="745413"/>
                  </a:lnTo>
                  <a:lnTo>
                    <a:pt x="360349" y="742873"/>
                  </a:lnTo>
                  <a:lnTo>
                    <a:pt x="362978" y="741603"/>
                  </a:lnTo>
                  <a:lnTo>
                    <a:pt x="364553" y="741603"/>
                  </a:lnTo>
                  <a:lnTo>
                    <a:pt x="388620" y="774623"/>
                  </a:lnTo>
                  <a:lnTo>
                    <a:pt x="398716" y="788593"/>
                  </a:lnTo>
                  <a:lnTo>
                    <a:pt x="411505" y="801293"/>
                  </a:lnTo>
                  <a:lnTo>
                    <a:pt x="427634" y="812723"/>
                  </a:lnTo>
                  <a:lnTo>
                    <a:pt x="427634" y="794943"/>
                  </a:lnTo>
                  <a:lnTo>
                    <a:pt x="416864" y="786053"/>
                  </a:lnTo>
                  <a:lnTo>
                    <a:pt x="407911" y="775893"/>
                  </a:lnTo>
                  <a:lnTo>
                    <a:pt x="400392" y="764463"/>
                  </a:lnTo>
                  <a:lnTo>
                    <a:pt x="387883" y="744143"/>
                  </a:lnTo>
                  <a:lnTo>
                    <a:pt x="386130" y="741603"/>
                  </a:lnTo>
                  <a:lnTo>
                    <a:pt x="381749" y="735253"/>
                  </a:lnTo>
                  <a:lnTo>
                    <a:pt x="375018" y="730173"/>
                  </a:lnTo>
                  <a:lnTo>
                    <a:pt x="367157" y="726363"/>
                  </a:lnTo>
                  <a:lnTo>
                    <a:pt x="360629" y="725093"/>
                  </a:lnTo>
                  <a:lnTo>
                    <a:pt x="354164" y="727633"/>
                  </a:lnTo>
                  <a:lnTo>
                    <a:pt x="347903" y="732713"/>
                  </a:lnTo>
                  <a:lnTo>
                    <a:pt x="324307" y="744143"/>
                  </a:lnTo>
                  <a:lnTo>
                    <a:pt x="299148" y="747953"/>
                  </a:lnTo>
                  <a:lnTo>
                    <a:pt x="274091" y="744143"/>
                  </a:lnTo>
                  <a:lnTo>
                    <a:pt x="268922" y="741603"/>
                  </a:lnTo>
                  <a:lnTo>
                    <a:pt x="250837" y="732713"/>
                  </a:lnTo>
                  <a:lnTo>
                    <a:pt x="243903" y="727633"/>
                  </a:lnTo>
                  <a:lnTo>
                    <a:pt x="237363" y="725093"/>
                  </a:lnTo>
                  <a:lnTo>
                    <a:pt x="197675" y="764463"/>
                  </a:lnTo>
                  <a:lnTo>
                    <a:pt x="190182" y="775893"/>
                  </a:lnTo>
                  <a:lnTo>
                    <a:pt x="181254" y="786053"/>
                  </a:lnTo>
                  <a:lnTo>
                    <a:pt x="170497" y="794943"/>
                  </a:lnTo>
                  <a:lnTo>
                    <a:pt x="170497" y="787323"/>
                  </a:lnTo>
                  <a:lnTo>
                    <a:pt x="170497" y="760653"/>
                  </a:lnTo>
                  <a:lnTo>
                    <a:pt x="180606" y="711123"/>
                  </a:lnTo>
                  <a:lnTo>
                    <a:pt x="208165" y="669213"/>
                  </a:lnTo>
                  <a:lnTo>
                    <a:pt x="249008" y="642543"/>
                  </a:lnTo>
                  <a:lnTo>
                    <a:pt x="298958" y="632383"/>
                  </a:lnTo>
                  <a:lnTo>
                    <a:pt x="349008" y="642543"/>
                  </a:lnTo>
                  <a:lnTo>
                    <a:pt x="389915" y="669213"/>
                  </a:lnTo>
                  <a:lnTo>
                    <a:pt x="417525" y="711123"/>
                  </a:lnTo>
                  <a:lnTo>
                    <a:pt x="427647" y="760653"/>
                  </a:lnTo>
                  <a:lnTo>
                    <a:pt x="427647" y="699236"/>
                  </a:lnTo>
                  <a:lnTo>
                    <a:pt x="415328" y="675563"/>
                  </a:lnTo>
                  <a:lnTo>
                    <a:pt x="384086" y="643813"/>
                  </a:lnTo>
                  <a:lnTo>
                    <a:pt x="361810" y="632383"/>
                  </a:lnTo>
                  <a:lnTo>
                    <a:pt x="344487" y="623493"/>
                  </a:lnTo>
                  <a:lnTo>
                    <a:pt x="298945" y="617143"/>
                  </a:lnTo>
                  <a:lnTo>
                    <a:pt x="253466" y="623493"/>
                  </a:lnTo>
                  <a:lnTo>
                    <a:pt x="213931" y="645083"/>
                  </a:lnTo>
                  <a:lnTo>
                    <a:pt x="182740" y="675563"/>
                  </a:lnTo>
                  <a:lnTo>
                    <a:pt x="162267" y="714933"/>
                  </a:lnTo>
                  <a:lnTo>
                    <a:pt x="154914" y="760653"/>
                  </a:lnTo>
                  <a:lnTo>
                    <a:pt x="154914" y="772083"/>
                  </a:lnTo>
                  <a:lnTo>
                    <a:pt x="154914" y="787323"/>
                  </a:lnTo>
                  <a:lnTo>
                    <a:pt x="154914" y="820343"/>
                  </a:lnTo>
                  <a:lnTo>
                    <a:pt x="148615" y="820343"/>
                  </a:lnTo>
                  <a:lnTo>
                    <a:pt x="143370" y="812723"/>
                  </a:lnTo>
                  <a:lnTo>
                    <a:pt x="143357" y="794943"/>
                  </a:lnTo>
                  <a:lnTo>
                    <a:pt x="148615" y="787323"/>
                  </a:lnTo>
                  <a:lnTo>
                    <a:pt x="154914" y="787323"/>
                  </a:lnTo>
                  <a:lnTo>
                    <a:pt x="154914" y="772083"/>
                  </a:lnTo>
                  <a:lnTo>
                    <a:pt x="144348" y="774623"/>
                  </a:lnTo>
                  <a:lnTo>
                    <a:pt x="135724" y="780973"/>
                  </a:lnTo>
                  <a:lnTo>
                    <a:pt x="129921" y="791133"/>
                  </a:lnTo>
                  <a:lnTo>
                    <a:pt x="127787" y="803833"/>
                  </a:lnTo>
                  <a:lnTo>
                    <a:pt x="129921" y="816533"/>
                  </a:lnTo>
                  <a:lnTo>
                    <a:pt x="135724" y="826693"/>
                  </a:lnTo>
                  <a:lnTo>
                    <a:pt x="144348" y="833043"/>
                  </a:lnTo>
                  <a:lnTo>
                    <a:pt x="154914" y="836853"/>
                  </a:lnTo>
                  <a:lnTo>
                    <a:pt x="160007" y="874953"/>
                  </a:lnTo>
                  <a:lnTo>
                    <a:pt x="174358" y="909243"/>
                  </a:lnTo>
                  <a:lnTo>
                    <a:pt x="196621" y="938453"/>
                  </a:lnTo>
                  <a:lnTo>
                    <a:pt x="225425" y="961313"/>
                  </a:lnTo>
                  <a:lnTo>
                    <a:pt x="225374" y="987983"/>
                  </a:lnTo>
                  <a:lnTo>
                    <a:pt x="200012" y="1007033"/>
                  </a:lnTo>
                  <a:lnTo>
                    <a:pt x="182918" y="1007033"/>
                  </a:lnTo>
                  <a:lnTo>
                    <a:pt x="180263" y="1007237"/>
                  </a:lnTo>
                  <a:lnTo>
                    <a:pt x="180263" y="1022273"/>
                  </a:lnTo>
                  <a:lnTo>
                    <a:pt x="180263" y="1335963"/>
                  </a:lnTo>
                  <a:lnTo>
                    <a:pt x="121805" y="1335963"/>
                  </a:lnTo>
                  <a:lnTo>
                    <a:pt x="121805" y="1287703"/>
                  </a:lnTo>
                  <a:lnTo>
                    <a:pt x="121805" y="1281353"/>
                  </a:lnTo>
                  <a:lnTo>
                    <a:pt x="121805" y="1040053"/>
                  </a:lnTo>
                  <a:lnTo>
                    <a:pt x="121805" y="1033703"/>
                  </a:lnTo>
                  <a:lnTo>
                    <a:pt x="135699" y="1028623"/>
                  </a:lnTo>
                  <a:lnTo>
                    <a:pt x="150114" y="1024813"/>
                  </a:lnTo>
                  <a:lnTo>
                    <a:pt x="180263" y="1022273"/>
                  </a:lnTo>
                  <a:lnTo>
                    <a:pt x="180263" y="1007237"/>
                  </a:lnTo>
                  <a:lnTo>
                    <a:pt x="148031" y="1009573"/>
                  </a:lnTo>
                  <a:lnTo>
                    <a:pt x="115341" y="1019733"/>
                  </a:lnTo>
                  <a:lnTo>
                    <a:pt x="106235" y="1024394"/>
                  </a:lnTo>
                  <a:lnTo>
                    <a:pt x="106235" y="1040053"/>
                  </a:lnTo>
                  <a:lnTo>
                    <a:pt x="106235" y="1281353"/>
                  </a:lnTo>
                  <a:lnTo>
                    <a:pt x="106235" y="1296593"/>
                  </a:lnTo>
                  <a:lnTo>
                    <a:pt x="106235" y="1335963"/>
                  </a:lnTo>
                  <a:lnTo>
                    <a:pt x="15557" y="1335963"/>
                  </a:lnTo>
                  <a:lnTo>
                    <a:pt x="15557" y="1287703"/>
                  </a:lnTo>
                  <a:lnTo>
                    <a:pt x="35267" y="1287703"/>
                  </a:lnTo>
                  <a:lnTo>
                    <a:pt x="50838" y="1288973"/>
                  </a:lnTo>
                  <a:lnTo>
                    <a:pt x="63398" y="1290243"/>
                  </a:lnTo>
                  <a:lnTo>
                    <a:pt x="74091" y="1292783"/>
                  </a:lnTo>
                  <a:lnTo>
                    <a:pt x="96558" y="1296593"/>
                  </a:lnTo>
                  <a:lnTo>
                    <a:pt x="106235" y="1296593"/>
                  </a:lnTo>
                  <a:lnTo>
                    <a:pt x="106235" y="1281353"/>
                  </a:lnTo>
                  <a:lnTo>
                    <a:pt x="98399" y="1281353"/>
                  </a:lnTo>
                  <a:lnTo>
                    <a:pt x="84442" y="1278813"/>
                  </a:lnTo>
                  <a:lnTo>
                    <a:pt x="71729" y="1276273"/>
                  </a:lnTo>
                  <a:lnTo>
                    <a:pt x="68681" y="1276273"/>
                  </a:lnTo>
                  <a:lnTo>
                    <a:pt x="68681" y="1273733"/>
                  </a:lnTo>
                  <a:lnTo>
                    <a:pt x="68681" y="1083233"/>
                  </a:lnTo>
                  <a:lnTo>
                    <a:pt x="68681" y="1066723"/>
                  </a:lnTo>
                  <a:lnTo>
                    <a:pt x="77330" y="1059103"/>
                  </a:lnTo>
                  <a:lnTo>
                    <a:pt x="86499" y="1052753"/>
                  </a:lnTo>
                  <a:lnTo>
                    <a:pt x="96139" y="1046403"/>
                  </a:lnTo>
                  <a:lnTo>
                    <a:pt x="106235" y="1040053"/>
                  </a:lnTo>
                  <a:lnTo>
                    <a:pt x="106235" y="1024394"/>
                  </a:lnTo>
                  <a:lnTo>
                    <a:pt x="85496" y="1034973"/>
                  </a:lnTo>
                  <a:lnTo>
                    <a:pt x="59105" y="1055293"/>
                  </a:lnTo>
                  <a:lnTo>
                    <a:pt x="56388" y="1055293"/>
                  </a:lnTo>
                  <a:lnTo>
                    <a:pt x="54317" y="1057833"/>
                  </a:lnTo>
                  <a:lnTo>
                    <a:pt x="53555" y="1060373"/>
                  </a:lnTo>
                  <a:lnTo>
                    <a:pt x="53124" y="1060894"/>
                  </a:lnTo>
                  <a:lnTo>
                    <a:pt x="53124" y="1083233"/>
                  </a:lnTo>
                  <a:lnTo>
                    <a:pt x="53124" y="1273733"/>
                  </a:lnTo>
                  <a:lnTo>
                    <a:pt x="45313" y="1272463"/>
                  </a:lnTo>
                  <a:lnTo>
                    <a:pt x="36525" y="1272463"/>
                  </a:lnTo>
                  <a:lnTo>
                    <a:pt x="26644" y="1271193"/>
                  </a:lnTo>
                  <a:lnTo>
                    <a:pt x="15557" y="1271193"/>
                  </a:lnTo>
                  <a:lnTo>
                    <a:pt x="15557" y="1188643"/>
                  </a:lnTo>
                  <a:lnTo>
                    <a:pt x="18122" y="1159433"/>
                  </a:lnTo>
                  <a:lnTo>
                    <a:pt x="25539" y="1131493"/>
                  </a:lnTo>
                  <a:lnTo>
                    <a:pt x="37363" y="1106093"/>
                  </a:lnTo>
                  <a:lnTo>
                    <a:pt x="53124" y="1083233"/>
                  </a:lnTo>
                  <a:lnTo>
                    <a:pt x="53124" y="1060894"/>
                  </a:lnTo>
                  <a:lnTo>
                    <a:pt x="31229" y="1087043"/>
                  </a:lnTo>
                  <a:lnTo>
                    <a:pt x="14376" y="1117523"/>
                  </a:lnTo>
                  <a:lnTo>
                    <a:pt x="3721" y="1151813"/>
                  </a:lnTo>
                  <a:lnTo>
                    <a:pt x="0" y="1188643"/>
                  </a:lnTo>
                  <a:lnTo>
                    <a:pt x="0" y="1348663"/>
                  </a:lnTo>
                  <a:lnTo>
                    <a:pt x="3467" y="1351203"/>
                  </a:lnTo>
                  <a:lnTo>
                    <a:pt x="594436" y="1351203"/>
                  </a:lnTo>
                  <a:lnTo>
                    <a:pt x="597916" y="1348663"/>
                  </a:lnTo>
                  <a:lnTo>
                    <a:pt x="597916" y="1335963"/>
                  </a:lnTo>
                  <a:lnTo>
                    <a:pt x="597916" y="1287703"/>
                  </a:lnTo>
                  <a:lnTo>
                    <a:pt x="597916" y="1281353"/>
                  </a:lnTo>
                  <a:lnTo>
                    <a:pt x="597916" y="1273733"/>
                  </a:lnTo>
                  <a:lnTo>
                    <a:pt x="597916" y="1188643"/>
                  </a:lnTo>
                  <a:close/>
                </a:path>
                <a:path w="4196715" h="1478279">
                  <a:moveTo>
                    <a:pt x="3816997" y="1447825"/>
                  </a:moveTo>
                  <a:lnTo>
                    <a:pt x="3799446" y="1440014"/>
                  </a:lnTo>
                  <a:lnTo>
                    <a:pt x="3781895" y="1447825"/>
                  </a:lnTo>
                  <a:lnTo>
                    <a:pt x="3781895" y="1469936"/>
                  </a:lnTo>
                  <a:lnTo>
                    <a:pt x="3799446" y="1477759"/>
                  </a:lnTo>
                  <a:lnTo>
                    <a:pt x="3816997" y="1469936"/>
                  </a:lnTo>
                  <a:lnTo>
                    <a:pt x="3816997" y="1447825"/>
                  </a:lnTo>
                  <a:close/>
                </a:path>
                <a:path w="4196715" h="1478279">
                  <a:moveTo>
                    <a:pt x="3817340" y="1337030"/>
                  </a:moveTo>
                  <a:lnTo>
                    <a:pt x="3799789" y="1329207"/>
                  </a:lnTo>
                  <a:lnTo>
                    <a:pt x="3782237" y="1337030"/>
                  </a:lnTo>
                  <a:lnTo>
                    <a:pt x="3782237" y="1359128"/>
                  </a:lnTo>
                  <a:lnTo>
                    <a:pt x="3799789" y="1366964"/>
                  </a:lnTo>
                  <a:lnTo>
                    <a:pt x="3817340" y="1359128"/>
                  </a:lnTo>
                  <a:lnTo>
                    <a:pt x="3817340" y="1337030"/>
                  </a:lnTo>
                  <a:close/>
                </a:path>
                <a:path w="4196715" h="1478279">
                  <a:moveTo>
                    <a:pt x="3817670" y="1226223"/>
                  </a:moveTo>
                  <a:lnTo>
                    <a:pt x="3800132" y="1218399"/>
                  </a:lnTo>
                  <a:lnTo>
                    <a:pt x="3782580" y="1226223"/>
                  </a:lnTo>
                  <a:lnTo>
                    <a:pt x="3782580" y="1248333"/>
                  </a:lnTo>
                  <a:lnTo>
                    <a:pt x="3800132" y="1256157"/>
                  </a:lnTo>
                  <a:lnTo>
                    <a:pt x="3817670" y="1248333"/>
                  </a:lnTo>
                  <a:lnTo>
                    <a:pt x="3817670" y="1226223"/>
                  </a:lnTo>
                  <a:close/>
                </a:path>
                <a:path w="4196715" h="1478279">
                  <a:moveTo>
                    <a:pt x="3818013" y="1115504"/>
                  </a:moveTo>
                  <a:lnTo>
                    <a:pt x="3800475" y="1107694"/>
                  </a:lnTo>
                  <a:lnTo>
                    <a:pt x="3782923" y="1115504"/>
                  </a:lnTo>
                  <a:lnTo>
                    <a:pt x="3782923" y="1137615"/>
                  </a:lnTo>
                  <a:lnTo>
                    <a:pt x="3800475" y="1145451"/>
                  </a:lnTo>
                  <a:lnTo>
                    <a:pt x="3818013" y="1137615"/>
                  </a:lnTo>
                  <a:lnTo>
                    <a:pt x="3818013" y="1115504"/>
                  </a:lnTo>
                  <a:close/>
                </a:path>
                <a:path w="4196715" h="1478279">
                  <a:moveTo>
                    <a:pt x="3818267" y="1004709"/>
                  </a:moveTo>
                  <a:lnTo>
                    <a:pt x="3800729" y="996886"/>
                  </a:lnTo>
                  <a:lnTo>
                    <a:pt x="3783177" y="1004709"/>
                  </a:lnTo>
                  <a:lnTo>
                    <a:pt x="3783177" y="1026820"/>
                  </a:lnTo>
                  <a:lnTo>
                    <a:pt x="3800729" y="1034643"/>
                  </a:lnTo>
                  <a:lnTo>
                    <a:pt x="3818267" y="1026820"/>
                  </a:lnTo>
                  <a:lnTo>
                    <a:pt x="3818267" y="1004709"/>
                  </a:lnTo>
                  <a:close/>
                </a:path>
                <a:path w="4196715" h="1478279">
                  <a:moveTo>
                    <a:pt x="3818610" y="894029"/>
                  </a:moveTo>
                  <a:lnTo>
                    <a:pt x="3801072" y="886142"/>
                  </a:lnTo>
                  <a:lnTo>
                    <a:pt x="3783507" y="894029"/>
                  </a:lnTo>
                  <a:lnTo>
                    <a:pt x="3783507" y="916089"/>
                  </a:lnTo>
                  <a:lnTo>
                    <a:pt x="3801072" y="923886"/>
                  </a:lnTo>
                  <a:lnTo>
                    <a:pt x="3818610" y="916089"/>
                  </a:lnTo>
                  <a:lnTo>
                    <a:pt x="3818610" y="894029"/>
                  </a:lnTo>
                  <a:close/>
                </a:path>
                <a:path w="4196715" h="1478279">
                  <a:moveTo>
                    <a:pt x="3818953" y="783209"/>
                  </a:moveTo>
                  <a:lnTo>
                    <a:pt x="3801402" y="775335"/>
                  </a:lnTo>
                  <a:lnTo>
                    <a:pt x="3783850" y="783209"/>
                  </a:lnTo>
                  <a:lnTo>
                    <a:pt x="3783850" y="805268"/>
                  </a:lnTo>
                  <a:lnTo>
                    <a:pt x="3801402" y="813142"/>
                  </a:lnTo>
                  <a:lnTo>
                    <a:pt x="3818953" y="805268"/>
                  </a:lnTo>
                  <a:lnTo>
                    <a:pt x="3818953" y="783209"/>
                  </a:lnTo>
                  <a:close/>
                </a:path>
                <a:path w="4196715" h="1478279">
                  <a:moveTo>
                    <a:pt x="3819296" y="672401"/>
                  </a:moveTo>
                  <a:lnTo>
                    <a:pt x="3801745" y="664591"/>
                  </a:lnTo>
                  <a:lnTo>
                    <a:pt x="3784193" y="672401"/>
                  </a:lnTo>
                  <a:lnTo>
                    <a:pt x="3784193" y="694524"/>
                  </a:lnTo>
                  <a:lnTo>
                    <a:pt x="3801745" y="702335"/>
                  </a:lnTo>
                  <a:lnTo>
                    <a:pt x="3819296" y="694524"/>
                  </a:lnTo>
                  <a:lnTo>
                    <a:pt x="3819296" y="672401"/>
                  </a:lnTo>
                  <a:close/>
                </a:path>
                <a:path w="4196715" h="1478279">
                  <a:moveTo>
                    <a:pt x="3819639" y="561657"/>
                  </a:moveTo>
                  <a:lnTo>
                    <a:pt x="3802088" y="553847"/>
                  </a:lnTo>
                  <a:lnTo>
                    <a:pt x="3784536" y="561657"/>
                  </a:lnTo>
                  <a:lnTo>
                    <a:pt x="3784536" y="583793"/>
                  </a:lnTo>
                  <a:lnTo>
                    <a:pt x="3802088" y="591591"/>
                  </a:lnTo>
                  <a:lnTo>
                    <a:pt x="3819639" y="583793"/>
                  </a:lnTo>
                  <a:lnTo>
                    <a:pt x="3819639" y="561657"/>
                  </a:lnTo>
                  <a:close/>
                </a:path>
                <a:path w="4196715" h="1478279">
                  <a:moveTo>
                    <a:pt x="3819982" y="450837"/>
                  </a:moveTo>
                  <a:lnTo>
                    <a:pt x="3802430" y="443039"/>
                  </a:lnTo>
                  <a:lnTo>
                    <a:pt x="3784879" y="450837"/>
                  </a:lnTo>
                  <a:lnTo>
                    <a:pt x="3784879" y="472973"/>
                  </a:lnTo>
                  <a:lnTo>
                    <a:pt x="3802430" y="480783"/>
                  </a:lnTo>
                  <a:lnTo>
                    <a:pt x="3819982" y="472973"/>
                  </a:lnTo>
                  <a:lnTo>
                    <a:pt x="3819982" y="450837"/>
                  </a:lnTo>
                  <a:close/>
                </a:path>
                <a:path w="4196715" h="1478279">
                  <a:moveTo>
                    <a:pt x="3820325" y="340093"/>
                  </a:moveTo>
                  <a:lnTo>
                    <a:pt x="3802761" y="332219"/>
                  </a:lnTo>
                  <a:lnTo>
                    <a:pt x="3785222" y="340093"/>
                  </a:lnTo>
                  <a:lnTo>
                    <a:pt x="3785222" y="362165"/>
                  </a:lnTo>
                  <a:lnTo>
                    <a:pt x="3802761" y="370039"/>
                  </a:lnTo>
                  <a:lnTo>
                    <a:pt x="3820325" y="362165"/>
                  </a:lnTo>
                  <a:lnTo>
                    <a:pt x="3820325" y="340093"/>
                  </a:lnTo>
                  <a:close/>
                </a:path>
                <a:path w="4196715" h="1478279">
                  <a:moveTo>
                    <a:pt x="3820655" y="229349"/>
                  </a:moveTo>
                  <a:lnTo>
                    <a:pt x="3803104" y="221551"/>
                  </a:lnTo>
                  <a:lnTo>
                    <a:pt x="3785565" y="229349"/>
                  </a:lnTo>
                  <a:lnTo>
                    <a:pt x="3785565" y="251485"/>
                  </a:lnTo>
                  <a:lnTo>
                    <a:pt x="3803104" y="259295"/>
                  </a:lnTo>
                  <a:lnTo>
                    <a:pt x="3820655" y="251485"/>
                  </a:lnTo>
                  <a:lnTo>
                    <a:pt x="3820655" y="229349"/>
                  </a:lnTo>
                  <a:close/>
                </a:path>
                <a:path w="4196715" h="1478279">
                  <a:moveTo>
                    <a:pt x="3820998" y="118541"/>
                  </a:moveTo>
                  <a:lnTo>
                    <a:pt x="3803446" y="110744"/>
                  </a:lnTo>
                  <a:lnTo>
                    <a:pt x="3785895" y="118541"/>
                  </a:lnTo>
                  <a:lnTo>
                    <a:pt x="3785895" y="140677"/>
                  </a:lnTo>
                  <a:lnTo>
                    <a:pt x="3803446" y="148475"/>
                  </a:lnTo>
                  <a:lnTo>
                    <a:pt x="3820998" y="140677"/>
                  </a:lnTo>
                  <a:lnTo>
                    <a:pt x="3820998" y="118541"/>
                  </a:lnTo>
                  <a:close/>
                </a:path>
                <a:path w="4196715" h="1478279">
                  <a:moveTo>
                    <a:pt x="3821252" y="7797"/>
                  </a:moveTo>
                  <a:lnTo>
                    <a:pt x="3803700" y="0"/>
                  </a:lnTo>
                  <a:lnTo>
                    <a:pt x="3786162" y="7797"/>
                  </a:lnTo>
                  <a:lnTo>
                    <a:pt x="3786162" y="29933"/>
                  </a:lnTo>
                  <a:lnTo>
                    <a:pt x="3803700" y="37731"/>
                  </a:lnTo>
                  <a:lnTo>
                    <a:pt x="3821252" y="29933"/>
                  </a:lnTo>
                  <a:lnTo>
                    <a:pt x="3821252" y="7797"/>
                  </a:lnTo>
                  <a:close/>
                </a:path>
                <a:path w="4196715" h="1478279">
                  <a:moveTo>
                    <a:pt x="3942384" y="1392135"/>
                  </a:moveTo>
                  <a:lnTo>
                    <a:pt x="3924833" y="1384300"/>
                  </a:lnTo>
                  <a:lnTo>
                    <a:pt x="3907294" y="1392135"/>
                  </a:lnTo>
                  <a:lnTo>
                    <a:pt x="3907294" y="1414246"/>
                  </a:lnTo>
                  <a:lnTo>
                    <a:pt x="3924833" y="1422057"/>
                  </a:lnTo>
                  <a:lnTo>
                    <a:pt x="3942384" y="1414246"/>
                  </a:lnTo>
                  <a:lnTo>
                    <a:pt x="3942384" y="1392135"/>
                  </a:lnTo>
                  <a:close/>
                </a:path>
                <a:path w="4196715" h="1478279">
                  <a:moveTo>
                    <a:pt x="3942638" y="1281417"/>
                  </a:moveTo>
                  <a:lnTo>
                    <a:pt x="3925100" y="1273594"/>
                  </a:lnTo>
                  <a:lnTo>
                    <a:pt x="3907548" y="1281417"/>
                  </a:lnTo>
                  <a:lnTo>
                    <a:pt x="3907548" y="1303528"/>
                  </a:lnTo>
                  <a:lnTo>
                    <a:pt x="3925100" y="1311351"/>
                  </a:lnTo>
                  <a:lnTo>
                    <a:pt x="3942638" y="1303528"/>
                  </a:lnTo>
                  <a:lnTo>
                    <a:pt x="3942638" y="1281417"/>
                  </a:lnTo>
                  <a:close/>
                </a:path>
                <a:path w="4196715" h="1478279">
                  <a:moveTo>
                    <a:pt x="3942981" y="1170622"/>
                  </a:moveTo>
                  <a:lnTo>
                    <a:pt x="3925430" y="1162786"/>
                  </a:lnTo>
                  <a:lnTo>
                    <a:pt x="3907891" y="1170622"/>
                  </a:lnTo>
                  <a:lnTo>
                    <a:pt x="3907891" y="1192720"/>
                  </a:lnTo>
                  <a:lnTo>
                    <a:pt x="3925430" y="1200543"/>
                  </a:lnTo>
                  <a:lnTo>
                    <a:pt x="3942981" y="1192720"/>
                  </a:lnTo>
                  <a:lnTo>
                    <a:pt x="3942981" y="1170622"/>
                  </a:lnTo>
                  <a:close/>
                </a:path>
                <a:path w="4196715" h="1478279">
                  <a:moveTo>
                    <a:pt x="3943324" y="1059815"/>
                  </a:moveTo>
                  <a:lnTo>
                    <a:pt x="3925773" y="1051979"/>
                  </a:lnTo>
                  <a:lnTo>
                    <a:pt x="3908234" y="1059815"/>
                  </a:lnTo>
                  <a:lnTo>
                    <a:pt x="3908234" y="1081925"/>
                  </a:lnTo>
                  <a:lnTo>
                    <a:pt x="3925773" y="1089736"/>
                  </a:lnTo>
                  <a:lnTo>
                    <a:pt x="3943324" y="1081925"/>
                  </a:lnTo>
                  <a:lnTo>
                    <a:pt x="3943324" y="1059815"/>
                  </a:lnTo>
                  <a:close/>
                </a:path>
                <a:path w="4196715" h="1478279">
                  <a:moveTo>
                    <a:pt x="3943667" y="949071"/>
                  </a:moveTo>
                  <a:lnTo>
                    <a:pt x="3926116" y="941273"/>
                  </a:lnTo>
                  <a:lnTo>
                    <a:pt x="3908564" y="949071"/>
                  </a:lnTo>
                  <a:lnTo>
                    <a:pt x="3908564" y="971207"/>
                  </a:lnTo>
                  <a:lnTo>
                    <a:pt x="3926116" y="979030"/>
                  </a:lnTo>
                  <a:lnTo>
                    <a:pt x="3943667" y="971207"/>
                  </a:lnTo>
                  <a:lnTo>
                    <a:pt x="3943667" y="949071"/>
                  </a:lnTo>
                  <a:close/>
                </a:path>
                <a:path w="4196715" h="1478279">
                  <a:moveTo>
                    <a:pt x="3944010" y="838263"/>
                  </a:moveTo>
                  <a:lnTo>
                    <a:pt x="3926459" y="830453"/>
                  </a:lnTo>
                  <a:lnTo>
                    <a:pt x="3908907" y="838263"/>
                  </a:lnTo>
                  <a:lnTo>
                    <a:pt x="3908907" y="860399"/>
                  </a:lnTo>
                  <a:lnTo>
                    <a:pt x="3926459" y="868197"/>
                  </a:lnTo>
                  <a:lnTo>
                    <a:pt x="3944010" y="860399"/>
                  </a:lnTo>
                  <a:lnTo>
                    <a:pt x="3944010" y="838263"/>
                  </a:lnTo>
                  <a:close/>
                </a:path>
                <a:path w="4196715" h="1478279">
                  <a:moveTo>
                    <a:pt x="3944340" y="727595"/>
                  </a:moveTo>
                  <a:lnTo>
                    <a:pt x="3926802" y="719785"/>
                  </a:lnTo>
                  <a:lnTo>
                    <a:pt x="3909250" y="727595"/>
                  </a:lnTo>
                  <a:lnTo>
                    <a:pt x="3909250" y="749655"/>
                  </a:lnTo>
                  <a:lnTo>
                    <a:pt x="3926802" y="757529"/>
                  </a:lnTo>
                  <a:lnTo>
                    <a:pt x="3944340" y="749655"/>
                  </a:lnTo>
                  <a:lnTo>
                    <a:pt x="3944340" y="727595"/>
                  </a:lnTo>
                  <a:close/>
                </a:path>
                <a:path w="4196715" h="1478279">
                  <a:moveTo>
                    <a:pt x="3944683" y="616775"/>
                  </a:moveTo>
                  <a:lnTo>
                    <a:pt x="3927144" y="608977"/>
                  </a:lnTo>
                  <a:lnTo>
                    <a:pt x="3909593" y="616775"/>
                  </a:lnTo>
                  <a:lnTo>
                    <a:pt x="3909593" y="638911"/>
                  </a:lnTo>
                  <a:lnTo>
                    <a:pt x="3927144" y="646709"/>
                  </a:lnTo>
                  <a:lnTo>
                    <a:pt x="3944683" y="638911"/>
                  </a:lnTo>
                  <a:lnTo>
                    <a:pt x="3944683" y="616775"/>
                  </a:lnTo>
                  <a:close/>
                </a:path>
                <a:path w="4196715" h="1478279">
                  <a:moveTo>
                    <a:pt x="3945026" y="505968"/>
                  </a:moveTo>
                  <a:lnTo>
                    <a:pt x="3927487" y="498157"/>
                  </a:lnTo>
                  <a:lnTo>
                    <a:pt x="3909923" y="505968"/>
                  </a:lnTo>
                  <a:lnTo>
                    <a:pt x="3909923" y="528091"/>
                  </a:lnTo>
                  <a:lnTo>
                    <a:pt x="3927487" y="535901"/>
                  </a:lnTo>
                  <a:lnTo>
                    <a:pt x="3945026" y="528091"/>
                  </a:lnTo>
                  <a:lnTo>
                    <a:pt x="3945026" y="505968"/>
                  </a:lnTo>
                  <a:close/>
                </a:path>
                <a:path w="4196715" h="1478279">
                  <a:moveTo>
                    <a:pt x="3945280" y="395287"/>
                  </a:moveTo>
                  <a:lnTo>
                    <a:pt x="3927741" y="387413"/>
                  </a:lnTo>
                  <a:lnTo>
                    <a:pt x="3910190" y="395287"/>
                  </a:lnTo>
                  <a:lnTo>
                    <a:pt x="3910190" y="417360"/>
                  </a:lnTo>
                  <a:lnTo>
                    <a:pt x="3927741" y="425157"/>
                  </a:lnTo>
                  <a:lnTo>
                    <a:pt x="3945280" y="417360"/>
                  </a:lnTo>
                  <a:lnTo>
                    <a:pt x="3945280" y="395287"/>
                  </a:lnTo>
                  <a:close/>
                </a:path>
                <a:path w="4196715" h="1478279">
                  <a:moveTo>
                    <a:pt x="3945623" y="284480"/>
                  </a:moveTo>
                  <a:lnTo>
                    <a:pt x="3928072" y="276606"/>
                  </a:lnTo>
                  <a:lnTo>
                    <a:pt x="3910520" y="284480"/>
                  </a:lnTo>
                  <a:lnTo>
                    <a:pt x="3910520" y="306539"/>
                  </a:lnTo>
                  <a:lnTo>
                    <a:pt x="3928072" y="314413"/>
                  </a:lnTo>
                  <a:lnTo>
                    <a:pt x="3945623" y="306539"/>
                  </a:lnTo>
                  <a:lnTo>
                    <a:pt x="3945623" y="284480"/>
                  </a:lnTo>
                  <a:close/>
                </a:path>
                <a:path w="4196715" h="1478279">
                  <a:moveTo>
                    <a:pt x="3945966" y="173659"/>
                  </a:moveTo>
                  <a:lnTo>
                    <a:pt x="3928414" y="165862"/>
                  </a:lnTo>
                  <a:lnTo>
                    <a:pt x="3910863" y="173659"/>
                  </a:lnTo>
                  <a:lnTo>
                    <a:pt x="3910863" y="195732"/>
                  </a:lnTo>
                  <a:lnTo>
                    <a:pt x="3928414" y="203606"/>
                  </a:lnTo>
                  <a:lnTo>
                    <a:pt x="3945966" y="195732"/>
                  </a:lnTo>
                  <a:lnTo>
                    <a:pt x="3945966" y="173659"/>
                  </a:lnTo>
                  <a:close/>
                </a:path>
                <a:path w="4196715" h="1478279">
                  <a:moveTo>
                    <a:pt x="3946309" y="62928"/>
                  </a:moveTo>
                  <a:lnTo>
                    <a:pt x="3928757" y="55118"/>
                  </a:lnTo>
                  <a:lnTo>
                    <a:pt x="3911206" y="62928"/>
                  </a:lnTo>
                  <a:lnTo>
                    <a:pt x="3911206" y="85051"/>
                  </a:lnTo>
                  <a:lnTo>
                    <a:pt x="3928757" y="92862"/>
                  </a:lnTo>
                  <a:lnTo>
                    <a:pt x="3946309" y="85051"/>
                  </a:lnTo>
                  <a:lnTo>
                    <a:pt x="3946309" y="62928"/>
                  </a:lnTo>
                  <a:close/>
                </a:path>
                <a:path w="4196715" h="1478279">
                  <a:moveTo>
                    <a:pt x="4067695" y="1336522"/>
                  </a:moveTo>
                  <a:lnTo>
                    <a:pt x="4050144" y="1328686"/>
                  </a:lnTo>
                  <a:lnTo>
                    <a:pt x="4032593" y="1336522"/>
                  </a:lnTo>
                  <a:lnTo>
                    <a:pt x="4032593" y="1358633"/>
                  </a:lnTo>
                  <a:lnTo>
                    <a:pt x="4050144" y="1366443"/>
                  </a:lnTo>
                  <a:lnTo>
                    <a:pt x="4067695" y="1358633"/>
                  </a:lnTo>
                  <a:lnTo>
                    <a:pt x="4067695" y="1336522"/>
                  </a:lnTo>
                  <a:close/>
                </a:path>
                <a:path w="4196715" h="1478279">
                  <a:moveTo>
                    <a:pt x="4068038" y="1225715"/>
                  </a:moveTo>
                  <a:lnTo>
                    <a:pt x="4050487" y="1217891"/>
                  </a:lnTo>
                  <a:lnTo>
                    <a:pt x="4032935" y="1225715"/>
                  </a:lnTo>
                  <a:lnTo>
                    <a:pt x="4032935" y="1247825"/>
                  </a:lnTo>
                  <a:lnTo>
                    <a:pt x="4050487" y="1255649"/>
                  </a:lnTo>
                  <a:lnTo>
                    <a:pt x="4068038" y="1247825"/>
                  </a:lnTo>
                  <a:lnTo>
                    <a:pt x="4068038" y="1225715"/>
                  </a:lnTo>
                  <a:close/>
                </a:path>
                <a:path w="4196715" h="1478279">
                  <a:moveTo>
                    <a:pt x="4068368" y="1114996"/>
                  </a:moveTo>
                  <a:lnTo>
                    <a:pt x="4050830" y="1107173"/>
                  </a:lnTo>
                  <a:lnTo>
                    <a:pt x="4033278" y="1114996"/>
                  </a:lnTo>
                  <a:lnTo>
                    <a:pt x="4033278" y="1137107"/>
                  </a:lnTo>
                  <a:lnTo>
                    <a:pt x="4050830" y="1144930"/>
                  </a:lnTo>
                  <a:lnTo>
                    <a:pt x="4068368" y="1137107"/>
                  </a:lnTo>
                  <a:lnTo>
                    <a:pt x="4068368" y="1114996"/>
                  </a:lnTo>
                  <a:close/>
                </a:path>
                <a:path w="4196715" h="1478279">
                  <a:moveTo>
                    <a:pt x="4068711" y="1004201"/>
                  </a:moveTo>
                  <a:lnTo>
                    <a:pt x="4051173" y="996378"/>
                  </a:lnTo>
                  <a:lnTo>
                    <a:pt x="4033621" y="1004201"/>
                  </a:lnTo>
                  <a:lnTo>
                    <a:pt x="4033621" y="1026312"/>
                  </a:lnTo>
                  <a:lnTo>
                    <a:pt x="4051173" y="1034122"/>
                  </a:lnTo>
                  <a:lnTo>
                    <a:pt x="4068711" y="1026312"/>
                  </a:lnTo>
                  <a:lnTo>
                    <a:pt x="4068711" y="1004201"/>
                  </a:lnTo>
                  <a:close/>
                </a:path>
                <a:path w="4196715" h="1478279">
                  <a:moveTo>
                    <a:pt x="4069054" y="893381"/>
                  </a:moveTo>
                  <a:lnTo>
                    <a:pt x="4051503" y="885583"/>
                  </a:lnTo>
                  <a:lnTo>
                    <a:pt x="4033964" y="893381"/>
                  </a:lnTo>
                  <a:lnTo>
                    <a:pt x="4033964" y="915517"/>
                  </a:lnTo>
                  <a:lnTo>
                    <a:pt x="4051503" y="923328"/>
                  </a:lnTo>
                  <a:lnTo>
                    <a:pt x="4069054" y="915517"/>
                  </a:lnTo>
                  <a:lnTo>
                    <a:pt x="4069054" y="893381"/>
                  </a:lnTo>
                  <a:close/>
                </a:path>
                <a:path w="4196715" h="1478279">
                  <a:moveTo>
                    <a:pt x="4069397" y="782713"/>
                  </a:moveTo>
                  <a:lnTo>
                    <a:pt x="4051846" y="774839"/>
                  </a:lnTo>
                  <a:lnTo>
                    <a:pt x="4034307" y="782713"/>
                  </a:lnTo>
                  <a:lnTo>
                    <a:pt x="4034307" y="804773"/>
                  </a:lnTo>
                  <a:lnTo>
                    <a:pt x="4051846" y="812584"/>
                  </a:lnTo>
                  <a:lnTo>
                    <a:pt x="4069397" y="804773"/>
                  </a:lnTo>
                  <a:lnTo>
                    <a:pt x="4069397" y="782713"/>
                  </a:lnTo>
                  <a:close/>
                </a:path>
                <a:path w="4196715" h="1478279">
                  <a:moveTo>
                    <a:pt x="4069651" y="671893"/>
                  </a:moveTo>
                  <a:lnTo>
                    <a:pt x="4052100" y="664019"/>
                  </a:lnTo>
                  <a:lnTo>
                    <a:pt x="4034561" y="671893"/>
                  </a:lnTo>
                  <a:lnTo>
                    <a:pt x="4034561" y="693966"/>
                  </a:lnTo>
                  <a:lnTo>
                    <a:pt x="4052100" y="701840"/>
                  </a:lnTo>
                  <a:lnTo>
                    <a:pt x="4069651" y="693966"/>
                  </a:lnTo>
                  <a:lnTo>
                    <a:pt x="4069651" y="671893"/>
                  </a:lnTo>
                  <a:close/>
                </a:path>
                <a:path w="4196715" h="1478279">
                  <a:moveTo>
                    <a:pt x="4069994" y="561162"/>
                  </a:moveTo>
                  <a:lnTo>
                    <a:pt x="4052443" y="553351"/>
                  </a:lnTo>
                  <a:lnTo>
                    <a:pt x="4034891" y="561162"/>
                  </a:lnTo>
                  <a:lnTo>
                    <a:pt x="4034891" y="583285"/>
                  </a:lnTo>
                  <a:lnTo>
                    <a:pt x="4052443" y="591096"/>
                  </a:lnTo>
                  <a:lnTo>
                    <a:pt x="4069994" y="583285"/>
                  </a:lnTo>
                  <a:lnTo>
                    <a:pt x="4069994" y="561162"/>
                  </a:lnTo>
                  <a:close/>
                </a:path>
                <a:path w="4196715" h="1478279">
                  <a:moveTo>
                    <a:pt x="4070337" y="450342"/>
                  </a:moveTo>
                  <a:lnTo>
                    <a:pt x="4052786" y="442544"/>
                  </a:lnTo>
                  <a:lnTo>
                    <a:pt x="4035234" y="450342"/>
                  </a:lnTo>
                  <a:lnTo>
                    <a:pt x="4035234" y="472478"/>
                  </a:lnTo>
                  <a:lnTo>
                    <a:pt x="4052786" y="480275"/>
                  </a:lnTo>
                  <a:lnTo>
                    <a:pt x="4070337" y="472478"/>
                  </a:lnTo>
                  <a:lnTo>
                    <a:pt x="4070337" y="450342"/>
                  </a:lnTo>
                  <a:close/>
                </a:path>
                <a:path w="4196715" h="1478279">
                  <a:moveTo>
                    <a:pt x="4070680" y="339534"/>
                  </a:moveTo>
                  <a:lnTo>
                    <a:pt x="4053128" y="331724"/>
                  </a:lnTo>
                  <a:lnTo>
                    <a:pt x="4035577" y="339534"/>
                  </a:lnTo>
                  <a:lnTo>
                    <a:pt x="4035577" y="361670"/>
                  </a:lnTo>
                  <a:lnTo>
                    <a:pt x="4053128" y="369468"/>
                  </a:lnTo>
                  <a:lnTo>
                    <a:pt x="4070680" y="361670"/>
                  </a:lnTo>
                  <a:lnTo>
                    <a:pt x="4070680" y="339534"/>
                  </a:lnTo>
                  <a:close/>
                </a:path>
                <a:path w="4196715" h="1478279">
                  <a:moveTo>
                    <a:pt x="4071023" y="228854"/>
                  </a:moveTo>
                  <a:lnTo>
                    <a:pt x="4053459" y="220980"/>
                  </a:lnTo>
                  <a:lnTo>
                    <a:pt x="4035920" y="228854"/>
                  </a:lnTo>
                  <a:lnTo>
                    <a:pt x="4035920" y="250926"/>
                  </a:lnTo>
                  <a:lnTo>
                    <a:pt x="4053459" y="258800"/>
                  </a:lnTo>
                  <a:lnTo>
                    <a:pt x="4071023" y="250926"/>
                  </a:lnTo>
                  <a:lnTo>
                    <a:pt x="4071023" y="228854"/>
                  </a:lnTo>
                  <a:close/>
                </a:path>
                <a:path w="4196715" h="1478279">
                  <a:moveTo>
                    <a:pt x="4071353" y="118046"/>
                  </a:moveTo>
                  <a:lnTo>
                    <a:pt x="4053802" y="110236"/>
                  </a:lnTo>
                  <a:lnTo>
                    <a:pt x="4036263" y="118046"/>
                  </a:lnTo>
                  <a:lnTo>
                    <a:pt x="4036263" y="140182"/>
                  </a:lnTo>
                  <a:lnTo>
                    <a:pt x="4053802" y="147980"/>
                  </a:lnTo>
                  <a:lnTo>
                    <a:pt x="4071353" y="140182"/>
                  </a:lnTo>
                  <a:lnTo>
                    <a:pt x="4071353" y="118046"/>
                  </a:lnTo>
                  <a:close/>
                </a:path>
                <a:path w="4196715" h="1478279">
                  <a:moveTo>
                    <a:pt x="4193070" y="1280820"/>
                  </a:moveTo>
                  <a:lnTo>
                    <a:pt x="4175531" y="1272997"/>
                  </a:lnTo>
                  <a:lnTo>
                    <a:pt x="4157992" y="1280820"/>
                  </a:lnTo>
                  <a:lnTo>
                    <a:pt x="4157992" y="1302931"/>
                  </a:lnTo>
                  <a:lnTo>
                    <a:pt x="4175531" y="1310754"/>
                  </a:lnTo>
                  <a:lnTo>
                    <a:pt x="4193070" y="1302931"/>
                  </a:lnTo>
                  <a:lnTo>
                    <a:pt x="4193070" y="1280820"/>
                  </a:lnTo>
                  <a:close/>
                </a:path>
                <a:path w="4196715" h="1478279">
                  <a:moveTo>
                    <a:pt x="4193425" y="1170101"/>
                  </a:moveTo>
                  <a:lnTo>
                    <a:pt x="4175874" y="1162278"/>
                  </a:lnTo>
                  <a:lnTo>
                    <a:pt x="4158335" y="1170101"/>
                  </a:lnTo>
                  <a:lnTo>
                    <a:pt x="4158335" y="1192212"/>
                  </a:lnTo>
                  <a:lnTo>
                    <a:pt x="4175874" y="1200035"/>
                  </a:lnTo>
                  <a:lnTo>
                    <a:pt x="4193425" y="1192212"/>
                  </a:lnTo>
                  <a:lnTo>
                    <a:pt x="4193425" y="1170101"/>
                  </a:lnTo>
                  <a:close/>
                </a:path>
                <a:path w="4196715" h="1478279">
                  <a:moveTo>
                    <a:pt x="4193705" y="1059294"/>
                  </a:moveTo>
                  <a:lnTo>
                    <a:pt x="4176128" y="1051483"/>
                  </a:lnTo>
                  <a:lnTo>
                    <a:pt x="4158589" y="1059294"/>
                  </a:lnTo>
                  <a:lnTo>
                    <a:pt x="4158589" y="1081417"/>
                  </a:lnTo>
                  <a:lnTo>
                    <a:pt x="4176128" y="1089228"/>
                  </a:lnTo>
                  <a:lnTo>
                    <a:pt x="4193705" y="1081417"/>
                  </a:lnTo>
                  <a:lnTo>
                    <a:pt x="4193705" y="1059294"/>
                  </a:lnTo>
                  <a:close/>
                </a:path>
                <a:path w="4196715" h="1478279">
                  <a:moveTo>
                    <a:pt x="4193997" y="948575"/>
                  </a:moveTo>
                  <a:lnTo>
                    <a:pt x="4176471" y="940777"/>
                  </a:lnTo>
                  <a:lnTo>
                    <a:pt x="4158932" y="948575"/>
                  </a:lnTo>
                  <a:lnTo>
                    <a:pt x="4158932" y="970686"/>
                  </a:lnTo>
                  <a:lnTo>
                    <a:pt x="4176471" y="978522"/>
                  </a:lnTo>
                  <a:lnTo>
                    <a:pt x="4193997" y="970686"/>
                  </a:lnTo>
                  <a:lnTo>
                    <a:pt x="4193997" y="948575"/>
                  </a:lnTo>
                  <a:close/>
                </a:path>
                <a:path w="4196715" h="1478279">
                  <a:moveTo>
                    <a:pt x="4194352" y="837768"/>
                  </a:moveTo>
                  <a:lnTo>
                    <a:pt x="4176814" y="829957"/>
                  </a:lnTo>
                  <a:lnTo>
                    <a:pt x="4159262" y="837768"/>
                  </a:lnTo>
                  <a:lnTo>
                    <a:pt x="4159262" y="859904"/>
                  </a:lnTo>
                  <a:lnTo>
                    <a:pt x="4176814" y="867702"/>
                  </a:lnTo>
                  <a:lnTo>
                    <a:pt x="4194352" y="859904"/>
                  </a:lnTo>
                  <a:lnTo>
                    <a:pt x="4194352" y="837768"/>
                  </a:lnTo>
                  <a:close/>
                </a:path>
                <a:path w="4196715" h="1478279">
                  <a:moveTo>
                    <a:pt x="4194708" y="726948"/>
                  </a:moveTo>
                  <a:lnTo>
                    <a:pt x="4177157" y="719150"/>
                  </a:lnTo>
                  <a:lnTo>
                    <a:pt x="4159605" y="726948"/>
                  </a:lnTo>
                  <a:lnTo>
                    <a:pt x="4159605" y="749084"/>
                  </a:lnTo>
                  <a:lnTo>
                    <a:pt x="4177157" y="756894"/>
                  </a:lnTo>
                  <a:lnTo>
                    <a:pt x="4194708" y="749084"/>
                  </a:lnTo>
                  <a:lnTo>
                    <a:pt x="4194708" y="726948"/>
                  </a:lnTo>
                  <a:close/>
                </a:path>
                <a:path w="4196715" h="1478279">
                  <a:moveTo>
                    <a:pt x="4195064" y="616280"/>
                  </a:moveTo>
                  <a:lnTo>
                    <a:pt x="4177500" y="608482"/>
                  </a:lnTo>
                  <a:lnTo>
                    <a:pt x="4159948" y="616280"/>
                  </a:lnTo>
                  <a:lnTo>
                    <a:pt x="4159948" y="638340"/>
                  </a:lnTo>
                  <a:lnTo>
                    <a:pt x="4177500" y="646214"/>
                  </a:lnTo>
                  <a:lnTo>
                    <a:pt x="4195064" y="638340"/>
                  </a:lnTo>
                  <a:lnTo>
                    <a:pt x="4195064" y="616280"/>
                  </a:lnTo>
                  <a:close/>
                </a:path>
                <a:path w="4196715" h="1478279">
                  <a:moveTo>
                    <a:pt x="4195419" y="505472"/>
                  </a:moveTo>
                  <a:lnTo>
                    <a:pt x="4177842" y="497662"/>
                  </a:lnTo>
                  <a:lnTo>
                    <a:pt x="4160291" y="505472"/>
                  </a:lnTo>
                  <a:lnTo>
                    <a:pt x="4160291" y="527596"/>
                  </a:lnTo>
                  <a:lnTo>
                    <a:pt x="4177842" y="535406"/>
                  </a:lnTo>
                  <a:lnTo>
                    <a:pt x="4195419" y="527596"/>
                  </a:lnTo>
                  <a:lnTo>
                    <a:pt x="4195419" y="505472"/>
                  </a:lnTo>
                  <a:close/>
                </a:path>
                <a:path w="4196715" h="1478279">
                  <a:moveTo>
                    <a:pt x="4195699" y="394728"/>
                  </a:moveTo>
                  <a:lnTo>
                    <a:pt x="4178185" y="386918"/>
                  </a:lnTo>
                  <a:lnTo>
                    <a:pt x="4160621" y="394728"/>
                  </a:lnTo>
                  <a:lnTo>
                    <a:pt x="4160621" y="416864"/>
                  </a:lnTo>
                  <a:lnTo>
                    <a:pt x="4178185" y="424662"/>
                  </a:lnTo>
                  <a:lnTo>
                    <a:pt x="4195699" y="416864"/>
                  </a:lnTo>
                  <a:lnTo>
                    <a:pt x="4195699" y="394728"/>
                  </a:lnTo>
                  <a:close/>
                </a:path>
                <a:path w="4196715" h="1478279">
                  <a:moveTo>
                    <a:pt x="4196054" y="283908"/>
                  </a:moveTo>
                  <a:lnTo>
                    <a:pt x="4178516" y="276110"/>
                  </a:lnTo>
                  <a:lnTo>
                    <a:pt x="4160964" y="283908"/>
                  </a:lnTo>
                  <a:lnTo>
                    <a:pt x="4160964" y="306044"/>
                  </a:lnTo>
                  <a:lnTo>
                    <a:pt x="4178516" y="313855"/>
                  </a:lnTo>
                  <a:lnTo>
                    <a:pt x="4196054" y="306044"/>
                  </a:lnTo>
                  <a:lnTo>
                    <a:pt x="4196054" y="283908"/>
                  </a:lnTo>
                  <a:close/>
                </a:path>
                <a:path w="4196715" h="1478279">
                  <a:moveTo>
                    <a:pt x="4196410" y="173164"/>
                  </a:moveTo>
                  <a:lnTo>
                    <a:pt x="4178858" y="165290"/>
                  </a:lnTo>
                  <a:lnTo>
                    <a:pt x="4161307" y="173164"/>
                  </a:lnTo>
                  <a:lnTo>
                    <a:pt x="4161307" y="195237"/>
                  </a:lnTo>
                  <a:lnTo>
                    <a:pt x="4178858" y="203111"/>
                  </a:lnTo>
                  <a:lnTo>
                    <a:pt x="4196410" y="195237"/>
                  </a:lnTo>
                  <a:lnTo>
                    <a:pt x="4196410" y="173164"/>
                  </a:lnTo>
                  <a:close/>
                </a:path>
              </a:pathLst>
            </a:custGeom>
            <a:solidFill>
              <a:srgbClr val="C7AE7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9" name="object 39" descr=""/>
          <p:cNvSpPr txBox="1"/>
          <p:nvPr/>
        </p:nvSpPr>
        <p:spPr>
          <a:xfrm>
            <a:off x="2973704" y="2824099"/>
            <a:ext cx="2159635" cy="86931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ts val="3320"/>
              </a:lnSpc>
              <a:spcBef>
                <a:spcPts val="105"/>
              </a:spcBef>
            </a:pPr>
            <a:r>
              <a:rPr dirty="0" sz="3200" spc="-675" b="1">
                <a:solidFill>
                  <a:srgbClr val="003186"/>
                </a:solidFill>
                <a:latin typeface="Arial Narrow"/>
                <a:cs typeface="Arial Narrow"/>
              </a:rPr>
              <a:t>ACTION</a:t>
            </a:r>
            <a:r>
              <a:rPr dirty="0" sz="3200" spc="-160" b="1">
                <a:solidFill>
                  <a:srgbClr val="003186"/>
                </a:solidFill>
                <a:latin typeface="Arial Narrow"/>
                <a:cs typeface="Arial Narrow"/>
              </a:rPr>
              <a:t> </a:t>
            </a:r>
            <a:r>
              <a:rPr dirty="0" sz="3200" spc="-690" b="1">
                <a:solidFill>
                  <a:srgbClr val="003186"/>
                </a:solidFill>
                <a:latin typeface="Arial Narrow"/>
                <a:cs typeface="Arial Narrow"/>
              </a:rPr>
              <a:t>INNOVANTE</a:t>
            </a:r>
            <a:endParaRPr sz="3200">
              <a:latin typeface="Arial Narrow"/>
              <a:cs typeface="Arial Narrow"/>
            </a:endParaRPr>
          </a:p>
          <a:p>
            <a:pPr marL="12700">
              <a:lnSpc>
                <a:spcPts val="3320"/>
              </a:lnSpc>
            </a:pPr>
            <a:r>
              <a:rPr dirty="0" sz="3200" spc="-630" b="1">
                <a:solidFill>
                  <a:srgbClr val="003186"/>
                </a:solidFill>
                <a:latin typeface="Arial Narrow"/>
                <a:cs typeface="Arial Narrow"/>
              </a:rPr>
              <a:t>ET/OU</a:t>
            </a:r>
            <a:r>
              <a:rPr dirty="0" sz="3200" spc="-165" b="1">
                <a:solidFill>
                  <a:srgbClr val="003186"/>
                </a:solidFill>
                <a:latin typeface="Arial Narrow"/>
                <a:cs typeface="Arial Narrow"/>
              </a:rPr>
              <a:t> </a:t>
            </a:r>
            <a:r>
              <a:rPr dirty="0" sz="3200" spc="-745" b="1">
                <a:solidFill>
                  <a:srgbClr val="003186"/>
                </a:solidFill>
                <a:latin typeface="Arial Narrow"/>
                <a:cs typeface="Arial Narrow"/>
              </a:rPr>
              <a:t>D’ENVERGURE</a:t>
            </a:r>
            <a:endParaRPr sz="3200">
              <a:latin typeface="Arial Narrow"/>
              <a:cs typeface="Arial Narrow"/>
            </a:endParaRPr>
          </a:p>
        </p:txBody>
      </p:sp>
      <p:grpSp>
        <p:nvGrpSpPr>
          <p:cNvPr id="40" name="object 40" descr=""/>
          <p:cNvGrpSpPr/>
          <p:nvPr/>
        </p:nvGrpSpPr>
        <p:grpSpPr>
          <a:xfrm>
            <a:off x="2047411" y="3018535"/>
            <a:ext cx="3805554" cy="1134110"/>
            <a:chOff x="2047411" y="3018535"/>
            <a:chExt cx="3805554" cy="1134110"/>
          </a:xfrm>
        </p:grpSpPr>
        <p:pic>
          <p:nvPicPr>
            <p:cNvPr id="41" name="object 41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986405" y="3671061"/>
              <a:ext cx="2367280" cy="237744"/>
            </a:xfrm>
            <a:prstGeom prst="rect">
              <a:avLst/>
            </a:prstGeom>
          </p:spPr>
        </p:pic>
        <p:pic>
          <p:nvPicPr>
            <p:cNvPr id="42" name="object 42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986405" y="3914901"/>
              <a:ext cx="2866009" cy="237744"/>
            </a:xfrm>
            <a:prstGeom prst="rect">
              <a:avLst/>
            </a:prstGeom>
          </p:spPr>
        </p:pic>
        <p:sp>
          <p:nvSpPr>
            <p:cNvPr id="43" name="object 43" descr=""/>
            <p:cNvSpPr/>
            <p:nvPr/>
          </p:nvSpPr>
          <p:spPr>
            <a:xfrm>
              <a:off x="2047405" y="3018535"/>
              <a:ext cx="778510" cy="537210"/>
            </a:xfrm>
            <a:custGeom>
              <a:avLst/>
              <a:gdLst/>
              <a:ahLst/>
              <a:cxnLst/>
              <a:rect l="l" t="t" r="r" b="b"/>
              <a:pathLst>
                <a:path w="778510" h="537210">
                  <a:moveTo>
                    <a:pt x="364375" y="106400"/>
                  </a:moveTo>
                  <a:lnTo>
                    <a:pt x="298526" y="40525"/>
                  </a:lnTo>
                  <a:lnTo>
                    <a:pt x="285216" y="53860"/>
                  </a:lnTo>
                  <a:lnTo>
                    <a:pt x="351066" y="119722"/>
                  </a:lnTo>
                  <a:lnTo>
                    <a:pt x="364375" y="106400"/>
                  </a:lnTo>
                  <a:close/>
                </a:path>
                <a:path w="778510" h="537210">
                  <a:moveTo>
                    <a:pt x="423633" y="0"/>
                  </a:moveTo>
                  <a:lnTo>
                    <a:pt x="404799" y="0"/>
                  </a:lnTo>
                  <a:lnTo>
                    <a:pt x="404799" y="103632"/>
                  </a:lnTo>
                  <a:lnTo>
                    <a:pt x="423633" y="103632"/>
                  </a:lnTo>
                  <a:lnTo>
                    <a:pt x="423633" y="0"/>
                  </a:lnTo>
                  <a:close/>
                </a:path>
                <a:path w="778510" h="537210">
                  <a:moveTo>
                    <a:pt x="543407" y="53771"/>
                  </a:moveTo>
                  <a:lnTo>
                    <a:pt x="530085" y="40449"/>
                  </a:lnTo>
                  <a:lnTo>
                    <a:pt x="464185" y="106387"/>
                  </a:lnTo>
                  <a:lnTo>
                    <a:pt x="477507" y="119710"/>
                  </a:lnTo>
                  <a:lnTo>
                    <a:pt x="543407" y="53771"/>
                  </a:lnTo>
                  <a:close/>
                </a:path>
                <a:path w="778510" h="537210">
                  <a:moveTo>
                    <a:pt x="778179" y="172415"/>
                  </a:moveTo>
                  <a:lnTo>
                    <a:pt x="778027" y="169583"/>
                  </a:lnTo>
                  <a:lnTo>
                    <a:pt x="777786" y="164934"/>
                  </a:lnTo>
                  <a:lnTo>
                    <a:pt x="774674" y="158407"/>
                  </a:lnTo>
                  <a:lnTo>
                    <a:pt x="769353" y="153517"/>
                  </a:lnTo>
                  <a:lnTo>
                    <a:pt x="762330" y="150952"/>
                  </a:lnTo>
                  <a:lnTo>
                    <a:pt x="761390" y="150812"/>
                  </a:lnTo>
                  <a:lnTo>
                    <a:pt x="760450" y="150749"/>
                  </a:lnTo>
                  <a:lnTo>
                    <a:pt x="759510" y="150749"/>
                  </a:lnTo>
                  <a:lnTo>
                    <a:pt x="759510" y="169583"/>
                  </a:lnTo>
                  <a:lnTo>
                    <a:pt x="746010" y="257365"/>
                  </a:lnTo>
                  <a:lnTo>
                    <a:pt x="558596" y="295567"/>
                  </a:lnTo>
                  <a:lnTo>
                    <a:pt x="490296" y="325297"/>
                  </a:lnTo>
                  <a:lnTo>
                    <a:pt x="439864" y="380149"/>
                  </a:lnTo>
                  <a:lnTo>
                    <a:pt x="412940" y="425653"/>
                  </a:lnTo>
                  <a:lnTo>
                    <a:pt x="381571" y="466013"/>
                  </a:lnTo>
                  <a:lnTo>
                    <a:pt x="345478" y="494944"/>
                  </a:lnTo>
                  <a:lnTo>
                    <a:pt x="304800" y="512343"/>
                  </a:lnTo>
                  <a:lnTo>
                    <a:pt x="259664" y="518160"/>
                  </a:lnTo>
                  <a:lnTo>
                    <a:pt x="256425" y="518160"/>
                  </a:lnTo>
                  <a:lnTo>
                    <a:pt x="210616" y="511937"/>
                  </a:lnTo>
                  <a:lnTo>
                    <a:pt x="170472" y="495084"/>
                  </a:lnTo>
                  <a:lnTo>
                    <a:pt x="136093" y="468845"/>
                  </a:lnTo>
                  <a:lnTo>
                    <a:pt x="109220" y="434581"/>
                  </a:lnTo>
                  <a:lnTo>
                    <a:pt x="91592" y="393598"/>
                  </a:lnTo>
                  <a:lnTo>
                    <a:pt x="88823" y="376847"/>
                  </a:lnTo>
                  <a:lnTo>
                    <a:pt x="84886" y="353047"/>
                  </a:lnTo>
                  <a:lnTo>
                    <a:pt x="87541" y="314032"/>
                  </a:lnTo>
                  <a:lnTo>
                    <a:pt x="87655" y="312521"/>
                  </a:lnTo>
                  <a:lnTo>
                    <a:pt x="91046" y="301485"/>
                  </a:lnTo>
                  <a:lnTo>
                    <a:pt x="99529" y="273812"/>
                  </a:lnTo>
                  <a:lnTo>
                    <a:pt x="120294" y="238353"/>
                  </a:lnTo>
                  <a:lnTo>
                    <a:pt x="148132" y="209245"/>
                  </a:lnTo>
                  <a:lnTo>
                    <a:pt x="181495" y="187604"/>
                  </a:lnTo>
                  <a:lnTo>
                    <a:pt x="218909" y="174142"/>
                  </a:lnTo>
                  <a:lnTo>
                    <a:pt x="258927" y="169583"/>
                  </a:lnTo>
                  <a:lnTo>
                    <a:pt x="348449" y="169583"/>
                  </a:lnTo>
                  <a:lnTo>
                    <a:pt x="348449" y="216687"/>
                  </a:lnTo>
                  <a:lnTo>
                    <a:pt x="480263" y="216687"/>
                  </a:lnTo>
                  <a:lnTo>
                    <a:pt x="480263" y="197853"/>
                  </a:lnTo>
                  <a:lnTo>
                    <a:pt x="480263" y="169583"/>
                  </a:lnTo>
                  <a:lnTo>
                    <a:pt x="759510" y="169583"/>
                  </a:lnTo>
                  <a:lnTo>
                    <a:pt x="759510" y="150749"/>
                  </a:lnTo>
                  <a:lnTo>
                    <a:pt x="461429" y="150749"/>
                  </a:lnTo>
                  <a:lnTo>
                    <a:pt x="461429" y="169583"/>
                  </a:lnTo>
                  <a:lnTo>
                    <a:pt x="461429" y="197853"/>
                  </a:lnTo>
                  <a:lnTo>
                    <a:pt x="367271" y="197853"/>
                  </a:lnTo>
                  <a:lnTo>
                    <a:pt x="367271" y="169583"/>
                  </a:lnTo>
                  <a:lnTo>
                    <a:pt x="461429" y="169583"/>
                  </a:lnTo>
                  <a:lnTo>
                    <a:pt x="461429" y="150749"/>
                  </a:lnTo>
                  <a:lnTo>
                    <a:pt x="258927" y="150749"/>
                  </a:lnTo>
                  <a:lnTo>
                    <a:pt x="210527" y="156895"/>
                  </a:lnTo>
                  <a:lnTo>
                    <a:pt x="166192" y="174485"/>
                  </a:lnTo>
                  <a:lnTo>
                    <a:pt x="127749" y="202171"/>
                  </a:lnTo>
                  <a:lnTo>
                    <a:pt x="97015" y="238671"/>
                  </a:lnTo>
                  <a:lnTo>
                    <a:pt x="75831" y="282638"/>
                  </a:lnTo>
                  <a:lnTo>
                    <a:pt x="70612" y="282638"/>
                  </a:lnTo>
                  <a:lnTo>
                    <a:pt x="70612" y="301485"/>
                  </a:lnTo>
                  <a:lnTo>
                    <a:pt x="67398" y="320179"/>
                  </a:lnTo>
                  <a:lnTo>
                    <a:pt x="66001" y="339064"/>
                  </a:lnTo>
                  <a:lnTo>
                    <a:pt x="66433" y="358000"/>
                  </a:lnTo>
                  <a:lnTo>
                    <a:pt x="68681" y="376847"/>
                  </a:lnTo>
                  <a:lnTo>
                    <a:pt x="56489" y="376847"/>
                  </a:lnTo>
                  <a:lnTo>
                    <a:pt x="41833" y="373888"/>
                  </a:lnTo>
                  <a:lnTo>
                    <a:pt x="29857" y="365810"/>
                  </a:lnTo>
                  <a:lnTo>
                    <a:pt x="21793" y="353834"/>
                  </a:lnTo>
                  <a:lnTo>
                    <a:pt x="18834" y="339166"/>
                  </a:lnTo>
                  <a:lnTo>
                    <a:pt x="21793" y="324497"/>
                  </a:lnTo>
                  <a:lnTo>
                    <a:pt x="29857" y="312521"/>
                  </a:lnTo>
                  <a:lnTo>
                    <a:pt x="41833" y="304444"/>
                  </a:lnTo>
                  <a:lnTo>
                    <a:pt x="56489" y="301485"/>
                  </a:lnTo>
                  <a:lnTo>
                    <a:pt x="70612" y="301485"/>
                  </a:lnTo>
                  <a:lnTo>
                    <a:pt x="70612" y="282638"/>
                  </a:lnTo>
                  <a:lnTo>
                    <a:pt x="56489" y="282638"/>
                  </a:lnTo>
                  <a:lnTo>
                    <a:pt x="34505" y="287083"/>
                  </a:lnTo>
                  <a:lnTo>
                    <a:pt x="16548" y="299186"/>
                  </a:lnTo>
                  <a:lnTo>
                    <a:pt x="4445" y="317157"/>
                  </a:lnTo>
                  <a:lnTo>
                    <a:pt x="0" y="339166"/>
                  </a:lnTo>
                  <a:lnTo>
                    <a:pt x="4445" y="361162"/>
                  </a:lnTo>
                  <a:lnTo>
                    <a:pt x="16548" y="379133"/>
                  </a:lnTo>
                  <a:lnTo>
                    <a:pt x="34505" y="391248"/>
                  </a:lnTo>
                  <a:lnTo>
                    <a:pt x="56489" y="395693"/>
                  </a:lnTo>
                  <a:lnTo>
                    <a:pt x="72720" y="395693"/>
                  </a:lnTo>
                  <a:lnTo>
                    <a:pt x="72974" y="396633"/>
                  </a:lnTo>
                  <a:lnTo>
                    <a:pt x="92964" y="444055"/>
                  </a:lnTo>
                  <a:lnTo>
                    <a:pt x="122745" y="482092"/>
                  </a:lnTo>
                  <a:lnTo>
                    <a:pt x="160858" y="511225"/>
                  </a:lnTo>
                  <a:lnTo>
                    <a:pt x="205359" y="529996"/>
                  </a:lnTo>
                  <a:lnTo>
                    <a:pt x="254330" y="536930"/>
                  </a:lnTo>
                  <a:lnTo>
                    <a:pt x="257886" y="537006"/>
                  </a:lnTo>
                  <a:lnTo>
                    <a:pt x="259664" y="537006"/>
                  </a:lnTo>
                  <a:lnTo>
                    <a:pt x="311073" y="530225"/>
                  </a:lnTo>
                  <a:lnTo>
                    <a:pt x="338709" y="518160"/>
                  </a:lnTo>
                  <a:lnTo>
                    <a:pt x="356374" y="510451"/>
                  </a:lnTo>
                  <a:lnTo>
                    <a:pt x="395668" y="478574"/>
                  </a:lnTo>
                  <a:lnTo>
                    <a:pt x="429018" y="435457"/>
                  </a:lnTo>
                  <a:lnTo>
                    <a:pt x="456069" y="389737"/>
                  </a:lnTo>
                  <a:lnTo>
                    <a:pt x="476173" y="362686"/>
                  </a:lnTo>
                  <a:lnTo>
                    <a:pt x="501192" y="340614"/>
                  </a:lnTo>
                  <a:lnTo>
                    <a:pt x="530212" y="324192"/>
                  </a:lnTo>
                  <a:lnTo>
                    <a:pt x="562356" y="314032"/>
                  </a:lnTo>
                  <a:lnTo>
                    <a:pt x="757542" y="274256"/>
                  </a:lnTo>
                  <a:lnTo>
                    <a:pt x="763435" y="268033"/>
                  </a:lnTo>
                  <a:lnTo>
                    <a:pt x="764603" y="260235"/>
                  </a:lnTo>
                  <a:lnTo>
                    <a:pt x="778179" y="172415"/>
                  </a:lnTo>
                  <a:close/>
                </a:path>
              </a:pathLst>
            </a:custGeom>
            <a:solidFill>
              <a:srgbClr val="C7AE7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4" name="object 44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188641" y="3244640"/>
              <a:ext cx="235385" cy="235526"/>
            </a:xfrm>
            <a:prstGeom prst="rect">
              <a:avLst/>
            </a:prstGeom>
          </p:spPr>
        </p:pic>
      </p:grpSp>
      <p:grpSp>
        <p:nvGrpSpPr>
          <p:cNvPr id="45" name="object 45" descr=""/>
          <p:cNvGrpSpPr/>
          <p:nvPr/>
        </p:nvGrpSpPr>
        <p:grpSpPr>
          <a:xfrm>
            <a:off x="0" y="0"/>
            <a:ext cx="7949565" cy="6858000"/>
            <a:chOff x="0" y="0"/>
            <a:chExt cx="7949565" cy="6858000"/>
          </a:xfrm>
        </p:grpSpPr>
        <p:pic>
          <p:nvPicPr>
            <p:cNvPr id="46" name="object 46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0" y="0"/>
              <a:ext cx="1175016" cy="6857997"/>
            </a:xfrm>
            <a:prstGeom prst="rect">
              <a:avLst/>
            </a:prstGeom>
          </p:spPr>
        </p:pic>
        <p:pic>
          <p:nvPicPr>
            <p:cNvPr id="47" name="object 47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0" y="0"/>
              <a:ext cx="1088135" cy="6857997"/>
            </a:xfrm>
            <a:prstGeom prst="rect">
              <a:avLst/>
            </a:prstGeom>
          </p:spPr>
        </p:pic>
        <p:pic>
          <p:nvPicPr>
            <p:cNvPr id="48" name="object 48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0" y="5116074"/>
              <a:ext cx="1088135" cy="1737352"/>
            </a:xfrm>
            <a:prstGeom prst="rect">
              <a:avLst/>
            </a:prstGeom>
          </p:spPr>
        </p:pic>
        <p:pic>
          <p:nvPicPr>
            <p:cNvPr id="49" name="object 49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559175" y="1713610"/>
              <a:ext cx="4390390" cy="211836"/>
            </a:xfrm>
            <a:prstGeom prst="rect">
              <a:avLst/>
            </a:prstGeom>
          </p:spPr>
        </p:pic>
        <p:pic>
          <p:nvPicPr>
            <p:cNvPr id="50" name="object 50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676522" y="1942210"/>
              <a:ext cx="4117213" cy="211836"/>
            </a:xfrm>
            <a:prstGeom prst="rect">
              <a:avLst/>
            </a:prstGeom>
          </p:spPr>
        </p:pic>
      </p:grpSp>
      <p:sp>
        <p:nvSpPr>
          <p:cNvPr id="51" name="object 51" descr=""/>
          <p:cNvSpPr/>
          <p:nvPr/>
        </p:nvSpPr>
        <p:spPr>
          <a:xfrm>
            <a:off x="10809797" y="5269006"/>
            <a:ext cx="35560" cy="38100"/>
          </a:xfrm>
          <a:custGeom>
            <a:avLst/>
            <a:gdLst/>
            <a:ahLst/>
            <a:cxnLst/>
            <a:rect l="l" t="t" r="r" b="b"/>
            <a:pathLst>
              <a:path w="35559" h="38100">
                <a:moveTo>
                  <a:pt x="17553" y="0"/>
                </a:moveTo>
                <a:lnTo>
                  <a:pt x="0" y="7825"/>
                </a:lnTo>
                <a:lnTo>
                  <a:pt x="0" y="29930"/>
                </a:lnTo>
                <a:lnTo>
                  <a:pt x="17553" y="37756"/>
                </a:lnTo>
                <a:lnTo>
                  <a:pt x="35036" y="29930"/>
                </a:lnTo>
                <a:lnTo>
                  <a:pt x="35036" y="7825"/>
                </a:lnTo>
                <a:lnTo>
                  <a:pt x="1755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 descr=""/>
          <p:cNvSpPr/>
          <p:nvPr/>
        </p:nvSpPr>
        <p:spPr>
          <a:xfrm>
            <a:off x="10935160" y="5213393"/>
            <a:ext cx="35560" cy="38100"/>
          </a:xfrm>
          <a:custGeom>
            <a:avLst/>
            <a:gdLst/>
            <a:ahLst/>
            <a:cxnLst/>
            <a:rect l="l" t="t" r="r" b="b"/>
            <a:pathLst>
              <a:path w="35559" h="38100">
                <a:moveTo>
                  <a:pt x="17553" y="0"/>
                </a:moveTo>
                <a:lnTo>
                  <a:pt x="0" y="7825"/>
                </a:lnTo>
                <a:lnTo>
                  <a:pt x="0" y="29930"/>
                </a:lnTo>
                <a:lnTo>
                  <a:pt x="17553" y="37756"/>
                </a:lnTo>
                <a:lnTo>
                  <a:pt x="35107" y="29930"/>
                </a:lnTo>
                <a:lnTo>
                  <a:pt x="35107" y="7825"/>
                </a:lnTo>
                <a:lnTo>
                  <a:pt x="1755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 descr=""/>
          <p:cNvSpPr/>
          <p:nvPr/>
        </p:nvSpPr>
        <p:spPr>
          <a:xfrm>
            <a:off x="11060452" y="5157696"/>
            <a:ext cx="35560" cy="38100"/>
          </a:xfrm>
          <a:custGeom>
            <a:avLst/>
            <a:gdLst/>
            <a:ahLst/>
            <a:cxnLst/>
            <a:rect l="l" t="t" r="r" b="b"/>
            <a:pathLst>
              <a:path w="35559" h="38100">
                <a:moveTo>
                  <a:pt x="17553" y="0"/>
                </a:moveTo>
                <a:lnTo>
                  <a:pt x="0" y="7825"/>
                </a:lnTo>
                <a:lnTo>
                  <a:pt x="0" y="29930"/>
                </a:lnTo>
                <a:lnTo>
                  <a:pt x="17553" y="37756"/>
                </a:lnTo>
                <a:lnTo>
                  <a:pt x="35107" y="29930"/>
                </a:lnTo>
                <a:lnTo>
                  <a:pt x="35107" y="7825"/>
                </a:lnTo>
                <a:lnTo>
                  <a:pt x="1755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 descr=""/>
          <p:cNvSpPr/>
          <p:nvPr/>
        </p:nvSpPr>
        <p:spPr>
          <a:xfrm>
            <a:off x="11185886" y="5102083"/>
            <a:ext cx="35560" cy="38100"/>
          </a:xfrm>
          <a:custGeom>
            <a:avLst/>
            <a:gdLst/>
            <a:ahLst/>
            <a:cxnLst/>
            <a:rect l="l" t="t" r="r" b="b"/>
            <a:pathLst>
              <a:path w="35559" h="38100">
                <a:moveTo>
                  <a:pt x="17553" y="0"/>
                </a:moveTo>
                <a:lnTo>
                  <a:pt x="0" y="7817"/>
                </a:lnTo>
                <a:lnTo>
                  <a:pt x="0" y="29930"/>
                </a:lnTo>
                <a:lnTo>
                  <a:pt x="17553" y="37756"/>
                </a:lnTo>
                <a:lnTo>
                  <a:pt x="35036" y="29930"/>
                </a:lnTo>
                <a:lnTo>
                  <a:pt x="35036" y="7817"/>
                </a:lnTo>
                <a:lnTo>
                  <a:pt x="1755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 descr=""/>
          <p:cNvSpPr/>
          <p:nvPr/>
        </p:nvSpPr>
        <p:spPr>
          <a:xfrm>
            <a:off x="11311249" y="5046471"/>
            <a:ext cx="35560" cy="38100"/>
          </a:xfrm>
          <a:custGeom>
            <a:avLst/>
            <a:gdLst/>
            <a:ahLst/>
            <a:cxnLst/>
            <a:rect l="l" t="t" r="r" b="b"/>
            <a:pathLst>
              <a:path w="35559" h="38100">
                <a:moveTo>
                  <a:pt x="17553" y="0"/>
                </a:moveTo>
                <a:lnTo>
                  <a:pt x="0" y="7817"/>
                </a:lnTo>
                <a:lnTo>
                  <a:pt x="0" y="29930"/>
                </a:lnTo>
                <a:lnTo>
                  <a:pt x="17553" y="37756"/>
                </a:lnTo>
                <a:lnTo>
                  <a:pt x="35107" y="29930"/>
                </a:lnTo>
                <a:lnTo>
                  <a:pt x="35107" y="7817"/>
                </a:lnTo>
                <a:lnTo>
                  <a:pt x="1755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 descr=""/>
          <p:cNvSpPr/>
          <p:nvPr/>
        </p:nvSpPr>
        <p:spPr>
          <a:xfrm>
            <a:off x="11436541" y="4990766"/>
            <a:ext cx="35560" cy="38100"/>
          </a:xfrm>
          <a:custGeom>
            <a:avLst/>
            <a:gdLst/>
            <a:ahLst/>
            <a:cxnLst/>
            <a:rect l="l" t="t" r="r" b="b"/>
            <a:pathLst>
              <a:path w="35559" h="38100">
                <a:moveTo>
                  <a:pt x="17553" y="0"/>
                </a:moveTo>
                <a:lnTo>
                  <a:pt x="0" y="7803"/>
                </a:lnTo>
                <a:lnTo>
                  <a:pt x="0" y="29938"/>
                </a:lnTo>
                <a:lnTo>
                  <a:pt x="17553" y="37756"/>
                </a:lnTo>
                <a:lnTo>
                  <a:pt x="35107" y="29938"/>
                </a:lnTo>
                <a:lnTo>
                  <a:pt x="35107" y="7803"/>
                </a:lnTo>
                <a:lnTo>
                  <a:pt x="1755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 descr=""/>
          <p:cNvSpPr/>
          <p:nvPr/>
        </p:nvSpPr>
        <p:spPr>
          <a:xfrm>
            <a:off x="11561975" y="4935147"/>
            <a:ext cx="35560" cy="38100"/>
          </a:xfrm>
          <a:custGeom>
            <a:avLst/>
            <a:gdLst/>
            <a:ahLst/>
            <a:cxnLst/>
            <a:rect l="l" t="t" r="r" b="b"/>
            <a:pathLst>
              <a:path w="35559" h="38100">
                <a:moveTo>
                  <a:pt x="17553" y="0"/>
                </a:moveTo>
                <a:lnTo>
                  <a:pt x="0" y="7803"/>
                </a:lnTo>
                <a:lnTo>
                  <a:pt x="0" y="29938"/>
                </a:lnTo>
                <a:lnTo>
                  <a:pt x="17553" y="37741"/>
                </a:lnTo>
                <a:lnTo>
                  <a:pt x="35036" y="29938"/>
                </a:lnTo>
                <a:lnTo>
                  <a:pt x="35036" y="7803"/>
                </a:lnTo>
                <a:lnTo>
                  <a:pt x="1755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 descr=""/>
          <p:cNvSpPr/>
          <p:nvPr/>
        </p:nvSpPr>
        <p:spPr>
          <a:xfrm>
            <a:off x="11687268" y="4879527"/>
            <a:ext cx="35560" cy="38100"/>
          </a:xfrm>
          <a:custGeom>
            <a:avLst/>
            <a:gdLst/>
            <a:ahLst/>
            <a:cxnLst/>
            <a:rect l="l" t="t" r="r" b="b"/>
            <a:pathLst>
              <a:path w="35559" h="38100">
                <a:moveTo>
                  <a:pt x="17553" y="0"/>
                </a:moveTo>
                <a:lnTo>
                  <a:pt x="0" y="7803"/>
                </a:lnTo>
                <a:lnTo>
                  <a:pt x="0" y="29938"/>
                </a:lnTo>
                <a:lnTo>
                  <a:pt x="17553" y="37741"/>
                </a:lnTo>
                <a:lnTo>
                  <a:pt x="35107" y="29938"/>
                </a:lnTo>
                <a:lnTo>
                  <a:pt x="35107" y="7803"/>
                </a:lnTo>
                <a:lnTo>
                  <a:pt x="1755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 descr=""/>
          <p:cNvSpPr/>
          <p:nvPr/>
        </p:nvSpPr>
        <p:spPr>
          <a:xfrm>
            <a:off x="11812630" y="4823837"/>
            <a:ext cx="35560" cy="38100"/>
          </a:xfrm>
          <a:custGeom>
            <a:avLst/>
            <a:gdLst/>
            <a:ahLst/>
            <a:cxnLst/>
            <a:rect l="l" t="t" r="r" b="b"/>
            <a:pathLst>
              <a:path w="35559" h="38100">
                <a:moveTo>
                  <a:pt x="17553" y="0"/>
                </a:moveTo>
                <a:lnTo>
                  <a:pt x="0" y="7803"/>
                </a:lnTo>
                <a:lnTo>
                  <a:pt x="0" y="29938"/>
                </a:lnTo>
                <a:lnTo>
                  <a:pt x="17553" y="37741"/>
                </a:lnTo>
                <a:lnTo>
                  <a:pt x="35107" y="29938"/>
                </a:lnTo>
                <a:lnTo>
                  <a:pt x="35107" y="7803"/>
                </a:lnTo>
                <a:lnTo>
                  <a:pt x="1755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 descr=""/>
          <p:cNvSpPr/>
          <p:nvPr/>
        </p:nvSpPr>
        <p:spPr>
          <a:xfrm>
            <a:off x="11938065" y="4768217"/>
            <a:ext cx="35560" cy="38100"/>
          </a:xfrm>
          <a:custGeom>
            <a:avLst/>
            <a:gdLst/>
            <a:ahLst/>
            <a:cxnLst/>
            <a:rect l="l" t="t" r="r" b="b"/>
            <a:pathLst>
              <a:path w="35559" h="38100">
                <a:moveTo>
                  <a:pt x="17553" y="0"/>
                </a:moveTo>
                <a:lnTo>
                  <a:pt x="0" y="7803"/>
                </a:lnTo>
                <a:lnTo>
                  <a:pt x="0" y="29938"/>
                </a:lnTo>
                <a:lnTo>
                  <a:pt x="17553" y="37741"/>
                </a:lnTo>
                <a:lnTo>
                  <a:pt x="35036" y="29938"/>
                </a:lnTo>
                <a:lnTo>
                  <a:pt x="35036" y="7803"/>
                </a:lnTo>
                <a:lnTo>
                  <a:pt x="1755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 descr=""/>
          <p:cNvSpPr/>
          <p:nvPr/>
        </p:nvSpPr>
        <p:spPr>
          <a:xfrm>
            <a:off x="10810081" y="5158292"/>
            <a:ext cx="35560" cy="38100"/>
          </a:xfrm>
          <a:custGeom>
            <a:avLst/>
            <a:gdLst/>
            <a:ahLst/>
            <a:cxnLst/>
            <a:rect l="l" t="t" r="r" b="b"/>
            <a:pathLst>
              <a:path w="35559" h="38100">
                <a:moveTo>
                  <a:pt x="17553" y="0"/>
                </a:moveTo>
                <a:lnTo>
                  <a:pt x="0" y="7817"/>
                </a:lnTo>
                <a:lnTo>
                  <a:pt x="0" y="29930"/>
                </a:lnTo>
                <a:lnTo>
                  <a:pt x="17553" y="37756"/>
                </a:lnTo>
                <a:lnTo>
                  <a:pt x="35107" y="29930"/>
                </a:lnTo>
                <a:lnTo>
                  <a:pt x="35107" y="7817"/>
                </a:lnTo>
                <a:lnTo>
                  <a:pt x="1755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 descr=""/>
          <p:cNvSpPr/>
          <p:nvPr/>
        </p:nvSpPr>
        <p:spPr>
          <a:xfrm>
            <a:off x="10935515" y="5102594"/>
            <a:ext cx="35560" cy="38100"/>
          </a:xfrm>
          <a:custGeom>
            <a:avLst/>
            <a:gdLst/>
            <a:ahLst/>
            <a:cxnLst/>
            <a:rect l="l" t="t" r="r" b="b"/>
            <a:pathLst>
              <a:path w="35559" h="38100">
                <a:moveTo>
                  <a:pt x="17553" y="0"/>
                </a:moveTo>
                <a:lnTo>
                  <a:pt x="0" y="7817"/>
                </a:lnTo>
                <a:lnTo>
                  <a:pt x="0" y="29930"/>
                </a:lnTo>
                <a:lnTo>
                  <a:pt x="17553" y="37756"/>
                </a:lnTo>
                <a:lnTo>
                  <a:pt x="35107" y="29930"/>
                </a:lnTo>
                <a:lnTo>
                  <a:pt x="35107" y="7817"/>
                </a:lnTo>
                <a:lnTo>
                  <a:pt x="1755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3" name="object 63" descr=""/>
          <p:cNvSpPr/>
          <p:nvPr/>
        </p:nvSpPr>
        <p:spPr>
          <a:xfrm>
            <a:off x="11060807" y="5046975"/>
            <a:ext cx="35560" cy="38100"/>
          </a:xfrm>
          <a:custGeom>
            <a:avLst/>
            <a:gdLst/>
            <a:ahLst/>
            <a:cxnLst/>
            <a:rect l="l" t="t" r="r" b="b"/>
            <a:pathLst>
              <a:path w="35559" h="38100">
                <a:moveTo>
                  <a:pt x="17553" y="0"/>
                </a:moveTo>
                <a:lnTo>
                  <a:pt x="0" y="7825"/>
                </a:lnTo>
                <a:lnTo>
                  <a:pt x="0" y="29938"/>
                </a:lnTo>
                <a:lnTo>
                  <a:pt x="17553" y="37756"/>
                </a:lnTo>
                <a:lnTo>
                  <a:pt x="35107" y="29938"/>
                </a:lnTo>
                <a:lnTo>
                  <a:pt x="35107" y="7825"/>
                </a:lnTo>
                <a:lnTo>
                  <a:pt x="1755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4" name="object 64" descr=""/>
          <p:cNvSpPr/>
          <p:nvPr/>
        </p:nvSpPr>
        <p:spPr>
          <a:xfrm>
            <a:off x="11186170" y="4991263"/>
            <a:ext cx="35560" cy="38100"/>
          </a:xfrm>
          <a:custGeom>
            <a:avLst/>
            <a:gdLst/>
            <a:ahLst/>
            <a:cxnLst/>
            <a:rect l="l" t="t" r="r" b="b"/>
            <a:pathLst>
              <a:path w="35559" h="38100">
                <a:moveTo>
                  <a:pt x="17553" y="0"/>
                </a:moveTo>
                <a:lnTo>
                  <a:pt x="0" y="7874"/>
                </a:lnTo>
                <a:lnTo>
                  <a:pt x="0" y="29952"/>
                </a:lnTo>
                <a:lnTo>
                  <a:pt x="17553" y="37770"/>
                </a:lnTo>
                <a:lnTo>
                  <a:pt x="35107" y="29952"/>
                </a:lnTo>
                <a:lnTo>
                  <a:pt x="35107" y="7874"/>
                </a:lnTo>
                <a:lnTo>
                  <a:pt x="1755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5" name="object 65" descr=""/>
          <p:cNvSpPr/>
          <p:nvPr/>
        </p:nvSpPr>
        <p:spPr>
          <a:xfrm>
            <a:off x="11311604" y="4935643"/>
            <a:ext cx="35560" cy="38100"/>
          </a:xfrm>
          <a:custGeom>
            <a:avLst/>
            <a:gdLst/>
            <a:ahLst/>
            <a:cxnLst/>
            <a:rect l="l" t="t" r="r" b="b"/>
            <a:pathLst>
              <a:path w="35559" h="38100">
                <a:moveTo>
                  <a:pt x="17553" y="0"/>
                </a:moveTo>
                <a:lnTo>
                  <a:pt x="0" y="7874"/>
                </a:lnTo>
                <a:lnTo>
                  <a:pt x="0" y="29938"/>
                </a:lnTo>
                <a:lnTo>
                  <a:pt x="17553" y="37812"/>
                </a:lnTo>
                <a:lnTo>
                  <a:pt x="35107" y="29938"/>
                </a:lnTo>
                <a:lnTo>
                  <a:pt x="35107" y="7874"/>
                </a:lnTo>
                <a:lnTo>
                  <a:pt x="1755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6" name="object 66" descr=""/>
          <p:cNvSpPr/>
          <p:nvPr/>
        </p:nvSpPr>
        <p:spPr>
          <a:xfrm>
            <a:off x="11436897" y="4880024"/>
            <a:ext cx="35560" cy="38100"/>
          </a:xfrm>
          <a:custGeom>
            <a:avLst/>
            <a:gdLst/>
            <a:ahLst/>
            <a:cxnLst/>
            <a:rect l="l" t="t" r="r" b="b"/>
            <a:pathLst>
              <a:path w="35559" h="38100">
                <a:moveTo>
                  <a:pt x="17553" y="0"/>
                </a:moveTo>
                <a:lnTo>
                  <a:pt x="0" y="7874"/>
                </a:lnTo>
                <a:lnTo>
                  <a:pt x="0" y="29938"/>
                </a:lnTo>
                <a:lnTo>
                  <a:pt x="17553" y="37812"/>
                </a:lnTo>
                <a:lnTo>
                  <a:pt x="35107" y="29938"/>
                </a:lnTo>
                <a:lnTo>
                  <a:pt x="35107" y="7874"/>
                </a:lnTo>
                <a:lnTo>
                  <a:pt x="1755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" name="object 67" descr=""/>
          <p:cNvSpPr/>
          <p:nvPr/>
        </p:nvSpPr>
        <p:spPr>
          <a:xfrm>
            <a:off x="11562260" y="4824333"/>
            <a:ext cx="35560" cy="38100"/>
          </a:xfrm>
          <a:custGeom>
            <a:avLst/>
            <a:gdLst/>
            <a:ahLst/>
            <a:cxnLst/>
            <a:rect l="l" t="t" r="r" b="b"/>
            <a:pathLst>
              <a:path w="35559" h="38100">
                <a:moveTo>
                  <a:pt x="17553" y="0"/>
                </a:moveTo>
                <a:lnTo>
                  <a:pt x="0" y="7874"/>
                </a:lnTo>
                <a:lnTo>
                  <a:pt x="0" y="29938"/>
                </a:lnTo>
                <a:lnTo>
                  <a:pt x="17553" y="37741"/>
                </a:lnTo>
                <a:lnTo>
                  <a:pt x="35107" y="29938"/>
                </a:lnTo>
                <a:lnTo>
                  <a:pt x="35107" y="7874"/>
                </a:lnTo>
                <a:lnTo>
                  <a:pt x="1755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8" name="object 68" descr=""/>
          <p:cNvSpPr/>
          <p:nvPr/>
        </p:nvSpPr>
        <p:spPr>
          <a:xfrm>
            <a:off x="11687623" y="4768714"/>
            <a:ext cx="35560" cy="38100"/>
          </a:xfrm>
          <a:custGeom>
            <a:avLst/>
            <a:gdLst/>
            <a:ahLst/>
            <a:cxnLst/>
            <a:rect l="l" t="t" r="r" b="b"/>
            <a:pathLst>
              <a:path w="35559" h="38100">
                <a:moveTo>
                  <a:pt x="17553" y="0"/>
                </a:moveTo>
                <a:lnTo>
                  <a:pt x="0" y="7874"/>
                </a:lnTo>
                <a:lnTo>
                  <a:pt x="0" y="29938"/>
                </a:lnTo>
                <a:lnTo>
                  <a:pt x="17553" y="37812"/>
                </a:lnTo>
                <a:lnTo>
                  <a:pt x="35036" y="29938"/>
                </a:lnTo>
                <a:lnTo>
                  <a:pt x="35036" y="7874"/>
                </a:lnTo>
                <a:lnTo>
                  <a:pt x="1755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9" name="object 69" descr=""/>
          <p:cNvSpPr/>
          <p:nvPr/>
        </p:nvSpPr>
        <p:spPr>
          <a:xfrm>
            <a:off x="11812986" y="4713094"/>
            <a:ext cx="35560" cy="38100"/>
          </a:xfrm>
          <a:custGeom>
            <a:avLst/>
            <a:gdLst/>
            <a:ahLst/>
            <a:cxnLst/>
            <a:rect l="l" t="t" r="r" b="b"/>
            <a:pathLst>
              <a:path w="35559" h="38100">
                <a:moveTo>
                  <a:pt x="17553" y="0"/>
                </a:moveTo>
                <a:lnTo>
                  <a:pt x="0" y="7874"/>
                </a:lnTo>
                <a:lnTo>
                  <a:pt x="0" y="29938"/>
                </a:lnTo>
                <a:lnTo>
                  <a:pt x="17553" y="37812"/>
                </a:lnTo>
                <a:lnTo>
                  <a:pt x="35107" y="29938"/>
                </a:lnTo>
                <a:lnTo>
                  <a:pt x="35107" y="7874"/>
                </a:lnTo>
                <a:lnTo>
                  <a:pt x="1755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0" name="object 70" descr=""/>
          <p:cNvSpPr/>
          <p:nvPr/>
        </p:nvSpPr>
        <p:spPr>
          <a:xfrm>
            <a:off x="10810437" y="5047485"/>
            <a:ext cx="35560" cy="38100"/>
          </a:xfrm>
          <a:custGeom>
            <a:avLst/>
            <a:gdLst/>
            <a:ahLst/>
            <a:cxnLst/>
            <a:rect l="l" t="t" r="r" b="b"/>
            <a:pathLst>
              <a:path w="35559" h="38100">
                <a:moveTo>
                  <a:pt x="17553" y="0"/>
                </a:moveTo>
                <a:lnTo>
                  <a:pt x="0" y="7825"/>
                </a:lnTo>
                <a:lnTo>
                  <a:pt x="0" y="29938"/>
                </a:lnTo>
                <a:lnTo>
                  <a:pt x="17553" y="37756"/>
                </a:lnTo>
                <a:lnTo>
                  <a:pt x="35107" y="29938"/>
                </a:lnTo>
                <a:lnTo>
                  <a:pt x="35107" y="7825"/>
                </a:lnTo>
                <a:lnTo>
                  <a:pt x="1755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1" name="object 71" descr=""/>
          <p:cNvSpPr/>
          <p:nvPr/>
        </p:nvSpPr>
        <p:spPr>
          <a:xfrm>
            <a:off x="10935871" y="4991901"/>
            <a:ext cx="35560" cy="38100"/>
          </a:xfrm>
          <a:custGeom>
            <a:avLst/>
            <a:gdLst/>
            <a:ahLst/>
            <a:cxnLst/>
            <a:rect l="l" t="t" r="r" b="b"/>
            <a:pathLst>
              <a:path w="35559" h="38100">
                <a:moveTo>
                  <a:pt x="17553" y="0"/>
                </a:moveTo>
                <a:lnTo>
                  <a:pt x="0" y="7803"/>
                </a:lnTo>
                <a:lnTo>
                  <a:pt x="0" y="29902"/>
                </a:lnTo>
                <a:lnTo>
                  <a:pt x="17553" y="37727"/>
                </a:lnTo>
                <a:lnTo>
                  <a:pt x="35036" y="29902"/>
                </a:lnTo>
                <a:lnTo>
                  <a:pt x="35036" y="7803"/>
                </a:lnTo>
                <a:lnTo>
                  <a:pt x="1755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2" name="object 72" descr=""/>
          <p:cNvSpPr/>
          <p:nvPr/>
        </p:nvSpPr>
        <p:spPr>
          <a:xfrm>
            <a:off x="11061162" y="4936211"/>
            <a:ext cx="35560" cy="38100"/>
          </a:xfrm>
          <a:custGeom>
            <a:avLst/>
            <a:gdLst/>
            <a:ahLst/>
            <a:cxnLst/>
            <a:rect l="l" t="t" r="r" b="b"/>
            <a:pathLst>
              <a:path w="35559" h="38100">
                <a:moveTo>
                  <a:pt x="17553" y="0"/>
                </a:moveTo>
                <a:lnTo>
                  <a:pt x="0" y="7803"/>
                </a:lnTo>
                <a:lnTo>
                  <a:pt x="0" y="29867"/>
                </a:lnTo>
                <a:lnTo>
                  <a:pt x="17553" y="37741"/>
                </a:lnTo>
                <a:lnTo>
                  <a:pt x="35107" y="29867"/>
                </a:lnTo>
                <a:lnTo>
                  <a:pt x="35107" y="7803"/>
                </a:lnTo>
                <a:lnTo>
                  <a:pt x="1755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3" name="object 73" descr=""/>
          <p:cNvSpPr/>
          <p:nvPr/>
        </p:nvSpPr>
        <p:spPr>
          <a:xfrm>
            <a:off x="11186526" y="4880592"/>
            <a:ext cx="35560" cy="38100"/>
          </a:xfrm>
          <a:custGeom>
            <a:avLst/>
            <a:gdLst/>
            <a:ahLst/>
            <a:cxnLst/>
            <a:rect l="l" t="t" r="r" b="b"/>
            <a:pathLst>
              <a:path w="35559" h="38100">
                <a:moveTo>
                  <a:pt x="17553" y="0"/>
                </a:moveTo>
                <a:lnTo>
                  <a:pt x="0" y="7803"/>
                </a:lnTo>
                <a:lnTo>
                  <a:pt x="0" y="29938"/>
                </a:lnTo>
                <a:lnTo>
                  <a:pt x="17553" y="37741"/>
                </a:lnTo>
                <a:lnTo>
                  <a:pt x="35107" y="29938"/>
                </a:lnTo>
                <a:lnTo>
                  <a:pt x="35107" y="7803"/>
                </a:lnTo>
                <a:lnTo>
                  <a:pt x="1755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4" name="object 74" descr=""/>
          <p:cNvSpPr/>
          <p:nvPr/>
        </p:nvSpPr>
        <p:spPr>
          <a:xfrm>
            <a:off x="11311818" y="4824830"/>
            <a:ext cx="35560" cy="38100"/>
          </a:xfrm>
          <a:custGeom>
            <a:avLst/>
            <a:gdLst/>
            <a:ahLst/>
            <a:cxnLst/>
            <a:rect l="l" t="t" r="r" b="b"/>
            <a:pathLst>
              <a:path w="35559" h="38100">
                <a:moveTo>
                  <a:pt x="17553" y="0"/>
                </a:moveTo>
                <a:lnTo>
                  <a:pt x="0" y="7874"/>
                </a:lnTo>
                <a:lnTo>
                  <a:pt x="0" y="29938"/>
                </a:lnTo>
                <a:lnTo>
                  <a:pt x="17553" y="37812"/>
                </a:lnTo>
                <a:lnTo>
                  <a:pt x="35107" y="29938"/>
                </a:lnTo>
                <a:lnTo>
                  <a:pt x="35107" y="7874"/>
                </a:lnTo>
                <a:lnTo>
                  <a:pt x="1755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5" name="object 75" descr=""/>
          <p:cNvSpPr/>
          <p:nvPr/>
        </p:nvSpPr>
        <p:spPr>
          <a:xfrm>
            <a:off x="11437252" y="4769281"/>
            <a:ext cx="35560" cy="38100"/>
          </a:xfrm>
          <a:custGeom>
            <a:avLst/>
            <a:gdLst/>
            <a:ahLst/>
            <a:cxnLst/>
            <a:rect l="l" t="t" r="r" b="b"/>
            <a:pathLst>
              <a:path w="35559" h="38100">
                <a:moveTo>
                  <a:pt x="17553" y="0"/>
                </a:moveTo>
                <a:lnTo>
                  <a:pt x="0" y="7803"/>
                </a:lnTo>
                <a:lnTo>
                  <a:pt x="0" y="29867"/>
                </a:lnTo>
                <a:lnTo>
                  <a:pt x="17553" y="37741"/>
                </a:lnTo>
                <a:lnTo>
                  <a:pt x="35107" y="29867"/>
                </a:lnTo>
                <a:lnTo>
                  <a:pt x="35107" y="7803"/>
                </a:lnTo>
                <a:lnTo>
                  <a:pt x="1755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6" name="object 76" descr=""/>
          <p:cNvSpPr/>
          <p:nvPr/>
        </p:nvSpPr>
        <p:spPr>
          <a:xfrm>
            <a:off x="11562615" y="4713662"/>
            <a:ext cx="35560" cy="38100"/>
          </a:xfrm>
          <a:custGeom>
            <a:avLst/>
            <a:gdLst/>
            <a:ahLst/>
            <a:cxnLst/>
            <a:rect l="l" t="t" r="r" b="b"/>
            <a:pathLst>
              <a:path w="35559" h="38100">
                <a:moveTo>
                  <a:pt x="17553" y="0"/>
                </a:moveTo>
                <a:lnTo>
                  <a:pt x="0" y="7803"/>
                </a:lnTo>
                <a:lnTo>
                  <a:pt x="0" y="29938"/>
                </a:lnTo>
                <a:lnTo>
                  <a:pt x="17553" y="37741"/>
                </a:lnTo>
                <a:lnTo>
                  <a:pt x="35107" y="29938"/>
                </a:lnTo>
                <a:lnTo>
                  <a:pt x="35107" y="7803"/>
                </a:lnTo>
                <a:lnTo>
                  <a:pt x="1755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7" name="object 77" descr=""/>
          <p:cNvSpPr/>
          <p:nvPr/>
        </p:nvSpPr>
        <p:spPr>
          <a:xfrm>
            <a:off x="11687907" y="4657971"/>
            <a:ext cx="35560" cy="38100"/>
          </a:xfrm>
          <a:custGeom>
            <a:avLst/>
            <a:gdLst/>
            <a:ahLst/>
            <a:cxnLst/>
            <a:rect l="l" t="t" r="r" b="b"/>
            <a:pathLst>
              <a:path w="35559" h="38100">
                <a:moveTo>
                  <a:pt x="17553" y="0"/>
                </a:moveTo>
                <a:lnTo>
                  <a:pt x="0" y="7803"/>
                </a:lnTo>
                <a:lnTo>
                  <a:pt x="0" y="29867"/>
                </a:lnTo>
                <a:lnTo>
                  <a:pt x="17553" y="37741"/>
                </a:lnTo>
                <a:lnTo>
                  <a:pt x="35107" y="29867"/>
                </a:lnTo>
                <a:lnTo>
                  <a:pt x="35107" y="7803"/>
                </a:lnTo>
                <a:lnTo>
                  <a:pt x="1755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8" name="object 78" descr=""/>
          <p:cNvSpPr/>
          <p:nvPr/>
        </p:nvSpPr>
        <p:spPr>
          <a:xfrm>
            <a:off x="10810792" y="4936707"/>
            <a:ext cx="35560" cy="38100"/>
          </a:xfrm>
          <a:custGeom>
            <a:avLst/>
            <a:gdLst/>
            <a:ahLst/>
            <a:cxnLst/>
            <a:rect l="l" t="t" r="r" b="b"/>
            <a:pathLst>
              <a:path w="35559" h="38100">
                <a:moveTo>
                  <a:pt x="17553" y="0"/>
                </a:moveTo>
                <a:lnTo>
                  <a:pt x="0" y="7803"/>
                </a:lnTo>
                <a:lnTo>
                  <a:pt x="0" y="29938"/>
                </a:lnTo>
                <a:lnTo>
                  <a:pt x="17553" y="37741"/>
                </a:lnTo>
                <a:lnTo>
                  <a:pt x="35107" y="29938"/>
                </a:lnTo>
                <a:lnTo>
                  <a:pt x="35107" y="7803"/>
                </a:lnTo>
                <a:lnTo>
                  <a:pt x="1755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9" name="object 79" descr=""/>
          <p:cNvSpPr/>
          <p:nvPr/>
        </p:nvSpPr>
        <p:spPr>
          <a:xfrm>
            <a:off x="10936154" y="4881088"/>
            <a:ext cx="35560" cy="38100"/>
          </a:xfrm>
          <a:custGeom>
            <a:avLst/>
            <a:gdLst/>
            <a:ahLst/>
            <a:cxnLst/>
            <a:rect l="l" t="t" r="r" b="b"/>
            <a:pathLst>
              <a:path w="35559" h="38100">
                <a:moveTo>
                  <a:pt x="17553" y="0"/>
                </a:moveTo>
                <a:lnTo>
                  <a:pt x="0" y="7803"/>
                </a:lnTo>
                <a:lnTo>
                  <a:pt x="0" y="29938"/>
                </a:lnTo>
                <a:lnTo>
                  <a:pt x="17553" y="37741"/>
                </a:lnTo>
                <a:lnTo>
                  <a:pt x="35107" y="29938"/>
                </a:lnTo>
                <a:lnTo>
                  <a:pt x="35107" y="7803"/>
                </a:lnTo>
                <a:lnTo>
                  <a:pt x="1755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0" name="object 80" descr=""/>
          <p:cNvSpPr/>
          <p:nvPr/>
        </p:nvSpPr>
        <p:spPr>
          <a:xfrm>
            <a:off x="11061518" y="4825469"/>
            <a:ext cx="35560" cy="38100"/>
          </a:xfrm>
          <a:custGeom>
            <a:avLst/>
            <a:gdLst/>
            <a:ahLst/>
            <a:cxnLst/>
            <a:rect l="l" t="t" r="r" b="b"/>
            <a:pathLst>
              <a:path w="35559" h="38100">
                <a:moveTo>
                  <a:pt x="17553" y="0"/>
                </a:moveTo>
                <a:lnTo>
                  <a:pt x="0" y="7803"/>
                </a:lnTo>
                <a:lnTo>
                  <a:pt x="0" y="29938"/>
                </a:lnTo>
                <a:lnTo>
                  <a:pt x="17553" y="37741"/>
                </a:lnTo>
                <a:lnTo>
                  <a:pt x="35036" y="29938"/>
                </a:lnTo>
                <a:lnTo>
                  <a:pt x="35036" y="7803"/>
                </a:lnTo>
                <a:lnTo>
                  <a:pt x="1755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1" name="object 81" descr=""/>
          <p:cNvSpPr/>
          <p:nvPr/>
        </p:nvSpPr>
        <p:spPr>
          <a:xfrm>
            <a:off x="11186881" y="4769778"/>
            <a:ext cx="35560" cy="38100"/>
          </a:xfrm>
          <a:custGeom>
            <a:avLst/>
            <a:gdLst/>
            <a:ahLst/>
            <a:cxnLst/>
            <a:rect l="l" t="t" r="r" b="b"/>
            <a:pathLst>
              <a:path w="35559" h="38100">
                <a:moveTo>
                  <a:pt x="17553" y="0"/>
                </a:moveTo>
                <a:lnTo>
                  <a:pt x="0" y="7803"/>
                </a:lnTo>
                <a:lnTo>
                  <a:pt x="0" y="29938"/>
                </a:lnTo>
                <a:lnTo>
                  <a:pt x="17553" y="37741"/>
                </a:lnTo>
                <a:lnTo>
                  <a:pt x="35107" y="29938"/>
                </a:lnTo>
                <a:lnTo>
                  <a:pt x="35107" y="7803"/>
                </a:lnTo>
                <a:lnTo>
                  <a:pt x="1755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2" name="object 82" descr=""/>
          <p:cNvSpPr/>
          <p:nvPr/>
        </p:nvSpPr>
        <p:spPr>
          <a:xfrm>
            <a:off x="11312173" y="4714159"/>
            <a:ext cx="35560" cy="38100"/>
          </a:xfrm>
          <a:custGeom>
            <a:avLst/>
            <a:gdLst/>
            <a:ahLst/>
            <a:cxnLst/>
            <a:rect l="l" t="t" r="r" b="b"/>
            <a:pathLst>
              <a:path w="35559" h="38100">
                <a:moveTo>
                  <a:pt x="17553" y="0"/>
                </a:moveTo>
                <a:lnTo>
                  <a:pt x="0" y="7803"/>
                </a:lnTo>
                <a:lnTo>
                  <a:pt x="0" y="29938"/>
                </a:lnTo>
                <a:lnTo>
                  <a:pt x="17553" y="37741"/>
                </a:lnTo>
                <a:lnTo>
                  <a:pt x="35107" y="29938"/>
                </a:lnTo>
                <a:lnTo>
                  <a:pt x="35107" y="7803"/>
                </a:lnTo>
                <a:lnTo>
                  <a:pt x="1755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3" name="object 83" descr=""/>
          <p:cNvSpPr/>
          <p:nvPr/>
        </p:nvSpPr>
        <p:spPr>
          <a:xfrm>
            <a:off x="11437608" y="4658468"/>
            <a:ext cx="35560" cy="38100"/>
          </a:xfrm>
          <a:custGeom>
            <a:avLst/>
            <a:gdLst/>
            <a:ahLst/>
            <a:cxnLst/>
            <a:rect l="l" t="t" r="r" b="b"/>
            <a:pathLst>
              <a:path w="35559" h="38100">
                <a:moveTo>
                  <a:pt x="17553" y="0"/>
                </a:moveTo>
                <a:lnTo>
                  <a:pt x="0" y="7803"/>
                </a:lnTo>
                <a:lnTo>
                  <a:pt x="0" y="29938"/>
                </a:lnTo>
                <a:lnTo>
                  <a:pt x="17553" y="37741"/>
                </a:lnTo>
                <a:lnTo>
                  <a:pt x="35036" y="29938"/>
                </a:lnTo>
                <a:lnTo>
                  <a:pt x="35036" y="7803"/>
                </a:lnTo>
                <a:lnTo>
                  <a:pt x="1755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4" name="object 84" descr=""/>
          <p:cNvSpPr/>
          <p:nvPr/>
        </p:nvSpPr>
        <p:spPr>
          <a:xfrm>
            <a:off x="11562970" y="4602848"/>
            <a:ext cx="35560" cy="38100"/>
          </a:xfrm>
          <a:custGeom>
            <a:avLst/>
            <a:gdLst/>
            <a:ahLst/>
            <a:cxnLst/>
            <a:rect l="l" t="t" r="r" b="b"/>
            <a:pathLst>
              <a:path w="35559" h="38100">
                <a:moveTo>
                  <a:pt x="17553" y="0"/>
                </a:moveTo>
                <a:lnTo>
                  <a:pt x="0" y="7803"/>
                </a:lnTo>
                <a:lnTo>
                  <a:pt x="0" y="29938"/>
                </a:lnTo>
                <a:lnTo>
                  <a:pt x="17553" y="37741"/>
                </a:lnTo>
                <a:lnTo>
                  <a:pt x="35107" y="29938"/>
                </a:lnTo>
                <a:lnTo>
                  <a:pt x="35107" y="7803"/>
                </a:lnTo>
                <a:lnTo>
                  <a:pt x="1755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5" name="object 85" descr=""/>
          <p:cNvSpPr/>
          <p:nvPr/>
        </p:nvSpPr>
        <p:spPr>
          <a:xfrm>
            <a:off x="10811147" y="4825965"/>
            <a:ext cx="35560" cy="38100"/>
          </a:xfrm>
          <a:custGeom>
            <a:avLst/>
            <a:gdLst/>
            <a:ahLst/>
            <a:cxnLst/>
            <a:rect l="l" t="t" r="r" b="b"/>
            <a:pathLst>
              <a:path w="35559" h="38100">
                <a:moveTo>
                  <a:pt x="17553" y="0"/>
                </a:moveTo>
                <a:lnTo>
                  <a:pt x="0" y="7803"/>
                </a:lnTo>
                <a:lnTo>
                  <a:pt x="0" y="29938"/>
                </a:lnTo>
                <a:lnTo>
                  <a:pt x="17553" y="37741"/>
                </a:lnTo>
                <a:lnTo>
                  <a:pt x="35107" y="29938"/>
                </a:lnTo>
                <a:lnTo>
                  <a:pt x="35107" y="7803"/>
                </a:lnTo>
                <a:lnTo>
                  <a:pt x="1755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6" name="object 86" descr=""/>
          <p:cNvSpPr/>
          <p:nvPr/>
        </p:nvSpPr>
        <p:spPr>
          <a:xfrm>
            <a:off x="10936439" y="4770275"/>
            <a:ext cx="35560" cy="38100"/>
          </a:xfrm>
          <a:custGeom>
            <a:avLst/>
            <a:gdLst/>
            <a:ahLst/>
            <a:cxnLst/>
            <a:rect l="l" t="t" r="r" b="b"/>
            <a:pathLst>
              <a:path w="35559" h="38100">
                <a:moveTo>
                  <a:pt x="17553" y="0"/>
                </a:moveTo>
                <a:lnTo>
                  <a:pt x="0" y="7803"/>
                </a:lnTo>
                <a:lnTo>
                  <a:pt x="0" y="29938"/>
                </a:lnTo>
                <a:lnTo>
                  <a:pt x="17553" y="37741"/>
                </a:lnTo>
                <a:lnTo>
                  <a:pt x="35107" y="29938"/>
                </a:lnTo>
                <a:lnTo>
                  <a:pt x="35107" y="7803"/>
                </a:lnTo>
                <a:lnTo>
                  <a:pt x="1755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7" name="object 87" descr=""/>
          <p:cNvSpPr/>
          <p:nvPr/>
        </p:nvSpPr>
        <p:spPr>
          <a:xfrm>
            <a:off x="11061802" y="4714655"/>
            <a:ext cx="35560" cy="38100"/>
          </a:xfrm>
          <a:custGeom>
            <a:avLst/>
            <a:gdLst/>
            <a:ahLst/>
            <a:cxnLst/>
            <a:rect l="l" t="t" r="r" b="b"/>
            <a:pathLst>
              <a:path w="35559" h="38100">
                <a:moveTo>
                  <a:pt x="17553" y="0"/>
                </a:moveTo>
                <a:lnTo>
                  <a:pt x="0" y="7803"/>
                </a:lnTo>
                <a:lnTo>
                  <a:pt x="0" y="29938"/>
                </a:lnTo>
                <a:lnTo>
                  <a:pt x="17553" y="37741"/>
                </a:lnTo>
                <a:lnTo>
                  <a:pt x="35107" y="29938"/>
                </a:lnTo>
                <a:lnTo>
                  <a:pt x="35107" y="7803"/>
                </a:lnTo>
                <a:lnTo>
                  <a:pt x="1755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8" name="object 88" descr=""/>
          <p:cNvSpPr/>
          <p:nvPr/>
        </p:nvSpPr>
        <p:spPr>
          <a:xfrm>
            <a:off x="11187236" y="4659036"/>
            <a:ext cx="35560" cy="38100"/>
          </a:xfrm>
          <a:custGeom>
            <a:avLst/>
            <a:gdLst/>
            <a:ahLst/>
            <a:cxnLst/>
            <a:rect l="l" t="t" r="r" b="b"/>
            <a:pathLst>
              <a:path w="35559" h="38100">
                <a:moveTo>
                  <a:pt x="17553" y="0"/>
                </a:moveTo>
                <a:lnTo>
                  <a:pt x="0" y="7803"/>
                </a:lnTo>
                <a:lnTo>
                  <a:pt x="0" y="29938"/>
                </a:lnTo>
                <a:lnTo>
                  <a:pt x="17553" y="37741"/>
                </a:lnTo>
                <a:lnTo>
                  <a:pt x="35107" y="29938"/>
                </a:lnTo>
                <a:lnTo>
                  <a:pt x="35107" y="7803"/>
                </a:lnTo>
                <a:lnTo>
                  <a:pt x="1755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9" name="object 89" descr=""/>
          <p:cNvSpPr/>
          <p:nvPr/>
        </p:nvSpPr>
        <p:spPr>
          <a:xfrm>
            <a:off x="11312528" y="4603345"/>
            <a:ext cx="35560" cy="38100"/>
          </a:xfrm>
          <a:custGeom>
            <a:avLst/>
            <a:gdLst/>
            <a:ahLst/>
            <a:cxnLst/>
            <a:rect l="l" t="t" r="r" b="b"/>
            <a:pathLst>
              <a:path w="35559" h="38100">
                <a:moveTo>
                  <a:pt x="17553" y="0"/>
                </a:moveTo>
                <a:lnTo>
                  <a:pt x="0" y="7803"/>
                </a:lnTo>
                <a:lnTo>
                  <a:pt x="0" y="29938"/>
                </a:lnTo>
                <a:lnTo>
                  <a:pt x="17553" y="37741"/>
                </a:lnTo>
                <a:lnTo>
                  <a:pt x="35107" y="29938"/>
                </a:lnTo>
                <a:lnTo>
                  <a:pt x="35107" y="7803"/>
                </a:lnTo>
                <a:lnTo>
                  <a:pt x="1755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0" name="object 90" descr=""/>
          <p:cNvSpPr/>
          <p:nvPr/>
        </p:nvSpPr>
        <p:spPr>
          <a:xfrm>
            <a:off x="11437891" y="4547726"/>
            <a:ext cx="35560" cy="38100"/>
          </a:xfrm>
          <a:custGeom>
            <a:avLst/>
            <a:gdLst/>
            <a:ahLst/>
            <a:cxnLst/>
            <a:rect l="l" t="t" r="r" b="b"/>
            <a:pathLst>
              <a:path w="35559" h="38100">
                <a:moveTo>
                  <a:pt x="17553" y="0"/>
                </a:moveTo>
                <a:lnTo>
                  <a:pt x="0" y="7803"/>
                </a:lnTo>
                <a:lnTo>
                  <a:pt x="0" y="29938"/>
                </a:lnTo>
                <a:lnTo>
                  <a:pt x="17553" y="37741"/>
                </a:lnTo>
                <a:lnTo>
                  <a:pt x="35107" y="29938"/>
                </a:lnTo>
                <a:lnTo>
                  <a:pt x="35107" y="7803"/>
                </a:lnTo>
                <a:lnTo>
                  <a:pt x="1755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1" name="object 91" descr=""/>
          <p:cNvSpPr/>
          <p:nvPr/>
        </p:nvSpPr>
        <p:spPr>
          <a:xfrm>
            <a:off x="10811502" y="4715152"/>
            <a:ext cx="35560" cy="38100"/>
          </a:xfrm>
          <a:custGeom>
            <a:avLst/>
            <a:gdLst/>
            <a:ahLst/>
            <a:cxnLst/>
            <a:rect l="l" t="t" r="r" b="b"/>
            <a:pathLst>
              <a:path w="35559" h="38100">
                <a:moveTo>
                  <a:pt x="17482" y="0"/>
                </a:moveTo>
                <a:lnTo>
                  <a:pt x="0" y="7874"/>
                </a:lnTo>
                <a:lnTo>
                  <a:pt x="0" y="29938"/>
                </a:lnTo>
                <a:lnTo>
                  <a:pt x="17482" y="37741"/>
                </a:lnTo>
                <a:lnTo>
                  <a:pt x="35036" y="29938"/>
                </a:lnTo>
                <a:lnTo>
                  <a:pt x="35036" y="7874"/>
                </a:lnTo>
                <a:lnTo>
                  <a:pt x="17482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2" name="object 92" descr=""/>
          <p:cNvSpPr/>
          <p:nvPr/>
        </p:nvSpPr>
        <p:spPr>
          <a:xfrm>
            <a:off x="10936795" y="4659532"/>
            <a:ext cx="35560" cy="38100"/>
          </a:xfrm>
          <a:custGeom>
            <a:avLst/>
            <a:gdLst/>
            <a:ahLst/>
            <a:cxnLst/>
            <a:rect l="l" t="t" r="r" b="b"/>
            <a:pathLst>
              <a:path w="35559" h="38100">
                <a:moveTo>
                  <a:pt x="17553" y="0"/>
                </a:moveTo>
                <a:lnTo>
                  <a:pt x="0" y="7874"/>
                </a:lnTo>
                <a:lnTo>
                  <a:pt x="0" y="29938"/>
                </a:lnTo>
                <a:lnTo>
                  <a:pt x="17553" y="37812"/>
                </a:lnTo>
                <a:lnTo>
                  <a:pt x="35107" y="29938"/>
                </a:lnTo>
                <a:lnTo>
                  <a:pt x="35107" y="7874"/>
                </a:lnTo>
                <a:lnTo>
                  <a:pt x="1755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3" name="object 93" descr=""/>
          <p:cNvSpPr/>
          <p:nvPr/>
        </p:nvSpPr>
        <p:spPr>
          <a:xfrm>
            <a:off x="11062158" y="4603842"/>
            <a:ext cx="35560" cy="38100"/>
          </a:xfrm>
          <a:custGeom>
            <a:avLst/>
            <a:gdLst/>
            <a:ahLst/>
            <a:cxnLst/>
            <a:rect l="l" t="t" r="r" b="b"/>
            <a:pathLst>
              <a:path w="35559" h="38100">
                <a:moveTo>
                  <a:pt x="17553" y="0"/>
                </a:moveTo>
                <a:lnTo>
                  <a:pt x="0" y="7803"/>
                </a:lnTo>
                <a:lnTo>
                  <a:pt x="0" y="29938"/>
                </a:lnTo>
                <a:lnTo>
                  <a:pt x="17553" y="37741"/>
                </a:lnTo>
                <a:lnTo>
                  <a:pt x="35107" y="29938"/>
                </a:lnTo>
                <a:lnTo>
                  <a:pt x="35107" y="7803"/>
                </a:lnTo>
                <a:lnTo>
                  <a:pt x="1755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4" name="object 94" descr=""/>
          <p:cNvSpPr/>
          <p:nvPr/>
        </p:nvSpPr>
        <p:spPr>
          <a:xfrm>
            <a:off x="11187592" y="4548222"/>
            <a:ext cx="35560" cy="38100"/>
          </a:xfrm>
          <a:custGeom>
            <a:avLst/>
            <a:gdLst/>
            <a:ahLst/>
            <a:cxnLst/>
            <a:rect l="l" t="t" r="r" b="b"/>
            <a:pathLst>
              <a:path w="35559" h="38100">
                <a:moveTo>
                  <a:pt x="17482" y="0"/>
                </a:moveTo>
                <a:lnTo>
                  <a:pt x="0" y="7874"/>
                </a:lnTo>
                <a:lnTo>
                  <a:pt x="0" y="29938"/>
                </a:lnTo>
                <a:lnTo>
                  <a:pt x="17482" y="37741"/>
                </a:lnTo>
                <a:lnTo>
                  <a:pt x="35036" y="29938"/>
                </a:lnTo>
                <a:lnTo>
                  <a:pt x="35036" y="7874"/>
                </a:lnTo>
                <a:lnTo>
                  <a:pt x="17482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5" name="object 95" descr=""/>
          <p:cNvSpPr/>
          <p:nvPr/>
        </p:nvSpPr>
        <p:spPr>
          <a:xfrm>
            <a:off x="11312883" y="4492603"/>
            <a:ext cx="35560" cy="38100"/>
          </a:xfrm>
          <a:custGeom>
            <a:avLst/>
            <a:gdLst/>
            <a:ahLst/>
            <a:cxnLst/>
            <a:rect l="l" t="t" r="r" b="b"/>
            <a:pathLst>
              <a:path w="35559" h="38100">
                <a:moveTo>
                  <a:pt x="17553" y="0"/>
                </a:moveTo>
                <a:lnTo>
                  <a:pt x="0" y="7874"/>
                </a:lnTo>
                <a:lnTo>
                  <a:pt x="0" y="29938"/>
                </a:lnTo>
                <a:lnTo>
                  <a:pt x="17553" y="37812"/>
                </a:lnTo>
                <a:lnTo>
                  <a:pt x="35107" y="29938"/>
                </a:lnTo>
                <a:lnTo>
                  <a:pt x="35107" y="7874"/>
                </a:lnTo>
                <a:lnTo>
                  <a:pt x="1755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6" name="object 96" descr=""/>
          <p:cNvSpPr/>
          <p:nvPr/>
        </p:nvSpPr>
        <p:spPr>
          <a:xfrm>
            <a:off x="10811787" y="4604338"/>
            <a:ext cx="35560" cy="38100"/>
          </a:xfrm>
          <a:custGeom>
            <a:avLst/>
            <a:gdLst/>
            <a:ahLst/>
            <a:cxnLst/>
            <a:rect l="l" t="t" r="r" b="b"/>
            <a:pathLst>
              <a:path w="35559" h="38100">
                <a:moveTo>
                  <a:pt x="17553" y="0"/>
                </a:moveTo>
                <a:lnTo>
                  <a:pt x="0" y="7874"/>
                </a:lnTo>
                <a:lnTo>
                  <a:pt x="0" y="29938"/>
                </a:lnTo>
                <a:lnTo>
                  <a:pt x="17553" y="37812"/>
                </a:lnTo>
                <a:lnTo>
                  <a:pt x="35107" y="29938"/>
                </a:lnTo>
                <a:lnTo>
                  <a:pt x="35107" y="7874"/>
                </a:lnTo>
                <a:lnTo>
                  <a:pt x="1755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7" name="object 97" descr=""/>
          <p:cNvSpPr/>
          <p:nvPr/>
        </p:nvSpPr>
        <p:spPr>
          <a:xfrm>
            <a:off x="10937150" y="4548719"/>
            <a:ext cx="35560" cy="38100"/>
          </a:xfrm>
          <a:custGeom>
            <a:avLst/>
            <a:gdLst/>
            <a:ahLst/>
            <a:cxnLst/>
            <a:rect l="l" t="t" r="r" b="b"/>
            <a:pathLst>
              <a:path w="35559" h="38100">
                <a:moveTo>
                  <a:pt x="17482" y="0"/>
                </a:moveTo>
                <a:lnTo>
                  <a:pt x="0" y="7874"/>
                </a:lnTo>
                <a:lnTo>
                  <a:pt x="0" y="29938"/>
                </a:lnTo>
                <a:lnTo>
                  <a:pt x="17482" y="37812"/>
                </a:lnTo>
                <a:lnTo>
                  <a:pt x="35036" y="29938"/>
                </a:lnTo>
                <a:lnTo>
                  <a:pt x="35036" y="7874"/>
                </a:lnTo>
                <a:lnTo>
                  <a:pt x="17482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8" name="object 98" descr=""/>
          <p:cNvSpPr/>
          <p:nvPr/>
        </p:nvSpPr>
        <p:spPr>
          <a:xfrm>
            <a:off x="11062513" y="4493170"/>
            <a:ext cx="35560" cy="38100"/>
          </a:xfrm>
          <a:custGeom>
            <a:avLst/>
            <a:gdLst/>
            <a:ahLst/>
            <a:cxnLst/>
            <a:rect l="l" t="t" r="r" b="b"/>
            <a:pathLst>
              <a:path w="35559" h="38100">
                <a:moveTo>
                  <a:pt x="17553" y="0"/>
                </a:moveTo>
                <a:lnTo>
                  <a:pt x="0" y="7803"/>
                </a:lnTo>
                <a:lnTo>
                  <a:pt x="0" y="29938"/>
                </a:lnTo>
                <a:lnTo>
                  <a:pt x="17553" y="37741"/>
                </a:lnTo>
                <a:lnTo>
                  <a:pt x="35107" y="29938"/>
                </a:lnTo>
                <a:lnTo>
                  <a:pt x="35107" y="7803"/>
                </a:lnTo>
                <a:lnTo>
                  <a:pt x="1755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9" name="object 99" descr=""/>
          <p:cNvSpPr/>
          <p:nvPr/>
        </p:nvSpPr>
        <p:spPr>
          <a:xfrm>
            <a:off x="11187805" y="4437409"/>
            <a:ext cx="35560" cy="38100"/>
          </a:xfrm>
          <a:custGeom>
            <a:avLst/>
            <a:gdLst/>
            <a:ahLst/>
            <a:cxnLst/>
            <a:rect l="l" t="t" r="r" b="b"/>
            <a:pathLst>
              <a:path w="35559" h="38100">
                <a:moveTo>
                  <a:pt x="17553" y="0"/>
                </a:moveTo>
                <a:lnTo>
                  <a:pt x="0" y="7874"/>
                </a:lnTo>
                <a:lnTo>
                  <a:pt x="0" y="29938"/>
                </a:lnTo>
                <a:lnTo>
                  <a:pt x="17553" y="37812"/>
                </a:lnTo>
                <a:lnTo>
                  <a:pt x="35107" y="29938"/>
                </a:lnTo>
                <a:lnTo>
                  <a:pt x="35107" y="7874"/>
                </a:lnTo>
                <a:lnTo>
                  <a:pt x="1755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0" name="object 100" descr=""/>
          <p:cNvSpPr/>
          <p:nvPr/>
        </p:nvSpPr>
        <p:spPr>
          <a:xfrm>
            <a:off x="10812071" y="4493667"/>
            <a:ext cx="35560" cy="38100"/>
          </a:xfrm>
          <a:custGeom>
            <a:avLst/>
            <a:gdLst/>
            <a:ahLst/>
            <a:cxnLst/>
            <a:rect l="l" t="t" r="r" b="b"/>
            <a:pathLst>
              <a:path w="35559" h="38100">
                <a:moveTo>
                  <a:pt x="17553" y="0"/>
                </a:moveTo>
                <a:lnTo>
                  <a:pt x="0" y="7803"/>
                </a:lnTo>
                <a:lnTo>
                  <a:pt x="0" y="29938"/>
                </a:lnTo>
                <a:lnTo>
                  <a:pt x="17553" y="37741"/>
                </a:lnTo>
                <a:lnTo>
                  <a:pt x="35107" y="29938"/>
                </a:lnTo>
                <a:lnTo>
                  <a:pt x="35107" y="7803"/>
                </a:lnTo>
                <a:lnTo>
                  <a:pt x="1755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1" name="object 101" descr=""/>
          <p:cNvSpPr/>
          <p:nvPr/>
        </p:nvSpPr>
        <p:spPr>
          <a:xfrm>
            <a:off x="10937434" y="4437976"/>
            <a:ext cx="35560" cy="38100"/>
          </a:xfrm>
          <a:custGeom>
            <a:avLst/>
            <a:gdLst/>
            <a:ahLst/>
            <a:cxnLst/>
            <a:rect l="l" t="t" r="r" b="b"/>
            <a:pathLst>
              <a:path w="35559" h="38100">
                <a:moveTo>
                  <a:pt x="17553" y="0"/>
                </a:moveTo>
                <a:lnTo>
                  <a:pt x="0" y="7803"/>
                </a:lnTo>
                <a:lnTo>
                  <a:pt x="0" y="29938"/>
                </a:lnTo>
                <a:lnTo>
                  <a:pt x="17553" y="37741"/>
                </a:lnTo>
                <a:lnTo>
                  <a:pt x="35107" y="29938"/>
                </a:lnTo>
                <a:lnTo>
                  <a:pt x="35107" y="7803"/>
                </a:lnTo>
                <a:lnTo>
                  <a:pt x="1755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2" name="object 102" descr=""/>
          <p:cNvSpPr/>
          <p:nvPr/>
        </p:nvSpPr>
        <p:spPr>
          <a:xfrm>
            <a:off x="11062868" y="4382357"/>
            <a:ext cx="35560" cy="38100"/>
          </a:xfrm>
          <a:custGeom>
            <a:avLst/>
            <a:gdLst/>
            <a:ahLst/>
            <a:cxnLst/>
            <a:rect l="l" t="t" r="r" b="b"/>
            <a:pathLst>
              <a:path w="35559" h="38100">
                <a:moveTo>
                  <a:pt x="17553" y="0"/>
                </a:moveTo>
                <a:lnTo>
                  <a:pt x="0" y="7803"/>
                </a:lnTo>
                <a:lnTo>
                  <a:pt x="0" y="29938"/>
                </a:lnTo>
                <a:lnTo>
                  <a:pt x="17553" y="37741"/>
                </a:lnTo>
                <a:lnTo>
                  <a:pt x="35107" y="29938"/>
                </a:lnTo>
                <a:lnTo>
                  <a:pt x="35107" y="7803"/>
                </a:lnTo>
                <a:lnTo>
                  <a:pt x="1755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3" name="object 103" descr=""/>
          <p:cNvSpPr/>
          <p:nvPr/>
        </p:nvSpPr>
        <p:spPr>
          <a:xfrm>
            <a:off x="10812426" y="4382853"/>
            <a:ext cx="35560" cy="38100"/>
          </a:xfrm>
          <a:custGeom>
            <a:avLst/>
            <a:gdLst/>
            <a:ahLst/>
            <a:cxnLst/>
            <a:rect l="l" t="t" r="r" b="b"/>
            <a:pathLst>
              <a:path w="35559" h="38100">
                <a:moveTo>
                  <a:pt x="17553" y="0"/>
                </a:moveTo>
                <a:lnTo>
                  <a:pt x="0" y="7803"/>
                </a:lnTo>
                <a:lnTo>
                  <a:pt x="0" y="29938"/>
                </a:lnTo>
                <a:lnTo>
                  <a:pt x="17553" y="37741"/>
                </a:lnTo>
                <a:lnTo>
                  <a:pt x="35107" y="29938"/>
                </a:lnTo>
                <a:lnTo>
                  <a:pt x="35107" y="7803"/>
                </a:lnTo>
                <a:lnTo>
                  <a:pt x="1755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4" name="object 104" descr=""/>
          <p:cNvSpPr/>
          <p:nvPr/>
        </p:nvSpPr>
        <p:spPr>
          <a:xfrm>
            <a:off x="10937789" y="4327234"/>
            <a:ext cx="35560" cy="38100"/>
          </a:xfrm>
          <a:custGeom>
            <a:avLst/>
            <a:gdLst/>
            <a:ahLst/>
            <a:cxnLst/>
            <a:rect l="l" t="t" r="r" b="b"/>
            <a:pathLst>
              <a:path w="35559" h="38100">
                <a:moveTo>
                  <a:pt x="17553" y="0"/>
                </a:moveTo>
                <a:lnTo>
                  <a:pt x="0" y="7803"/>
                </a:lnTo>
                <a:lnTo>
                  <a:pt x="0" y="29938"/>
                </a:lnTo>
                <a:lnTo>
                  <a:pt x="17553" y="37741"/>
                </a:lnTo>
                <a:lnTo>
                  <a:pt x="35107" y="29938"/>
                </a:lnTo>
                <a:lnTo>
                  <a:pt x="35107" y="7803"/>
                </a:lnTo>
                <a:lnTo>
                  <a:pt x="1755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5" name="object 105" descr=""/>
          <p:cNvSpPr/>
          <p:nvPr/>
        </p:nvSpPr>
        <p:spPr>
          <a:xfrm>
            <a:off x="10812781" y="4272111"/>
            <a:ext cx="35560" cy="38100"/>
          </a:xfrm>
          <a:custGeom>
            <a:avLst/>
            <a:gdLst/>
            <a:ahLst/>
            <a:cxnLst/>
            <a:rect l="l" t="t" r="r" b="b"/>
            <a:pathLst>
              <a:path w="35559" h="38100">
                <a:moveTo>
                  <a:pt x="17482" y="0"/>
                </a:moveTo>
                <a:lnTo>
                  <a:pt x="0" y="7874"/>
                </a:lnTo>
                <a:lnTo>
                  <a:pt x="0" y="29938"/>
                </a:lnTo>
                <a:lnTo>
                  <a:pt x="17482" y="37741"/>
                </a:lnTo>
                <a:lnTo>
                  <a:pt x="35036" y="29938"/>
                </a:lnTo>
                <a:lnTo>
                  <a:pt x="35036" y="7874"/>
                </a:lnTo>
                <a:lnTo>
                  <a:pt x="17482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6" name="object 106" descr=""/>
          <p:cNvSpPr txBox="1"/>
          <p:nvPr/>
        </p:nvSpPr>
        <p:spPr>
          <a:xfrm>
            <a:off x="11882373" y="6502247"/>
            <a:ext cx="189865" cy="208279"/>
          </a:xfrm>
          <a:prstGeom prst="rect">
            <a:avLst/>
          </a:prstGeom>
        </p:spPr>
        <p:txBody>
          <a:bodyPr wrap="square" lIns="0" tIns="50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 sz="1200" spc="-25" b="1">
                <a:solidFill>
                  <a:srgbClr val="003186"/>
                </a:solidFill>
                <a:latin typeface="Arial Narrow"/>
                <a:cs typeface="Arial Narrow"/>
              </a:rPr>
              <a:t>24</a:t>
            </a:fld>
            <a:endParaRPr sz="12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11695" y="0"/>
            <a:ext cx="5480304" cy="6857998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635508" y="382524"/>
            <a:ext cx="5676900" cy="757555"/>
          </a:xfrm>
          <a:custGeom>
            <a:avLst/>
            <a:gdLst/>
            <a:ahLst/>
            <a:cxnLst/>
            <a:rect l="l" t="t" r="r" b="b"/>
            <a:pathLst>
              <a:path w="5676900" h="757555">
                <a:moveTo>
                  <a:pt x="5550662" y="0"/>
                </a:moveTo>
                <a:lnTo>
                  <a:pt x="126237" y="0"/>
                </a:lnTo>
                <a:lnTo>
                  <a:pt x="77098" y="9919"/>
                </a:lnTo>
                <a:lnTo>
                  <a:pt x="36972" y="36972"/>
                </a:lnTo>
                <a:lnTo>
                  <a:pt x="9919" y="77098"/>
                </a:lnTo>
                <a:lnTo>
                  <a:pt x="0" y="126237"/>
                </a:lnTo>
                <a:lnTo>
                  <a:pt x="0" y="631189"/>
                </a:lnTo>
                <a:lnTo>
                  <a:pt x="9919" y="680329"/>
                </a:lnTo>
                <a:lnTo>
                  <a:pt x="36972" y="720455"/>
                </a:lnTo>
                <a:lnTo>
                  <a:pt x="77098" y="747508"/>
                </a:lnTo>
                <a:lnTo>
                  <a:pt x="126237" y="757427"/>
                </a:lnTo>
                <a:lnTo>
                  <a:pt x="5550662" y="757427"/>
                </a:lnTo>
                <a:lnTo>
                  <a:pt x="5599801" y="747508"/>
                </a:lnTo>
                <a:lnTo>
                  <a:pt x="5639927" y="720455"/>
                </a:lnTo>
                <a:lnTo>
                  <a:pt x="5666980" y="680329"/>
                </a:lnTo>
                <a:lnTo>
                  <a:pt x="5676900" y="631189"/>
                </a:lnTo>
                <a:lnTo>
                  <a:pt x="5676900" y="126237"/>
                </a:lnTo>
                <a:lnTo>
                  <a:pt x="5666980" y="77098"/>
                </a:lnTo>
                <a:lnTo>
                  <a:pt x="5639927" y="36972"/>
                </a:lnTo>
                <a:lnTo>
                  <a:pt x="5599801" y="9919"/>
                </a:lnTo>
                <a:lnTo>
                  <a:pt x="5550662" y="0"/>
                </a:lnTo>
                <a:close/>
              </a:path>
            </a:pathLst>
          </a:custGeom>
          <a:solidFill>
            <a:srgbClr val="00318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53641" y="370459"/>
            <a:ext cx="3851275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015"/>
              <a:t>OUTILS</a:t>
            </a:r>
            <a:r>
              <a:rPr dirty="0" spc="-254"/>
              <a:t> </a:t>
            </a:r>
            <a:r>
              <a:rPr dirty="0" spc="-1105"/>
              <a:t>PROMOTIONNELS</a:t>
            </a:r>
          </a:p>
        </p:txBody>
      </p:sp>
      <p:grpSp>
        <p:nvGrpSpPr>
          <p:cNvPr id="5" name="object 5" descr=""/>
          <p:cNvGrpSpPr/>
          <p:nvPr/>
        </p:nvGrpSpPr>
        <p:grpSpPr>
          <a:xfrm>
            <a:off x="2355214" y="2977642"/>
            <a:ext cx="3309620" cy="727710"/>
            <a:chOff x="2355214" y="2977642"/>
            <a:chExt cx="3309620" cy="727710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55214" y="2980690"/>
              <a:ext cx="546735" cy="237743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92602" y="2977642"/>
              <a:ext cx="2419604" cy="240791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15432" y="2980690"/>
              <a:ext cx="388112" cy="237743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55214" y="3222701"/>
              <a:ext cx="3309366" cy="238048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55214" y="3467100"/>
              <a:ext cx="3296030" cy="237744"/>
            </a:xfrm>
            <a:prstGeom prst="rect">
              <a:avLst/>
            </a:prstGeom>
          </p:spPr>
        </p:pic>
      </p:grpSp>
      <p:grpSp>
        <p:nvGrpSpPr>
          <p:cNvPr id="11" name="object 11" descr=""/>
          <p:cNvGrpSpPr/>
          <p:nvPr/>
        </p:nvGrpSpPr>
        <p:grpSpPr>
          <a:xfrm>
            <a:off x="1466341" y="1714830"/>
            <a:ext cx="5227320" cy="503555"/>
            <a:chOff x="1466341" y="1714830"/>
            <a:chExt cx="5227320" cy="503555"/>
          </a:xfrm>
        </p:grpSpPr>
        <p:pic>
          <p:nvPicPr>
            <p:cNvPr id="12" name="object 12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66341" y="1714830"/>
              <a:ext cx="5226812" cy="241096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66341" y="1977517"/>
              <a:ext cx="3330702" cy="240791"/>
            </a:xfrm>
            <a:prstGeom prst="rect">
              <a:avLst/>
            </a:prstGeom>
          </p:spPr>
        </p:pic>
      </p:grpSp>
      <p:pic>
        <p:nvPicPr>
          <p:cNvPr id="14" name="object 14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466341" y="2340229"/>
            <a:ext cx="2962529" cy="240791"/>
          </a:xfrm>
          <a:prstGeom prst="rect">
            <a:avLst/>
          </a:prstGeom>
        </p:spPr>
      </p:pic>
      <p:grpSp>
        <p:nvGrpSpPr>
          <p:cNvPr id="15" name="object 15" descr=""/>
          <p:cNvGrpSpPr/>
          <p:nvPr/>
        </p:nvGrpSpPr>
        <p:grpSpPr>
          <a:xfrm>
            <a:off x="2355214" y="4158056"/>
            <a:ext cx="3763010" cy="764540"/>
            <a:chOff x="2355214" y="4158056"/>
            <a:chExt cx="3763010" cy="764540"/>
          </a:xfrm>
        </p:grpSpPr>
        <p:pic>
          <p:nvPicPr>
            <p:cNvPr id="16" name="object 16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355214" y="4158056"/>
              <a:ext cx="3432937" cy="241096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355214" y="4420870"/>
              <a:ext cx="3610737" cy="240792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355214" y="4681474"/>
              <a:ext cx="963549" cy="240792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272662" y="4684522"/>
              <a:ext cx="2845054" cy="237744"/>
            </a:xfrm>
            <a:prstGeom prst="rect">
              <a:avLst/>
            </a:prstGeom>
          </p:spPr>
        </p:pic>
      </p:grpSp>
      <p:pic>
        <p:nvPicPr>
          <p:cNvPr id="20" name="object 20" descr="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2555063" y="6231635"/>
            <a:ext cx="906689" cy="626363"/>
          </a:xfrm>
          <a:prstGeom prst="rect">
            <a:avLst/>
          </a:prstGeom>
        </p:spPr>
      </p:pic>
      <p:grpSp>
        <p:nvGrpSpPr>
          <p:cNvPr id="21" name="object 21" descr=""/>
          <p:cNvGrpSpPr/>
          <p:nvPr/>
        </p:nvGrpSpPr>
        <p:grpSpPr>
          <a:xfrm>
            <a:off x="1467087" y="4160856"/>
            <a:ext cx="644525" cy="633730"/>
            <a:chOff x="1467087" y="4160856"/>
            <a:chExt cx="644525" cy="633730"/>
          </a:xfrm>
        </p:grpSpPr>
        <p:sp>
          <p:nvSpPr>
            <p:cNvPr id="22" name="object 22" descr=""/>
            <p:cNvSpPr/>
            <p:nvPr/>
          </p:nvSpPr>
          <p:spPr>
            <a:xfrm>
              <a:off x="1472184" y="4178808"/>
              <a:ext cx="605155" cy="607060"/>
            </a:xfrm>
            <a:custGeom>
              <a:avLst/>
              <a:gdLst/>
              <a:ahLst/>
              <a:cxnLst/>
              <a:rect l="l" t="t" r="r" b="b"/>
              <a:pathLst>
                <a:path w="605155" h="607060">
                  <a:moveTo>
                    <a:pt x="302514" y="0"/>
                  </a:moveTo>
                  <a:lnTo>
                    <a:pt x="253430" y="3968"/>
                  </a:lnTo>
                  <a:lnTo>
                    <a:pt x="206873" y="15459"/>
                  </a:lnTo>
                  <a:lnTo>
                    <a:pt x="163465" y="33847"/>
                  </a:lnTo>
                  <a:lnTo>
                    <a:pt x="123828" y="58509"/>
                  </a:lnTo>
                  <a:lnTo>
                    <a:pt x="88582" y="88820"/>
                  </a:lnTo>
                  <a:lnTo>
                    <a:pt x="58350" y="124157"/>
                  </a:lnTo>
                  <a:lnTo>
                    <a:pt x="33755" y="163895"/>
                  </a:lnTo>
                  <a:lnTo>
                    <a:pt x="15416" y="207410"/>
                  </a:lnTo>
                  <a:lnTo>
                    <a:pt x="3957" y="254078"/>
                  </a:lnTo>
                  <a:lnTo>
                    <a:pt x="0" y="303276"/>
                  </a:lnTo>
                  <a:lnTo>
                    <a:pt x="3957" y="352473"/>
                  </a:lnTo>
                  <a:lnTo>
                    <a:pt x="15416" y="399141"/>
                  </a:lnTo>
                  <a:lnTo>
                    <a:pt x="33755" y="442656"/>
                  </a:lnTo>
                  <a:lnTo>
                    <a:pt x="58350" y="482394"/>
                  </a:lnTo>
                  <a:lnTo>
                    <a:pt x="88582" y="517731"/>
                  </a:lnTo>
                  <a:lnTo>
                    <a:pt x="123828" y="548042"/>
                  </a:lnTo>
                  <a:lnTo>
                    <a:pt x="163465" y="572704"/>
                  </a:lnTo>
                  <a:lnTo>
                    <a:pt x="206873" y="591092"/>
                  </a:lnTo>
                  <a:lnTo>
                    <a:pt x="253430" y="602583"/>
                  </a:lnTo>
                  <a:lnTo>
                    <a:pt x="302514" y="606552"/>
                  </a:lnTo>
                  <a:lnTo>
                    <a:pt x="351597" y="602583"/>
                  </a:lnTo>
                  <a:lnTo>
                    <a:pt x="398154" y="591092"/>
                  </a:lnTo>
                  <a:lnTo>
                    <a:pt x="441562" y="572704"/>
                  </a:lnTo>
                  <a:lnTo>
                    <a:pt x="481199" y="548042"/>
                  </a:lnTo>
                  <a:lnTo>
                    <a:pt x="516445" y="517731"/>
                  </a:lnTo>
                  <a:lnTo>
                    <a:pt x="546677" y="482394"/>
                  </a:lnTo>
                  <a:lnTo>
                    <a:pt x="571272" y="442656"/>
                  </a:lnTo>
                  <a:lnTo>
                    <a:pt x="589611" y="399141"/>
                  </a:lnTo>
                  <a:lnTo>
                    <a:pt x="601070" y="352473"/>
                  </a:lnTo>
                  <a:lnTo>
                    <a:pt x="605028" y="303276"/>
                  </a:lnTo>
                  <a:lnTo>
                    <a:pt x="601070" y="254078"/>
                  </a:lnTo>
                  <a:lnTo>
                    <a:pt x="589611" y="207410"/>
                  </a:lnTo>
                  <a:lnTo>
                    <a:pt x="571272" y="163895"/>
                  </a:lnTo>
                  <a:lnTo>
                    <a:pt x="546677" y="124157"/>
                  </a:lnTo>
                  <a:lnTo>
                    <a:pt x="516445" y="88820"/>
                  </a:lnTo>
                  <a:lnTo>
                    <a:pt x="481199" y="58509"/>
                  </a:lnTo>
                  <a:lnTo>
                    <a:pt x="441562" y="33847"/>
                  </a:lnTo>
                  <a:lnTo>
                    <a:pt x="398154" y="15459"/>
                  </a:lnTo>
                  <a:lnTo>
                    <a:pt x="351597" y="3968"/>
                  </a:lnTo>
                  <a:lnTo>
                    <a:pt x="302514" y="0"/>
                  </a:lnTo>
                  <a:close/>
                </a:path>
              </a:pathLst>
            </a:custGeom>
            <a:solidFill>
              <a:srgbClr val="00318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3" name="object 23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990628" y="4673469"/>
              <a:ext cx="120517" cy="120588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870111" y="4160856"/>
              <a:ext cx="120517" cy="120583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467087" y="4473214"/>
              <a:ext cx="239119" cy="165967"/>
            </a:xfrm>
            <a:prstGeom prst="rect">
              <a:avLst/>
            </a:prstGeom>
          </p:spPr>
        </p:pic>
        <p:sp>
          <p:nvSpPr>
            <p:cNvPr id="26" name="object 26" descr=""/>
            <p:cNvSpPr/>
            <p:nvPr/>
          </p:nvSpPr>
          <p:spPr>
            <a:xfrm>
              <a:off x="1597535" y="4232450"/>
              <a:ext cx="437515" cy="558165"/>
            </a:xfrm>
            <a:custGeom>
              <a:avLst/>
              <a:gdLst/>
              <a:ahLst/>
              <a:cxnLst/>
              <a:rect l="l" t="t" r="r" b="b"/>
              <a:pathLst>
                <a:path w="437514" h="558164">
                  <a:moveTo>
                    <a:pt x="177859" y="70029"/>
                  </a:moveTo>
                  <a:lnTo>
                    <a:pt x="107962" y="70029"/>
                  </a:lnTo>
                  <a:lnTo>
                    <a:pt x="185746" y="87201"/>
                  </a:lnTo>
                  <a:lnTo>
                    <a:pt x="90971" y="195480"/>
                  </a:lnTo>
                  <a:lnTo>
                    <a:pt x="81097" y="212842"/>
                  </a:lnTo>
                  <a:lnTo>
                    <a:pt x="78691" y="230929"/>
                  </a:lnTo>
                  <a:lnTo>
                    <a:pt x="78617" y="232254"/>
                  </a:lnTo>
                  <a:lnTo>
                    <a:pt x="83208" y="250729"/>
                  </a:lnTo>
                  <a:lnTo>
                    <a:pt x="94950" y="266886"/>
                  </a:lnTo>
                  <a:lnTo>
                    <a:pt x="109262" y="279950"/>
                  </a:lnTo>
                  <a:lnTo>
                    <a:pt x="207270" y="362974"/>
                  </a:lnTo>
                  <a:lnTo>
                    <a:pt x="190987" y="521053"/>
                  </a:lnTo>
                  <a:lnTo>
                    <a:pt x="192202" y="534163"/>
                  </a:lnTo>
                  <a:lnTo>
                    <a:pt x="198129" y="545411"/>
                  </a:lnTo>
                  <a:lnTo>
                    <a:pt x="207829" y="553627"/>
                  </a:lnTo>
                  <a:lnTo>
                    <a:pt x="220364" y="557642"/>
                  </a:lnTo>
                  <a:lnTo>
                    <a:pt x="224368" y="557642"/>
                  </a:lnTo>
                  <a:lnTo>
                    <a:pt x="236512" y="555375"/>
                  </a:lnTo>
                  <a:lnTo>
                    <a:pt x="246699" y="549080"/>
                  </a:lnTo>
                  <a:lnTo>
                    <a:pt x="251657" y="542640"/>
                  </a:lnTo>
                  <a:lnTo>
                    <a:pt x="233746" y="542640"/>
                  </a:lnTo>
                  <a:lnTo>
                    <a:pt x="221537" y="542609"/>
                  </a:lnTo>
                  <a:lnTo>
                    <a:pt x="214878" y="540242"/>
                  </a:lnTo>
                  <a:lnTo>
                    <a:pt x="209750" y="535717"/>
                  </a:lnTo>
                  <a:lnTo>
                    <a:pt x="206619" y="529636"/>
                  </a:lnTo>
                  <a:lnTo>
                    <a:pt x="205952" y="522598"/>
                  </a:lnTo>
                  <a:lnTo>
                    <a:pt x="222899" y="358075"/>
                  </a:lnTo>
                  <a:lnTo>
                    <a:pt x="221914" y="355632"/>
                  </a:lnTo>
                  <a:lnTo>
                    <a:pt x="119185" y="268625"/>
                  </a:lnTo>
                  <a:lnTo>
                    <a:pt x="93690" y="231751"/>
                  </a:lnTo>
                  <a:lnTo>
                    <a:pt x="93659" y="230225"/>
                  </a:lnTo>
                  <a:lnTo>
                    <a:pt x="95352" y="217639"/>
                  </a:lnTo>
                  <a:lnTo>
                    <a:pt x="102344" y="205410"/>
                  </a:lnTo>
                  <a:lnTo>
                    <a:pt x="208174" y="84425"/>
                  </a:lnTo>
                  <a:lnTo>
                    <a:pt x="207866" y="79664"/>
                  </a:lnTo>
                  <a:lnTo>
                    <a:pt x="203786" y="76078"/>
                  </a:lnTo>
                  <a:lnTo>
                    <a:pt x="202637" y="75500"/>
                  </a:lnTo>
                  <a:lnTo>
                    <a:pt x="177859" y="70029"/>
                  </a:lnTo>
                  <a:close/>
                </a:path>
                <a:path w="437514" h="558164">
                  <a:moveTo>
                    <a:pt x="281589" y="128233"/>
                  </a:moveTo>
                  <a:lnTo>
                    <a:pt x="276803" y="128601"/>
                  </a:lnTo>
                  <a:lnTo>
                    <a:pt x="232184" y="180400"/>
                  </a:lnTo>
                  <a:lnTo>
                    <a:pt x="166364" y="255744"/>
                  </a:lnTo>
                  <a:lnTo>
                    <a:pt x="253964" y="335345"/>
                  </a:lnTo>
                  <a:lnTo>
                    <a:pt x="258521" y="339170"/>
                  </a:lnTo>
                  <a:lnTo>
                    <a:pt x="260932" y="344974"/>
                  </a:lnTo>
                  <a:lnTo>
                    <a:pt x="260429" y="350909"/>
                  </a:lnTo>
                  <a:lnTo>
                    <a:pt x="242553" y="526197"/>
                  </a:lnTo>
                  <a:lnTo>
                    <a:pt x="241617" y="535537"/>
                  </a:lnTo>
                  <a:lnTo>
                    <a:pt x="233746" y="542640"/>
                  </a:lnTo>
                  <a:lnTo>
                    <a:pt x="251657" y="542640"/>
                  </a:lnTo>
                  <a:lnTo>
                    <a:pt x="254007" y="539589"/>
                  </a:lnTo>
                  <a:lnTo>
                    <a:pt x="257511" y="527736"/>
                  </a:lnTo>
                  <a:lnTo>
                    <a:pt x="275394" y="352322"/>
                  </a:lnTo>
                  <a:lnTo>
                    <a:pt x="275142" y="344279"/>
                  </a:lnTo>
                  <a:lnTo>
                    <a:pt x="273017" y="336635"/>
                  </a:lnTo>
                  <a:lnTo>
                    <a:pt x="269149" y="329708"/>
                  </a:lnTo>
                  <a:lnTo>
                    <a:pt x="263668" y="323820"/>
                  </a:lnTo>
                  <a:lnTo>
                    <a:pt x="185301" y="256962"/>
                  </a:lnTo>
                  <a:lnTo>
                    <a:pt x="243569" y="190249"/>
                  </a:lnTo>
                  <a:lnTo>
                    <a:pt x="243952" y="189884"/>
                  </a:lnTo>
                  <a:lnTo>
                    <a:pt x="253744" y="178711"/>
                  </a:lnTo>
                  <a:lnTo>
                    <a:pt x="273216" y="156100"/>
                  </a:lnTo>
                  <a:lnTo>
                    <a:pt x="273216" y="155968"/>
                  </a:lnTo>
                  <a:lnTo>
                    <a:pt x="288299" y="138470"/>
                  </a:lnTo>
                  <a:lnTo>
                    <a:pt x="287935" y="133684"/>
                  </a:lnTo>
                  <a:lnTo>
                    <a:pt x="281589" y="128233"/>
                  </a:lnTo>
                  <a:close/>
                </a:path>
                <a:path w="437514" h="558164">
                  <a:moveTo>
                    <a:pt x="272186" y="180312"/>
                  </a:moveTo>
                  <a:lnTo>
                    <a:pt x="256500" y="198489"/>
                  </a:lnTo>
                  <a:lnTo>
                    <a:pt x="255364" y="228737"/>
                  </a:lnTo>
                  <a:lnTo>
                    <a:pt x="255329" y="232254"/>
                  </a:lnTo>
                  <a:lnTo>
                    <a:pt x="257170" y="244103"/>
                  </a:lnTo>
                  <a:lnTo>
                    <a:pt x="397907" y="279328"/>
                  </a:lnTo>
                  <a:lnTo>
                    <a:pt x="398202" y="279347"/>
                  </a:lnTo>
                  <a:lnTo>
                    <a:pt x="402119" y="279347"/>
                  </a:lnTo>
                  <a:lnTo>
                    <a:pt x="411994" y="278470"/>
                  </a:lnTo>
                  <a:lnTo>
                    <a:pt x="420977" y="274796"/>
                  </a:lnTo>
                  <a:lnTo>
                    <a:pt x="428523" y="268625"/>
                  </a:lnTo>
                  <a:lnTo>
                    <a:pt x="430943" y="264989"/>
                  </a:lnTo>
                  <a:lnTo>
                    <a:pt x="409814" y="264989"/>
                  </a:lnTo>
                  <a:lnTo>
                    <a:pt x="402345" y="264311"/>
                  </a:lnTo>
                  <a:lnTo>
                    <a:pt x="399012" y="264311"/>
                  </a:lnTo>
                  <a:lnTo>
                    <a:pt x="277038" y="249834"/>
                  </a:lnTo>
                  <a:lnTo>
                    <a:pt x="270014" y="241725"/>
                  </a:lnTo>
                  <a:lnTo>
                    <a:pt x="270446" y="228737"/>
                  </a:lnTo>
                  <a:lnTo>
                    <a:pt x="272240" y="180400"/>
                  </a:lnTo>
                  <a:close/>
                </a:path>
                <a:path w="437514" h="558164">
                  <a:moveTo>
                    <a:pt x="164599" y="14112"/>
                  </a:moveTo>
                  <a:lnTo>
                    <a:pt x="94517" y="14112"/>
                  </a:lnTo>
                  <a:lnTo>
                    <a:pt x="244637" y="47262"/>
                  </a:lnTo>
                  <a:lnTo>
                    <a:pt x="246551" y="48053"/>
                  </a:lnTo>
                  <a:lnTo>
                    <a:pt x="308724" y="86661"/>
                  </a:lnTo>
                  <a:lnTo>
                    <a:pt x="311995" y="92822"/>
                  </a:lnTo>
                  <a:lnTo>
                    <a:pt x="307563" y="213544"/>
                  </a:lnTo>
                  <a:lnTo>
                    <a:pt x="310457" y="216923"/>
                  </a:lnTo>
                  <a:lnTo>
                    <a:pt x="409614" y="228737"/>
                  </a:lnTo>
                  <a:lnTo>
                    <a:pt x="422783" y="249061"/>
                  </a:lnTo>
                  <a:lnTo>
                    <a:pt x="420284" y="254293"/>
                  </a:lnTo>
                  <a:lnTo>
                    <a:pt x="416939" y="261013"/>
                  </a:lnTo>
                  <a:lnTo>
                    <a:pt x="409814" y="264989"/>
                  </a:lnTo>
                  <a:lnTo>
                    <a:pt x="430943" y="264989"/>
                  </a:lnTo>
                  <a:lnTo>
                    <a:pt x="433993" y="260404"/>
                  </a:lnTo>
                  <a:lnTo>
                    <a:pt x="436389" y="253138"/>
                  </a:lnTo>
                  <a:lnTo>
                    <a:pt x="437110" y="245615"/>
                  </a:lnTo>
                  <a:lnTo>
                    <a:pt x="436159" y="238117"/>
                  </a:lnTo>
                  <a:lnTo>
                    <a:pt x="323042" y="203237"/>
                  </a:lnTo>
                  <a:lnTo>
                    <a:pt x="326808" y="99901"/>
                  </a:lnTo>
                  <a:lnTo>
                    <a:pt x="253054" y="34361"/>
                  </a:lnTo>
                  <a:lnTo>
                    <a:pt x="249558" y="32923"/>
                  </a:lnTo>
                  <a:lnTo>
                    <a:pt x="164599" y="14112"/>
                  </a:lnTo>
                  <a:close/>
                </a:path>
                <a:path w="437514" h="558164">
                  <a:moveTo>
                    <a:pt x="95413" y="0"/>
                  </a:moveTo>
                  <a:lnTo>
                    <a:pt x="8943" y="78552"/>
                  </a:lnTo>
                  <a:lnTo>
                    <a:pt x="0" y="102466"/>
                  </a:lnTo>
                  <a:lnTo>
                    <a:pt x="2871" y="114927"/>
                  </a:lnTo>
                  <a:lnTo>
                    <a:pt x="10569" y="125702"/>
                  </a:lnTo>
                  <a:lnTo>
                    <a:pt x="16739" y="131467"/>
                  </a:lnTo>
                  <a:lnTo>
                    <a:pt x="24868" y="134671"/>
                  </a:lnTo>
                  <a:lnTo>
                    <a:pt x="33373" y="134671"/>
                  </a:lnTo>
                  <a:lnTo>
                    <a:pt x="35401" y="119248"/>
                  </a:lnTo>
                  <a:lnTo>
                    <a:pt x="28646" y="118825"/>
                  </a:lnTo>
                  <a:lnTo>
                    <a:pt x="22294" y="115935"/>
                  </a:lnTo>
                  <a:lnTo>
                    <a:pt x="17481" y="110490"/>
                  </a:lnTo>
                  <a:lnTo>
                    <a:pt x="15207" y="103850"/>
                  </a:lnTo>
                  <a:lnTo>
                    <a:pt x="15587" y="96843"/>
                  </a:lnTo>
                  <a:lnTo>
                    <a:pt x="83514" y="20852"/>
                  </a:lnTo>
                  <a:lnTo>
                    <a:pt x="94517" y="14112"/>
                  </a:lnTo>
                  <a:lnTo>
                    <a:pt x="164599" y="14112"/>
                  </a:lnTo>
                  <a:lnTo>
                    <a:pt x="104064" y="709"/>
                  </a:lnTo>
                  <a:lnTo>
                    <a:pt x="95413" y="0"/>
                  </a:lnTo>
                  <a:close/>
                </a:path>
                <a:path w="437514" h="558164">
                  <a:moveTo>
                    <a:pt x="104378" y="53806"/>
                  </a:moveTo>
                  <a:lnTo>
                    <a:pt x="101660" y="54648"/>
                  </a:lnTo>
                  <a:lnTo>
                    <a:pt x="47396" y="113008"/>
                  </a:lnTo>
                  <a:lnTo>
                    <a:pt x="41878" y="117283"/>
                  </a:lnTo>
                  <a:lnTo>
                    <a:pt x="35401" y="119248"/>
                  </a:lnTo>
                  <a:lnTo>
                    <a:pt x="62180" y="119248"/>
                  </a:lnTo>
                  <a:lnTo>
                    <a:pt x="107962" y="70029"/>
                  </a:lnTo>
                  <a:lnTo>
                    <a:pt x="177859" y="70029"/>
                  </a:lnTo>
                  <a:lnTo>
                    <a:pt x="104378" y="53806"/>
                  </a:lnTo>
                  <a:close/>
                </a:path>
              </a:pathLst>
            </a:custGeom>
            <a:solidFill>
              <a:srgbClr val="C7AE73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7" name="object 27" descr=""/>
          <p:cNvGrpSpPr/>
          <p:nvPr/>
        </p:nvGrpSpPr>
        <p:grpSpPr>
          <a:xfrm>
            <a:off x="1455419" y="2887561"/>
            <a:ext cx="605155" cy="625475"/>
            <a:chOff x="1455419" y="2887561"/>
            <a:chExt cx="605155" cy="625475"/>
          </a:xfrm>
        </p:grpSpPr>
        <p:sp>
          <p:nvSpPr>
            <p:cNvPr id="28" name="object 28" descr=""/>
            <p:cNvSpPr/>
            <p:nvPr/>
          </p:nvSpPr>
          <p:spPr>
            <a:xfrm>
              <a:off x="1455419" y="2907792"/>
              <a:ext cx="605155" cy="605155"/>
            </a:xfrm>
            <a:custGeom>
              <a:avLst/>
              <a:gdLst/>
              <a:ahLst/>
              <a:cxnLst/>
              <a:rect l="l" t="t" r="r" b="b"/>
              <a:pathLst>
                <a:path w="605155" h="605154">
                  <a:moveTo>
                    <a:pt x="302513" y="0"/>
                  </a:moveTo>
                  <a:lnTo>
                    <a:pt x="253430" y="3957"/>
                  </a:lnTo>
                  <a:lnTo>
                    <a:pt x="206873" y="15416"/>
                  </a:lnTo>
                  <a:lnTo>
                    <a:pt x="163465" y="33755"/>
                  </a:lnTo>
                  <a:lnTo>
                    <a:pt x="123828" y="58350"/>
                  </a:lnTo>
                  <a:lnTo>
                    <a:pt x="88582" y="88582"/>
                  </a:lnTo>
                  <a:lnTo>
                    <a:pt x="58350" y="123828"/>
                  </a:lnTo>
                  <a:lnTo>
                    <a:pt x="33755" y="163465"/>
                  </a:lnTo>
                  <a:lnTo>
                    <a:pt x="15416" y="206873"/>
                  </a:lnTo>
                  <a:lnTo>
                    <a:pt x="3957" y="253430"/>
                  </a:lnTo>
                  <a:lnTo>
                    <a:pt x="0" y="302513"/>
                  </a:lnTo>
                  <a:lnTo>
                    <a:pt x="3957" y="351597"/>
                  </a:lnTo>
                  <a:lnTo>
                    <a:pt x="15416" y="398154"/>
                  </a:lnTo>
                  <a:lnTo>
                    <a:pt x="33755" y="441562"/>
                  </a:lnTo>
                  <a:lnTo>
                    <a:pt x="58350" y="481199"/>
                  </a:lnTo>
                  <a:lnTo>
                    <a:pt x="88582" y="516445"/>
                  </a:lnTo>
                  <a:lnTo>
                    <a:pt x="123828" y="546677"/>
                  </a:lnTo>
                  <a:lnTo>
                    <a:pt x="163465" y="571272"/>
                  </a:lnTo>
                  <a:lnTo>
                    <a:pt x="206873" y="589611"/>
                  </a:lnTo>
                  <a:lnTo>
                    <a:pt x="253430" y="601070"/>
                  </a:lnTo>
                  <a:lnTo>
                    <a:pt x="302513" y="605028"/>
                  </a:lnTo>
                  <a:lnTo>
                    <a:pt x="351597" y="601070"/>
                  </a:lnTo>
                  <a:lnTo>
                    <a:pt x="398154" y="589611"/>
                  </a:lnTo>
                  <a:lnTo>
                    <a:pt x="441562" y="571272"/>
                  </a:lnTo>
                  <a:lnTo>
                    <a:pt x="481199" y="546677"/>
                  </a:lnTo>
                  <a:lnTo>
                    <a:pt x="516445" y="516445"/>
                  </a:lnTo>
                  <a:lnTo>
                    <a:pt x="546677" y="481199"/>
                  </a:lnTo>
                  <a:lnTo>
                    <a:pt x="571272" y="441562"/>
                  </a:lnTo>
                  <a:lnTo>
                    <a:pt x="589611" y="398154"/>
                  </a:lnTo>
                  <a:lnTo>
                    <a:pt x="601070" y="351597"/>
                  </a:lnTo>
                  <a:lnTo>
                    <a:pt x="605028" y="302513"/>
                  </a:lnTo>
                  <a:lnTo>
                    <a:pt x="601070" y="253430"/>
                  </a:lnTo>
                  <a:lnTo>
                    <a:pt x="589611" y="206873"/>
                  </a:lnTo>
                  <a:lnTo>
                    <a:pt x="571272" y="163465"/>
                  </a:lnTo>
                  <a:lnTo>
                    <a:pt x="546677" y="123828"/>
                  </a:lnTo>
                  <a:lnTo>
                    <a:pt x="516445" y="88582"/>
                  </a:lnTo>
                  <a:lnTo>
                    <a:pt x="481199" y="58350"/>
                  </a:lnTo>
                  <a:lnTo>
                    <a:pt x="441562" y="33755"/>
                  </a:lnTo>
                  <a:lnTo>
                    <a:pt x="398154" y="15416"/>
                  </a:lnTo>
                  <a:lnTo>
                    <a:pt x="351597" y="3957"/>
                  </a:lnTo>
                  <a:lnTo>
                    <a:pt x="302513" y="0"/>
                  </a:lnTo>
                  <a:close/>
                </a:path>
              </a:pathLst>
            </a:custGeom>
            <a:solidFill>
              <a:srgbClr val="0031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1602268" y="2887561"/>
              <a:ext cx="363855" cy="486409"/>
            </a:xfrm>
            <a:custGeom>
              <a:avLst/>
              <a:gdLst/>
              <a:ahLst/>
              <a:cxnLst/>
              <a:rect l="l" t="t" r="r" b="b"/>
              <a:pathLst>
                <a:path w="363855" h="486410">
                  <a:moveTo>
                    <a:pt x="232683" y="0"/>
                  </a:moveTo>
                  <a:lnTo>
                    <a:pt x="0" y="0"/>
                  </a:lnTo>
                  <a:lnTo>
                    <a:pt x="0" y="486136"/>
                  </a:lnTo>
                  <a:lnTo>
                    <a:pt x="363433" y="486136"/>
                  </a:lnTo>
                  <a:lnTo>
                    <a:pt x="363433" y="473983"/>
                  </a:lnTo>
                  <a:lnTo>
                    <a:pt x="12114" y="473983"/>
                  </a:lnTo>
                  <a:lnTo>
                    <a:pt x="12114" y="12153"/>
                  </a:lnTo>
                  <a:lnTo>
                    <a:pt x="244796" y="12153"/>
                  </a:lnTo>
                  <a:lnTo>
                    <a:pt x="232683" y="0"/>
                  </a:lnTo>
                  <a:close/>
                </a:path>
                <a:path w="363855" h="486410">
                  <a:moveTo>
                    <a:pt x="244796" y="12153"/>
                  </a:moveTo>
                  <a:lnTo>
                    <a:pt x="224117" y="12153"/>
                  </a:lnTo>
                  <a:lnTo>
                    <a:pt x="224117" y="139771"/>
                  </a:lnTo>
                  <a:lnTo>
                    <a:pt x="351319" y="139771"/>
                  </a:lnTo>
                  <a:lnTo>
                    <a:pt x="351319" y="473983"/>
                  </a:lnTo>
                  <a:lnTo>
                    <a:pt x="363433" y="473983"/>
                  </a:lnTo>
                  <a:lnTo>
                    <a:pt x="363433" y="131178"/>
                  </a:lnTo>
                  <a:lnTo>
                    <a:pt x="359885" y="127618"/>
                  </a:lnTo>
                  <a:lnTo>
                    <a:pt x="236231" y="127618"/>
                  </a:lnTo>
                  <a:lnTo>
                    <a:pt x="236231" y="20862"/>
                  </a:lnTo>
                  <a:lnTo>
                    <a:pt x="253478" y="20862"/>
                  </a:lnTo>
                  <a:lnTo>
                    <a:pt x="244796" y="12153"/>
                  </a:lnTo>
                  <a:close/>
                </a:path>
                <a:path w="363855" h="486410">
                  <a:moveTo>
                    <a:pt x="253478" y="20862"/>
                  </a:moveTo>
                  <a:lnTo>
                    <a:pt x="236337" y="20862"/>
                  </a:lnTo>
                  <a:lnTo>
                    <a:pt x="342677" y="127537"/>
                  </a:lnTo>
                  <a:lnTo>
                    <a:pt x="359885" y="127618"/>
                  </a:lnTo>
                  <a:lnTo>
                    <a:pt x="253478" y="20862"/>
                  </a:lnTo>
                  <a:close/>
                </a:path>
              </a:pathLst>
            </a:custGeom>
            <a:solidFill>
              <a:srgbClr val="C7AE73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30" name="object 30" descr="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1519916" y="6358126"/>
            <a:ext cx="431292" cy="461772"/>
          </a:xfrm>
          <a:prstGeom prst="rect">
            <a:avLst/>
          </a:prstGeom>
        </p:spPr>
      </p:pic>
      <p:grpSp>
        <p:nvGrpSpPr>
          <p:cNvPr id="31" name="object 31" descr=""/>
          <p:cNvGrpSpPr/>
          <p:nvPr/>
        </p:nvGrpSpPr>
        <p:grpSpPr>
          <a:xfrm>
            <a:off x="0" y="0"/>
            <a:ext cx="1175385" cy="6858000"/>
            <a:chOff x="0" y="0"/>
            <a:chExt cx="1175385" cy="6858000"/>
          </a:xfrm>
        </p:grpSpPr>
        <p:pic>
          <p:nvPicPr>
            <p:cNvPr id="32" name="object 32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0" y="0"/>
              <a:ext cx="1175016" cy="6857997"/>
            </a:xfrm>
            <a:prstGeom prst="rect">
              <a:avLst/>
            </a:prstGeom>
          </p:spPr>
        </p:pic>
        <p:pic>
          <p:nvPicPr>
            <p:cNvPr id="33" name="object 33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0" y="0"/>
              <a:ext cx="1088135" cy="6857997"/>
            </a:xfrm>
            <a:prstGeom prst="rect">
              <a:avLst/>
            </a:prstGeom>
          </p:spPr>
        </p:pic>
        <p:pic>
          <p:nvPicPr>
            <p:cNvPr id="34" name="object 34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0" y="5116074"/>
              <a:ext cx="1088135" cy="1737352"/>
            </a:xfrm>
            <a:prstGeom prst="rect">
              <a:avLst/>
            </a:prstGeom>
          </p:spPr>
        </p:pic>
      </p:grpSp>
      <p:sp>
        <p:nvSpPr>
          <p:cNvPr id="35" name="object 35" descr=""/>
          <p:cNvSpPr/>
          <p:nvPr/>
        </p:nvSpPr>
        <p:spPr>
          <a:xfrm>
            <a:off x="9276717" y="1617551"/>
            <a:ext cx="46355" cy="50165"/>
          </a:xfrm>
          <a:custGeom>
            <a:avLst/>
            <a:gdLst/>
            <a:ahLst/>
            <a:cxnLst/>
            <a:rect l="l" t="t" r="r" b="b"/>
            <a:pathLst>
              <a:path w="46354" h="50164">
                <a:moveTo>
                  <a:pt x="23173" y="0"/>
                </a:moveTo>
                <a:lnTo>
                  <a:pt x="0" y="10336"/>
                </a:lnTo>
                <a:lnTo>
                  <a:pt x="0" y="39537"/>
                </a:lnTo>
                <a:lnTo>
                  <a:pt x="23173" y="49873"/>
                </a:lnTo>
                <a:lnTo>
                  <a:pt x="46328" y="39537"/>
                </a:lnTo>
                <a:lnTo>
                  <a:pt x="46328" y="10336"/>
                </a:lnTo>
                <a:lnTo>
                  <a:pt x="2317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 descr=""/>
          <p:cNvSpPr/>
          <p:nvPr/>
        </p:nvSpPr>
        <p:spPr>
          <a:xfrm>
            <a:off x="9442245" y="1544090"/>
            <a:ext cx="46355" cy="50165"/>
          </a:xfrm>
          <a:custGeom>
            <a:avLst/>
            <a:gdLst/>
            <a:ahLst/>
            <a:cxnLst/>
            <a:rect l="l" t="t" r="r" b="b"/>
            <a:pathLst>
              <a:path w="46354" h="50165">
                <a:moveTo>
                  <a:pt x="23182" y="0"/>
                </a:moveTo>
                <a:lnTo>
                  <a:pt x="0" y="10336"/>
                </a:lnTo>
                <a:lnTo>
                  <a:pt x="0" y="39537"/>
                </a:lnTo>
                <a:lnTo>
                  <a:pt x="23182" y="49873"/>
                </a:lnTo>
                <a:lnTo>
                  <a:pt x="46271" y="39537"/>
                </a:lnTo>
                <a:lnTo>
                  <a:pt x="46271" y="10336"/>
                </a:lnTo>
                <a:lnTo>
                  <a:pt x="23182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 descr=""/>
          <p:cNvSpPr/>
          <p:nvPr/>
        </p:nvSpPr>
        <p:spPr>
          <a:xfrm>
            <a:off x="9607810" y="1470629"/>
            <a:ext cx="46990" cy="50165"/>
          </a:xfrm>
          <a:custGeom>
            <a:avLst/>
            <a:gdLst/>
            <a:ahLst/>
            <a:cxnLst/>
            <a:rect l="l" t="t" r="r" b="b"/>
            <a:pathLst>
              <a:path w="46990" h="50165">
                <a:moveTo>
                  <a:pt x="23182" y="0"/>
                </a:moveTo>
                <a:lnTo>
                  <a:pt x="0" y="10336"/>
                </a:lnTo>
                <a:lnTo>
                  <a:pt x="0" y="39537"/>
                </a:lnTo>
                <a:lnTo>
                  <a:pt x="23182" y="49873"/>
                </a:lnTo>
                <a:lnTo>
                  <a:pt x="46365" y="39537"/>
                </a:lnTo>
                <a:lnTo>
                  <a:pt x="46365" y="10336"/>
                </a:lnTo>
                <a:lnTo>
                  <a:pt x="23182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 descr=""/>
          <p:cNvSpPr/>
          <p:nvPr/>
        </p:nvSpPr>
        <p:spPr>
          <a:xfrm>
            <a:off x="9773281" y="1397055"/>
            <a:ext cx="46990" cy="50165"/>
          </a:xfrm>
          <a:custGeom>
            <a:avLst/>
            <a:gdLst/>
            <a:ahLst/>
            <a:cxnLst/>
            <a:rect l="l" t="t" r="r" b="b"/>
            <a:pathLst>
              <a:path w="46990" h="50165">
                <a:moveTo>
                  <a:pt x="23182" y="0"/>
                </a:moveTo>
                <a:lnTo>
                  <a:pt x="0" y="10336"/>
                </a:lnTo>
                <a:lnTo>
                  <a:pt x="0" y="39537"/>
                </a:lnTo>
                <a:lnTo>
                  <a:pt x="23182" y="49873"/>
                </a:lnTo>
                <a:lnTo>
                  <a:pt x="46365" y="39537"/>
                </a:lnTo>
                <a:lnTo>
                  <a:pt x="46365" y="10336"/>
                </a:lnTo>
                <a:lnTo>
                  <a:pt x="23182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 descr=""/>
          <p:cNvSpPr/>
          <p:nvPr/>
        </p:nvSpPr>
        <p:spPr>
          <a:xfrm>
            <a:off x="9938941" y="1323594"/>
            <a:ext cx="46355" cy="50165"/>
          </a:xfrm>
          <a:custGeom>
            <a:avLst/>
            <a:gdLst/>
            <a:ahLst/>
            <a:cxnLst/>
            <a:rect l="l" t="t" r="r" b="b"/>
            <a:pathLst>
              <a:path w="46354" h="50165">
                <a:moveTo>
                  <a:pt x="23182" y="0"/>
                </a:moveTo>
                <a:lnTo>
                  <a:pt x="0" y="10327"/>
                </a:lnTo>
                <a:lnTo>
                  <a:pt x="0" y="39537"/>
                </a:lnTo>
                <a:lnTo>
                  <a:pt x="23182" y="49873"/>
                </a:lnTo>
                <a:lnTo>
                  <a:pt x="46271" y="39537"/>
                </a:lnTo>
                <a:lnTo>
                  <a:pt x="46271" y="10327"/>
                </a:lnTo>
                <a:lnTo>
                  <a:pt x="23182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 descr=""/>
          <p:cNvSpPr/>
          <p:nvPr/>
        </p:nvSpPr>
        <p:spPr>
          <a:xfrm>
            <a:off x="10104506" y="1250133"/>
            <a:ext cx="46990" cy="50165"/>
          </a:xfrm>
          <a:custGeom>
            <a:avLst/>
            <a:gdLst/>
            <a:ahLst/>
            <a:cxnLst/>
            <a:rect l="l" t="t" r="r" b="b"/>
            <a:pathLst>
              <a:path w="46990" h="50165">
                <a:moveTo>
                  <a:pt x="23182" y="0"/>
                </a:moveTo>
                <a:lnTo>
                  <a:pt x="0" y="10327"/>
                </a:lnTo>
                <a:lnTo>
                  <a:pt x="0" y="39537"/>
                </a:lnTo>
                <a:lnTo>
                  <a:pt x="23182" y="49873"/>
                </a:lnTo>
                <a:lnTo>
                  <a:pt x="46365" y="39537"/>
                </a:lnTo>
                <a:lnTo>
                  <a:pt x="46365" y="10327"/>
                </a:lnTo>
                <a:lnTo>
                  <a:pt x="23182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 descr=""/>
          <p:cNvSpPr/>
          <p:nvPr/>
        </p:nvSpPr>
        <p:spPr>
          <a:xfrm>
            <a:off x="10269977" y="1176550"/>
            <a:ext cx="46990" cy="50165"/>
          </a:xfrm>
          <a:custGeom>
            <a:avLst/>
            <a:gdLst/>
            <a:ahLst/>
            <a:cxnLst/>
            <a:rect l="l" t="t" r="r" b="b"/>
            <a:pathLst>
              <a:path w="46990" h="50165">
                <a:moveTo>
                  <a:pt x="23182" y="0"/>
                </a:moveTo>
                <a:lnTo>
                  <a:pt x="0" y="10308"/>
                </a:lnTo>
                <a:lnTo>
                  <a:pt x="0" y="39546"/>
                </a:lnTo>
                <a:lnTo>
                  <a:pt x="23182" y="49873"/>
                </a:lnTo>
                <a:lnTo>
                  <a:pt x="46365" y="39546"/>
                </a:lnTo>
                <a:lnTo>
                  <a:pt x="46365" y="10308"/>
                </a:lnTo>
                <a:lnTo>
                  <a:pt x="23182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 descr=""/>
          <p:cNvSpPr/>
          <p:nvPr/>
        </p:nvSpPr>
        <p:spPr>
          <a:xfrm>
            <a:off x="10435636" y="1103080"/>
            <a:ext cx="46355" cy="50165"/>
          </a:xfrm>
          <a:custGeom>
            <a:avLst/>
            <a:gdLst/>
            <a:ahLst/>
            <a:cxnLst/>
            <a:rect l="l" t="t" r="r" b="b"/>
            <a:pathLst>
              <a:path w="46354" h="50165">
                <a:moveTo>
                  <a:pt x="23182" y="0"/>
                </a:moveTo>
                <a:lnTo>
                  <a:pt x="0" y="10308"/>
                </a:lnTo>
                <a:lnTo>
                  <a:pt x="0" y="39546"/>
                </a:lnTo>
                <a:lnTo>
                  <a:pt x="23182" y="49854"/>
                </a:lnTo>
                <a:lnTo>
                  <a:pt x="46271" y="39546"/>
                </a:lnTo>
                <a:lnTo>
                  <a:pt x="46271" y="10308"/>
                </a:lnTo>
                <a:lnTo>
                  <a:pt x="23182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 descr=""/>
          <p:cNvSpPr/>
          <p:nvPr/>
        </p:nvSpPr>
        <p:spPr>
          <a:xfrm>
            <a:off x="10601107" y="1029610"/>
            <a:ext cx="46990" cy="50165"/>
          </a:xfrm>
          <a:custGeom>
            <a:avLst/>
            <a:gdLst/>
            <a:ahLst/>
            <a:cxnLst/>
            <a:rect l="l" t="t" r="r" b="b"/>
            <a:pathLst>
              <a:path w="46990" h="50165">
                <a:moveTo>
                  <a:pt x="23182" y="0"/>
                </a:moveTo>
                <a:lnTo>
                  <a:pt x="0" y="10308"/>
                </a:lnTo>
                <a:lnTo>
                  <a:pt x="0" y="39546"/>
                </a:lnTo>
                <a:lnTo>
                  <a:pt x="23182" y="49854"/>
                </a:lnTo>
                <a:lnTo>
                  <a:pt x="46365" y="39546"/>
                </a:lnTo>
                <a:lnTo>
                  <a:pt x="46365" y="10308"/>
                </a:lnTo>
                <a:lnTo>
                  <a:pt x="23182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 descr=""/>
          <p:cNvSpPr/>
          <p:nvPr/>
        </p:nvSpPr>
        <p:spPr>
          <a:xfrm>
            <a:off x="10766673" y="956046"/>
            <a:ext cx="46990" cy="50165"/>
          </a:xfrm>
          <a:custGeom>
            <a:avLst/>
            <a:gdLst/>
            <a:ahLst/>
            <a:cxnLst/>
            <a:rect l="l" t="t" r="r" b="b"/>
            <a:pathLst>
              <a:path w="46990" h="50165">
                <a:moveTo>
                  <a:pt x="23182" y="0"/>
                </a:moveTo>
                <a:lnTo>
                  <a:pt x="0" y="10308"/>
                </a:lnTo>
                <a:lnTo>
                  <a:pt x="0" y="39546"/>
                </a:lnTo>
                <a:lnTo>
                  <a:pt x="23182" y="49854"/>
                </a:lnTo>
                <a:lnTo>
                  <a:pt x="46365" y="39546"/>
                </a:lnTo>
                <a:lnTo>
                  <a:pt x="46365" y="10308"/>
                </a:lnTo>
                <a:lnTo>
                  <a:pt x="23182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 descr=""/>
          <p:cNvSpPr/>
          <p:nvPr/>
        </p:nvSpPr>
        <p:spPr>
          <a:xfrm>
            <a:off x="10932332" y="882575"/>
            <a:ext cx="46355" cy="50165"/>
          </a:xfrm>
          <a:custGeom>
            <a:avLst/>
            <a:gdLst/>
            <a:ahLst/>
            <a:cxnLst/>
            <a:rect l="l" t="t" r="r" b="b"/>
            <a:pathLst>
              <a:path w="46354" h="50165">
                <a:moveTo>
                  <a:pt x="23182" y="0"/>
                </a:moveTo>
                <a:lnTo>
                  <a:pt x="0" y="10308"/>
                </a:lnTo>
                <a:lnTo>
                  <a:pt x="0" y="39546"/>
                </a:lnTo>
                <a:lnTo>
                  <a:pt x="23182" y="49854"/>
                </a:lnTo>
                <a:lnTo>
                  <a:pt x="46271" y="39546"/>
                </a:lnTo>
                <a:lnTo>
                  <a:pt x="46271" y="10308"/>
                </a:lnTo>
                <a:lnTo>
                  <a:pt x="23182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 descr=""/>
          <p:cNvSpPr/>
          <p:nvPr/>
        </p:nvSpPr>
        <p:spPr>
          <a:xfrm>
            <a:off x="9277167" y="1471303"/>
            <a:ext cx="46355" cy="50165"/>
          </a:xfrm>
          <a:custGeom>
            <a:avLst/>
            <a:gdLst/>
            <a:ahLst/>
            <a:cxnLst/>
            <a:rect l="l" t="t" r="r" b="b"/>
            <a:pathLst>
              <a:path w="46354" h="50165">
                <a:moveTo>
                  <a:pt x="23173" y="0"/>
                </a:moveTo>
                <a:lnTo>
                  <a:pt x="0" y="10336"/>
                </a:lnTo>
                <a:lnTo>
                  <a:pt x="0" y="39537"/>
                </a:lnTo>
                <a:lnTo>
                  <a:pt x="23173" y="49873"/>
                </a:lnTo>
                <a:lnTo>
                  <a:pt x="46347" y="39537"/>
                </a:lnTo>
                <a:lnTo>
                  <a:pt x="46347" y="10336"/>
                </a:lnTo>
                <a:lnTo>
                  <a:pt x="2317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 descr=""/>
          <p:cNvSpPr/>
          <p:nvPr/>
        </p:nvSpPr>
        <p:spPr>
          <a:xfrm>
            <a:off x="9442620" y="1397842"/>
            <a:ext cx="46990" cy="50165"/>
          </a:xfrm>
          <a:custGeom>
            <a:avLst/>
            <a:gdLst/>
            <a:ahLst/>
            <a:cxnLst/>
            <a:rect l="l" t="t" r="r" b="b"/>
            <a:pathLst>
              <a:path w="46990" h="50165">
                <a:moveTo>
                  <a:pt x="23182" y="0"/>
                </a:moveTo>
                <a:lnTo>
                  <a:pt x="0" y="10327"/>
                </a:lnTo>
                <a:lnTo>
                  <a:pt x="0" y="39537"/>
                </a:lnTo>
                <a:lnTo>
                  <a:pt x="23182" y="49873"/>
                </a:lnTo>
                <a:lnTo>
                  <a:pt x="46365" y="39537"/>
                </a:lnTo>
                <a:lnTo>
                  <a:pt x="46365" y="10327"/>
                </a:lnTo>
                <a:lnTo>
                  <a:pt x="23182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 descr=""/>
          <p:cNvSpPr/>
          <p:nvPr/>
        </p:nvSpPr>
        <p:spPr>
          <a:xfrm>
            <a:off x="9608280" y="1324269"/>
            <a:ext cx="46990" cy="50165"/>
          </a:xfrm>
          <a:custGeom>
            <a:avLst/>
            <a:gdLst/>
            <a:ahLst/>
            <a:cxnLst/>
            <a:rect l="l" t="t" r="r" b="b"/>
            <a:pathLst>
              <a:path w="46990" h="50165">
                <a:moveTo>
                  <a:pt x="23182" y="0"/>
                </a:moveTo>
                <a:lnTo>
                  <a:pt x="0" y="10327"/>
                </a:lnTo>
                <a:lnTo>
                  <a:pt x="0" y="39537"/>
                </a:lnTo>
                <a:lnTo>
                  <a:pt x="23182" y="49873"/>
                </a:lnTo>
                <a:lnTo>
                  <a:pt x="46365" y="39537"/>
                </a:lnTo>
                <a:lnTo>
                  <a:pt x="46365" y="10327"/>
                </a:lnTo>
                <a:lnTo>
                  <a:pt x="23182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 descr=""/>
          <p:cNvSpPr/>
          <p:nvPr/>
        </p:nvSpPr>
        <p:spPr>
          <a:xfrm>
            <a:off x="9773751" y="1250799"/>
            <a:ext cx="46990" cy="50165"/>
          </a:xfrm>
          <a:custGeom>
            <a:avLst/>
            <a:gdLst/>
            <a:ahLst/>
            <a:cxnLst/>
            <a:rect l="l" t="t" r="r" b="b"/>
            <a:pathLst>
              <a:path w="46990" h="50165">
                <a:moveTo>
                  <a:pt x="23182" y="0"/>
                </a:moveTo>
                <a:lnTo>
                  <a:pt x="0" y="10336"/>
                </a:lnTo>
                <a:lnTo>
                  <a:pt x="0" y="39546"/>
                </a:lnTo>
                <a:lnTo>
                  <a:pt x="23182" y="49873"/>
                </a:lnTo>
                <a:lnTo>
                  <a:pt x="46365" y="39546"/>
                </a:lnTo>
                <a:lnTo>
                  <a:pt x="46365" y="10336"/>
                </a:lnTo>
                <a:lnTo>
                  <a:pt x="23182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 descr=""/>
          <p:cNvSpPr/>
          <p:nvPr/>
        </p:nvSpPr>
        <p:spPr>
          <a:xfrm>
            <a:off x="9939316" y="1177206"/>
            <a:ext cx="46990" cy="50165"/>
          </a:xfrm>
          <a:custGeom>
            <a:avLst/>
            <a:gdLst/>
            <a:ahLst/>
            <a:cxnLst/>
            <a:rect l="l" t="t" r="r" b="b"/>
            <a:pathLst>
              <a:path w="46990" h="50165">
                <a:moveTo>
                  <a:pt x="23182" y="0"/>
                </a:moveTo>
                <a:lnTo>
                  <a:pt x="0" y="10402"/>
                </a:lnTo>
                <a:lnTo>
                  <a:pt x="0" y="39565"/>
                </a:lnTo>
                <a:lnTo>
                  <a:pt x="23182" y="49892"/>
                </a:lnTo>
                <a:lnTo>
                  <a:pt x="46365" y="39565"/>
                </a:lnTo>
                <a:lnTo>
                  <a:pt x="46365" y="10402"/>
                </a:lnTo>
                <a:lnTo>
                  <a:pt x="23182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 descr=""/>
          <p:cNvSpPr/>
          <p:nvPr/>
        </p:nvSpPr>
        <p:spPr>
          <a:xfrm>
            <a:off x="10104975" y="1103736"/>
            <a:ext cx="46990" cy="50165"/>
          </a:xfrm>
          <a:custGeom>
            <a:avLst/>
            <a:gdLst/>
            <a:ahLst/>
            <a:cxnLst/>
            <a:rect l="l" t="t" r="r" b="b"/>
            <a:pathLst>
              <a:path w="46990" h="50165">
                <a:moveTo>
                  <a:pt x="23182" y="0"/>
                </a:moveTo>
                <a:lnTo>
                  <a:pt x="0" y="10402"/>
                </a:lnTo>
                <a:lnTo>
                  <a:pt x="0" y="39546"/>
                </a:lnTo>
                <a:lnTo>
                  <a:pt x="23182" y="49948"/>
                </a:lnTo>
                <a:lnTo>
                  <a:pt x="46365" y="39546"/>
                </a:lnTo>
                <a:lnTo>
                  <a:pt x="46365" y="10402"/>
                </a:lnTo>
                <a:lnTo>
                  <a:pt x="23182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 descr=""/>
          <p:cNvSpPr/>
          <p:nvPr/>
        </p:nvSpPr>
        <p:spPr>
          <a:xfrm>
            <a:off x="10270446" y="1030266"/>
            <a:ext cx="46990" cy="50165"/>
          </a:xfrm>
          <a:custGeom>
            <a:avLst/>
            <a:gdLst/>
            <a:ahLst/>
            <a:cxnLst/>
            <a:rect l="l" t="t" r="r" b="b"/>
            <a:pathLst>
              <a:path w="46990" h="50165">
                <a:moveTo>
                  <a:pt x="23182" y="0"/>
                </a:moveTo>
                <a:lnTo>
                  <a:pt x="0" y="10402"/>
                </a:lnTo>
                <a:lnTo>
                  <a:pt x="0" y="39546"/>
                </a:lnTo>
                <a:lnTo>
                  <a:pt x="23182" y="49948"/>
                </a:lnTo>
                <a:lnTo>
                  <a:pt x="46365" y="39546"/>
                </a:lnTo>
                <a:lnTo>
                  <a:pt x="46365" y="10402"/>
                </a:lnTo>
                <a:lnTo>
                  <a:pt x="23182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 descr=""/>
          <p:cNvSpPr/>
          <p:nvPr/>
        </p:nvSpPr>
        <p:spPr>
          <a:xfrm>
            <a:off x="10436011" y="956701"/>
            <a:ext cx="46990" cy="50165"/>
          </a:xfrm>
          <a:custGeom>
            <a:avLst/>
            <a:gdLst/>
            <a:ahLst/>
            <a:cxnLst/>
            <a:rect l="l" t="t" r="r" b="b"/>
            <a:pathLst>
              <a:path w="46990" h="50165">
                <a:moveTo>
                  <a:pt x="23182" y="0"/>
                </a:moveTo>
                <a:lnTo>
                  <a:pt x="0" y="10402"/>
                </a:lnTo>
                <a:lnTo>
                  <a:pt x="0" y="39546"/>
                </a:lnTo>
                <a:lnTo>
                  <a:pt x="23182" y="49854"/>
                </a:lnTo>
                <a:lnTo>
                  <a:pt x="46365" y="39546"/>
                </a:lnTo>
                <a:lnTo>
                  <a:pt x="46365" y="10402"/>
                </a:lnTo>
                <a:lnTo>
                  <a:pt x="23182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 descr=""/>
          <p:cNvSpPr/>
          <p:nvPr/>
        </p:nvSpPr>
        <p:spPr>
          <a:xfrm>
            <a:off x="10601576" y="883231"/>
            <a:ext cx="46355" cy="50165"/>
          </a:xfrm>
          <a:custGeom>
            <a:avLst/>
            <a:gdLst/>
            <a:ahLst/>
            <a:cxnLst/>
            <a:rect l="l" t="t" r="r" b="b"/>
            <a:pathLst>
              <a:path w="46354" h="50165">
                <a:moveTo>
                  <a:pt x="23182" y="0"/>
                </a:moveTo>
                <a:lnTo>
                  <a:pt x="0" y="10402"/>
                </a:lnTo>
                <a:lnTo>
                  <a:pt x="0" y="39546"/>
                </a:lnTo>
                <a:lnTo>
                  <a:pt x="23182" y="49948"/>
                </a:lnTo>
                <a:lnTo>
                  <a:pt x="46271" y="39546"/>
                </a:lnTo>
                <a:lnTo>
                  <a:pt x="46271" y="10402"/>
                </a:lnTo>
                <a:lnTo>
                  <a:pt x="23182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 descr=""/>
          <p:cNvSpPr/>
          <p:nvPr/>
        </p:nvSpPr>
        <p:spPr>
          <a:xfrm>
            <a:off x="10767142" y="809761"/>
            <a:ext cx="46990" cy="50165"/>
          </a:xfrm>
          <a:custGeom>
            <a:avLst/>
            <a:gdLst/>
            <a:ahLst/>
            <a:cxnLst/>
            <a:rect l="l" t="t" r="r" b="b"/>
            <a:pathLst>
              <a:path w="46990" h="50165">
                <a:moveTo>
                  <a:pt x="23182" y="0"/>
                </a:moveTo>
                <a:lnTo>
                  <a:pt x="0" y="10402"/>
                </a:lnTo>
                <a:lnTo>
                  <a:pt x="0" y="39546"/>
                </a:lnTo>
                <a:lnTo>
                  <a:pt x="23182" y="49948"/>
                </a:lnTo>
                <a:lnTo>
                  <a:pt x="46365" y="39546"/>
                </a:lnTo>
                <a:lnTo>
                  <a:pt x="46365" y="10402"/>
                </a:lnTo>
                <a:lnTo>
                  <a:pt x="23182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 descr=""/>
          <p:cNvSpPr/>
          <p:nvPr/>
        </p:nvSpPr>
        <p:spPr>
          <a:xfrm>
            <a:off x="9277505" y="1324944"/>
            <a:ext cx="46990" cy="50165"/>
          </a:xfrm>
          <a:custGeom>
            <a:avLst/>
            <a:gdLst/>
            <a:ahLst/>
            <a:cxnLst/>
            <a:rect l="l" t="t" r="r" b="b"/>
            <a:pathLst>
              <a:path w="46990" h="50165">
                <a:moveTo>
                  <a:pt x="23173" y="0"/>
                </a:moveTo>
                <a:lnTo>
                  <a:pt x="0" y="10327"/>
                </a:lnTo>
                <a:lnTo>
                  <a:pt x="0" y="39537"/>
                </a:lnTo>
                <a:lnTo>
                  <a:pt x="23173" y="49864"/>
                </a:lnTo>
                <a:lnTo>
                  <a:pt x="46384" y="39537"/>
                </a:lnTo>
                <a:lnTo>
                  <a:pt x="46384" y="10327"/>
                </a:lnTo>
                <a:lnTo>
                  <a:pt x="2317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 descr=""/>
          <p:cNvSpPr/>
          <p:nvPr/>
        </p:nvSpPr>
        <p:spPr>
          <a:xfrm>
            <a:off x="9443090" y="1251473"/>
            <a:ext cx="46990" cy="50165"/>
          </a:xfrm>
          <a:custGeom>
            <a:avLst/>
            <a:gdLst/>
            <a:ahLst/>
            <a:cxnLst/>
            <a:rect l="l" t="t" r="r" b="b"/>
            <a:pathLst>
              <a:path w="46990" h="50165">
                <a:moveTo>
                  <a:pt x="23182" y="0"/>
                </a:moveTo>
                <a:lnTo>
                  <a:pt x="0" y="10336"/>
                </a:lnTo>
                <a:lnTo>
                  <a:pt x="0" y="39546"/>
                </a:lnTo>
                <a:lnTo>
                  <a:pt x="23182" y="49873"/>
                </a:lnTo>
                <a:lnTo>
                  <a:pt x="46365" y="39546"/>
                </a:lnTo>
                <a:lnTo>
                  <a:pt x="46365" y="10336"/>
                </a:lnTo>
                <a:lnTo>
                  <a:pt x="23182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 descr=""/>
          <p:cNvSpPr/>
          <p:nvPr/>
        </p:nvSpPr>
        <p:spPr>
          <a:xfrm>
            <a:off x="9608749" y="1178050"/>
            <a:ext cx="46355" cy="50165"/>
          </a:xfrm>
          <a:custGeom>
            <a:avLst/>
            <a:gdLst/>
            <a:ahLst/>
            <a:cxnLst/>
            <a:rect l="l" t="t" r="r" b="b"/>
            <a:pathLst>
              <a:path w="46354" h="50165">
                <a:moveTo>
                  <a:pt x="23182" y="0"/>
                </a:moveTo>
                <a:lnTo>
                  <a:pt x="0" y="10308"/>
                </a:lnTo>
                <a:lnTo>
                  <a:pt x="0" y="39499"/>
                </a:lnTo>
                <a:lnTo>
                  <a:pt x="23182" y="49836"/>
                </a:lnTo>
                <a:lnTo>
                  <a:pt x="46271" y="39499"/>
                </a:lnTo>
                <a:lnTo>
                  <a:pt x="46271" y="10308"/>
                </a:lnTo>
                <a:lnTo>
                  <a:pt x="23182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 descr=""/>
          <p:cNvSpPr/>
          <p:nvPr/>
        </p:nvSpPr>
        <p:spPr>
          <a:xfrm>
            <a:off x="9774220" y="1104486"/>
            <a:ext cx="46990" cy="50165"/>
          </a:xfrm>
          <a:custGeom>
            <a:avLst/>
            <a:gdLst/>
            <a:ahLst/>
            <a:cxnLst/>
            <a:rect l="l" t="t" r="r" b="b"/>
            <a:pathLst>
              <a:path w="46990" h="50165">
                <a:moveTo>
                  <a:pt x="23182" y="0"/>
                </a:moveTo>
                <a:lnTo>
                  <a:pt x="0" y="10308"/>
                </a:lnTo>
                <a:lnTo>
                  <a:pt x="0" y="39452"/>
                </a:lnTo>
                <a:lnTo>
                  <a:pt x="23182" y="49854"/>
                </a:lnTo>
                <a:lnTo>
                  <a:pt x="46365" y="39452"/>
                </a:lnTo>
                <a:lnTo>
                  <a:pt x="46365" y="10308"/>
                </a:lnTo>
                <a:lnTo>
                  <a:pt x="23182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 descr=""/>
          <p:cNvSpPr/>
          <p:nvPr/>
        </p:nvSpPr>
        <p:spPr>
          <a:xfrm>
            <a:off x="9939785" y="1031015"/>
            <a:ext cx="46990" cy="50165"/>
          </a:xfrm>
          <a:custGeom>
            <a:avLst/>
            <a:gdLst/>
            <a:ahLst/>
            <a:cxnLst/>
            <a:rect l="l" t="t" r="r" b="b"/>
            <a:pathLst>
              <a:path w="46990" h="50165">
                <a:moveTo>
                  <a:pt x="23182" y="0"/>
                </a:moveTo>
                <a:lnTo>
                  <a:pt x="0" y="10308"/>
                </a:lnTo>
                <a:lnTo>
                  <a:pt x="0" y="39546"/>
                </a:lnTo>
                <a:lnTo>
                  <a:pt x="23182" y="49854"/>
                </a:lnTo>
                <a:lnTo>
                  <a:pt x="46365" y="39546"/>
                </a:lnTo>
                <a:lnTo>
                  <a:pt x="46365" y="10308"/>
                </a:lnTo>
                <a:lnTo>
                  <a:pt x="23182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 descr=""/>
          <p:cNvSpPr/>
          <p:nvPr/>
        </p:nvSpPr>
        <p:spPr>
          <a:xfrm>
            <a:off x="10105256" y="957357"/>
            <a:ext cx="46990" cy="50165"/>
          </a:xfrm>
          <a:custGeom>
            <a:avLst/>
            <a:gdLst/>
            <a:ahLst/>
            <a:cxnLst/>
            <a:rect l="l" t="t" r="r" b="b"/>
            <a:pathLst>
              <a:path w="46990" h="50165">
                <a:moveTo>
                  <a:pt x="23182" y="0"/>
                </a:moveTo>
                <a:lnTo>
                  <a:pt x="0" y="10402"/>
                </a:lnTo>
                <a:lnTo>
                  <a:pt x="0" y="39546"/>
                </a:lnTo>
                <a:lnTo>
                  <a:pt x="23182" y="49948"/>
                </a:lnTo>
                <a:lnTo>
                  <a:pt x="46365" y="39546"/>
                </a:lnTo>
                <a:lnTo>
                  <a:pt x="46365" y="10402"/>
                </a:lnTo>
                <a:lnTo>
                  <a:pt x="23182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 descr=""/>
          <p:cNvSpPr/>
          <p:nvPr/>
        </p:nvSpPr>
        <p:spPr>
          <a:xfrm>
            <a:off x="10270916" y="883981"/>
            <a:ext cx="46990" cy="50165"/>
          </a:xfrm>
          <a:custGeom>
            <a:avLst/>
            <a:gdLst/>
            <a:ahLst/>
            <a:cxnLst/>
            <a:rect l="l" t="t" r="r" b="b"/>
            <a:pathLst>
              <a:path w="46990" h="50165">
                <a:moveTo>
                  <a:pt x="23182" y="0"/>
                </a:moveTo>
                <a:lnTo>
                  <a:pt x="0" y="10308"/>
                </a:lnTo>
                <a:lnTo>
                  <a:pt x="0" y="39452"/>
                </a:lnTo>
                <a:lnTo>
                  <a:pt x="23182" y="49854"/>
                </a:lnTo>
                <a:lnTo>
                  <a:pt x="46365" y="39452"/>
                </a:lnTo>
                <a:lnTo>
                  <a:pt x="46365" y="10308"/>
                </a:lnTo>
                <a:lnTo>
                  <a:pt x="23182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3" name="object 63" descr=""/>
          <p:cNvSpPr/>
          <p:nvPr/>
        </p:nvSpPr>
        <p:spPr>
          <a:xfrm>
            <a:off x="10436481" y="810510"/>
            <a:ext cx="46990" cy="50165"/>
          </a:xfrm>
          <a:custGeom>
            <a:avLst/>
            <a:gdLst/>
            <a:ahLst/>
            <a:cxnLst/>
            <a:rect l="l" t="t" r="r" b="b"/>
            <a:pathLst>
              <a:path w="46990" h="50165">
                <a:moveTo>
                  <a:pt x="23182" y="0"/>
                </a:moveTo>
                <a:lnTo>
                  <a:pt x="0" y="10308"/>
                </a:lnTo>
                <a:lnTo>
                  <a:pt x="0" y="39546"/>
                </a:lnTo>
                <a:lnTo>
                  <a:pt x="23182" y="49854"/>
                </a:lnTo>
                <a:lnTo>
                  <a:pt x="46365" y="39546"/>
                </a:lnTo>
                <a:lnTo>
                  <a:pt x="46365" y="10308"/>
                </a:lnTo>
                <a:lnTo>
                  <a:pt x="23182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4" name="object 64" descr=""/>
          <p:cNvSpPr/>
          <p:nvPr/>
        </p:nvSpPr>
        <p:spPr>
          <a:xfrm>
            <a:off x="10601952" y="736946"/>
            <a:ext cx="46990" cy="50165"/>
          </a:xfrm>
          <a:custGeom>
            <a:avLst/>
            <a:gdLst/>
            <a:ahLst/>
            <a:cxnLst/>
            <a:rect l="l" t="t" r="r" b="b"/>
            <a:pathLst>
              <a:path w="46990" h="50165">
                <a:moveTo>
                  <a:pt x="23182" y="0"/>
                </a:moveTo>
                <a:lnTo>
                  <a:pt x="0" y="10308"/>
                </a:lnTo>
                <a:lnTo>
                  <a:pt x="0" y="39452"/>
                </a:lnTo>
                <a:lnTo>
                  <a:pt x="23182" y="49854"/>
                </a:lnTo>
                <a:lnTo>
                  <a:pt x="46365" y="39452"/>
                </a:lnTo>
                <a:lnTo>
                  <a:pt x="46365" y="10308"/>
                </a:lnTo>
                <a:lnTo>
                  <a:pt x="23182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5" name="object 65" descr=""/>
          <p:cNvSpPr/>
          <p:nvPr/>
        </p:nvSpPr>
        <p:spPr>
          <a:xfrm>
            <a:off x="9277956" y="1178706"/>
            <a:ext cx="46355" cy="50165"/>
          </a:xfrm>
          <a:custGeom>
            <a:avLst/>
            <a:gdLst/>
            <a:ahLst/>
            <a:cxnLst/>
            <a:rect l="l" t="t" r="r" b="b"/>
            <a:pathLst>
              <a:path w="46354" h="50165">
                <a:moveTo>
                  <a:pt x="23173" y="0"/>
                </a:moveTo>
                <a:lnTo>
                  <a:pt x="0" y="10308"/>
                </a:lnTo>
                <a:lnTo>
                  <a:pt x="0" y="39518"/>
                </a:lnTo>
                <a:lnTo>
                  <a:pt x="23173" y="49854"/>
                </a:lnTo>
                <a:lnTo>
                  <a:pt x="46309" y="39518"/>
                </a:lnTo>
                <a:lnTo>
                  <a:pt x="46309" y="10308"/>
                </a:lnTo>
                <a:lnTo>
                  <a:pt x="2317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6" name="object 66" descr=""/>
          <p:cNvSpPr/>
          <p:nvPr/>
        </p:nvSpPr>
        <p:spPr>
          <a:xfrm>
            <a:off x="9443559" y="1105142"/>
            <a:ext cx="46990" cy="50165"/>
          </a:xfrm>
          <a:custGeom>
            <a:avLst/>
            <a:gdLst/>
            <a:ahLst/>
            <a:cxnLst/>
            <a:rect l="l" t="t" r="r" b="b"/>
            <a:pathLst>
              <a:path w="46990" h="50165">
                <a:moveTo>
                  <a:pt x="23182" y="0"/>
                </a:moveTo>
                <a:lnTo>
                  <a:pt x="0" y="10308"/>
                </a:lnTo>
                <a:lnTo>
                  <a:pt x="0" y="39546"/>
                </a:lnTo>
                <a:lnTo>
                  <a:pt x="23182" y="49854"/>
                </a:lnTo>
                <a:lnTo>
                  <a:pt x="46365" y="39546"/>
                </a:lnTo>
                <a:lnTo>
                  <a:pt x="46365" y="10308"/>
                </a:lnTo>
                <a:lnTo>
                  <a:pt x="23182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" name="object 67" descr=""/>
          <p:cNvSpPr/>
          <p:nvPr/>
        </p:nvSpPr>
        <p:spPr>
          <a:xfrm>
            <a:off x="9609124" y="1031671"/>
            <a:ext cx="46990" cy="50165"/>
          </a:xfrm>
          <a:custGeom>
            <a:avLst/>
            <a:gdLst/>
            <a:ahLst/>
            <a:cxnLst/>
            <a:rect l="l" t="t" r="r" b="b"/>
            <a:pathLst>
              <a:path w="46990" h="50165">
                <a:moveTo>
                  <a:pt x="23182" y="0"/>
                </a:moveTo>
                <a:lnTo>
                  <a:pt x="0" y="10308"/>
                </a:lnTo>
                <a:lnTo>
                  <a:pt x="0" y="39546"/>
                </a:lnTo>
                <a:lnTo>
                  <a:pt x="23182" y="49854"/>
                </a:lnTo>
                <a:lnTo>
                  <a:pt x="46365" y="39546"/>
                </a:lnTo>
                <a:lnTo>
                  <a:pt x="46365" y="10308"/>
                </a:lnTo>
                <a:lnTo>
                  <a:pt x="23182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8" name="object 68" descr=""/>
          <p:cNvSpPr/>
          <p:nvPr/>
        </p:nvSpPr>
        <p:spPr>
          <a:xfrm>
            <a:off x="9774689" y="958201"/>
            <a:ext cx="46355" cy="50165"/>
          </a:xfrm>
          <a:custGeom>
            <a:avLst/>
            <a:gdLst/>
            <a:ahLst/>
            <a:cxnLst/>
            <a:rect l="l" t="t" r="r" b="b"/>
            <a:pathLst>
              <a:path w="46354" h="50165">
                <a:moveTo>
                  <a:pt x="23182" y="0"/>
                </a:moveTo>
                <a:lnTo>
                  <a:pt x="0" y="10308"/>
                </a:lnTo>
                <a:lnTo>
                  <a:pt x="0" y="39546"/>
                </a:lnTo>
                <a:lnTo>
                  <a:pt x="23182" y="49854"/>
                </a:lnTo>
                <a:lnTo>
                  <a:pt x="46271" y="39546"/>
                </a:lnTo>
                <a:lnTo>
                  <a:pt x="46271" y="10308"/>
                </a:lnTo>
                <a:lnTo>
                  <a:pt x="23182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9" name="object 69" descr=""/>
          <p:cNvSpPr/>
          <p:nvPr/>
        </p:nvSpPr>
        <p:spPr>
          <a:xfrm>
            <a:off x="9940255" y="884637"/>
            <a:ext cx="46990" cy="50165"/>
          </a:xfrm>
          <a:custGeom>
            <a:avLst/>
            <a:gdLst/>
            <a:ahLst/>
            <a:cxnLst/>
            <a:rect l="l" t="t" r="r" b="b"/>
            <a:pathLst>
              <a:path w="46990" h="50165">
                <a:moveTo>
                  <a:pt x="23182" y="0"/>
                </a:moveTo>
                <a:lnTo>
                  <a:pt x="0" y="10308"/>
                </a:lnTo>
                <a:lnTo>
                  <a:pt x="0" y="39546"/>
                </a:lnTo>
                <a:lnTo>
                  <a:pt x="23182" y="49854"/>
                </a:lnTo>
                <a:lnTo>
                  <a:pt x="46365" y="39546"/>
                </a:lnTo>
                <a:lnTo>
                  <a:pt x="46365" y="10308"/>
                </a:lnTo>
                <a:lnTo>
                  <a:pt x="23182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0" name="object 70" descr=""/>
          <p:cNvSpPr/>
          <p:nvPr/>
        </p:nvSpPr>
        <p:spPr>
          <a:xfrm>
            <a:off x="10105726" y="811166"/>
            <a:ext cx="46990" cy="50165"/>
          </a:xfrm>
          <a:custGeom>
            <a:avLst/>
            <a:gdLst/>
            <a:ahLst/>
            <a:cxnLst/>
            <a:rect l="l" t="t" r="r" b="b"/>
            <a:pathLst>
              <a:path w="46990" h="50165">
                <a:moveTo>
                  <a:pt x="23182" y="0"/>
                </a:moveTo>
                <a:lnTo>
                  <a:pt x="0" y="10308"/>
                </a:lnTo>
                <a:lnTo>
                  <a:pt x="0" y="39546"/>
                </a:lnTo>
                <a:lnTo>
                  <a:pt x="23182" y="49854"/>
                </a:lnTo>
                <a:lnTo>
                  <a:pt x="46365" y="39546"/>
                </a:lnTo>
                <a:lnTo>
                  <a:pt x="46365" y="10308"/>
                </a:lnTo>
                <a:lnTo>
                  <a:pt x="23182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1" name="object 71" descr=""/>
          <p:cNvSpPr/>
          <p:nvPr/>
        </p:nvSpPr>
        <p:spPr>
          <a:xfrm>
            <a:off x="10271385" y="737602"/>
            <a:ext cx="46355" cy="50165"/>
          </a:xfrm>
          <a:custGeom>
            <a:avLst/>
            <a:gdLst/>
            <a:ahLst/>
            <a:cxnLst/>
            <a:rect l="l" t="t" r="r" b="b"/>
            <a:pathLst>
              <a:path w="46354" h="50165">
                <a:moveTo>
                  <a:pt x="23182" y="0"/>
                </a:moveTo>
                <a:lnTo>
                  <a:pt x="0" y="10308"/>
                </a:lnTo>
                <a:lnTo>
                  <a:pt x="0" y="39546"/>
                </a:lnTo>
                <a:lnTo>
                  <a:pt x="23182" y="49854"/>
                </a:lnTo>
                <a:lnTo>
                  <a:pt x="46271" y="39546"/>
                </a:lnTo>
                <a:lnTo>
                  <a:pt x="46271" y="10308"/>
                </a:lnTo>
                <a:lnTo>
                  <a:pt x="23182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2" name="object 72" descr=""/>
          <p:cNvSpPr/>
          <p:nvPr/>
        </p:nvSpPr>
        <p:spPr>
          <a:xfrm>
            <a:off x="10436950" y="664132"/>
            <a:ext cx="46990" cy="50165"/>
          </a:xfrm>
          <a:custGeom>
            <a:avLst/>
            <a:gdLst/>
            <a:ahLst/>
            <a:cxnLst/>
            <a:rect l="l" t="t" r="r" b="b"/>
            <a:pathLst>
              <a:path w="46990" h="50165">
                <a:moveTo>
                  <a:pt x="23182" y="0"/>
                </a:moveTo>
                <a:lnTo>
                  <a:pt x="0" y="10308"/>
                </a:lnTo>
                <a:lnTo>
                  <a:pt x="0" y="39546"/>
                </a:lnTo>
                <a:lnTo>
                  <a:pt x="23182" y="49854"/>
                </a:lnTo>
                <a:lnTo>
                  <a:pt x="46365" y="39546"/>
                </a:lnTo>
                <a:lnTo>
                  <a:pt x="46365" y="10308"/>
                </a:lnTo>
                <a:lnTo>
                  <a:pt x="23182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3" name="object 73" descr=""/>
          <p:cNvSpPr/>
          <p:nvPr/>
        </p:nvSpPr>
        <p:spPr>
          <a:xfrm>
            <a:off x="9278407" y="1032327"/>
            <a:ext cx="46355" cy="50165"/>
          </a:xfrm>
          <a:custGeom>
            <a:avLst/>
            <a:gdLst/>
            <a:ahLst/>
            <a:cxnLst/>
            <a:rect l="l" t="t" r="r" b="b"/>
            <a:pathLst>
              <a:path w="46354" h="50165">
                <a:moveTo>
                  <a:pt x="23173" y="0"/>
                </a:moveTo>
                <a:lnTo>
                  <a:pt x="0" y="10308"/>
                </a:lnTo>
                <a:lnTo>
                  <a:pt x="0" y="39546"/>
                </a:lnTo>
                <a:lnTo>
                  <a:pt x="23173" y="49854"/>
                </a:lnTo>
                <a:lnTo>
                  <a:pt x="46328" y="39546"/>
                </a:lnTo>
                <a:lnTo>
                  <a:pt x="46328" y="10308"/>
                </a:lnTo>
                <a:lnTo>
                  <a:pt x="2317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4" name="object 74" descr=""/>
          <p:cNvSpPr/>
          <p:nvPr/>
        </p:nvSpPr>
        <p:spPr>
          <a:xfrm>
            <a:off x="9444028" y="958857"/>
            <a:ext cx="46990" cy="50165"/>
          </a:xfrm>
          <a:custGeom>
            <a:avLst/>
            <a:gdLst/>
            <a:ahLst/>
            <a:cxnLst/>
            <a:rect l="l" t="t" r="r" b="b"/>
            <a:pathLst>
              <a:path w="46990" h="50165">
                <a:moveTo>
                  <a:pt x="23182" y="0"/>
                </a:moveTo>
                <a:lnTo>
                  <a:pt x="0" y="10308"/>
                </a:lnTo>
                <a:lnTo>
                  <a:pt x="0" y="39546"/>
                </a:lnTo>
                <a:lnTo>
                  <a:pt x="23182" y="49854"/>
                </a:lnTo>
                <a:lnTo>
                  <a:pt x="46365" y="39546"/>
                </a:lnTo>
                <a:lnTo>
                  <a:pt x="46365" y="10308"/>
                </a:lnTo>
                <a:lnTo>
                  <a:pt x="23182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5" name="object 75" descr=""/>
          <p:cNvSpPr/>
          <p:nvPr/>
        </p:nvSpPr>
        <p:spPr>
          <a:xfrm>
            <a:off x="9609500" y="885293"/>
            <a:ext cx="46990" cy="50165"/>
          </a:xfrm>
          <a:custGeom>
            <a:avLst/>
            <a:gdLst/>
            <a:ahLst/>
            <a:cxnLst/>
            <a:rect l="l" t="t" r="r" b="b"/>
            <a:pathLst>
              <a:path w="46990" h="50165">
                <a:moveTo>
                  <a:pt x="23182" y="0"/>
                </a:moveTo>
                <a:lnTo>
                  <a:pt x="0" y="10308"/>
                </a:lnTo>
                <a:lnTo>
                  <a:pt x="0" y="39546"/>
                </a:lnTo>
                <a:lnTo>
                  <a:pt x="23182" y="49854"/>
                </a:lnTo>
                <a:lnTo>
                  <a:pt x="46365" y="39546"/>
                </a:lnTo>
                <a:lnTo>
                  <a:pt x="46365" y="10308"/>
                </a:lnTo>
                <a:lnTo>
                  <a:pt x="23182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6" name="object 76" descr=""/>
          <p:cNvSpPr/>
          <p:nvPr/>
        </p:nvSpPr>
        <p:spPr>
          <a:xfrm>
            <a:off x="9775065" y="811822"/>
            <a:ext cx="46990" cy="50165"/>
          </a:xfrm>
          <a:custGeom>
            <a:avLst/>
            <a:gdLst/>
            <a:ahLst/>
            <a:cxnLst/>
            <a:rect l="l" t="t" r="r" b="b"/>
            <a:pathLst>
              <a:path w="46990" h="50165">
                <a:moveTo>
                  <a:pt x="23182" y="0"/>
                </a:moveTo>
                <a:lnTo>
                  <a:pt x="0" y="10308"/>
                </a:lnTo>
                <a:lnTo>
                  <a:pt x="0" y="39546"/>
                </a:lnTo>
                <a:lnTo>
                  <a:pt x="23182" y="49854"/>
                </a:lnTo>
                <a:lnTo>
                  <a:pt x="46365" y="39546"/>
                </a:lnTo>
                <a:lnTo>
                  <a:pt x="46365" y="10308"/>
                </a:lnTo>
                <a:lnTo>
                  <a:pt x="23182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7" name="object 77" descr=""/>
          <p:cNvSpPr/>
          <p:nvPr/>
        </p:nvSpPr>
        <p:spPr>
          <a:xfrm>
            <a:off x="9940724" y="738352"/>
            <a:ext cx="46990" cy="50165"/>
          </a:xfrm>
          <a:custGeom>
            <a:avLst/>
            <a:gdLst/>
            <a:ahLst/>
            <a:cxnLst/>
            <a:rect l="l" t="t" r="r" b="b"/>
            <a:pathLst>
              <a:path w="46990" h="50165">
                <a:moveTo>
                  <a:pt x="23182" y="0"/>
                </a:moveTo>
                <a:lnTo>
                  <a:pt x="0" y="10308"/>
                </a:lnTo>
                <a:lnTo>
                  <a:pt x="0" y="39546"/>
                </a:lnTo>
                <a:lnTo>
                  <a:pt x="23182" y="49854"/>
                </a:lnTo>
                <a:lnTo>
                  <a:pt x="46365" y="39546"/>
                </a:lnTo>
                <a:lnTo>
                  <a:pt x="46365" y="10308"/>
                </a:lnTo>
                <a:lnTo>
                  <a:pt x="23182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8" name="object 78" descr=""/>
          <p:cNvSpPr/>
          <p:nvPr/>
        </p:nvSpPr>
        <p:spPr>
          <a:xfrm>
            <a:off x="10106195" y="664788"/>
            <a:ext cx="46990" cy="50165"/>
          </a:xfrm>
          <a:custGeom>
            <a:avLst/>
            <a:gdLst/>
            <a:ahLst/>
            <a:cxnLst/>
            <a:rect l="l" t="t" r="r" b="b"/>
            <a:pathLst>
              <a:path w="46990" h="50165">
                <a:moveTo>
                  <a:pt x="23182" y="0"/>
                </a:moveTo>
                <a:lnTo>
                  <a:pt x="0" y="10308"/>
                </a:lnTo>
                <a:lnTo>
                  <a:pt x="0" y="39546"/>
                </a:lnTo>
                <a:lnTo>
                  <a:pt x="23182" y="49854"/>
                </a:lnTo>
                <a:lnTo>
                  <a:pt x="46365" y="39546"/>
                </a:lnTo>
                <a:lnTo>
                  <a:pt x="46365" y="10308"/>
                </a:lnTo>
                <a:lnTo>
                  <a:pt x="23182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9" name="object 79" descr=""/>
          <p:cNvSpPr/>
          <p:nvPr/>
        </p:nvSpPr>
        <p:spPr>
          <a:xfrm>
            <a:off x="10271760" y="591317"/>
            <a:ext cx="46990" cy="50165"/>
          </a:xfrm>
          <a:custGeom>
            <a:avLst/>
            <a:gdLst/>
            <a:ahLst/>
            <a:cxnLst/>
            <a:rect l="l" t="t" r="r" b="b"/>
            <a:pathLst>
              <a:path w="46990" h="50165">
                <a:moveTo>
                  <a:pt x="23182" y="0"/>
                </a:moveTo>
                <a:lnTo>
                  <a:pt x="0" y="10308"/>
                </a:lnTo>
                <a:lnTo>
                  <a:pt x="0" y="39546"/>
                </a:lnTo>
                <a:lnTo>
                  <a:pt x="23182" y="49854"/>
                </a:lnTo>
                <a:lnTo>
                  <a:pt x="46365" y="39546"/>
                </a:lnTo>
                <a:lnTo>
                  <a:pt x="46365" y="10308"/>
                </a:lnTo>
                <a:lnTo>
                  <a:pt x="23182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0" name="object 80" descr=""/>
          <p:cNvSpPr/>
          <p:nvPr/>
        </p:nvSpPr>
        <p:spPr>
          <a:xfrm>
            <a:off x="9278857" y="885949"/>
            <a:ext cx="46355" cy="50165"/>
          </a:xfrm>
          <a:custGeom>
            <a:avLst/>
            <a:gdLst/>
            <a:ahLst/>
            <a:cxnLst/>
            <a:rect l="l" t="t" r="r" b="b"/>
            <a:pathLst>
              <a:path w="46354" h="50165">
                <a:moveTo>
                  <a:pt x="23173" y="0"/>
                </a:moveTo>
                <a:lnTo>
                  <a:pt x="0" y="10308"/>
                </a:lnTo>
                <a:lnTo>
                  <a:pt x="0" y="39546"/>
                </a:lnTo>
                <a:lnTo>
                  <a:pt x="23173" y="49854"/>
                </a:lnTo>
                <a:lnTo>
                  <a:pt x="46347" y="39546"/>
                </a:lnTo>
                <a:lnTo>
                  <a:pt x="46347" y="10308"/>
                </a:lnTo>
                <a:lnTo>
                  <a:pt x="2317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1" name="object 81" descr=""/>
          <p:cNvSpPr/>
          <p:nvPr/>
        </p:nvSpPr>
        <p:spPr>
          <a:xfrm>
            <a:off x="9444497" y="812478"/>
            <a:ext cx="46355" cy="50165"/>
          </a:xfrm>
          <a:custGeom>
            <a:avLst/>
            <a:gdLst/>
            <a:ahLst/>
            <a:cxnLst/>
            <a:rect l="l" t="t" r="r" b="b"/>
            <a:pathLst>
              <a:path w="46354" h="50165">
                <a:moveTo>
                  <a:pt x="23089" y="0"/>
                </a:moveTo>
                <a:lnTo>
                  <a:pt x="0" y="10402"/>
                </a:lnTo>
                <a:lnTo>
                  <a:pt x="0" y="39546"/>
                </a:lnTo>
                <a:lnTo>
                  <a:pt x="23089" y="49854"/>
                </a:lnTo>
                <a:lnTo>
                  <a:pt x="46271" y="39546"/>
                </a:lnTo>
                <a:lnTo>
                  <a:pt x="46271" y="10402"/>
                </a:lnTo>
                <a:lnTo>
                  <a:pt x="23089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2" name="object 82" descr=""/>
          <p:cNvSpPr/>
          <p:nvPr/>
        </p:nvSpPr>
        <p:spPr>
          <a:xfrm>
            <a:off x="9609969" y="739008"/>
            <a:ext cx="46990" cy="50165"/>
          </a:xfrm>
          <a:custGeom>
            <a:avLst/>
            <a:gdLst/>
            <a:ahLst/>
            <a:cxnLst/>
            <a:rect l="l" t="t" r="r" b="b"/>
            <a:pathLst>
              <a:path w="46990" h="50165">
                <a:moveTo>
                  <a:pt x="23182" y="0"/>
                </a:moveTo>
                <a:lnTo>
                  <a:pt x="0" y="10402"/>
                </a:lnTo>
                <a:lnTo>
                  <a:pt x="0" y="39546"/>
                </a:lnTo>
                <a:lnTo>
                  <a:pt x="23182" y="49948"/>
                </a:lnTo>
                <a:lnTo>
                  <a:pt x="46365" y="39546"/>
                </a:lnTo>
                <a:lnTo>
                  <a:pt x="46365" y="10402"/>
                </a:lnTo>
                <a:lnTo>
                  <a:pt x="23182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3" name="object 83" descr=""/>
          <p:cNvSpPr/>
          <p:nvPr/>
        </p:nvSpPr>
        <p:spPr>
          <a:xfrm>
            <a:off x="9775534" y="665444"/>
            <a:ext cx="46990" cy="50165"/>
          </a:xfrm>
          <a:custGeom>
            <a:avLst/>
            <a:gdLst/>
            <a:ahLst/>
            <a:cxnLst/>
            <a:rect l="l" t="t" r="r" b="b"/>
            <a:pathLst>
              <a:path w="46990" h="50165">
                <a:moveTo>
                  <a:pt x="23182" y="0"/>
                </a:moveTo>
                <a:lnTo>
                  <a:pt x="0" y="10308"/>
                </a:lnTo>
                <a:lnTo>
                  <a:pt x="0" y="39546"/>
                </a:lnTo>
                <a:lnTo>
                  <a:pt x="23182" y="49854"/>
                </a:lnTo>
                <a:lnTo>
                  <a:pt x="46365" y="39546"/>
                </a:lnTo>
                <a:lnTo>
                  <a:pt x="46365" y="10308"/>
                </a:lnTo>
                <a:lnTo>
                  <a:pt x="23182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4" name="object 84" descr=""/>
          <p:cNvSpPr/>
          <p:nvPr/>
        </p:nvSpPr>
        <p:spPr>
          <a:xfrm>
            <a:off x="9941193" y="591973"/>
            <a:ext cx="46355" cy="50165"/>
          </a:xfrm>
          <a:custGeom>
            <a:avLst/>
            <a:gdLst/>
            <a:ahLst/>
            <a:cxnLst/>
            <a:rect l="l" t="t" r="r" b="b"/>
            <a:pathLst>
              <a:path w="46354" h="50165">
                <a:moveTo>
                  <a:pt x="23089" y="0"/>
                </a:moveTo>
                <a:lnTo>
                  <a:pt x="0" y="10402"/>
                </a:lnTo>
                <a:lnTo>
                  <a:pt x="0" y="39546"/>
                </a:lnTo>
                <a:lnTo>
                  <a:pt x="23089" y="49854"/>
                </a:lnTo>
                <a:lnTo>
                  <a:pt x="46271" y="39546"/>
                </a:lnTo>
                <a:lnTo>
                  <a:pt x="46271" y="10402"/>
                </a:lnTo>
                <a:lnTo>
                  <a:pt x="23089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5" name="object 85" descr=""/>
          <p:cNvSpPr/>
          <p:nvPr/>
        </p:nvSpPr>
        <p:spPr>
          <a:xfrm>
            <a:off x="10106665" y="518503"/>
            <a:ext cx="46990" cy="50165"/>
          </a:xfrm>
          <a:custGeom>
            <a:avLst/>
            <a:gdLst/>
            <a:ahLst/>
            <a:cxnLst/>
            <a:rect l="l" t="t" r="r" b="b"/>
            <a:pathLst>
              <a:path w="46990" h="50165">
                <a:moveTo>
                  <a:pt x="23182" y="0"/>
                </a:moveTo>
                <a:lnTo>
                  <a:pt x="0" y="10402"/>
                </a:lnTo>
                <a:lnTo>
                  <a:pt x="0" y="39546"/>
                </a:lnTo>
                <a:lnTo>
                  <a:pt x="23182" y="49948"/>
                </a:lnTo>
                <a:lnTo>
                  <a:pt x="46365" y="39546"/>
                </a:lnTo>
                <a:lnTo>
                  <a:pt x="46365" y="10402"/>
                </a:lnTo>
                <a:lnTo>
                  <a:pt x="23182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6" name="object 86" descr=""/>
          <p:cNvSpPr/>
          <p:nvPr/>
        </p:nvSpPr>
        <p:spPr>
          <a:xfrm>
            <a:off x="9279308" y="739758"/>
            <a:ext cx="46990" cy="50165"/>
          </a:xfrm>
          <a:custGeom>
            <a:avLst/>
            <a:gdLst/>
            <a:ahLst/>
            <a:cxnLst/>
            <a:rect l="l" t="t" r="r" b="b"/>
            <a:pathLst>
              <a:path w="46990" h="50165">
                <a:moveTo>
                  <a:pt x="23173" y="0"/>
                </a:moveTo>
                <a:lnTo>
                  <a:pt x="0" y="10308"/>
                </a:lnTo>
                <a:lnTo>
                  <a:pt x="0" y="39452"/>
                </a:lnTo>
                <a:lnTo>
                  <a:pt x="23173" y="49854"/>
                </a:lnTo>
                <a:lnTo>
                  <a:pt x="46365" y="39452"/>
                </a:lnTo>
                <a:lnTo>
                  <a:pt x="46365" y="10308"/>
                </a:lnTo>
                <a:lnTo>
                  <a:pt x="2317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7" name="object 87" descr=""/>
          <p:cNvSpPr/>
          <p:nvPr/>
        </p:nvSpPr>
        <p:spPr>
          <a:xfrm>
            <a:off x="9444873" y="666100"/>
            <a:ext cx="46990" cy="50165"/>
          </a:xfrm>
          <a:custGeom>
            <a:avLst/>
            <a:gdLst/>
            <a:ahLst/>
            <a:cxnLst/>
            <a:rect l="l" t="t" r="r" b="b"/>
            <a:pathLst>
              <a:path w="46990" h="50165">
                <a:moveTo>
                  <a:pt x="23182" y="0"/>
                </a:moveTo>
                <a:lnTo>
                  <a:pt x="0" y="10402"/>
                </a:lnTo>
                <a:lnTo>
                  <a:pt x="0" y="39546"/>
                </a:lnTo>
                <a:lnTo>
                  <a:pt x="23182" y="49948"/>
                </a:lnTo>
                <a:lnTo>
                  <a:pt x="46365" y="39546"/>
                </a:lnTo>
                <a:lnTo>
                  <a:pt x="46365" y="10402"/>
                </a:lnTo>
                <a:lnTo>
                  <a:pt x="23182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8" name="object 88" descr=""/>
          <p:cNvSpPr/>
          <p:nvPr/>
        </p:nvSpPr>
        <p:spPr>
          <a:xfrm>
            <a:off x="9610438" y="592629"/>
            <a:ext cx="46355" cy="50165"/>
          </a:xfrm>
          <a:custGeom>
            <a:avLst/>
            <a:gdLst/>
            <a:ahLst/>
            <a:cxnLst/>
            <a:rect l="l" t="t" r="r" b="b"/>
            <a:pathLst>
              <a:path w="46354" h="50165">
                <a:moveTo>
                  <a:pt x="23089" y="0"/>
                </a:moveTo>
                <a:lnTo>
                  <a:pt x="0" y="10402"/>
                </a:lnTo>
                <a:lnTo>
                  <a:pt x="0" y="39546"/>
                </a:lnTo>
                <a:lnTo>
                  <a:pt x="23089" y="49948"/>
                </a:lnTo>
                <a:lnTo>
                  <a:pt x="46271" y="39546"/>
                </a:lnTo>
                <a:lnTo>
                  <a:pt x="46271" y="10402"/>
                </a:lnTo>
                <a:lnTo>
                  <a:pt x="23089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9" name="object 89" descr=""/>
          <p:cNvSpPr/>
          <p:nvPr/>
        </p:nvSpPr>
        <p:spPr>
          <a:xfrm>
            <a:off x="9776004" y="519253"/>
            <a:ext cx="46990" cy="50165"/>
          </a:xfrm>
          <a:custGeom>
            <a:avLst/>
            <a:gdLst/>
            <a:ahLst/>
            <a:cxnLst/>
            <a:rect l="l" t="t" r="r" b="b"/>
            <a:pathLst>
              <a:path w="46990" h="50165">
                <a:moveTo>
                  <a:pt x="23182" y="0"/>
                </a:moveTo>
                <a:lnTo>
                  <a:pt x="0" y="10308"/>
                </a:lnTo>
                <a:lnTo>
                  <a:pt x="0" y="39546"/>
                </a:lnTo>
                <a:lnTo>
                  <a:pt x="23182" y="49854"/>
                </a:lnTo>
                <a:lnTo>
                  <a:pt x="46365" y="39546"/>
                </a:lnTo>
                <a:lnTo>
                  <a:pt x="46365" y="10308"/>
                </a:lnTo>
                <a:lnTo>
                  <a:pt x="23182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0" name="object 90" descr=""/>
          <p:cNvSpPr/>
          <p:nvPr/>
        </p:nvSpPr>
        <p:spPr>
          <a:xfrm>
            <a:off x="9941475" y="445595"/>
            <a:ext cx="46990" cy="50165"/>
          </a:xfrm>
          <a:custGeom>
            <a:avLst/>
            <a:gdLst/>
            <a:ahLst/>
            <a:cxnLst/>
            <a:rect l="l" t="t" r="r" b="b"/>
            <a:pathLst>
              <a:path w="46990" h="50165">
                <a:moveTo>
                  <a:pt x="23182" y="0"/>
                </a:moveTo>
                <a:lnTo>
                  <a:pt x="0" y="10402"/>
                </a:lnTo>
                <a:lnTo>
                  <a:pt x="0" y="39546"/>
                </a:lnTo>
                <a:lnTo>
                  <a:pt x="23182" y="49948"/>
                </a:lnTo>
                <a:lnTo>
                  <a:pt x="46365" y="39546"/>
                </a:lnTo>
                <a:lnTo>
                  <a:pt x="46365" y="10402"/>
                </a:lnTo>
                <a:lnTo>
                  <a:pt x="23182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1" name="object 91" descr=""/>
          <p:cNvSpPr/>
          <p:nvPr/>
        </p:nvSpPr>
        <p:spPr>
          <a:xfrm>
            <a:off x="9279758" y="593379"/>
            <a:ext cx="46990" cy="50165"/>
          </a:xfrm>
          <a:custGeom>
            <a:avLst/>
            <a:gdLst/>
            <a:ahLst/>
            <a:cxnLst/>
            <a:rect l="l" t="t" r="r" b="b"/>
            <a:pathLst>
              <a:path w="46990" h="50165">
                <a:moveTo>
                  <a:pt x="23173" y="0"/>
                </a:moveTo>
                <a:lnTo>
                  <a:pt x="0" y="10308"/>
                </a:lnTo>
                <a:lnTo>
                  <a:pt x="0" y="39546"/>
                </a:lnTo>
                <a:lnTo>
                  <a:pt x="23173" y="49854"/>
                </a:lnTo>
                <a:lnTo>
                  <a:pt x="46384" y="39546"/>
                </a:lnTo>
                <a:lnTo>
                  <a:pt x="46384" y="10308"/>
                </a:lnTo>
                <a:lnTo>
                  <a:pt x="2317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2" name="object 92" descr=""/>
          <p:cNvSpPr/>
          <p:nvPr/>
        </p:nvSpPr>
        <p:spPr>
          <a:xfrm>
            <a:off x="9445249" y="519909"/>
            <a:ext cx="46990" cy="50165"/>
          </a:xfrm>
          <a:custGeom>
            <a:avLst/>
            <a:gdLst/>
            <a:ahLst/>
            <a:cxnLst/>
            <a:rect l="l" t="t" r="r" b="b"/>
            <a:pathLst>
              <a:path w="46990" h="50165">
                <a:moveTo>
                  <a:pt x="23182" y="0"/>
                </a:moveTo>
                <a:lnTo>
                  <a:pt x="0" y="10308"/>
                </a:lnTo>
                <a:lnTo>
                  <a:pt x="0" y="39546"/>
                </a:lnTo>
                <a:lnTo>
                  <a:pt x="23182" y="49854"/>
                </a:lnTo>
                <a:lnTo>
                  <a:pt x="46365" y="39546"/>
                </a:lnTo>
                <a:lnTo>
                  <a:pt x="46365" y="10308"/>
                </a:lnTo>
                <a:lnTo>
                  <a:pt x="23182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3" name="object 93" descr=""/>
          <p:cNvSpPr/>
          <p:nvPr/>
        </p:nvSpPr>
        <p:spPr>
          <a:xfrm>
            <a:off x="9610814" y="446345"/>
            <a:ext cx="46990" cy="50165"/>
          </a:xfrm>
          <a:custGeom>
            <a:avLst/>
            <a:gdLst/>
            <a:ahLst/>
            <a:cxnLst/>
            <a:rect l="l" t="t" r="r" b="b"/>
            <a:pathLst>
              <a:path w="46990" h="50165">
                <a:moveTo>
                  <a:pt x="23182" y="0"/>
                </a:moveTo>
                <a:lnTo>
                  <a:pt x="0" y="10308"/>
                </a:lnTo>
                <a:lnTo>
                  <a:pt x="0" y="39546"/>
                </a:lnTo>
                <a:lnTo>
                  <a:pt x="23182" y="49854"/>
                </a:lnTo>
                <a:lnTo>
                  <a:pt x="46365" y="39546"/>
                </a:lnTo>
                <a:lnTo>
                  <a:pt x="46365" y="10308"/>
                </a:lnTo>
                <a:lnTo>
                  <a:pt x="23182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4" name="object 94" descr=""/>
          <p:cNvSpPr/>
          <p:nvPr/>
        </p:nvSpPr>
        <p:spPr>
          <a:xfrm>
            <a:off x="9776473" y="372874"/>
            <a:ext cx="46990" cy="50165"/>
          </a:xfrm>
          <a:custGeom>
            <a:avLst/>
            <a:gdLst/>
            <a:ahLst/>
            <a:cxnLst/>
            <a:rect l="l" t="t" r="r" b="b"/>
            <a:pathLst>
              <a:path w="46990" h="50165">
                <a:moveTo>
                  <a:pt x="23182" y="0"/>
                </a:moveTo>
                <a:lnTo>
                  <a:pt x="0" y="10308"/>
                </a:lnTo>
                <a:lnTo>
                  <a:pt x="0" y="39546"/>
                </a:lnTo>
                <a:lnTo>
                  <a:pt x="23182" y="49854"/>
                </a:lnTo>
                <a:lnTo>
                  <a:pt x="46365" y="39546"/>
                </a:lnTo>
                <a:lnTo>
                  <a:pt x="46365" y="10308"/>
                </a:lnTo>
                <a:lnTo>
                  <a:pt x="23182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5" name="object 95" descr=""/>
          <p:cNvSpPr/>
          <p:nvPr/>
        </p:nvSpPr>
        <p:spPr>
          <a:xfrm>
            <a:off x="9280199" y="447094"/>
            <a:ext cx="46355" cy="50165"/>
          </a:xfrm>
          <a:custGeom>
            <a:avLst/>
            <a:gdLst/>
            <a:ahLst/>
            <a:cxnLst/>
            <a:rect l="l" t="t" r="r" b="b"/>
            <a:pathLst>
              <a:path w="46354" h="50165">
                <a:moveTo>
                  <a:pt x="23182" y="0"/>
                </a:moveTo>
                <a:lnTo>
                  <a:pt x="0" y="10308"/>
                </a:lnTo>
                <a:lnTo>
                  <a:pt x="0" y="39546"/>
                </a:lnTo>
                <a:lnTo>
                  <a:pt x="23182" y="49854"/>
                </a:lnTo>
                <a:lnTo>
                  <a:pt x="46318" y="39546"/>
                </a:lnTo>
                <a:lnTo>
                  <a:pt x="46318" y="10308"/>
                </a:lnTo>
                <a:lnTo>
                  <a:pt x="23182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6" name="object 96" descr=""/>
          <p:cNvSpPr/>
          <p:nvPr/>
        </p:nvSpPr>
        <p:spPr>
          <a:xfrm>
            <a:off x="9445718" y="373530"/>
            <a:ext cx="46990" cy="50165"/>
          </a:xfrm>
          <a:custGeom>
            <a:avLst/>
            <a:gdLst/>
            <a:ahLst/>
            <a:cxnLst/>
            <a:rect l="l" t="t" r="r" b="b"/>
            <a:pathLst>
              <a:path w="46990" h="50165">
                <a:moveTo>
                  <a:pt x="23182" y="0"/>
                </a:moveTo>
                <a:lnTo>
                  <a:pt x="0" y="10308"/>
                </a:lnTo>
                <a:lnTo>
                  <a:pt x="0" y="39546"/>
                </a:lnTo>
                <a:lnTo>
                  <a:pt x="23182" y="49854"/>
                </a:lnTo>
                <a:lnTo>
                  <a:pt x="46365" y="39546"/>
                </a:lnTo>
                <a:lnTo>
                  <a:pt x="46365" y="10308"/>
                </a:lnTo>
                <a:lnTo>
                  <a:pt x="23182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7" name="object 97" descr=""/>
          <p:cNvSpPr/>
          <p:nvPr/>
        </p:nvSpPr>
        <p:spPr>
          <a:xfrm>
            <a:off x="9611283" y="300060"/>
            <a:ext cx="46990" cy="50165"/>
          </a:xfrm>
          <a:custGeom>
            <a:avLst/>
            <a:gdLst/>
            <a:ahLst/>
            <a:cxnLst/>
            <a:rect l="l" t="t" r="r" b="b"/>
            <a:pathLst>
              <a:path w="46990" h="50164">
                <a:moveTo>
                  <a:pt x="23182" y="0"/>
                </a:moveTo>
                <a:lnTo>
                  <a:pt x="0" y="10308"/>
                </a:lnTo>
                <a:lnTo>
                  <a:pt x="0" y="39546"/>
                </a:lnTo>
                <a:lnTo>
                  <a:pt x="23182" y="49854"/>
                </a:lnTo>
                <a:lnTo>
                  <a:pt x="46365" y="39546"/>
                </a:lnTo>
                <a:lnTo>
                  <a:pt x="46365" y="10308"/>
                </a:lnTo>
                <a:lnTo>
                  <a:pt x="23182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8" name="object 98" descr=""/>
          <p:cNvSpPr/>
          <p:nvPr/>
        </p:nvSpPr>
        <p:spPr>
          <a:xfrm>
            <a:off x="9280650" y="300716"/>
            <a:ext cx="46355" cy="50165"/>
          </a:xfrm>
          <a:custGeom>
            <a:avLst/>
            <a:gdLst/>
            <a:ahLst/>
            <a:cxnLst/>
            <a:rect l="l" t="t" r="r" b="b"/>
            <a:pathLst>
              <a:path w="46354" h="50164">
                <a:moveTo>
                  <a:pt x="23182" y="0"/>
                </a:moveTo>
                <a:lnTo>
                  <a:pt x="0" y="10308"/>
                </a:lnTo>
                <a:lnTo>
                  <a:pt x="0" y="39546"/>
                </a:lnTo>
                <a:lnTo>
                  <a:pt x="23182" y="49854"/>
                </a:lnTo>
                <a:lnTo>
                  <a:pt x="46337" y="39546"/>
                </a:lnTo>
                <a:lnTo>
                  <a:pt x="46337" y="10308"/>
                </a:lnTo>
                <a:lnTo>
                  <a:pt x="23182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9" name="object 99" descr=""/>
          <p:cNvSpPr/>
          <p:nvPr/>
        </p:nvSpPr>
        <p:spPr>
          <a:xfrm>
            <a:off x="9446186" y="227245"/>
            <a:ext cx="46355" cy="50165"/>
          </a:xfrm>
          <a:custGeom>
            <a:avLst/>
            <a:gdLst/>
            <a:ahLst/>
            <a:cxnLst/>
            <a:rect l="l" t="t" r="r" b="b"/>
            <a:pathLst>
              <a:path w="46354" h="50164">
                <a:moveTo>
                  <a:pt x="23089" y="0"/>
                </a:moveTo>
                <a:lnTo>
                  <a:pt x="0" y="10402"/>
                </a:lnTo>
                <a:lnTo>
                  <a:pt x="0" y="39546"/>
                </a:lnTo>
                <a:lnTo>
                  <a:pt x="23089" y="49854"/>
                </a:lnTo>
                <a:lnTo>
                  <a:pt x="46271" y="39546"/>
                </a:lnTo>
                <a:lnTo>
                  <a:pt x="46271" y="10402"/>
                </a:lnTo>
                <a:lnTo>
                  <a:pt x="23089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0" name="object 100" descr=""/>
          <p:cNvSpPr/>
          <p:nvPr/>
        </p:nvSpPr>
        <p:spPr>
          <a:xfrm>
            <a:off x="9281100" y="154337"/>
            <a:ext cx="46355" cy="50165"/>
          </a:xfrm>
          <a:custGeom>
            <a:avLst/>
            <a:gdLst/>
            <a:ahLst/>
            <a:cxnLst/>
            <a:rect l="l" t="t" r="r" b="b"/>
            <a:pathLst>
              <a:path w="46354" h="50164">
                <a:moveTo>
                  <a:pt x="23182" y="0"/>
                </a:moveTo>
                <a:lnTo>
                  <a:pt x="0" y="10402"/>
                </a:lnTo>
                <a:lnTo>
                  <a:pt x="0" y="39546"/>
                </a:lnTo>
                <a:lnTo>
                  <a:pt x="23182" y="49948"/>
                </a:lnTo>
                <a:lnTo>
                  <a:pt x="46356" y="39546"/>
                </a:lnTo>
                <a:lnTo>
                  <a:pt x="46356" y="10402"/>
                </a:lnTo>
                <a:lnTo>
                  <a:pt x="23182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1" name="object 101" descr=""/>
          <p:cNvSpPr/>
          <p:nvPr/>
        </p:nvSpPr>
        <p:spPr>
          <a:xfrm>
            <a:off x="8950345" y="155087"/>
            <a:ext cx="46355" cy="50165"/>
          </a:xfrm>
          <a:custGeom>
            <a:avLst/>
            <a:gdLst/>
            <a:ahLst/>
            <a:cxnLst/>
            <a:rect l="l" t="t" r="r" b="b"/>
            <a:pathLst>
              <a:path w="46354" h="50164">
                <a:moveTo>
                  <a:pt x="23173" y="0"/>
                </a:moveTo>
                <a:lnTo>
                  <a:pt x="0" y="10308"/>
                </a:lnTo>
                <a:lnTo>
                  <a:pt x="0" y="39452"/>
                </a:lnTo>
                <a:lnTo>
                  <a:pt x="23173" y="49854"/>
                </a:lnTo>
                <a:lnTo>
                  <a:pt x="46356" y="39452"/>
                </a:lnTo>
                <a:lnTo>
                  <a:pt x="46356" y="10308"/>
                </a:lnTo>
                <a:lnTo>
                  <a:pt x="2317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2" name="object 102" descr=""/>
          <p:cNvSpPr/>
          <p:nvPr/>
        </p:nvSpPr>
        <p:spPr>
          <a:xfrm>
            <a:off x="9115948" y="81617"/>
            <a:ext cx="46355" cy="50165"/>
          </a:xfrm>
          <a:custGeom>
            <a:avLst/>
            <a:gdLst/>
            <a:ahLst/>
            <a:cxnLst/>
            <a:rect l="l" t="t" r="r" b="b"/>
            <a:pathLst>
              <a:path w="46354" h="50164">
                <a:moveTo>
                  <a:pt x="23173" y="0"/>
                </a:moveTo>
                <a:lnTo>
                  <a:pt x="0" y="10308"/>
                </a:lnTo>
                <a:lnTo>
                  <a:pt x="0" y="39546"/>
                </a:lnTo>
                <a:lnTo>
                  <a:pt x="23173" y="49854"/>
                </a:lnTo>
                <a:lnTo>
                  <a:pt x="46356" y="39546"/>
                </a:lnTo>
                <a:lnTo>
                  <a:pt x="46356" y="10308"/>
                </a:lnTo>
                <a:lnTo>
                  <a:pt x="2317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3" name="object 103" descr=""/>
          <p:cNvSpPr/>
          <p:nvPr/>
        </p:nvSpPr>
        <p:spPr>
          <a:xfrm>
            <a:off x="8785306" y="82273"/>
            <a:ext cx="46355" cy="50165"/>
          </a:xfrm>
          <a:custGeom>
            <a:avLst/>
            <a:gdLst/>
            <a:ahLst/>
            <a:cxnLst/>
            <a:rect l="l" t="t" r="r" b="b"/>
            <a:pathLst>
              <a:path w="46354" h="50164">
                <a:moveTo>
                  <a:pt x="23173" y="0"/>
                </a:moveTo>
                <a:lnTo>
                  <a:pt x="0" y="10308"/>
                </a:lnTo>
                <a:lnTo>
                  <a:pt x="0" y="39546"/>
                </a:lnTo>
                <a:lnTo>
                  <a:pt x="23173" y="49854"/>
                </a:lnTo>
                <a:lnTo>
                  <a:pt x="46356" y="39546"/>
                </a:lnTo>
                <a:lnTo>
                  <a:pt x="46356" y="10308"/>
                </a:lnTo>
                <a:lnTo>
                  <a:pt x="2317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4" name="object 104" descr=""/>
          <p:cNvSpPr/>
          <p:nvPr/>
        </p:nvSpPr>
        <p:spPr>
          <a:xfrm>
            <a:off x="8950796" y="8802"/>
            <a:ext cx="46355" cy="50165"/>
          </a:xfrm>
          <a:custGeom>
            <a:avLst/>
            <a:gdLst/>
            <a:ahLst/>
            <a:cxnLst/>
            <a:rect l="l" t="t" r="r" b="b"/>
            <a:pathLst>
              <a:path w="46354" h="50165">
                <a:moveTo>
                  <a:pt x="23173" y="0"/>
                </a:moveTo>
                <a:lnTo>
                  <a:pt x="0" y="10308"/>
                </a:lnTo>
                <a:lnTo>
                  <a:pt x="0" y="39546"/>
                </a:lnTo>
                <a:lnTo>
                  <a:pt x="23173" y="49854"/>
                </a:lnTo>
                <a:lnTo>
                  <a:pt x="46356" y="39546"/>
                </a:lnTo>
                <a:lnTo>
                  <a:pt x="46356" y="10308"/>
                </a:lnTo>
                <a:lnTo>
                  <a:pt x="2317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05" name="object 105" descr=""/>
          <p:cNvGrpSpPr/>
          <p:nvPr/>
        </p:nvGrpSpPr>
        <p:grpSpPr>
          <a:xfrm>
            <a:off x="7053071" y="227901"/>
            <a:ext cx="2108835" cy="3190875"/>
            <a:chOff x="7053071" y="227901"/>
            <a:chExt cx="2108835" cy="3190875"/>
          </a:xfrm>
        </p:grpSpPr>
        <p:sp>
          <p:nvSpPr>
            <p:cNvPr id="106" name="object 106" descr=""/>
            <p:cNvSpPr/>
            <p:nvPr/>
          </p:nvSpPr>
          <p:spPr>
            <a:xfrm>
              <a:off x="8780018" y="227913"/>
              <a:ext cx="382270" cy="1660525"/>
            </a:xfrm>
            <a:custGeom>
              <a:avLst/>
              <a:gdLst/>
              <a:ahLst/>
              <a:cxnLst/>
              <a:rect l="l" t="t" r="r" b="b"/>
              <a:pathLst>
                <a:path w="382270" h="1660525">
                  <a:moveTo>
                    <a:pt x="46342" y="1620583"/>
                  </a:moveTo>
                  <a:lnTo>
                    <a:pt x="23164" y="1610258"/>
                  </a:lnTo>
                  <a:lnTo>
                    <a:pt x="0" y="1620583"/>
                  </a:lnTo>
                  <a:lnTo>
                    <a:pt x="0" y="1649793"/>
                  </a:lnTo>
                  <a:lnTo>
                    <a:pt x="23164" y="1660131"/>
                  </a:lnTo>
                  <a:lnTo>
                    <a:pt x="46342" y="1649793"/>
                  </a:lnTo>
                  <a:lnTo>
                    <a:pt x="46342" y="1620583"/>
                  </a:lnTo>
                  <a:close/>
                </a:path>
                <a:path w="382270" h="1660525">
                  <a:moveTo>
                    <a:pt x="46799" y="1474228"/>
                  </a:moveTo>
                  <a:lnTo>
                    <a:pt x="23622" y="1463890"/>
                  </a:lnTo>
                  <a:lnTo>
                    <a:pt x="444" y="1474228"/>
                  </a:lnTo>
                  <a:lnTo>
                    <a:pt x="444" y="1503426"/>
                  </a:lnTo>
                  <a:lnTo>
                    <a:pt x="23622" y="1513763"/>
                  </a:lnTo>
                  <a:lnTo>
                    <a:pt x="46799" y="1503426"/>
                  </a:lnTo>
                  <a:lnTo>
                    <a:pt x="46799" y="1474228"/>
                  </a:lnTo>
                  <a:close/>
                </a:path>
                <a:path w="382270" h="1660525">
                  <a:moveTo>
                    <a:pt x="47244" y="1327873"/>
                  </a:moveTo>
                  <a:lnTo>
                    <a:pt x="24066" y="1317536"/>
                  </a:lnTo>
                  <a:lnTo>
                    <a:pt x="901" y="1327873"/>
                  </a:lnTo>
                  <a:lnTo>
                    <a:pt x="901" y="1357071"/>
                  </a:lnTo>
                  <a:lnTo>
                    <a:pt x="24066" y="1367409"/>
                  </a:lnTo>
                  <a:lnTo>
                    <a:pt x="47244" y="1357071"/>
                  </a:lnTo>
                  <a:lnTo>
                    <a:pt x="47244" y="1327873"/>
                  </a:lnTo>
                  <a:close/>
                </a:path>
                <a:path w="382270" h="1660525">
                  <a:moveTo>
                    <a:pt x="47701" y="1181608"/>
                  </a:moveTo>
                  <a:lnTo>
                    <a:pt x="24523" y="1171282"/>
                  </a:lnTo>
                  <a:lnTo>
                    <a:pt x="1346" y="1181608"/>
                  </a:lnTo>
                  <a:lnTo>
                    <a:pt x="1346" y="1210818"/>
                  </a:lnTo>
                  <a:lnTo>
                    <a:pt x="24523" y="1221155"/>
                  </a:lnTo>
                  <a:lnTo>
                    <a:pt x="47701" y="1210818"/>
                  </a:lnTo>
                  <a:lnTo>
                    <a:pt x="47701" y="1181608"/>
                  </a:lnTo>
                  <a:close/>
                </a:path>
                <a:path w="382270" h="1660525">
                  <a:moveTo>
                    <a:pt x="48031" y="1035253"/>
                  </a:moveTo>
                  <a:lnTo>
                    <a:pt x="24866" y="1024915"/>
                  </a:lnTo>
                  <a:lnTo>
                    <a:pt x="1689" y="1035253"/>
                  </a:lnTo>
                  <a:lnTo>
                    <a:pt x="1689" y="1064450"/>
                  </a:lnTo>
                  <a:lnTo>
                    <a:pt x="24866" y="1074788"/>
                  </a:lnTo>
                  <a:lnTo>
                    <a:pt x="48031" y="1064450"/>
                  </a:lnTo>
                  <a:lnTo>
                    <a:pt x="48031" y="1035253"/>
                  </a:lnTo>
                  <a:close/>
                </a:path>
                <a:path w="382270" h="1660525">
                  <a:moveTo>
                    <a:pt x="48488" y="889038"/>
                  </a:moveTo>
                  <a:lnTo>
                    <a:pt x="25311" y="878636"/>
                  </a:lnTo>
                  <a:lnTo>
                    <a:pt x="2133" y="889038"/>
                  </a:lnTo>
                  <a:lnTo>
                    <a:pt x="2133" y="918184"/>
                  </a:lnTo>
                  <a:lnTo>
                    <a:pt x="25311" y="928497"/>
                  </a:lnTo>
                  <a:lnTo>
                    <a:pt x="48488" y="918184"/>
                  </a:lnTo>
                  <a:lnTo>
                    <a:pt x="48488" y="889038"/>
                  </a:lnTo>
                  <a:close/>
                </a:path>
                <a:path w="382270" h="1660525">
                  <a:moveTo>
                    <a:pt x="48933" y="742657"/>
                  </a:moveTo>
                  <a:lnTo>
                    <a:pt x="25755" y="732256"/>
                  </a:lnTo>
                  <a:lnTo>
                    <a:pt x="2578" y="742657"/>
                  </a:lnTo>
                  <a:lnTo>
                    <a:pt x="2578" y="771804"/>
                  </a:lnTo>
                  <a:lnTo>
                    <a:pt x="25755" y="782205"/>
                  </a:lnTo>
                  <a:lnTo>
                    <a:pt x="48933" y="771804"/>
                  </a:lnTo>
                  <a:lnTo>
                    <a:pt x="48933" y="742657"/>
                  </a:lnTo>
                  <a:close/>
                </a:path>
                <a:path w="382270" h="1660525">
                  <a:moveTo>
                    <a:pt x="49390" y="596290"/>
                  </a:moveTo>
                  <a:lnTo>
                    <a:pt x="26212" y="585978"/>
                  </a:lnTo>
                  <a:lnTo>
                    <a:pt x="3035" y="596290"/>
                  </a:lnTo>
                  <a:lnTo>
                    <a:pt x="3035" y="625525"/>
                  </a:lnTo>
                  <a:lnTo>
                    <a:pt x="26212" y="635825"/>
                  </a:lnTo>
                  <a:lnTo>
                    <a:pt x="49390" y="625525"/>
                  </a:lnTo>
                  <a:lnTo>
                    <a:pt x="49390" y="596290"/>
                  </a:lnTo>
                  <a:close/>
                </a:path>
                <a:path w="382270" h="1660525">
                  <a:moveTo>
                    <a:pt x="49834" y="449999"/>
                  </a:moveTo>
                  <a:lnTo>
                    <a:pt x="26657" y="439686"/>
                  </a:lnTo>
                  <a:lnTo>
                    <a:pt x="3479" y="449999"/>
                  </a:lnTo>
                  <a:lnTo>
                    <a:pt x="3479" y="479234"/>
                  </a:lnTo>
                  <a:lnTo>
                    <a:pt x="26657" y="489546"/>
                  </a:lnTo>
                  <a:lnTo>
                    <a:pt x="49834" y="479234"/>
                  </a:lnTo>
                  <a:lnTo>
                    <a:pt x="49834" y="449999"/>
                  </a:lnTo>
                  <a:close/>
                </a:path>
                <a:path w="382270" h="1660525">
                  <a:moveTo>
                    <a:pt x="50292" y="303618"/>
                  </a:moveTo>
                  <a:lnTo>
                    <a:pt x="27101" y="293319"/>
                  </a:lnTo>
                  <a:lnTo>
                    <a:pt x="3924" y="303618"/>
                  </a:lnTo>
                  <a:lnTo>
                    <a:pt x="3924" y="332854"/>
                  </a:lnTo>
                  <a:lnTo>
                    <a:pt x="27101" y="343166"/>
                  </a:lnTo>
                  <a:lnTo>
                    <a:pt x="50292" y="332854"/>
                  </a:lnTo>
                  <a:lnTo>
                    <a:pt x="50292" y="303618"/>
                  </a:lnTo>
                  <a:close/>
                </a:path>
                <a:path w="382270" h="1660525">
                  <a:moveTo>
                    <a:pt x="50736" y="157340"/>
                  </a:moveTo>
                  <a:lnTo>
                    <a:pt x="27559" y="146939"/>
                  </a:lnTo>
                  <a:lnTo>
                    <a:pt x="4381" y="157340"/>
                  </a:lnTo>
                  <a:lnTo>
                    <a:pt x="4381" y="186486"/>
                  </a:lnTo>
                  <a:lnTo>
                    <a:pt x="27559" y="196888"/>
                  </a:lnTo>
                  <a:lnTo>
                    <a:pt x="50736" y="186486"/>
                  </a:lnTo>
                  <a:lnTo>
                    <a:pt x="50736" y="157340"/>
                  </a:lnTo>
                  <a:close/>
                </a:path>
                <a:path w="382270" h="1660525">
                  <a:moveTo>
                    <a:pt x="51193" y="11049"/>
                  </a:moveTo>
                  <a:lnTo>
                    <a:pt x="28003" y="749"/>
                  </a:lnTo>
                  <a:lnTo>
                    <a:pt x="4826" y="11049"/>
                  </a:lnTo>
                  <a:lnTo>
                    <a:pt x="4826" y="40284"/>
                  </a:lnTo>
                  <a:lnTo>
                    <a:pt x="28003" y="50596"/>
                  </a:lnTo>
                  <a:lnTo>
                    <a:pt x="51193" y="40284"/>
                  </a:lnTo>
                  <a:lnTo>
                    <a:pt x="51193" y="11049"/>
                  </a:lnTo>
                  <a:close/>
                </a:path>
                <a:path w="382270" h="1660525">
                  <a:moveTo>
                    <a:pt x="211950" y="1547012"/>
                  </a:moveTo>
                  <a:lnTo>
                    <a:pt x="188772" y="1536674"/>
                  </a:lnTo>
                  <a:lnTo>
                    <a:pt x="165595" y="1547012"/>
                  </a:lnTo>
                  <a:lnTo>
                    <a:pt x="165595" y="1576222"/>
                  </a:lnTo>
                  <a:lnTo>
                    <a:pt x="188772" y="1586547"/>
                  </a:lnTo>
                  <a:lnTo>
                    <a:pt x="211950" y="1576222"/>
                  </a:lnTo>
                  <a:lnTo>
                    <a:pt x="211950" y="1547012"/>
                  </a:lnTo>
                  <a:close/>
                </a:path>
                <a:path w="382270" h="1660525">
                  <a:moveTo>
                    <a:pt x="212280" y="1400771"/>
                  </a:moveTo>
                  <a:lnTo>
                    <a:pt x="189115" y="1390434"/>
                  </a:lnTo>
                  <a:lnTo>
                    <a:pt x="165938" y="1400771"/>
                  </a:lnTo>
                  <a:lnTo>
                    <a:pt x="165938" y="1429969"/>
                  </a:lnTo>
                  <a:lnTo>
                    <a:pt x="189115" y="1440307"/>
                  </a:lnTo>
                  <a:lnTo>
                    <a:pt x="212280" y="1429969"/>
                  </a:lnTo>
                  <a:lnTo>
                    <a:pt x="212280" y="1400771"/>
                  </a:lnTo>
                  <a:close/>
                </a:path>
                <a:path w="382270" h="1660525">
                  <a:moveTo>
                    <a:pt x="212737" y="1254404"/>
                  </a:moveTo>
                  <a:lnTo>
                    <a:pt x="189560" y="1244066"/>
                  </a:lnTo>
                  <a:lnTo>
                    <a:pt x="166382" y="1254404"/>
                  </a:lnTo>
                  <a:lnTo>
                    <a:pt x="166382" y="1283601"/>
                  </a:lnTo>
                  <a:lnTo>
                    <a:pt x="189560" y="1293939"/>
                  </a:lnTo>
                  <a:lnTo>
                    <a:pt x="212737" y="1283601"/>
                  </a:lnTo>
                  <a:lnTo>
                    <a:pt x="212737" y="1254404"/>
                  </a:lnTo>
                  <a:close/>
                </a:path>
                <a:path w="382270" h="1660525">
                  <a:moveTo>
                    <a:pt x="213182" y="1108036"/>
                  </a:moveTo>
                  <a:lnTo>
                    <a:pt x="190017" y="1097699"/>
                  </a:lnTo>
                  <a:lnTo>
                    <a:pt x="166839" y="1108036"/>
                  </a:lnTo>
                  <a:lnTo>
                    <a:pt x="166839" y="1137246"/>
                  </a:lnTo>
                  <a:lnTo>
                    <a:pt x="190017" y="1147572"/>
                  </a:lnTo>
                  <a:lnTo>
                    <a:pt x="213182" y="1137246"/>
                  </a:lnTo>
                  <a:lnTo>
                    <a:pt x="213182" y="1108036"/>
                  </a:lnTo>
                  <a:close/>
                </a:path>
                <a:path w="382270" h="1660525">
                  <a:moveTo>
                    <a:pt x="213639" y="961758"/>
                  </a:moveTo>
                  <a:lnTo>
                    <a:pt x="190461" y="951458"/>
                  </a:lnTo>
                  <a:lnTo>
                    <a:pt x="167284" y="961758"/>
                  </a:lnTo>
                  <a:lnTo>
                    <a:pt x="167284" y="990993"/>
                  </a:lnTo>
                  <a:lnTo>
                    <a:pt x="190461" y="1001331"/>
                  </a:lnTo>
                  <a:lnTo>
                    <a:pt x="213639" y="990993"/>
                  </a:lnTo>
                  <a:lnTo>
                    <a:pt x="213639" y="961758"/>
                  </a:lnTo>
                  <a:close/>
                </a:path>
                <a:path w="382270" h="1660525">
                  <a:moveTo>
                    <a:pt x="214083" y="815378"/>
                  </a:moveTo>
                  <a:lnTo>
                    <a:pt x="190919" y="805078"/>
                  </a:lnTo>
                  <a:lnTo>
                    <a:pt x="167741" y="815378"/>
                  </a:lnTo>
                  <a:lnTo>
                    <a:pt x="167741" y="844626"/>
                  </a:lnTo>
                  <a:lnTo>
                    <a:pt x="190919" y="854925"/>
                  </a:lnTo>
                  <a:lnTo>
                    <a:pt x="214083" y="844626"/>
                  </a:lnTo>
                  <a:lnTo>
                    <a:pt x="214083" y="815378"/>
                  </a:lnTo>
                  <a:close/>
                </a:path>
                <a:path w="382270" h="1660525">
                  <a:moveTo>
                    <a:pt x="214541" y="669188"/>
                  </a:moveTo>
                  <a:lnTo>
                    <a:pt x="191363" y="658888"/>
                  </a:lnTo>
                  <a:lnTo>
                    <a:pt x="168186" y="669188"/>
                  </a:lnTo>
                  <a:lnTo>
                    <a:pt x="168186" y="698334"/>
                  </a:lnTo>
                  <a:lnTo>
                    <a:pt x="191363" y="708736"/>
                  </a:lnTo>
                  <a:lnTo>
                    <a:pt x="214541" y="698334"/>
                  </a:lnTo>
                  <a:lnTo>
                    <a:pt x="214541" y="669188"/>
                  </a:lnTo>
                  <a:close/>
                </a:path>
                <a:path w="382270" h="1660525">
                  <a:moveTo>
                    <a:pt x="214985" y="522808"/>
                  </a:moveTo>
                  <a:lnTo>
                    <a:pt x="191820" y="512508"/>
                  </a:lnTo>
                  <a:lnTo>
                    <a:pt x="168630" y="522808"/>
                  </a:lnTo>
                  <a:lnTo>
                    <a:pt x="168630" y="552056"/>
                  </a:lnTo>
                  <a:lnTo>
                    <a:pt x="191820" y="562356"/>
                  </a:lnTo>
                  <a:lnTo>
                    <a:pt x="214985" y="552056"/>
                  </a:lnTo>
                  <a:lnTo>
                    <a:pt x="214985" y="522808"/>
                  </a:lnTo>
                  <a:close/>
                </a:path>
                <a:path w="382270" h="1660525">
                  <a:moveTo>
                    <a:pt x="215442" y="376440"/>
                  </a:moveTo>
                  <a:lnTo>
                    <a:pt x="192265" y="366128"/>
                  </a:lnTo>
                  <a:lnTo>
                    <a:pt x="169087" y="376440"/>
                  </a:lnTo>
                  <a:lnTo>
                    <a:pt x="169087" y="405676"/>
                  </a:lnTo>
                  <a:lnTo>
                    <a:pt x="192265" y="415988"/>
                  </a:lnTo>
                  <a:lnTo>
                    <a:pt x="215442" y="405676"/>
                  </a:lnTo>
                  <a:lnTo>
                    <a:pt x="215442" y="376440"/>
                  </a:lnTo>
                  <a:close/>
                </a:path>
                <a:path w="382270" h="1660525">
                  <a:moveTo>
                    <a:pt x="215773" y="230251"/>
                  </a:moveTo>
                  <a:lnTo>
                    <a:pt x="192608" y="219837"/>
                  </a:lnTo>
                  <a:lnTo>
                    <a:pt x="169418" y="230251"/>
                  </a:lnTo>
                  <a:lnTo>
                    <a:pt x="169418" y="259384"/>
                  </a:lnTo>
                  <a:lnTo>
                    <a:pt x="192608" y="269697"/>
                  </a:lnTo>
                  <a:lnTo>
                    <a:pt x="215773" y="259384"/>
                  </a:lnTo>
                  <a:lnTo>
                    <a:pt x="215773" y="230251"/>
                  </a:lnTo>
                  <a:close/>
                </a:path>
                <a:path w="382270" h="1660525">
                  <a:moveTo>
                    <a:pt x="216230" y="83870"/>
                  </a:moveTo>
                  <a:lnTo>
                    <a:pt x="193040" y="73469"/>
                  </a:lnTo>
                  <a:lnTo>
                    <a:pt x="169875" y="83870"/>
                  </a:lnTo>
                  <a:lnTo>
                    <a:pt x="169875" y="113004"/>
                  </a:lnTo>
                  <a:lnTo>
                    <a:pt x="193040" y="123418"/>
                  </a:lnTo>
                  <a:lnTo>
                    <a:pt x="216230" y="113004"/>
                  </a:lnTo>
                  <a:lnTo>
                    <a:pt x="216230" y="83870"/>
                  </a:lnTo>
                  <a:close/>
                </a:path>
                <a:path w="382270" h="1660525">
                  <a:moveTo>
                    <a:pt x="377431" y="1473555"/>
                  </a:moveTo>
                  <a:lnTo>
                    <a:pt x="354266" y="1463217"/>
                  </a:lnTo>
                  <a:lnTo>
                    <a:pt x="331089" y="1473555"/>
                  </a:lnTo>
                  <a:lnTo>
                    <a:pt x="331089" y="1502765"/>
                  </a:lnTo>
                  <a:lnTo>
                    <a:pt x="354266" y="1513090"/>
                  </a:lnTo>
                  <a:lnTo>
                    <a:pt x="377431" y="1502765"/>
                  </a:lnTo>
                  <a:lnTo>
                    <a:pt x="377431" y="1473555"/>
                  </a:lnTo>
                  <a:close/>
                </a:path>
                <a:path w="382270" h="1660525">
                  <a:moveTo>
                    <a:pt x="377888" y="1327188"/>
                  </a:moveTo>
                  <a:lnTo>
                    <a:pt x="354711" y="1316863"/>
                  </a:lnTo>
                  <a:lnTo>
                    <a:pt x="331546" y="1327188"/>
                  </a:lnTo>
                  <a:lnTo>
                    <a:pt x="331546" y="1356398"/>
                  </a:lnTo>
                  <a:lnTo>
                    <a:pt x="354711" y="1366735"/>
                  </a:lnTo>
                  <a:lnTo>
                    <a:pt x="377888" y="1356398"/>
                  </a:lnTo>
                  <a:lnTo>
                    <a:pt x="377888" y="1327188"/>
                  </a:lnTo>
                  <a:close/>
                </a:path>
                <a:path w="382270" h="1660525">
                  <a:moveTo>
                    <a:pt x="378333" y="1180934"/>
                  </a:moveTo>
                  <a:lnTo>
                    <a:pt x="355168" y="1170609"/>
                  </a:lnTo>
                  <a:lnTo>
                    <a:pt x="331990" y="1180934"/>
                  </a:lnTo>
                  <a:lnTo>
                    <a:pt x="331990" y="1210144"/>
                  </a:lnTo>
                  <a:lnTo>
                    <a:pt x="355168" y="1220482"/>
                  </a:lnTo>
                  <a:lnTo>
                    <a:pt x="378333" y="1210144"/>
                  </a:lnTo>
                  <a:lnTo>
                    <a:pt x="378333" y="1180934"/>
                  </a:lnTo>
                  <a:close/>
                </a:path>
                <a:path w="382270" h="1660525">
                  <a:moveTo>
                    <a:pt x="378790" y="1034580"/>
                  </a:moveTo>
                  <a:lnTo>
                    <a:pt x="355612" y="1024242"/>
                  </a:lnTo>
                  <a:lnTo>
                    <a:pt x="332447" y="1034580"/>
                  </a:lnTo>
                  <a:lnTo>
                    <a:pt x="332447" y="1063790"/>
                  </a:lnTo>
                  <a:lnTo>
                    <a:pt x="355612" y="1074115"/>
                  </a:lnTo>
                  <a:lnTo>
                    <a:pt x="378790" y="1063790"/>
                  </a:lnTo>
                  <a:lnTo>
                    <a:pt x="378790" y="1034580"/>
                  </a:lnTo>
                  <a:close/>
                </a:path>
                <a:path w="382270" h="1660525">
                  <a:moveTo>
                    <a:pt x="379234" y="888199"/>
                  </a:moveTo>
                  <a:lnTo>
                    <a:pt x="356069" y="877887"/>
                  </a:lnTo>
                  <a:lnTo>
                    <a:pt x="332892" y="888199"/>
                  </a:lnTo>
                  <a:lnTo>
                    <a:pt x="332892" y="917435"/>
                  </a:lnTo>
                  <a:lnTo>
                    <a:pt x="356069" y="927747"/>
                  </a:lnTo>
                  <a:lnTo>
                    <a:pt x="379234" y="917435"/>
                  </a:lnTo>
                  <a:lnTo>
                    <a:pt x="379234" y="888199"/>
                  </a:lnTo>
                  <a:close/>
                </a:path>
                <a:path w="382270" h="1660525">
                  <a:moveTo>
                    <a:pt x="379691" y="742010"/>
                  </a:moveTo>
                  <a:lnTo>
                    <a:pt x="356514" y="731608"/>
                  </a:lnTo>
                  <a:lnTo>
                    <a:pt x="333336" y="742010"/>
                  </a:lnTo>
                  <a:lnTo>
                    <a:pt x="333336" y="771156"/>
                  </a:lnTo>
                  <a:lnTo>
                    <a:pt x="356514" y="781456"/>
                  </a:lnTo>
                  <a:lnTo>
                    <a:pt x="379691" y="771156"/>
                  </a:lnTo>
                  <a:lnTo>
                    <a:pt x="379691" y="742010"/>
                  </a:lnTo>
                  <a:close/>
                </a:path>
                <a:path w="382270" h="1660525">
                  <a:moveTo>
                    <a:pt x="380022" y="595630"/>
                  </a:moveTo>
                  <a:lnTo>
                    <a:pt x="356857" y="585228"/>
                  </a:lnTo>
                  <a:lnTo>
                    <a:pt x="333679" y="595630"/>
                  </a:lnTo>
                  <a:lnTo>
                    <a:pt x="333679" y="624776"/>
                  </a:lnTo>
                  <a:lnTo>
                    <a:pt x="356857" y="635177"/>
                  </a:lnTo>
                  <a:lnTo>
                    <a:pt x="380022" y="624776"/>
                  </a:lnTo>
                  <a:lnTo>
                    <a:pt x="380022" y="595630"/>
                  </a:lnTo>
                  <a:close/>
                </a:path>
                <a:path w="382270" h="1660525">
                  <a:moveTo>
                    <a:pt x="380479" y="449338"/>
                  </a:moveTo>
                  <a:lnTo>
                    <a:pt x="357301" y="439039"/>
                  </a:lnTo>
                  <a:lnTo>
                    <a:pt x="334124" y="449338"/>
                  </a:lnTo>
                  <a:lnTo>
                    <a:pt x="334124" y="478586"/>
                  </a:lnTo>
                  <a:lnTo>
                    <a:pt x="357301" y="488886"/>
                  </a:lnTo>
                  <a:lnTo>
                    <a:pt x="380479" y="478586"/>
                  </a:lnTo>
                  <a:lnTo>
                    <a:pt x="380479" y="449338"/>
                  </a:lnTo>
                  <a:close/>
                </a:path>
                <a:path w="382270" h="1660525">
                  <a:moveTo>
                    <a:pt x="380923" y="302971"/>
                  </a:moveTo>
                  <a:lnTo>
                    <a:pt x="357759" y="292658"/>
                  </a:lnTo>
                  <a:lnTo>
                    <a:pt x="334568" y="302971"/>
                  </a:lnTo>
                  <a:lnTo>
                    <a:pt x="334568" y="332206"/>
                  </a:lnTo>
                  <a:lnTo>
                    <a:pt x="357759" y="342506"/>
                  </a:lnTo>
                  <a:lnTo>
                    <a:pt x="380923" y="332206"/>
                  </a:lnTo>
                  <a:lnTo>
                    <a:pt x="380923" y="302971"/>
                  </a:lnTo>
                  <a:close/>
                </a:path>
                <a:path w="382270" h="1660525">
                  <a:moveTo>
                    <a:pt x="381381" y="156591"/>
                  </a:moveTo>
                  <a:lnTo>
                    <a:pt x="358203" y="146278"/>
                  </a:lnTo>
                  <a:lnTo>
                    <a:pt x="335026" y="156591"/>
                  </a:lnTo>
                  <a:lnTo>
                    <a:pt x="335026" y="185826"/>
                  </a:lnTo>
                  <a:lnTo>
                    <a:pt x="358203" y="196138"/>
                  </a:lnTo>
                  <a:lnTo>
                    <a:pt x="381381" y="185826"/>
                  </a:lnTo>
                  <a:lnTo>
                    <a:pt x="381381" y="156591"/>
                  </a:lnTo>
                  <a:close/>
                </a:path>
                <a:path w="382270" h="1660525">
                  <a:moveTo>
                    <a:pt x="381825" y="10401"/>
                  </a:moveTo>
                  <a:lnTo>
                    <a:pt x="358648" y="0"/>
                  </a:lnTo>
                  <a:lnTo>
                    <a:pt x="335470" y="10401"/>
                  </a:lnTo>
                  <a:lnTo>
                    <a:pt x="335470" y="39535"/>
                  </a:lnTo>
                  <a:lnTo>
                    <a:pt x="358648" y="49936"/>
                  </a:lnTo>
                  <a:lnTo>
                    <a:pt x="381825" y="39535"/>
                  </a:lnTo>
                  <a:lnTo>
                    <a:pt x="381825" y="10401"/>
                  </a:lnTo>
                  <a:close/>
                </a:path>
              </a:pathLst>
            </a:custGeom>
            <a:solidFill>
              <a:srgbClr val="C7AE7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7" name="object 107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7053071" y="315467"/>
              <a:ext cx="2065020" cy="3102864"/>
            </a:xfrm>
            <a:prstGeom prst="rect">
              <a:avLst/>
            </a:prstGeom>
          </p:spPr>
        </p:pic>
      </p:grpSp>
      <p:pic>
        <p:nvPicPr>
          <p:cNvPr id="108" name="object 108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9407652" y="1906523"/>
            <a:ext cx="2592324" cy="1456943"/>
          </a:xfrm>
          <a:prstGeom prst="rect">
            <a:avLst/>
          </a:prstGeom>
        </p:spPr>
      </p:pic>
      <p:sp>
        <p:nvSpPr>
          <p:cNvPr id="109" name="object 109" descr=""/>
          <p:cNvSpPr/>
          <p:nvPr/>
        </p:nvSpPr>
        <p:spPr>
          <a:xfrm>
            <a:off x="10383549" y="6796906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4">
                <a:moveTo>
                  <a:pt x="24342" y="0"/>
                </a:moveTo>
                <a:lnTo>
                  <a:pt x="48784" y="10891"/>
                </a:lnTo>
                <a:lnTo>
                  <a:pt x="48784" y="41661"/>
                </a:lnTo>
                <a:lnTo>
                  <a:pt x="24342" y="52553"/>
                </a:lnTo>
                <a:lnTo>
                  <a:pt x="0" y="41661"/>
                </a:lnTo>
                <a:lnTo>
                  <a:pt x="0" y="10891"/>
                </a:lnTo>
                <a:lnTo>
                  <a:pt x="24342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0" name="object 110" descr=""/>
          <p:cNvSpPr/>
          <p:nvPr/>
        </p:nvSpPr>
        <p:spPr>
          <a:xfrm>
            <a:off x="10208896" y="6719498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4">
                <a:moveTo>
                  <a:pt x="24441" y="0"/>
                </a:moveTo>
                <a:lnTo>
                  <a:pt x="48883" y="10891"/>
                </a:lnTo>
                <a:lnTo>
                  <a:pt x="48883" y="41661"/>
                </a:lnTo>
                <a:lnTo>
                  <a:pt x="24441" y="52553"/>
                </a:lnTo>
                <a:lnTo>
                  <a:pt x="0" y="41661"/>
                </a:lnTo>
                <a:lnTo>
                  <a:pt x="0" y="10891"/>
                </a:lnTo>
                <a:lnTo>
                  <a:pt x="24441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1" name="object 111" descr=""/>
          <p:cNvSpPr/>
          <p:nvPr/>
        </p:nvSpPr>
        <p:spPr>
          <a:xfrm>
            <a:off x="10034440" y="6641971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4">
                <a:moveTo>
                  <a:pt x="24441" y="0"/>
                </a:moveTo>
                <a:lnTo>
                  <a:pt x="48883" y="10891"/>
                </a:lnTo>
                <a:lnTo>
                  <a:pt x="48883" y="41661"/>
                </a:lnTo>
                <a:lnTo>
                  <a:pt x="24441" y="52553"/>
                </a:lnTo>
                <a:lnTo>
                  <a:pt x="0" y="41661"/>
                </a:lnTo>
                <a:lnTo>
                  <a:pt x="0" y="10891"/>
                </a:lnTo>
                <a:lnTo>
                  <a:pt x="24441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2" name="object 112" descr=""/>
          <p:cNvSpPr/>
          <p:nvPr/>
        </p:nvSpPr>
        <p:spPr>
          <a:xfrm>
            <a:off x="9859884" y="6564562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4">
                <a:moveTo>
                  <a:pt x="24342" y="0"/>
                </a:moveTo>
                <a:lnTo>
                  <a:pt x="48784" y="10882"/>
                </a:lnTo>
                <a:lnTo>
                  <a:pt x="48784" y="41661"/>
                </a:lnTo>
                <a:lnTo>
                  <a:pt x="24342" y="52553"/>
                </a:lnTo>
                <a:lnTo>
                  <a:pt x="0" y="41661"/>
                </a:lnTo>
                <a:lnTo>
                  <a:pt x="0" y="10882"/>
                </a:lnTo>
                <a:lnTo>
                  <a:pt x="24342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3" name="object 113" descr=""/>
          <p:cNvSpPr/>
          <p:nvPr/>
        </p:nvSpPr>
        <p:spPr>
          <a:xfrm>
            <a:off x="9685231" y="6487154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4">
                <a:moveTo>
                  <a:pt x="24441" y="0"/>
                </a:moveTo>
                <a:lnTo>
                  <a:pt x="48883" y="10882"/>
                </a:lnTo>
                <a:lnTo>
                  <a:pt x="48883" y="41661"/>
                </a:lnTo>
                <a:lnTo>
                  <a:pt x="24441" y="52553"/>
                </a:lnTo>
                <a:lnTo>
                  <a:pt x="0" y="41661"/>
                </a:lnTo>
                <a:lnTo>
                  <a:pt x="0" y="10882"/>
                </a:lnTo>
                <a:lnTo>
                  <a:pt x="24441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4" name="object 114" descr=""/>
          <p:cNvSpPr/>
          <p:nvPr/>
        </p:nvSpPr>
        <p:spPr>
          <a:xfrm>
            <a:off x="9510775" y="6409617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4">
                <a:moveTo>
                  <a:pt x="24441" y="0"/>
                </a:moveTo>
                <a:lnTo>
                  <a:pt x="48883" y="10862"/>
                </a:lnTo>
                <a:lnTo>
                  <a:pt x="48883" y="41671"/>
                </a:lnTo>
                <a:lnTo>
                  <a:pt x="24441" y="52553"/>
                </a:lnTo>
                <a:lnTo>
                  <a:pt x="0" y="41671"/>
                </a:lnTo>
                <a:lnTo>
                  <a:pt x="0" y="10862"/>
                </a:lnTo>
                <a:lnTo>
                  <a:pt x="24441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5" name="object 115" descr=""/>
          <p:cNvSpPr/>
          <p:nvPr/>
        </p:nvSpPr>
        <p:spPr>
          <a:xfrm>
            <a:off x="9336220" y="6332199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4">
                <a:moveTo>
                  <a:pt x="24342" y="0"/>
                </a:moveTo>
                <a:lnTo>
                  <a:pt x="48784" y="10862"/>
                </a:lnTo>
                <a:lnTo>
                  <a:pt x="48784" y="41671"/>
                </a:lnTo>
                <a:lnTo>
                  <a:pt x="24342" y="52533"/>
                </a:lnTo>
                <a:lnTo>
                  <a:pt x="0" y="41671"/>
                </a:lnTo>
                <a:lnTo>
                  <a:pt x="0" y="10862"/>
                </a:lnTo>
                <a:lnTo>
                  <a:pt x="24342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6" name="object 116" descr=""/>
          <p:cNvSpPr/>
          <p:nvPr/>
        </p:nvSpPr>
        <p:spPr>
          <a:xfrm>
            <a:off x="9161665" y="6254780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4">
                <a:moveTo>
                  <a:pt x="24441" y="0"/>
                </a:moveTo>
                <a:lnTo>
                  <a:pt x="48883" y="10862"/>
                </a:lnTo>
                <a:lnTo>
                  <a:pt x="48883" y="41671"/>
                </a:lnTo>
                <a:lnTo>
                  <a:pt x="24441" y="52533"/>
                </a:lnTo>
                <a:lnTo>
                  <a:pt x="0" y="41671"/>
                </a:lnTo>
                <a:lnTo>
                  <a:pt x="0" y="10862"/>
                </a:lnTo>
                <a:lnTo>
                  <a:pt x="24441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7" name="object 117" descr=""/>
          <p:cNvSpPr/>
          <p:nvPr/>
        </p:nvSpPr>
        <p:spPr>
          <a:xfrm>
            <a:off x="8987110" y="6177263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4">
                <a:moveTo>
                  <a:pt x="24441" y="0"/>
                </a:moveTo>
                <a:lnTo>
                  <a:pt x="48883" y="10862"/>
                </a:lnTo>
                <a:lnTo>
                  <a:pt x="48883" y="41671"/>
                </a:lnTo>
                <a:lnTo>
                  <a:pt x="24441" y="52533"/>
                </a:lnTo>
                <a:lnTo>
                  <a:pt x="0" y="41671"/>
                </a:lnTo>
                <a:lnTo>
                  <a:pt x="0" y="10862"/>
                </a:lnTo>
                <a:lnTo>
                  <a:pt x="24441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8" name="object 118" descr=""/>
          <p:cNvSpPr/>
          <p:nvPr/>
        </p:nvSpPr>
        <p:spPr>
          <a:xfrm>
            <a:off x="8812555" y="6099845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4">
                <a:moveTo>
                  <a:pt x="24342" y="0"/>
                </a:moveTo>
                <a:lnTo>
                  <a:pt x="48784" y="10862"/>
                </a:lnTo>
                <a:lnTo>
                  <a:pt x="48784" y="41671"/>
                </a:lnTo>
                <a:lnTo>
                  <a:pt x="24342" y="52533"/>
                </a:lnTo>
                <a:lnTo>
                  <a:pt x="0" y="41671"/>
                </a:lnTo>
                <a:lnTo>
                  <a:pt x="0" y="10862"/>
                </a:lnTo>
                <a:lnTo>
                  <a:pt x="24342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9" name="object 119" descr=""/>
          <p:cNvSpPr/>
          <p:nvPr/>
        </p:nvSpPr>
        <p:spPr>
          <a:xfrm>
            <a:off x="10732105" y="6797618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4">
                <a:moveTo>
                  <a:pt x="24431" y="0"/>
                </a:moveTo>
                <a:lnTo>
                  <a:pt x="48863" y="10891"/>
                </a:lnTo>
                <a:lnTo>
                  <a:pt x="48863" y="41661"/>
                </a:lnTo>
                <a:lnTo>
                  <a:pt x="24431" y="52553"/>
                </a:lnTo>
                <a:lnTo>
                  <a:pt x="0" y="41661"/>
                </a:lnTo>
                <a:lnTo>
                  <a:pt x="0" y="10891"/>
                </a:lnTo>
                <a:lnTo>
                  <a:pt x="24431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0" name="object 120" descr=""/>
          <p:cNvSpPr/>
          <p:nvPr/>
        </p:nvSpPr>
        <p:spPr>
          <a:xfrm>
            <a:off x="10557511" y="6720209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4">
                <a:moveTo>
                  <a:pt x="24431" y="0"/>
                </a:moveTo>
                <a:lnTo>
                  <a:pt x="48863" y="10891"/>
                </a:lnTo>
                <a:lnTo>
                  <a:pt x="48863" y="41661"/>
                </a:lnTo>
                <a:lnTo>
                  <a:pt x="24431" y="52553"/>
                </a:lnTo>
                <a:lnTo>
                  <a:pt x="0" y="41661"/>
                </a:lnTo>
                <a:lnTo>
                  <a:pt x="0" y="10891"/>
                </a:lnTo>
                <a:lnTo>
                  <a:pt x="24431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1" name="object 121" descr=""/>
          <p:cNvSpPr/>
          <p:nvPr/>
        </p:nvSpPr>
        <p:spPr>
          <a:xfrm>
            <a:off x="10383055" y="6642800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4">
                <a:moveTo>
                  <a:pt x="24441" y="0"/>
                </a:moveTo>
                <a:lnTo>
                  <a:pt x="48883" y="10882"/>
                </a:lnTo>
                <a:lnTo>
                  <a:pt x="48883" y="41661"/>
                </a:lnTo>
                <a:lnTo>
                  <a:pt x="24441" y="52553"/>
                </a:lnTo>
                <a:lnTo>
                  <a:pt x="0" y="41661"/>
                </a:lnTo>
                <a:lnTo>
                  <a:pt x="0" y="10882"/>
                </a:lnTo>
                <a:lnTo>
                  <a:pt x="24441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2" name="object 122" descr=""/>
          <p:cNvSpPr/>
          <p:nvPr/>
        </p:nvSpPr>
        <p:spPr>
          <a:xfrm>
            <a:off x="10208400" y="6565273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4">
                <a:moveTo>
                  <a:pt x="24441" y="0"/>
                </a:moveTo>
                <a:lnTo>
                  <a:pt x="48883" y="10882"/>
                </a:lnTo>
                <a:lnTo>
                  <a:pt x="48883" y="41661"/>
                </a:lnTo>
                <a:lnTo>
                  <a:pt x="24441" y="52553"/>
                </a:lnTo>
                <a:lnTo>
                  <a:pt x="0" y="41661"/>
                </a:lnTo>
                <a:lnTo>
                  <a:pt x="0" y="10882"/>
                </a:lnTo>
                <a:lnTo>
                  <a:pt x="24441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3" name="object 123" descr=""/>
          <p:cNvSpPr/>
          <p:nvPr/>
        </p:nvSpPr>
        <p:spPr>
          <a:xfrm>
            <a:off x="10033945" y="6487855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4">
                <a:moveTo>
                  <a:pt x="24441" y="0"/>
                </a:moveTo>
                <a:lnTo>
                  <a:pt x="48883" y="10891"/>
                </a:lnTo>
                <a:lnTo>
                  <a:pt x="48883" y="41671"/>
                </a:lnTo>
                <a:lnTo>
                  <a:pt x="24441" y="52553"/>
                </a:lnTo>
                <a:lnTo>
                  <a:pt x="0" y="41671"/>
                </a:lnTo>
                <a:lnTo>
                  <a:pt x="0" y="10891"/>
                </a:lnTo>
                <a:lnTo>
                  <a:pt x="24441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4" name="object 124" descr=""/>
          <p:cNvSpPr/>
          <p:nvPr/>
        </p:nvSpPr>
        <p:spPr>
          <a:xfrm>
            <a:off x="9859390" y="6410308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4">
                <a:moveTo>
                  <a:pt x="24441" y="0"/>
                </a:moveTo>
                <a:lnTo>
                  <a:pt x="48883" y="10961"/>
                </a:lnTo>
                <a:lnTo>
                  <a:pt x="48883" y="41691"/>
                </a:lnTo>
                <a:lnTo>
                  <a:pt x="24441" y="52573"/>
                </a:lnTo>
                <a:lnTo>
                  <a:pt x="0" y="41691"/>
                </a:lnTo>
                <a:lnTo>
                  <a:pt x="0" y="10961"/>
                </a:lnTo>
                <a:lnTo>
                  <a:pt x="24441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5" name="object 125" descr=""/>
          <p:cNvSpPr/>
          <p:nvPr/>
        </p:nvSpPr>
        <p:spPr>
          <a:xfrm>
            <a:off x="9684736" y="6332890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4">
                <a:moveTo>
                  <a:pt x="24441" y="0"/>
                </a:moveTo>
                <a:lnTo>
                  <a:pt x="48883" y="10961"/>
                </a:lnTo>
                <a:lnTo>
                  <a:pt x="48883" y="41671"/>
                </a:lnTo>
                <a:lnTo>
                  <a:pt x="24441" y="52632"/>
                </a:lnTo>
                <a:lnTo>
                  <a:pt x="0" y="41671"/>
                </a:lnTo>
                <a:lnTo>
                  <a:pt x="0" y="10961"/>
                </a:lnTo>
                <a:lnTo>
                  <a:pt x="24441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6" name="object 126" descr=""/>
          <p:cNvSpPr/>
          <p:nvPr/>
        </p:nvSpPr>
        <p:spPr>
          <a:xfrm>
            <a:off x="9510280" y="6255472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4">
                <a:moveTo>
                  <a:pt x="24441" y="0"/>
                </a:moveTo>
                <a:lnTo>
                  <a:pt x="48883" y="10961"/>
                </a:lnTo>
                <a:lnTo>
                  <a:pt x="48883" y="41671"/>
                </a:lnTo>
                <a:lnTo>
                  <a:pt x="24441" y="52632"/>
                </a:lnTo>
                <a:lnTo>
                  <a:pt x="0" y="41671"/>
                </a:lnTo>
                <a:lnTo>
                  <a:pt x="0" y="10961"/>
                </a:lnTo>
                <a:lnTo>
                  <a:pt x="24441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7" name="object 127" descr=""/>
          <p:cNvSpPr/>
          <p:nvPr/>
        </p:nvSpPr>
        <p:spPr>
          <a:xfrm>
            <a:off x="9335725" y="6177954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4">
                <a:moveTo>
                  <a:pt x="24441" y="0"/>
                </a:moveTo>
                <a:lnTo>
                  <a:pt x="48883" y="10961"/>
                </a:lnTo>
                <a:lnTo>
                  <a:pt x="48883" y="41671"/>
                </a:lnTo>
                <a:lnTo>
                  <a:pt x="24441" y="52533"/>
                </a:lnTo>
                <a:lnTo>
                  <a:pt x="0" y="41671"/>
                </a:lnTo>
                <a:lnTo>
                  <a:pt x="0" y="10961"/>
                </a:lnTo>
                <a:lnTo>
                  <a:pt x="24441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8" name="object 128" descr=""/>
          <p:cNvSpPr/>
          <p:nvPr/>
        </p:nvSpPr>
        <p:spPr>
          <a:xfrm>
            <a:off x="9161269" y="6100536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4">
                <a:moveTo>
                  <a:pt x="24342" y="0"/>
                </a:moveTo>
                <a:lnTo>
                  <a:pt x="48784" y="10961"/>
                </a:lnTo>
                <a:lnTo>
                  <a:pt x="48784" y="41671"/>
                </a:lnTo>
                <a:lnTo>
                  <a:pt x="24342" y="52632"/>
                </a:lnTo>
                <a:lnTo>
                  <a:pt x="0" y="41671"/>
                </a:lnTo>
                <a:lnTo>
                  <a:pt x="0" y="10961"/>
                </a:lnTo>
                <a:lnTo>
                  <a:pt x="24342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9" name="object 129" descr=""/>
          <p:cNvSpPr/>
          <p:nvPr/>
        </p:nvSpPr>
        <p:spPr>
          <a:xfrm>
            <a:off x="8986615" y="6023118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4">
                <a:moveTo>
                  <a:pt x="24441" y="0"/>
                </a:moveTo>
                <a:lnTo>
                  <a:pt x="48883" y="10961"/>
                </a:lnTo>
                <a:lnTo>
                  <a:pt x="48883" y="41671"/>
                </a:lnTo>
                <a:lnTo>
                  <a:pt x="24441" y="52632"/>
                </a:lnTo>
                <a:lnTo>
                  <a:pt x="0" y="41671"/>
                </a:lnTo>
                <a:lnTo>
                  <a:pt x="0" y="10961"/>
                </a:lnTo>
                <a:lnTo>
                  <a:pt x="24441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0" name="object 130" descr=""/>
          <p:cNvSpPr/>
          <p:nvPr/>
        </p:nvSpPr>
        <p:spPr>
          <a:xfrm>
            <a:off x="11080701" y="6798329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4">
                <a:moveTo>
                  <a:pt x="24431" y="0"/>
                </a:moveTo>
                <a:lnTo>
                  <a:pt x="48863" y="10891"/>
                </a:lnTo>
                <a:lnTo>
                  <a:pt x="48863" y="41661"/>
                </a:lnTo>
                <a:lnTo>
                  <a:pt x="24431" y="52553"/>
                </a:lnTo>
                <a:lnTo>
                  <a:pt x="0" y="41661"/>
                </a:lnTo>
                <a:lnTo>
                  <a:pt x="0" y="10891"/>
                </a:lnTo>
                <a:lnTo>
                  <a:pt x="24431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1" name="object 131" descr=""/>
          <p:cNvSpPr/>
          <p:nvPr/>
        </p:nvSpPr>
        <p:spPr>
          <a:xfrm>
            <a:off x="10906224" y="6720920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4">
                <a:moveTo>
                  <a:pt x="24431" y="0"/>
                </a:moveTo>
                <a:lnTo>
                  <a:pt x="48863" y="10891"/>
                </a:lnTo>
                <a:lnTo>
                  <a:pt x="48863" y="41661"/>
                </a:lnTo>
                <a:lnTo>
                  <a:pt x="24431" y="52553"/>
                </a:lnTo>
                <a:lnTo>
                  <a:pt x="0" y="41661"/>
                </a:lnTo>
                <a:lnTo>
                  <a:pt x="0" y="10891"/>
                </a:lnTo>
                <a:lnTo>
                  <a:pt x="24431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2" name="object 132" descr=""/>
          <p:cNvSpPr/>
          <p:nvPr/>
        </p:nvSpPr>
        <p:spPr>
          <a:xfrm>
            <a:off x="10731630" y="6643512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4">
                <a:moveTo>
                  <a:pt x="24431" y="0"/>
                </a:moveTo>
                <a:lnTo>
                  <a:pt x="48863" y="10882"/>
                </a:lnTo>
                <a:lnTo>
                  <a:pt x="48863" y="41661"/>
                </a:lnTo>
                <a:lnTo>
                  <a:pt x="24431" y="52553"/>
                </a:lnTo>
                <a:lnTo>
                  <a:pt x="0" y="41661"/>
                </a:lnTo>
                <a:lnTo>
                  <a:pt x="0" y="10882"/>
                </a:lnTo>
                <a:lnTo>
                  <a:pt x="24431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3" name="object 133" descr=""/>
          <p:cNvSpPr/>
          <p:nvPr/>
        </p:nvSpPr>
        <p:spPr>
          <a:xfrm>
            <a:off x="10557115" y="6565985"/>
            <a:ext cx="49530" cy="52705"/>
          </a:xfrm>
          <a:custGeom>
            <a:avLst/>
            <a:gdLst/>
            <a:ahLst/>
            <a:cxnLst/>
            <a:rect l="l" t="t" r="r" b="b"/>
            <a:pathLst>
              <a:path w="49529" h="52704">
                <a:moveTo>
                  <a:pt x="24471" y="0"/>
                </a:moveTo>
                <a:lnTo>
                  <a:pt x="48903" y="10882"/>
                </a:lnTo>
                <a:lnTo>
                  <a:pt x="48903" y="41661"/>
                </a:lnTo>
                <a:lnTo>
                  <a:pt x="24471" y="52543"/>
                </a:lnTo>
                <a:lnTo>
                  <a:pt x="0" y="41661"/>
                </a:lnTo>
                <a:lnTo>
                  <a:pt x="0" y="10882"/>
                </a:lnTo>
                <a:lnTo>
                  <a:pt x="24471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4" name="object 134" descr=""/>
          <p:cNvSpPr/>
          <p:nvPr/>
        </p:nvSpPr>
        <p:spPr>
          <a:xfrm>
            <a:off x="10382560" y="6488566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4">
                <a:moveTo>
                  <a:pt x="24441" y="0"/>
                </a:moveTo>
                <a:lnTo>
                  <a:pt x="48883" y="10891"/>
                </a:lnTo>
                <a:lnTo>
                  <a:pt x="48883" y="41671"/>
                </a:lnTo>
                <a:lnTo>
                  <a:pt x="24441" y="52553"/>
                </a:lnTo>
                <a:lnTo>
                  <a:pt x="0" y="41671"/>
                </a:lnTo>
                <a:lnTo>
                  <a:pt x="0" y="10891"/>
                </a:lnTo>
                <a:lnTo>
                  <a:pt x="24441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5" name="object 135" descr=""/>
          <p:cNvSpPr/>
          <p:nvPr/>
        </p:nvSpPr>
        <p:spPr>
          <a:xfrm>
            <a:off x="10208005" y="6411197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4">
                <a:moveTo>
                  <a:pt x="24342" y="0"/>
                </a:moveTo>
                <a:lnTo>
                  <a:pt x="48784" y="10862"/>
                </a:lnTo>
                <a:lnTo>
                  <a:pt x="48784" y="41622"/>
                </a:lnTo>
                <a:lnTo>
                  <a:pt x="24342" y="52514"/>
                </a:lnTo>
                <a:lnTo>
                  <a:pt x="0" y="41622"/>
                </a:lnTo>
                <a:lnTo>
                  <a:pt x="0" y="10862"/>
                </a:lnTo>
                <a:lnTo>
                  <a:pt x="24342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6" name="object 136" descr=""/>
          <p:cNvSpPr/>
          <p:nvPr/>
        </p:nvSpPr>
        <p:spPr>
          <a:xfrm>
            <a:off x="10033450" y="6333680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4">
                <a:moveTo>
                  <a:pt x="24441" y="0"/>
                </a:moveTo>
                <a:lnTo>
                  <a:pt x="48883" y="10862"/>
                </a:lnTo>
                <a:lnTo>
                  <a:pt x="48883" y="41572"/>
                </a:lnTo>
                <a:lnTo>
                  <a:pt x="24441" y="52533"/>
                </a:lnTo>
                <a:lnTo>
                  <a:pt x="0" y="41572"/>
                </a:lnTo>
                <a:lnTo>
                  <a:pt x="0" y="10862"/>
                </a:lnTo>
                <a:lnTo>
                  <a:pt x="24441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7" name="object 137" descr=""/>
          <p:cNvSpPr/>
          <p:nvPr/>
        </p:nvSpPr>
        <p:spPr>
          <a:xfrm>
            <a:off x="9858895" y="6256261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4">
                <a:moveTo>
                  <a:pt x="24441" y="0"/>
                </a:moveTo>
                <a:lnTo>
                  <a:pt x="48883" y="10862"/>
                </a:lnTo>
                <a:lnTo>
                  <a:pt x="48883" y="41671"/>
                </a:lnTo>
                <a:lnTo>
                  <a:pt x="24441" y="52533"/>
                </a:lnTo>
                <a:lnTo>
                  <a:pt x="0" y="41671"/>
                </a:lnTo>
                <a:lnTo>
                  <a:pt x="0" y="10862"/>
                </a:lnTo>
                <a:lnTo>
                  <a:pt x="24441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8" name="object 138" descr=""/>
          <p:cNvSpPr/>
          <p:nvPr/>
        </p:nvSpPr>
        <p:spPr>
          <a:xfrm>
            <a:off x="9684439" y="6178646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4">
                <a:moveTo>
                  <a:pt x="24441" y="0"/>
                </a:moveTo>
                <a:lnTo>
                  <a:pt x="48883" y="10961"/>
                </a:lnTo>
                <a:lnTo>
                  <a:pt x="48883" y="41671"/>
                </a:lnTo>
                <a:lnTo>
                  <a:pt x="24441" y="52632"/>
                </a:lnTo>
                <a:lnTo>
                  <a:pt x="0" y="41671"/>
                </a:lnTo>
                <a:lnTo>
                  <a:pt x="0" y="10961"/>
                </a:lnTo>
                <a:lnTo>
                  <a:pt x="24441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9" name="object 139" descr=""/>
          <p:cNvSpPr/>
          <p:nvPr/>
        </p:nvSpPr>
        <p:spPr>
          <a:xfrm>
            <a:off x="9509785" y="6101326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4">
                <a:moveTo>
                  <a:pt x="24441" y="0"/>
                </a:moveTo>
                <a:lnTo>
                  <a:pt x="48883" y="10862"/>
                </a:lnTo>
                <a:lnTo>
                  <a:pt x="48883" y="41572"/>
                </a:lnTo>
                <a:lnTo>
                  <a:pt x="24441" y="52533"/>
                </a:lnTo>
                <a:lnTo>
                  <a:pt x="0" y="41572"/>
                </a:lnTo>
                <a:lnTo>
                  <a:pt x="0" y="10862"/>
                </a:lnTo>
                <a:lnTo>
                  <a:pt x="24441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0" name="object 140" descr=""/>
          <p:cNvSpPr/>
          <p:nvPr/>
        </p:nvSpPr>
        <p:spPr>
          <a:xfrm>
            <a:off x="9335230" y="6023907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4">
                <a:moveTo>
                  <a:pt x="24441" y="0"/>
                </a:moveTo>
                <a:lnTo>
                  <a:pt x="48883" y="10862"/>
                </a:lnTo>
                <a:lnTo>
                  <a:pt x="48883" y="41671"/>
                </a:lnTo>
                <a:lnTo>
                  <a:pt x="24441" y="52533"/>
                </a:lnTo>
                <a:lnTo>
                  <a:pt x="0" y="41671"/>
                </a:lnTo>
                <a:lnTo>
                  <a:pt x="0" y="10862"/>
                </a:lnTo>
                <a:lnTo>
                  <a:pt x="24441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1" name="object 141" descr=""/>
          <p:cNvSpPr/>
          <p:nvPr/>
        </p:nvSpPr>
        <p:spPr>
          <a:xfrm>
            <a:off x="9160774" y="5946390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4">
                <a:moveTo>
                  <a:pt x="24441" y="0"/>
                </a:moveTo>
                <a:lnTo>
                  <a:pt x="48883" y="10862"/>
                </a:lnTo>
                <a:lnTo>
                  <a:pt x="48883" y="41572"/>
                </a:lnTo>
                <a:lnTo>
                  <a:pt x="24441" y="52533"/>
                </a:lnTo>
                <a:lnTo>
                  <a:pt x="0" y="41572"/>
                </a:lnTo>
                <a:lnTo>
                  <a:pt x="0" y="10862"/>
                </a:lnTo>
                <a:lnTo>
                  <a:pt x="24441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2" name="object 142" descr=""/>
          <p:cNvSpPr/>
          <p:nvPr/>
        </p:nvSpPr>
        <p:spPr>
          <a:xfrm>
            <a:off x="11080226" y="6644223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4">
                <a:moveTo>
                  <a:pt x="24431" y="0"/>
                </a:moveTo>
                <a:lnTo>
                  <a:pt x="48863" y="10882"/>
                </a:lnTo>
                <a:lnTo>
                  <a:pt x="48863" y="41661"/>
                </a:lnTo>
                <a:lnTo>
                  <a:pt x="24431" y="52553"/>
                </a:lnTo>
                <a:lnTo>
                  <a:pt x="0" y="41661"/>
                </a:lnTo>
                <a:lnTo>
                  <a:pt x="0" y="10882"/>
                </a:lnTo>
                <a:lnTo>
                  <a:pt x="24431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3" name="object 143" descr=""/>
          <p:cNvSpPr/>
          <p:nvPr/>
        </p:nvSpPr>
        <p:spPr>
          <a:xfrm>
            <a:off x="10905750" y="6566685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4">
                <a:moveTo>
                  <a:pt x="24431" y="0"/>
                </a:moveTo>
                <a:lnTo>
                  <a:pt x="48863" y="10891"/>
                </a:lnTo>
                <a:lnTo>
                  <a:pt x="48863" y="41671"/>
                </a:lnTo>
                <a:lnTo>
                  <a:pt x="24431" y="52553"/>
                </a:lnTo>
                <a:lnTo>
                  <a:pt x="0" y="41671"/>
                </a:lnTo>
                <a:lnTo>
                  <a:pt x="0" y="10891"/>
                </a:lnTo>
                <a:lnTo>
                  <a:pt x="24431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4" name="object 144" descr=""/>
          <p:cNvSpPr/>
          <p:nvPr/>
        </p:nvSpPr>
        <p:spPr>
          <a:xfrm>
            <a:off x="10731155" y="6489277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4">
                <a:moveTo>
                  <a:pt x="24431" y="0"/>
                </a:moveTo>
                <a:lnTo>
                  <a:pt x="48863" y="10891"/>
                </a:lnTo>
                <a:lnTo>
                  <a:pt x="48863" y="41671"/>
                </a:lnTo>
                <a:lnTo>
                  <a:pt x="24431" y="52553"/>
                </a:lnTo>
                <a:lnTo>
                  <a:pt x="0" y="41671"/>
                </a:lnTo>
                <a:lnTo>
                  <a:pt x="0" y="10891"/>
                </a:lnTo>
                <a:lnTo>
                  <a:pt x="24431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5" name="object 145" descr=""/>
          <p:cNvSpPr/>
          <p:nvPr/>
        </p:nvSpPr>
        <p:spPr>
          <a:xfrm>
            <a:off x="10556719" y="6411888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4">
                <a:moveTo>
                  <a:pt x="24392" y="0"/>
                </a:moveTo>
                <a:lnTo>
                  <a:pt x="48823" y="10862"/>
                </a:lnTo>
                <a:lnTo>
                  <a:pt x="48823" y="41642"/>
                </a:lnTo>
                <a:lnTo>
                  <a:pt x="24392" y="52533"/>
                </a:lnTo>
                <a:lnTo>
                  <a:pt x="0" y="41642"/>
                </a:lnTo>
                <a:lnTo>
                  <a:pt x="0" y="10862"/>
                </a:lnTo>
                <a:lnTo>
                  <a:pt x="24392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6" name="object 146" descr=""/>
          <p:cNvSpPr/>
          <p:nvPr/>
        </p:nvSpPr>
        <p:spPr>
          <a:xfrm>
            <a:off x="10382065" y="6334371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4">
                <a:moveTo>
                  <a:pt x="24441" y="0"/>
                </a:moveTo>
                <a:lnTo>
                  <a:pt x="48883" y="10862"/>
                </a:lnTo>
                <a:lnTo>
                  <a:pt x="48883" y="41671"/>
                </a:lnTo>
                <a:lnTo>
                  <a:pt x="24441" y="52533"/>
                </a:lnTo>
                <a:lnTo>
                  <a:pt x="0" y="41671"/>
                </a:lnTo>
                <a:lnTo>
                  <a:pt x="0" y="10862"/>
                </a:lnTo>
                <a:lnTo>
                  <a:pt x="24441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7" name="object 147" descr=""/>
          <p:cNvSpPr/>
          <p:nvPr/>
        </p:nvSpPr>
        <p:spPr>
          <a:xfrm>
            <a:off x="10207511" y="6256953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4">
                <a:moveTo>
                  <a:pt x="24441" y="0"/>
                </a:moveTo>
                <a:lnTo>
                  <a:pt x="48883" y="10862"/>
                </a:lnTo>
                <a:lnTo>
                  <a:pt x="48883" y="41671"/>
                </a:lnTo>
                <a:lnTo>
                  <a:pt x="24441" y="52533"/>
                </a:lnTo>
                <a:lnTo>
                  <a:pt x="0" y="41671"/>
                </a:lnTo>
                <a:lnTo>
                  <a:pt x="0" y="10862"/>
                </a:lnTo>
                <a:lnTo>
                  <a:pt x="24441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8" name="object 148" descr=""/>
          <p:cNvSpPr/>
          <p:nvPr/>
        </p:nvSpPr>
        <p:spPr>
          <a:xfrm>
            <a:off x="10033055" y="6179534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4">
                <a:moveTo>
                  <a:pt x="24342" y="0"/>
                </a:moveTo>
                <a:lnTo>
                  <a:pt x="48784" y="10862"/>
                </a:lnTo>
                <a:lnTo>
                  <a:pt x="48784" y="41671"/>
                </a:lnTo>
                <a:lnTo>
                  <a:pt x="24342" y="52533"/>
                </a:lnTo>
                <a:lnTo>
                  <a:pt x="0" y="41671"/>
                </a:lnTo>
                <a:lnTo>
                  <a:pt x="0" y="10862"/>
                </a:lnTo>
                <a:lnTo>
                  <a:pt x="24342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9" name="object 149" descr=""/>
          <p:cNvSpPr/>
          <p:nvPr/>
        </p:nvSpPr>
        <p:spPr>
          <a:xfrm>
            <a:off x="9858400" y="6102017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4">
                <a:moveTo>
                  <a:pt x="24441" y="0"/>
                </a:moveTo>
                <a:lnTo>
                  <a:pt x="48883" y="10862"/>
                </a:lnTo>
                <a:lnTo>
                  <a:pt x="48883" y="41671"/>
                </a:lnTo>
                <a:lnTo>
                  <a:pt x="24441" y="52533"/>
                </a:lnTo>
                <a:lnTo>
                  <a:pt x="0" y="41671"/>
                </a:lnTo>
                <a:lnTo>
                  <a:pt x="0" y="10862"/>
                </a:lnTo>
                <a:lnTo>
                  <a:pt x="24441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0" name="object 150" descr=""/>
          <p:cNvSpPr/>
          <p:nvPr/>
        </p:nvSpPr>
        <p:spPr>
          <a:xfrm>
            <a:off x="9683944" y="6024599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4">
                <a:moveTo>
                  <a:pt x="24441" y="0"/>
                </a:moveTo>
                <a:lnTo>
                  <a:pt x="48883" y="10862"/>
                </a:lnTo>
                <a:lnTo>
                  <a:pt x="48883" y="41671"/>
                </a:lnTo>
                <a:lnTo>
                  <a:pt x="24441" y="52533"/>
                </a:lnTo>
                <a:lnTo>
                  <a:pt x="0" y="41671"/>
                </a:lnTo>
                <a:lnTo>
                  <a:pt x="0" y="10862"/>
                </a:lnTo>
                <a:lnTo>
                  <a:pt x="24441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1" name="object 151" descr=""/>
          <p:cNvSpPr/>
          <p:nvPr/>
        </p:nvSpPr>
        <p:spPr>
          <a:xfrm>
            <a:off x="9509390" y="5947081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4">
                <a:moveTo>
                  <a:pt x="24342" y="0"/>
                </a:moveTo>
                <a:lnTo>
                  <a:pt x="48784" y="10862"/>
                </a:lnTo>
                <a:lnTo>
                  <a:pt x="48784" y="41671"/>
                </a:lnTo>
                <a:lnTo>
                  <a:pt x="24342" y="52533"/>
                </a:lnTo>
                <a:lnTo>
                  <a:pt x="0" y="41671"/>
                </a:lnTo>
                <a:lnTo>
                  <a:pt x="0" y="10862"/>
                </a:lnTo>
                <a:lnTo>
                  <a:pt x="24342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2" name="object 152" descr=""/>
          <p:cNvSpPr/>
          <p:nvPr/>
        </p:nvSpPr>
        <p:spPr>
          <a:xfrm>
            <a:off x="9334735" y="5869663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4">
                <a:moveTo>
                  <a:pt x="24441" y="0"/>
                </a:moveTo>
                <a:lnTo>
                  <a:pt x="48883" y="10862"/>
                </a:lnTo>
                <a:lnTo>
                  <a:pt x="48883" y="41671"/>
                </a:lnTo>
                <a:lnTo>
                  <a:pt x="24441" y="52533"/>
                </a:lnTo>
                <a:lnTo>
                  <a:pt x="0" y="41671"/>
                </a:lnTo>
                <a:lnTo>
                  <a:pt x="0" y="10862"/>
                </a:lnTo>
                <a:lnTo>
                  <a:pt x="24441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3" name="object 153" descr=""/>
          <p:cNvSpPr/>
          <p:nvPr/>
        </p:nvSpPr>
        <p:spPr>
          <a:xfrm>
            <a:off x="11079869" y="6489988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4">
                <a:moveTo>
                  <a:pt x="24431" y="0"/>
                </a:moveTo>
                <a:lnTo>
                  <a:pt x="48863" y="10891"/>
                </a:lnTo>
                <a:lnTo>
                  <a:pt x="48863" y="41661"/>
                </a:lnTo>
                <a:lnTo>
                  <a:pt x="24431" y="52553"/>
                </a:lnTo>
                <a:lnTo>
                  <a:pt x="0" y="41661"/>
                </a:lnTo>
                <a:lnTo>
                  <a:pt x="0" y="10891"/>
                </a:lnTo>
                <a:lnTo>
                  <a:pt x="24431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4" name="object 154" descr=""/>
          <p:cNvSpPr/>
          <p:nvPr/>
        </p:nvSpPr>
        <p:spPr>
          <a:xfrm>
            <a:off x="10905275" y="6412579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4">
                <a:moveTo>
                  <a:pt x="24431" y="0"/>
                </a:moveTo>
                <a:lnTo>
                  <a:pt x="48863" y="10862"/>
                </a:lnTo>
                <a:lnTo>
                  <a:pt x="48863" y="41661"/>
                </a:lnTo>
                <a:lnTo>
                  <a:pt x="24431" y="52553"/>
                </a:lnTo>
                <a:lnTo>
                  <a:pt x="0" y="41661"/>
                </a:lnTo>
                <a:lnTo>
                  <a:pt x="0" y="10862"/>
                </a:lnTo>
                <a:lnTo>
                  <a:pt x="24431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5" name="object 155" descr=""/>
          <p:cNvSpPr/>
          <p:nvPr/>
        </p:nvSpPr>
        <p:spPr>
          <a:xfrm>
            <a:off x="10730680" y="6335062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4">
                <a:moveTo>
                  <a:pt x="24431" y="0"/>
                </a:moveTo>
                <a:lnTo>
                  <a:pt x="48863" y="10862"/>
                </a:lnTo>
                <a:lnTo>
                  <a:pt x="48863" y="41671"/>
                </a:lnTo>
                <a:lnTo>
                  <a:pt x="24431" y="52533"/>
                </a:lnTo>
                <a:lnTo>
                  <a:pt x="0" y="41671"/>
                </a:lnTo>
                <a:lnTo>
                  <a:pt x="0" y="10862"/>
                </a:lnTo>
                <a:lnTo>
                  <a:pt x="24431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6" name="object 156" descr=""/>
          <p:cNvSpPr/>
          <p:nvPr/>
        </p:nvSpPr>
        <p:spPr>
          <a:xfrm>
            <a:off x="10556224" y="6257644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4">
                <a:moveTo>
                  <a:pt x="24411" y="0"/>
                </a:moveTo>
                <a:lnTo>
                  <a:pt x="48843" y="10862"/>
                </a:lnTo>
                <a:lnTo>
                  <a:pt x="48843" y="41671"/>
                </a:lnTo>
                <a:lnTo>
                  <a:pt x="24411" y="52533"/>
                </a:lnTo>
                <a:lnTo>
                  <a:pt x="0" y="41671"/>
                </a:lnTo>
                <a:lnTo>
                  <a:pt x="0" y="10862"/>
                </a:lnTo>
                <a:lnTo>
                  <a:pt x="24411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7" name="object 157" descr=""/>
          <p:cNvSpPr/>
          <p:nvPr/>
        </p:nvSpPr>
        <p:spPr>
          <a:xfrm>
            <a:off x="10381570" y="6180225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4">
                <a:moveTo>
                  <a:pt x="24441" y="0"/>
                </a:moveTo>
                <a:lnTo>
                  <a:pt x="48883" y="10862"/>
                </a:lnTo>
                <a:lnTo>
                  <a:pt x="48883" y="41671"/>
                </a:lnTo>
                <a:lnTo>
                  <a:pt x="24441" y="52533"/>
                </a:lnTo>
                <a:lnTo>
                  <a:pt x="0" y="41671"/>
                </a:lnTo>
                <a:lnTo>
                  <a:pt x="0" y="10862"/>
                </a:lnTo>
                <a:lnTo>
                  <a:pt x="24441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8" name="object 158" descr=""/>
          <p:cNvSpPr/>
          <p:nvPr/>
        </p:nvSpPr>
        <p:spPr>
          <a:xfrm>
            <a:off x="10207114" y="6102708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4">
                <a:moveTo>
                  <a:pt x="24441" y="0"/>
                </a:moveTo>
                <a:lnTo>
                  <a:pt x="48883" y="10862"/>
                </a:lnTo>
                <a:lnTo>
                  <a:pt x="48883" y="41671"/>
                </a:lnTo>
                <a:lnTo>
                  <a:pt x="24441" y="52533"/>
                </a:lnTo>
                <a:lnTo>
                  <a:pt x="0" y="41671"/>
                </a:lnTo>
                <a:lnTo>
                  <a:pt x="0" y="10862"/>
                </a:lnTo>
                <a:lnTo>
                  <a:pt x="24441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9" name="object 159" descr=""/>
          <p:cNvSpPr/>
          <p:nvPr/>
        </p:nvSpPr>
        <p:spPr>
          <a:xfrm>
            <a:off x="10032559" y="6025290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4">
                <a:moveTo>
                  <a:pt x="24441" y="0"/>
                </a:moveTo>
                <a:lnTo>
                  <a:pt x="48883" y="10862"/>
                </a:lnTo>
                <a:lnTo>
                  <a:pt x="48883" y="41671"/>
                </a:lnTo>
                <a:lnTo>
                  <a:pt x="24441" y="52533"/>
                </a:lnTo>
                <a:lnTo>
                  <a:pt x="0" y="41671"/>
                </a:lnTo>
                <a:lnTo>
                  <a:pt x="0" y="10862"/>
                </a:lnTo>
                <a:lnTo>
                  <a:pt x="24441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0" name="object 160" descr=""/>
          <p:cNvSpPr/>
          <p:nvPr/>
        </p:nvSpPr>
        <p:spPr>
          <a:xfrm>
            <a:off x="9857906" y="5947871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4">
                <a:moveTo>
                  <a:pt x="24441" y="0"/>
                </a:moveTo>
                <a:lnTo>
                  <a:pt x="48883" y="10862"/>
                </a:lnTo>
                <a:lnTo>
                  <a:pt x="48883" y="41671"/>
                </a:lnTo>
                <a:lnTo>
                  <a:pt x="24441" y="52533"/>
                </a:lnTo>
                <a:lnTo>
                  <a:pt x="0" y="41671"/>
                </a:lnTo>
                <a:lnTo>
                  <a:pt x="0" y="10862"/>
                </a:lnTo>
                <a:lnTo>
                  <a:pt x="24441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1" name="object 161" descr=""/>
          <p:cNvSpPr/>
          <p:nvPr/>
        </p:nvSpPr>
        <p:spPr>
          <a:xfrm>
            <a:off x="9683450" y="5870354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4">
                <a:moveTo>
                  <a:pt x="24441" y="0"/>
                </a:moveTo>
                <a:lnTo>
                  <a:pt x="48883" y="10862"/>
                </a:lnTo>
                <a:lnTo>
                  <a:pt x="48883" y="41671"/>
                </a:lnTo>
                <a:lnTo>
                  <a:pt x="24441" y="52533"/>
                </a:lnTo>
                <a:lnTo>
                  <a:pt x="0" y="41671"/>
                </a:lnTo>
                <a:lnTo>
                  <a:pt x="0" y="10862"/>
                </a:lnTo>
                <a:lnTo>
                  <a:pt x="24441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2" name="object 162" descr=""/>
          <p:cNvSpPr/>
          <p:nvPr/>
        </p:nvSpPr>
        <p:spPr>
          <a:xfrm>
            <a:off x="9508894" y="5792936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4">
                <a:moveTo>
                  <a:pt x="24441" y="0"/>
                </a:moveTo>
                <a:lnTo>
                  <a:pt x="48883" y="10862"/>
                </a:lnTo>
                <a:lnTo>
                  <a:pt x="48883" y="41671"/>
                </a:lnTo>
                <a:lnTo>
                  <a:pt x="24441" y="52533"/>
                </a:lnTo>
                <a:lnTo>
                  <a:pt x="0" y="41671"/>
                </a:lnTo>
                <a:lnTo>
                  <a:pt x="0" y="10862"/>
                </a:lnTo>
                <a:lnTo>
                  <a:pt x="24441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3" name="object 163" descr=""/>
          <p:cNvSpPr/>
          <p:nvPr/>
        </p:nvSpPr>
        <p:spPr>
          <a:xfrm>
            <a:off x="11079395" y="6335852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4">
                <a:moveTo>
                  <a:pt x="24431" y="0"/>
                </a:moveTo>
                <a:lnTo>
                  <a:pt x="48873" y="10961"/>
                </a:lnTo>
                <a:lnTo>
                  <a:pt x="48873" y="41671"/>
                </a:lnTo>
                <a:lnTo>
                  <a:pt x="24431" y="52533"/>
                </a:lnTo>
                <a:lnTo>
                  <a:pt x="0" y="41671"/>
                </a:lnTo>
                <a:lnTo>
                  <a:pt x="0" y="10961"/>
                </a:lnTo>
                <a:lnTo>
                  <a:pt x="24431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4" name="object 164" descr=""/>
          <p:cNvSpPr/>
          <p:nvPr/>
        </p:nvSpPr>
        <p:spPr>
          <a:xfrm>
            <a:off x="10904800" y="6258335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4">
                <a:moveTo>
                  <a:pt x="24431" y="0"/>
                </a:moveTo>
                <a:lnTo>
                  <a:pt x="48863" y="10862"/>
                </a:lnTo>
                <a:lnTo>
                  <a:pt x="48863" y="41671"/>
                </a:lnTo>
                <a:lnTo>
                  <a:pt x="24431" y="52533"/>
                </a:lnTo>
                <a:lnTo>
                  <a:pt x="0" y="41671"/>
                </a:lnTo>
                <a:lnTo>
                  <a:pt x="0" y="10862"/>
                </a:lnTo>
                <a:lnTo>
                  <a:pt x="24431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5" name="object 165" descr=""/>
          <p:cNvSpPr/>
          <p:nvPr/>
        </p:nvSpPr>
        <p:spPr>
          <a:xfrm>
            <a:off x="10730205" y="6180917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4">
                <a:moveTo>
                  <a:pt x="24431" y="0"/>
                </a:moveTo>
                <a:lnTo>
                  <a:pt x="48863" y="10961"/>
                </a:lnTo>
                <a:lnTo>
                  <a:pt x="48863" y="41671"/>
                </a:lnTo>
                <a:lnTo>
                  <a:pt x="24431" y="52533"/>
                </a:lnTo>
                <a:lnTo>
                  <a:pt x="0" y="41671"/>
                </a:lnTo>
                <a:lnTo>
                  <a:pt x="0" y="10961"/>
                </a:lnTo>
                <a:lnTo>
                  <a:pt x="24431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6" name="object 166" descr=""/>
          <p:cNvSpPr/>
          <p:nvPr/>
        </p:nvSpPr>
        <p:spPr>
          <a:xfrm>
            <a:off x="10555730" y="6103399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4">
                <a:moveTo>
                  <a:pt x="24431" y="0"/>
                </a:moveTo>
                <a:lnTo>
                  <a:pt x="48863" y="10862"/>
                </a:lnTo>
                <a:lnTo>
                  <a:pt x="48863" y="41671"/>
                </a:lnTo>
                <a:lnTo>
                  <a:pt x="24431" y="52533"/>
                </a:lnTo>
                <a:lnTo>
                  <a:pt x="0" y="41671"/>
                </a:lnTo>
                <a:lnTo>
                  <a:pt x="0" y="10862"/>
                </a:lnTo>
                <a:lnTo>
                  <a:pt x="24431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7" name="object 167" descr=""/>
          <p:cNvSpPr/>
          <p:nvPr/>
        </p:nvSpPr>
        <p:spPr>
          <a:xfrm>
            <a:off x="10381174" y="6025981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4">
                <a:moveTo>
                  <a:pt x="24441" y="0"/>
                </a:moveTo>
                <a:lnTo>
                  <a:pt x="48784" y="10961"/>
                </a:lnTo>
                <a:lnTo>
                  <a:pt x="48784" y="41671"/>
                </a:lnTo>
                <a:lnTo>
                  <a:pt x="24441" y="52533"/>
                </a:lnTo>
                <a:lnTo>
                  <a:pt x="0" y="41671"/>
                </a:lnTo>
                <a:lnTo>
                  <a:pt x="0" y="10961"/>
                </a:lnTo>
                <a:lnTo>
                  <a:pt x="24441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8" name="object 168" descr=""/>
          <p:cNvSpPr/>
          <p:nvPr/>
        </p:nvSpPr>
        <p:spPr>
          <a:xfrm>
            <a:off x="10206620" y="5948563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4">
                <a:moveTo>
                  <a:pt x="24441" y="0"/>
                </a:moveTo>
                <a:lnTo>
                  <a:pt x="48883" y="10961"/>
                </a:lnTo>
                <a:lnTo>
                  <a:pt x="48883" y="41671"/>
                </a:lnTo>
                <a:lnTo>
                  <a:pt x="24441" y="52632"/>
                </a:lnTo>
                <a:lnTo>
                  <a:pt x="0" y="41671"/>
                </a:lnTo>
                <a:lnTo>
                  <a:pt x="0" y="10961"/>
                </a:lnTo>
                <a:lnTo>
                  <a:pt x="24441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9" name="object 169" descr=""/>
          <p:cNvSpPr/>
          <p:nvPr/>
        </p:nvSpPr>
        <p:spPr>
          <a:xfrm>
            <a:off x="10032065" y="5871045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4">
                <a:moveTo>
                  <a:pt x="24441" y="0"/>
                </a:moveTo>
                <a:lnTo>
                  <a:pt x="48883" y="10862"/>
                </a:lnTo>
                <a:lnTo>
                  <a:pt x="48883" y="41671"/>
                </a:lnTo>
                <a:lnTo>
                  <a:pt x="24441" y="52533"/>
                </a:lnTo>
                <a:lnTo>
                  <a:pt x="0" y="41671"/>
                </a:lnTo>
                <a:lnTo>
                  <a:pt x="0" y="10862"/>
                </a:lnTo>
                <a:lnTo>
                  <a:pt x="24441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0" name="object 170" descr=""/>
          <p:cNvSpPr/>
          <p:nvPr/>
        </p:nvSpPr>
        <p:spPr>
          <a:xfrm>
            <a:off x="9857509" y="5793627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4">
                <a:moveTo>
                  <a:pt x="24441" y="0"/>
                </a:moveTo>
                <a:lnTo>
                  <a:pt x="48784" y="10961"/>
                </a:lnTo>
                <a:lnTo>
                  <a:pt x="48784" y="41671"/>
                </a:lnTo>
                <a:lnTo>
                  <a:pt x="24441" y="52533"/>
                </a:lnTo>
                <a:lnTo>
                  <a:pt x="0" y="41671"/>
                </a:lnTo>
                <a:lnTo>
                  <a:pt x="0" y="10961"/>
                </a:lnTo>
                <a:lnTo>
                  <a:pt x="24441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1" name="object 171" descr=""/>
          <p:cNvSpPr/>
          <p:nvPr/>
        </p:nvSpPr>
        <p:spPr>
          <a:xfrm>
            <a:off x="9682955" y="5716209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4">
                <a:moveTo>
                  <a:pt x="24441" y="0"/>
                </a:moveTo>
                <a:lnTo>
                  <a:pt x="48883" y="10961"/>
                </a:lnTo>
                <a:lnTo>
                  <a:pt x="48883" y="41671"/>
                </a:lnTo>
                <a:lnTo>
                  <a:pt x="24441" y="52632"/>
                </a:lnTo>
                <a:lnTo>
                  <a:pt x="0" y="41671"/>
                </a:lnTo>
                <a:lnTo>
                  <a:pt x="0" y="10961"/>
                </a:lnTo>
                <a:lnTo>
                  <a:pt x="24441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2" name="object 172" descr=""/>
          <p:cNvSpPr/>
          <p:nvPr/>
        </p:nvSpPr>
        <p:spPr>
          <a:xfrm>
            <a:off x="11078919" y="6181608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4">
                <a:moveTo>
                  <a:pt x="24431" y="0"/>
                </a:moveTo>
                <a:lnTo>
                  <a:pt x="48873" y="10961"/>
                </a:lnTo>
                <a:lnTo>
                  <a:pt x="48873" y="41671"/>
                </a:lnTo>
                <a:lnTo>
                  <a:pt x="24431" y="52632"/>
                </a:lnTo>
                <a:lnTo>
                  <a:pt x="0" y="41671"/>
                </a:lnTo>
                <a:lnTo>
                  <a:pt x="0" y="10961"/>
                </a:lnTo>
                <a:lnTo>
                  <a:pt x="24431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3" name="object 173" descr=""/>
          <p:cNvSpPr/>
          <p:nvPr/>
        </p:nvSpPr>
        <p:spPr>
          <a:xfrm>
            <a:off x="10904325" y="6104288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4">
                <a:moveTo>
                  <a:pt x="24431" y="0"/>
                </a:moveTo>
                <a:lnTo>
                  <a:pt x="48873" y="10862"/>
                </a:lnTo>
                <a:lnTo>
                  <a:pt x="48873" y="41572"/>
                </a:lnTo>
                <a:lnTo>
                  <a:pt x="24431" y="52533"/>
                </a:lnTo>
                <a:lnTo>
                  <a:pt x="0" y="41572"/>
                </a:lnTo>
                <a:lnTo>
                  <a:pt x="0" y="10862"/>
                </a:lnTo>
                <a:lnTo>
                  <a:pt x="24431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4" name="object 174" descr=""/>
          <p:cNvSpPr/>
          <p:nvPr/>
        </p:nvSpPr>
        <p:spPr>
          <a:xfrm>
            <a:off x="10729849" y="6026672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4">
                <a:moveTo>
                  <a:pt x="24431" y="0"/>
                </a:moveTo>
                <a:lnTo>
                  <a:pt x="48863" y="10961"/>
                </a:lnTo>
                <a:lnTo>
                  <a:pt x="48863" y="41671"/>
                </a:lnTo>
                <a:lnTo>
                  <a:pt x="24431" y="52632"/>
                </a:lnTo>
                <a:lnTo>
                  <a:pt x="0" y="41671"/>
                </a:lnTo>
                <a:lnTo>
                  <a:pt x="0" y="10961"/>
                </a:lnTo>
                <a:lnTo>
                  <a:pt x="24431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5" name="object 175" descr=""/>
          <p:cNvSpPr/>
          <p:nvPr/>
        </p:nvSpPr>
        <p:spPr>
          <a:xfrm>
            <a:off x="10555235" y="5949353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4">
                <a:moveTo>
                  <a:pt x="24451" y="0"/>
                </a:moveTo>
                <a:lnTo>
                  <a:pt x="48883" y="10862"/>
                </a:lnTo>
                <a:lnTo>
                  <a:pt x="48883" y="41572"/>
                </a:lnTo>
                <a:lnTo>
                  <a:pt x="24451" y="52533"/>
                </a:lnTo>
                <a:lnTo>
                  <a:pt x="0" y="41572"/>
                </a:lnTo>
                <a:lnTo>
                  <a:pt x="0" y="10862"/>
                </a:lnTo>
                <a:lnTo>
                  <a:pt x="24451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6" name="object 176" descr=""/>
          <p:cNvSpPr/>
          <p:nvPr/>
        </p:nvSpPr>
        <p:spPr>
          <a:xfrm>
            <a:off x="10380680" y="5871737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4">
                <a:moveTo>
                  <a:pt x="24441" y="0"/>
                </a:moveTo>
                <a:lnTo>
                  <a:pt x="48883" y="10961"/>
                </a:lnTo>
                <a:lnTo>
                  <a:pt x="48883" y="41671"/>
                </a:lnTo>
                <a:lnTo>
                  <a:pt x="24441" y="52632"/>
                </a:lnTo>
                <a:lnTo>
                  <a:pt x="0" y="41671"/>
                </a:lnTo>
                <a:lnTo>
                  <a:pt x="0" y="10961"/>
                </a:lnTo>
                <a:lnTo>
                  <a:pt x="24441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7" name="object 177" descr=""/>
          <p:cNvSpPr/>
          <p:nvPr/>
        </p:nvSpPr>
        <p:spPr>
          <a:xfrm>
            <a:off x="10206224" y="5794318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4">
                <a:moveTo>
                  <a:pt x="24441" y="0"/>
                </a:moveTo>
                <a:lnTo>
                  <a:pt x="48784" y="10961"/>
                </a:lnTo>
                <a:lnTo>
                  <a:pt x="48784" y="41671"/>
                </a:lnTo>
                <a:lnTo>
                  <a:pt x="24441" y="52632"/>
                </a:lnTo>
                <a:lnTo>
                  <a:pt x="0" y="41671"/>
                </a:lnTo>
                <a:lnTo>
                  <a:pt x="0" y="10961"/>
                </a:lnTo>
                <a:lnTo>
                  <a:pt x="24441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8" name="object 178" descr=""/>
          <p:cNvSpPr/>
          <p:nvPr/>
        </p:nvSpPr>
        <p:spPr>
          <a:xfrm>
            <a:off x="10031570" y="5716999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4">
                <a:moveTo>
                  <a:pt x="24441" y="0"/>
                </a:moveTo>
                <a:lnTo>
                  <a:pt x="48883" y="10862"/>
                </a:lnTo>
                <a:lnTo>
                  <a:pt x="48883" y="41671"/>
                </a:lnTo>
                <a:lnTo>
                  <a:pt x="24441" y="52533"/>
                </a:lnTo>
                <a:lnTo>
                  <a:pt x="0" y="41671"/>
                </a:lnTo>
                <a:lnTo>
                  <a:pt x="0" y="10862"/>
                </a:lnTo>
                <a:lnTo>
                  <a:pt x="24441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9" name="object 179" descr=""/>
          <p:cNvSpPr/>
          <p:nvPr/>
        </p:nvSpPr>
        <p:spPr>
          <a:xfrm>
            <a:off x="9857114" y="5639383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4">
                <a:moveTo>
                  <a:pt x="24441" y="0"/>
                </a:moveTo>
                <a:lnTo>
                  <a:pt x="48883" y="10961"/>
                </a:lnTo>
                <a:lnTo>
                  <a:pt x="48883" y="41671"/>
                </a:lnTo>
                <a:lnTo>
                  <a:pt x="24441" y="52632"/>
                </a:lnTo>
                <a:lnTo>
                  <a:pt x="0" y="41671"/>
                </a:lnTo>
                <a:lnTo>
                  <a:pt x="0" y="10961"/>
                </a:lnTo>
                <a:lnTo>
                  <a:pt x="24441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0" name="object 180" descr=""/>
          <p:cNvSpPr/>
          <p:nvPr/>
        </p:nvSpPr>
        <p:spPr>
          <a:xfrm>
            <a:off x="11078444" y="6027462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4">
                <a:moveTo>
                  <a:pt x="24431" y="0"/>
                </a:moveTo>
                <a:lnTo>
                  <a:pt x="48873" y="10862"/>
                </a:lnTo>
                <a:lnTo>
                  <a:pt x="48873" y="41671"/>
                </a:lnTo>
                <a:lnTo>
                  <a:pt x="24431" y="52533"/>
                </a:lnTo>
                <a:lnTo>
                  <a:pt x="0" y="41671"/>
                </a:lnTo>
                <a:lnTo>
                  <a:pt x="0" y="10862"/>
                </a:lnTo>
                <a:lnTo>
                  <a:pt x="24431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1" name="object 181" descr=""/>
          <p:cNvSpPr/>
          <p:nvPr/>
        </p:nvSpPr>
        <p:spPr>
          <a:xfrm>
            <a:off x="10903850" y="5950044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4">
                <a:moveTo>
                  <a:pt x="24431" y="0"/>
                </a:moveTo>
                <a:lnTo>
                  <a:pt x="48873" y="10862"/>
                </a:lnTo>
                <a:lnTo>
                  <a:pt x="48873" y="41671"/>
                </a:lnTo>
                <a:lnTo>
                  <a:pt x="24431" y="52533"/>
                </a:lnTo>
                <a:lnTo>
                  <a:pt x="0" y="41671"/>
                </a:lnTo>
                <a:lnTo>
                  <a:pt x="0" y="10862"/>
                </a:lnTo>
                <a:lnTo>
                  <a:pt x="24431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2" name="object 182" descr=""/>
          <p:cNvSpPr/>
          <p:nvPr/>
        </p:nvSpPr>
        <p:spPr>
          <a:xfrm>
            <a:off x="10729374" y="5872626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4">
                <a:moveTo>
                  <a:pt x="24431" y="0"/>
                </a:moveTo>
                <a:lnTo>
                  <a:pt x="48873" y="10862"/>
                </a:lnTo>
                <a:lnTo>
                  <a:pt x="48873" y="41671"/>
                </a:lnTo>
                <a:lnTo>
                  <a:pt x="24431" y="52533"/>
                </a:lnTo>
                <a:lnTo>
                  <a:pt x="0" y="41671"/>
                </a:lnTo>
                <a:lnTo>
                  <a:pt x="0" y="10862"/>
                </a:lnTo>
                <a:lnTo>
                  <a:pt x="24431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3" name="object 183" descr=""/>
          <p:cNvSpPr/>
          <p:nvPr/>
        </p:nvSpPr>
        <p:spPr>
          <a:xfrm>
            <a:off x="10554740" y="5795108"/>
            <a:ext cx="49530" cy="52705"/>
          </a:xfrm>
          <a:custGeom>
            <a:avLst/>
            <a:gdLst/>
            <a:ahLst/>
            <a:cxnLst/>
            <a:rect l="l" t="t" r="r" b="b"/>
            <a:pathLst>
              <a:path w="49529" h="52704">
                <a:moveTo>
                  <a:pt x="24471" y="0"/>
                </a:moveTo>
                <a:lnTo>
                  <a:pt x="48903" y="10862"/>
                </a:lnTo>
                <a:lnTo>
                  <a:pt x="48903" y="41671"/>
                </a:lnTo>
                <a:lnTo>
                  <a:pt x="24471" y="52533"/>
                </a:lnTo>
                <a:lnTo>
                  <a:pt x="0" y="41671"/>
                </a:lnTo>
                <a:lnTo>
                  <a:pt x="0" y="10862"/>
                </a:lnTo>
                <a:lnTo>
                  <a:pt x="24471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4" name="object 184" descr=""/>
          <p:cNvSpPr/>
          <p:nvPr/>
        </p:nvSpPr>
        <p:spPr>
          <a:xfrm>
            <a:off x="10380284" y="5717690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4">
                <a:moveTo>
                  <a:pt x="24441" y="0"/>
                </a:moveTo>
                <a:lnTo>
                  <a:pt x="48883" y="10862"/>
                </a:lnTo>
                <a:lnTo>
                  <a:pt x="48883" y="41671"/>
                </a:lnTo>
                <a:lnTo>
                  <a:pt x="24441" y="52533"/>
                </a:lnTo>
                <a:lnTo>
                  <a:pt x="0" y="41671"/>
                </a:lnTo>
                <a:lnTo>
                  <a:pt x="0" y="10862"/>
                </a:lnTo>
                <a:lnTo>
                  <a:pt x="24441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5" name="object 185" descr=""/>
          <p:cNvSpPr/>
          <p:nvPr/>
        </p:nvSpPr>
        <p:spPr>
          <a:xfrm>
            <a:off x="10205729" y="5640173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4">
                <a:moveTo>
                  <a:pt x="24441" y="0"/>
                </a:moveTo>
                <a:lnTo>
                  <a:pt x="48883" y="10862"/>
                </a:lnTo>
                <a:lnTo>
                  <a:pt x="48883" y="41671"/>
                </a:lnTo>
                <a:lnTo>
                  <a:pt x="24441" y="52533"/>
                </a:lnTo>
                <a:lnTo>
                  <a:pt x="0" y="41671"/>
                </a:lnTo>
                <a:lnTo>
                  <a:pt x="0" y="10862"/>
                </a:lnTo>
                <a:lnTo>
                  <a:pt x="24441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6" name="object 186" descr=""/>
          <p:cNvSpPr/>
          <p:nvPr/>
        </p:nvSpPr>
        <p:spPr>
          <a:xfrm>
            <a:off x="10031075" y="5562755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4">
                <a:moveTo>
                  <a:pt x="24441" y="0"/>
                </a:moveTo>
                <a:lnTo>
                  <a:pt x="48883" y="10862"/>
                </a:lnTo>
                <a:lnTo>
                  <a:pt x="48883" y="41671"/>
                </a:lnTo>
                <a:lnTo>
                  <a:pt x="24441" y="52533"/>
                </a:lnTo>
                <a:lnTo>
                  <a:pt x="0" y="41671"/>
                </a:lnTo>
                <a:lnTo>
                  <a:pt x="0" y="10862"/>
                </a:lnTo>
                <a:lnTo>
                  <a:pt x="24441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7" name="object 187" descr=""/>
          <p:cNvSpPr/>
          <p:nvPr/>
        </p:nvSpPr>
        <p:spPr>
          <a:xfrm>
            <a:off x="11077969" y="5873317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4">
                <a:moveTo>
                  <a:pt x="24431" y="0"/>
                </a:moveTo>
                <a:lnTo>
                  <a:pt x="48873" y="10862"/>
                </a:lnTo>
                <a:lnTo>
                  <a:pt x="48873" y="41671"/>
                </a:lnTo>
                <a:lnTo>
                  <a:pt x="24431" y="52533"/>
                </a:lnTo>
                <a:lnTo>
                  <a:pt x="0" y="41671"/>
                </a:lnTo>
                <a:lnTo>
                  <a:pt x="0" y="10862"/>
                </a:lnTo>
                <a:lnTo>
                  <a:pt x="24431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8" name="object 188" descr=""/>
          <p:cNvSpPr/>
          <p:nvPr/>
        </p:nvSpPr>
        <p:spPr>
          <a:xfrm>
            <a:off x="10903375" y="5795800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4">
                <a:moveTo>
                  <a:pt x="24431" y="0"/>
                </a:moveTo>
                <a:lnTo>
                  <a:pt x="48873" y="10862"/>
                </a:lnTo>
                <a:lnTo>
                  <a:pt x="48873" y="41671"/>
                </a:lnTo>
                <a:lnTo>
                  <a:pt x="24431" y="52533"/>
                </a:lnTo>
                <a:lnTo>
                  <a:pt x="0" y="41671"/>
                </a:lnTo>
                <a:lnTo>
                  <a:pt x="0" y="10862"/>
                </a:lnTo>
                <a:lnTo>
                  <a:pt x="24431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9" name="object 189" descr=""/>
          <p:cNvSpPr/>
          <p:nvPr/>
        </p:nvSpPr>
        <p:spPr>
          <a:xfrm>
            <a:off x="10728899" y="5718381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4">
                <a:moveTo>
                  <a:pt x="24431" y="0"/>
                </a:moveTo>
                <a:lnTo>
                  <a:pt x="48873" y="10862"/>
                </a:lnTo>
                <a:lnTo>
                  <a:pt x="48873" y="41671"/>
                </a:lnTo>
                <a:lnTo>
                  <a:pt x="24431" y="52533"/>
                </a:lnTo>
                <a:lnTo>
                  <a:pt x="0" y="41671"/>
                </a:lnTo>
                <a:lnTo>
                  <a:pt x="0" y="10862"/>
                </a:lnTo>
                <a:lnTo>
                  <a:pt x="24431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0" name="object 190" descr=""/>
          <p:cNvSpPr/>
          <p:nvPr/>
        </p:nvSpPr>
        <p:spPr>
          <a:xfrm>
            <a:off x="10554344" y="5640963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4">
                <a:moveTo>
                  <a:pt x="24392" y="0"/>
                </a:moveTo>
                <a:lnTo>
                  <a:pt x="48833" y="10862"/>
                </a:lnTo>
                <a:lnTo>
                  <a:pt x="48833" y="41671"/>
                </a:lnTo>
                <a:lnTo>
                  <a:pt x="24392" y="52533"/>
                </a:lnTo>
                <a:lnTo>
                  <a:pt x="0" y="41671"/>
                </a:lnTo>
                <a:lnTo>
                  <a:pt x="0" y="10862"/>
                </a:lnTo>
                <a:lnTo>
                  <a:pt x="24392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1" name="object 191" descr=""/>
          <p:cNvSpPr/>
          <p:nvPr/>
        </p:nvSpPr>
        <p:spPr>
          <a:xfrm>
            <a:off x="10379789" y="5563446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4">
                <a:moveTo>
                  <a:pt x="24441" y="0"/>
                </a:moveTo>
                <a:lnTo>
                  <a:pt x="48883" y="10862"/>
                </a:lnTo>
                <a:lnTo>
                  <a:pt x="48883" y="41671"/>
                </a:lnTo>
                <a:lnTo>
                  <a:pt x="24441" y="52533"/>
                </a:lnTo>
                <a:lnTo>
                  <a:pt x="0" y="41671"/>
                </a:lnTo>
                <a:lnTo>
                  <a:pt x="0" y="10862"/>
                </a:lnTo>
                <a:lnTo>
                  <a:pt x="24441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2" name="object 192" descr=""/>
          <p:cNvSpPr/>
          <p:nvPr/>
        </p:nvSpPr>
        <p:spPr>
          <a:xfrm>
            <a:off x="10205234" y="5486027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4">
                <a:moveTo>
                  <a:pt x="24441" y="0"/>
                </a:moveTo>
                <a:lnTo>
                  <a:pt x="48883" y="10862"/>
                </a:lnTo>
                <a:lnTo>
                  <a:pt x="48883" y="41671"/>
                </a:lnTo>
                <a:lnTo>
                  <a:pt x="24441" y="52533"/>
                </a:lnTo>
                <a:lnTo>
                  <a:pt x="0" y="41671"/>
                </a:lnTo>
                <a:lnTo>
                  <a:pt x="0" y="10862"/>
                </a:lnTo>
                <a:lnTo>
                  <a:pt x="24441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3" name="object 193" descr=""/>
          <p:cNvSpPr/>
          <p:nvPr/>
        </p:nvSpPr>
        <p:spPr>
          <a:xfrm>
            <a:off x="11077495" y="5719073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4">
                <a:moveTo>
                  <a:pt x="24441" y="0"/>
                </a:moveTo>
                <a:lnTo>
                  <a:pt x="48873" y="10862"/>
                </a:lnTo>
                <a:lnTo>
                  <a:pt x="48873" y="41671"/>
                </a:lnTo>
                <a:lnTo>
                  <a:pt x="24441" y="52533"/>
                </a:lnTo>
                <a:lnTo>
                  <a:pt x="0" y="41671"/>
                </a:lnTo>
                <a:lnTo>
                  <a:pt x="0" y="10862"/>
                </a:lnTo>
                <a:lnTo>
                  <a:pt x="24441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4" name="object 194" descr=""/>
          <p:cNvSpPr/>
          <p:nvPr/>
        </p:nvSpPr>
        <p:spPr>
          <a:xfrm>
            <a:off x="10903018" y="5641654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4">
                <a:moveTo>
                  <a:pt x="24431" y="0"/>
                </a:moveTo>
                <a:lnTo>
                  <a:pt x="48873" y="10961"/>
                </a:lnTo>
                <a:lnTo>
                  <a:pt x="48873" y="41671"/>
                </a:lnTo>
                <a:lnTo>
                  <a:pt x="24431" y="52533"/>
                </a:lnTo>
                <a:lnTo>
                  <a:pt x="0" y="41671"/>
                </a:lnTo>
                <a:lnTo>
                  <a:pt x="0" y="10961"/>
                </a:lnTo>
                <a:lnTo>
                  <a:pt x="24431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5" name="object 195" descr=""/>
          <p:cNvSpPr/>
          <p:nvPr/>
        </p:nvSpPr>
        <p:spPr>
          <a:xfrm>
            <a:off x="10728424" y="5564137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4">
                <a:moveTo>
                  <a:pt x="24431" y="0"/>
                </a:moveTo>
                <a:lnTo>
                  <a:pt x="48873" y="10862"/>
                </a:lnTo>
                <a:lnTo>
                  <a:pt x="48873" y="41671"/>
                </a:lnTo>
                <a:lnTo>
                  <a:pt x="24431" y="52533"/>
                </a:lnTo>
                <a:lnTo>
                  <a:pt x="0" y="41671"/>
                </a:lnTo>
                <a:lnTo>
                  <a:pt x="0" y="10862"/>
                </a:lnTo>
                <a:lnTo>
                  <a:pt x="24431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6" name="object 196" descr=""/>
          <p:cNvSpPr/>
          <p:nvPr/>
        </p:nvSpPr>
        <p:spPr>
          <a:xfrm>
            <a:off x="11077019" y="5564828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4">
                <a:moveTo>
                  <a:pt x="24441" y="0"/>
                </a:moveTo>
                <a:lnTo>
                  <a:pt x="48873" y="10961"/>
                </a:lnTo>
                <a:lnTo>
                  <a:pt x="48873" y="41671"/>
                </a:lnTo>
                <a:lnTo>
                  <a:pt x="24441" y="52632"/>
                </a:lnTo>
                <a:lnTo>
                  <a:pt x="0" y="41671"/>
                </a:lnTo>
                <a:lnTo>
                  <a:pt x="0" y="10961"/>
                </a:lnTo>
                <a:lnTo>
                  <a:pt x="24441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97" name="object 197" descr=""/>
          <p:cNvGrpSpPr/>
          <p:nvPr/>
        </p:nvGrpSpPr>
        <p:grpSpPr>
          <a:xfrm>
            <a:off x="5993891" y="3867911"/>
            <a:ext cx="3665854" cy="2990215"/>
            <a:chOff x="5993891" y="3867911"/>
            <a:chExt cx="3665854" cy="2990215"/>
          </a:xfrm>
        </p:grpSpPr>
        <p:pic>
          <p:nvPicPr>
            <p:cNvPr id="198" name="object 198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993891" y="5617462"/>
              <a:ext cx="1510284" cy="1240534"/>
            </a:xfrm>
            <a:prstGeom prst="rect">
              <a:avLst/>
            </a:prstGeom>
          </p:spPr>
        </p:pic>
        <p:pic>
          <p:nvPicPr>
            <p:cNvPr id="199" name="object 199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7068311" y="3867911"/>
              <a:ext cx="2590918" cy="1748145"/>
            </a:xfrm>
            <a:prstGeom prst="rect">
              <a:avLst/>
            </a:prstGeom>
          </p:spPr>
        </p:pic>
      </p:grpSp>
      <p:grpSp>
        <p:nvGrpSpPr>
          <p:cNvPr id="200" name="object 200" descr=""/>
          <p:cNvGrpSpPr/>
          <p:nvPr/>
        </p:nvGrpSpPr>
        <p:grpSpPr>
          <a:xfrm>
            <a:off x="10314431" y="4108703"/>
            <a:ext cx="1365885" cy="1431925"/>
            <a:chOff x="10314431" y="4108703"/>
            <a:chExt cx="1365885" cy="1431925"/>
          </a:xfrm>
        </p:grpSpPr>
        <p:sp>
          <p:nvSpPr>
            <p:cNvPr id="201" name="object 201" descr=""/>
            <p:cNvSpPr/>
            <p:nvPr/>
          </p:nvSpPr>
          <p:spPr>
            <a:xfrm>
              <a:off x="10379392" y="5102402"/>
              <a:ext cx="746125" cy="438150"/>
            </a:xfrm>
            <a:custGeom>
              <a:avLst/>
              <a:gdLst/>
              <a:ahLst/>
              <a:cxnLst/>
              <a:rect l="l" t="t" r="r" b="b"/>
              <a:pathLst>
                <a:path w="746125" h="438150">
                  <a:moveTo>
                    <a:pt x="48780" y="317868"/>
                  </a:moveTo>
                  <a:lnTo>
                    <a:pt x="24434" y="306908"/>
                  </a:lnTo>
                  <a:lnTo>
                    <a:pt x="0" y="317868"/>
                  </a:lnTo>
                  <a:lnTo>
                    <a:pt x="0" y="348576"/>
                  </a:lnTo>
                  <a:lnTo>
                    <a:pt x="24434" y="359435"/>
                  </a:lnTo>
                  <a:lnTo>
                    <a:pt x="48780" y="348576"/>
                  </a:lnTo>
                  <a:lnTo>
                    <a:pt x="48780" y="317868"/>
                  </a:lnTo>
                  <a:close/>
                </a:path>
                <a:path w="746125" h="438150">
                  <a:moveTo>
                    <a:pt x="222834" y="241033"/>
                  </a:moveTo>
                  <a:lnTo>
                    <a:pt x="198386" y="230073"/>
                  </a:lnTo>
                  <a:lnTo>
                    <a:pt x="173951" y="241033"/>
                  </a:lnTo>
                  <a:lnTo>
                    <a:pt x="173951" y="271754"/>
                  </a:lnTo>
                  <a:lnTo>
                    <a:pt x="198386" y="282714"/>
                  </a:lnTo>
                  <a:lnTo>
                    <a:pt x="222834" y="271754"/>
                  </a:lnTo>
                  <a:lnTo>
                    <a:pt x="222834" y="241033"/>
                  </a:lnTo>
                  <a:close/>
                </a:path>
                <a:path w="746125" h="438150">
                  <a:moveTo>
                    <a:pt x="223304" y="395185"/>
                  </a:moveTo>
                  <a:lnTo>
                    <a:pt x="198869" y="384327"/>
                  </a:lnTo>
                  <a:lnTo>
                    <a:pt x="174447" y="395185"/>
                  </a:lnTo>
                  <a:lnTo>
                    <a:pt x="174447" y="425996"/>
                  </a:lnTo>
                  <a:lnTo>
                    <a:pt x="198869" y="436854"/>
                  </a:lnTo>
                  <a:lnTo>
                    <a:pt x="223304" y="425996"/>
                  </a:lnTo>
                  <a:lnTo>
                    <a:pt x="223304" y="395185"/>
                  </a:lnTo>
                  <a:close/>
                </a:path>
                <a:path w="746125" h="438150">
                  <a:moveTo>
                    <a:pt x="396951" y="164312"/>
                  </a:moveTo>
                  <a:lnTo>
                    <a:pt x="372516" y="153454"/>
                  </a:lnTo>
                  <a:lnTo>
                    <a:pt x="348081" y="164312"/>
                  </a:lnTo>
                  <a:lnTo>
                    <a:pt x="348081" y="195122"/>
                  </a:lnTo>
                  <a:lnTo>
                    <a:pt x="372516" y="205981"/>
                  </a:lnTo>
                  <a:lnTo>
                    <a:pt x="396951" y="195122"/>
                  </a:lnTo>
                  <a:lnTo>
                    <a:pt x="396951" y="164312"/>
                  </a:lnTo>
                  <a:close/>
                </a:path>
                <a:path w="746125" h="438150">
                  <a:moveTo>
                    <a:pt x="397421" y="318554"/>
                  </a:moveTo>
                  <a:lnTo>
                    <a:pt x="372986" y="307594"/>
                  </a:lnTo>
                  <a:lnTo>
                    <a:pt x="348551" y="318554"/>
                  </a:lnTo>
                  <a:lnTo>
                    <a:pt x="348551" y="349262"/>
                  </a:lnTo>
                  <a:lnTo>
                    <a:pt x="372986" y="360222"/>
                  </a:lnTo>
                  <a:lnTo>
                    <a:pt x="397421" y="349262"/>
                  </a:lnTo>
                  <a:lnTo>
                    <a:pt x="397421" y="318554"/>
                  </a:lnTo>
                  <a:close/>
                </a:path>
                <a:path w="746125" h="438150">
                  <a:moveTo>
                    <a:pt x="571068" y="87579"/>
                  </a:moveTo>
                  <a:lnTo>
                    <a:pt x="546633" y="76720"/>
                  </a:lnTo>
                  <a:lnTo>
                    <a:pt x="522198" y="87579"/>
                  </a:lnTo>
                  <a:lnTo>
                    <a:pt x="522198" y="118389"/>
                  </a:lnTo>
                  <a:lnTo>
                    <a:pt x="546633" y="129260"/>
                  </a:lnTo>
                  <a:lnTo>
                    <a:pt x="571068" y="118389"/>
                  </a:lnTo>
                  <a:lnTo>
                    <a:pt x="571068" y="87579"/>
                  </a:lnTo>
                  <a:close/>
                </a:path>
                <a:path w="746125" h="438150">
                  <a:moveTo>
                    <a:pt x="571538" y="241731"/>
                  </a:moveTo>
                  <a:lnTo>
                    <a:pt x="547116" y="230873"/>
                  </a:lnTo>
                  <a:lnTo>
                    <a:pt x="522668" y="241731"/>
                  </a:lnTo>
                  <a:lnTo>
                    <a:pt x="522668" y="272440"/>
                  </a:lnTo>
                  <a:lnTo>
                    <a:pt x="547116" y="283400"/>
                  </a:lnTo>
                  <a:lnTo>
                    <a:pt x="571538" y="272440"/>
                  </a:lnTo>
                  <a:lnTo>
                    <a:pt x="571538" y="241731"/>
                  </a:lnTo>
                  <a:close/>
                </a:path>
                <a:path w="746125" h="438150">
                  <a:moveTo>
                    <a:pt x="572020" y="395973"/>
                  </a:moveTo>
                  <a:lnTo>
                    <a:pt x="547585" y="385013"/>
                  </a:lnTo>
                  <a:lnTo>
                    <a:pt x="523151" y="395973"/>
                  </a:lnTo>
                  <a:lnTo>
                    <a:pt x="523151" y="426681"/>
                  </a:lnTo>
                  <a:lnTo>
                    <a:pt x="547585" y="437642"/>
                  </a:lnTo>
                  <a:lnTo>
                    <a:pt x="572020" y="426681"/>
                  </a:lnTo>
                  <a:lnTo>
                    <a:pt x="572020" y="395973"/>
                  </a:lnTo>
                  <a:close/>
                </a:path>
                <a:path w="746125" h="438150">
                  <a:moveTo>
                    <a:pt x="745185" y="10858"/>
                  </a:moveTo>
                  <a:lnTo>
                    <a:pt x="720750" y="0"/>
                  </a:lnTo>
                  <a:lnTo>
                    <a:pt x="696328" y="10858"/>
                  </a:lnTo>
                  <a:lnTo>
                    <a:pt x="696328" y="41668"/>
                  </a:lnTo>
                  <a:lnTo>
                    <a:pt x="720750" y="52527"/>
                  </a:lnTo>
                  <a:lnTo>
                    <a:pt x="745185" y="41668"/>
                  </a:lnTo>
                  <a:lnTo>
                    <a:pt x="745185" y="10858"/>
                  </a:lnTo>
                  <a:close/>
                </a:path>
                <a:path w="746125" h="438150">
                  <a:moveTo>
                    <a:pt x="745540" y="164998"/>
                  </a:moveTo>
                  <a:lnTo>
                    <a:pt x="721118" y="154139"/>
                  </a:lnTo>
                  <a:lnTo>
                    <a:pt x="696671" y="164998"/>
                  </a:lnTo>
                  <a:lnTo>
                    <a:pt x="696671" y="195808"/>
                  </a:lnTo>
                  <a:lnTo>
                    <a:pt x="721118" y="206679"/>
                  </a:lnTo>
                  <a:lnTo>
                    <a:pt x="745540" y="195808"/>
                  </a:lnTo>
                  <a:lnTo>
                    <a:pt x="745540" y="164998"/>
                  </a:lnTo>
                  <a:close/>
                </a:path>
                <a:path w="746125" h="438150">
                  <a:moveTo>
                    <a:pt x="746023" y="319252"/>
                  </a:moveTo>
                  <a:lnTo>
                    <a:pt x="721588" y="308381"/>
                  </a:lnTo>
                  <a:lnTo>
                    <a:pt x="697141" y="319252"/>
                  </a:lnTo>
                  <a:lnTo>
                    <a:pt x="697141" y="350062"/>
                  </a:lnTo>
                  <a:lnTo>
                    <a:pt x="721588" y="360921"/>
                  </a:lnTo>
                  <a:lnTo>
                    <a:pt x="746023" y="350062"/>
                  </a:lnTo>
                  <a:lnTo>
                    <a:pt x="746023" y="319252"/>
                  </a:lnTo>
                  <a:close/>
                </a:path>
              </a:pathLst>
            </a:custGeom>
            <a:solidFill>
              <a:srgbClr val="C7AE7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02" name="object 202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0314431" y="4108703"/>
              <a:ext cx="1365872" cy="1365691"/>
            </a:xfrm>
            <a:prstGeom prst="rect">
              <a:avLst/>
            </a:prstGeom>
          </p:spPr>
        </p:pic>
      </p:grpSp>
      <p:sp>
        <p:nvSpPr>
          <p:cNvPr id="203" name="object 203" descr=""/>
          <p:cNvSpPr txBox="1"/>
          <p:nvPr/>
        </p:nvSpPr>
        <p:spPr>
          <a:xfrm>
            <a:off x="11882373" y="6502247"/>
            <a:ext cx="189865" cy="208279"/>
          </a:xfrm>
          <a:prstGeom prst="rect">
            <a:avLst/>
          </a:prstGeom>
        </p:spPr>
        <p:txBody>
          <a:bodyPr wrap="square" lIns="0" tIns="50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 sz="1200" spc="-25" b="1">
                <a:solidFill>
                  <a:srgbClr val="003186"/>
                </a:solidFill>
                <a:latin typeface="Arial Narrow"/>
                <a:cs typeface="Arial Narrow"/>
              </a:rPr>
              <a:t>24</a:t>
            </a:fld>
            <a:endParaRPr sz="12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7577328" y="0"/>
            <a:ext cx="4615180" cy="6858000"/>
            <a:chOff x="7577328" y="0"/>
            <a:chExt cx="461518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18476" y="0"/>
              <a:ext cx="4573524" cy="6857997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77328" y="329184"/>
              <a:ext cx="4614670" cy="5439155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68768" y="382524"/>
              <a:ext cx="4523232" cy="5337048"/>
            </a:xfrm>
            <a:prstGeom prst="rect">
              <a:avLst/>
            </a:prstGeom>
          </p:spPr>
        </p:pic>
      </p:grpSp>
      <p:sp>
        <p:nvSpPr>
          <p:cNvPr id="6" name="object 6" descr=""/>
          <p:cNvSpPr/>
          <p:nvPr/>
        </p:nvSpPr>
        <p:spPr>
          <a:xfrm>
            <a:off x="635508" y="3764279"/>
            <a:ext cx="5461000" cy="559435"/>
          </a:xfrm>
          <a:custGeom>
            <a:avLst/>
            <a:gdLst/>
            <a:ahLst/>
            <a:cxnLst/>
            <a:rect l="l" t="t" r="r" b="b"/>
            <a:pathLst>
              <a:path w="5461000" h="559435">
                <a:moveTo>
                  <a:pt x="5367274" y="0"/>
                </a:moveTo>
                <a:lnTo>
                  <a:pt x="93218" y="0"/>
                </a:lnTo>
                <a:lnTo>
                  <a:pt x="56932" y="7332"/>
                </a:lnTo>
                <a:lnTo>
                  <a:pt x="27301" y="27320"/>
                </a:lnTo>
                <a:lnTo>
                  <a:pt x="7325" y="56953"/>
                </a:lnTo>
                <a:lnTo>
                  <a:pt x="0" y="93218"/>
                </a:lnTo>
                <a:lnTo>
                  <a:pt x="0" y="466090"/>
                </a:lnTo>
                <a:lnTo>
                  <a:pt x="7325" y="502354"/>
                </a:lnTo>
                <a:lnTo>
                  <a:pt x="27301" y="531987"/>
                </a:lnTo>
                <a:lnTo>
                  <a:pt x="56932" y="551975"/>
                </a:lnTo>
                <a:lnTo>
                  <a:pt x="93218" y="559308"/>
                </a:lnTo>
                <a:lnTo>
                  <a:pt x="5367274" y="559308"/>
                </a:lnTo>
                <a:lnTo>
                  <a:pt x="5403538" y="551975"/>
                </a:lnTo>
                <a:lnTo>
                  <a:pt x="5433171" y="531987"/>
                </a:lnTo>
                <a:lnTo>
                  <a:pt x="5453159" y="502354"/>
                </a:lnTo>
                <a:lnTo>
                  <a:pt x="5460492" y="466090"/>
                </a:lnTo>
                <a:lnTo>
                  <a:pt x="5460492" y="93218"/>
                </a:lnTo>
                <a:lnTo>
                  <a:pt x="5453159" y="56953"/>
                </a:lnTo>
                <a:lnTo>
                  <a:pt x="5433171" y="27320"/>
                </a:lnTo>
                <a:lnTo>
                  <a:pt x="5403538" y="7332"/>
                </a:lnTo>
                <a:lnTo>
                  <a:pt x="5367274" y="0"/>
                </a:lnTo>
                <a:close/>
              </a:path>
            </a:pathLst>
          </a:custGeom>
          <a:solidFill>
            <a:srgbClr val="E11F2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 txBox="1"/>
          <p:nvPr/>
        </p:nvSpPr>
        <p:spPr>
          <a:xfrm>
            <a:off x="1166571" y="3733545"/>
            <a:ext cx="451294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815" b="1">
                <a:solidFill>
                  <a:srgbClr val="FFFFFF"/>
                </a:solidFill>
                <a:latin typeface="Arial Narrow"/>
                <a:cs typeface="Arial Narrow"/>
              </a:rPr>
              <a:t>CÉRÉMONIE</a:t>
            </a:r>
            <a:r>
              <a:rPr dirty="0" sz="3600" spc="-204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3600" spc="-905" b="1">
                <a:solidFill>
                  <a:srgbClr val="FFFFFF"/>
                </a:solidFill>
                <a:latin typeface="Arial Narrow"/>
                <a:cs typeface="Arial Narrow"/>
              </a:rPr>
              <a:t>DE</a:t>
            </a:r>
            <a:r>
              <a:rPr dirty="0" sz="3600" spc="-204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3600" spc="-735" b="1">
                <a:solidFill>
                  <a:srgbClr val="FFFFFF"/>
                </a:solidFill>
                <a:latin typeface="Arial Narrow"/>
                <a:cs typeface="Arial Narrow"/>
              </a:rPr>
              <a:t>REMISE</a:t>
            </a:r>
            <a:r>
              <a:rPr dirty="0" sz="3600" spc="-19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3600" spc="-850" b="1">
                <a:solidFill>
                  <a:srgbClr val="FFFFFF"/>
                </a:solidFill>
                <a:latin typeface="Arial Narrow"/>
                <a:cs typeface="Arial Narrow"/>
              </a:rPr>
              <a:t>DES</a:t>
            </a:r>
            <a:r>
              <a:rPr dirty="0" sz="3600" spc="-204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3600" spc="-885" b="1">
                <a:solidFill>
                  <a:srgbClr val="FFFFFF"/>
                </a:solidFill>
                <a:latin typeface="Arial Narrow"/>
                <a:cs typeface="Arial Narrow"/>
              </a:rPr>
              <a:t>TROPHÉES</a:t>
            </a:r>
            <a:endParaRPr sz="3600">
              <a:latin typeface="Arial Narrow"/>
              <a:cs typeface="Arial Narrow"/>
            </a:endParaRPr>
          </a:p>
        </p:txBody>
      </p:sp>
      <p:pic>
        <p:nvPicPr>
          <p:cNvPr id="8" name="object 8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356603" y="5617462"/>
            <a:ext cx="1508759" cy="1240534"/>
          </a:xfrm>
          <a:prstGeom prst="rect">
            <a:avLst/>
          </a:prstGeom>
        </p:spPr>
      </p:pic>
      <p:sp>
        <p:nvSpPr>
          <p:cNvPr id="9" name="object 9" descr=""/>
          <p:cNvSpPr/>
          <p:nvPr/>
        </p:nvSpPr>
        <p:spPr>
          <a:xfrm>
            <a:off x="1546986" y="1377314"/>
            <a:ext cx="66675" cy="63500"/>
          </a:xfrm>
          <a:custGeom>
            <a:avLst/>
            <a:gdLst/>
            <a:ahLst/>
            <a:cxnLst/>
            <a:rect l="l" t="t" r="r" b="b"/>
            <a:pathLst>
              <a:path w="66675" h="63500">
                <a:moveTo>
                  <a:pt x="0" y="0"/>
                </a:moveTo>
                <a:lnTo>
                  <a:pt x="0" y="62992"/>
                </a:lnTo>
                <a:lnTo>
                  <a:pt x="66293" y="31496"/>
                </a:lnTo>
                <a:lnTo>
                  <a:pt x="0" y="0"/>
                </a:lnTo>
                <a:close/>
              </a:path>
            </a:pathLst>
          </a:custGeom>
          <a:solidFill>
            <a:srgbClr val="E20512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0" name="object 10" descr=""/>
          <p:cNvGrpSpPr/>
          <p:nvPr/>
        </p:nvGrpSpPr>
        <p:grpSpPr>
          <a:xfrm>
            <a:off x="1803145" y="1287780"/>
            <a:ext cx="3989704" cy="728980"/>
            <a:chOff x="1803145" y="1287780"/>
            <a:chExt cx="3989704" cy="728980"/>
          </a:xfrm>
        </p:grpSpPr>
        <p:pic>
          <p:nvPicPr>
            <p:cNvPr id="11" name="object 11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03145" y="1290828"/>
              <a:ext cx="1458468" cy="237744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70554" y="1290828"/>
              <a:ext cx="2187829" cy="237744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388229" y="1287780"/>
              <a:ext cx="404367" cy="240791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803145" y="1531620"/>
              <a:ext cx="3919220" cy="240791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803145" y="1775460"/>
              <a:ext cx="594359" cy="240791"/>
            </a:xfrm>
            <a:prstGeom prst="rect">
              <a:avLst/>
            </a:prstGeom>
          </p:spPr>
        </p:pic>
      </p:grpSp>
      <p:sp>
        <p:nvSpPr>
          <p:cNvPr id="16" name="object 16" descr=""/>
          <p:cNvSpPr/>
          <p:nvPr/>
        </p:nvSpPr>
        <p:spPr>
          <a:xfrm>
            <a:off x="635508" y="556259"/>
            <a:ext cx="2336800" cy="559435"/>
          </a:xfrm>
          <a:custGeom>
            <a:avLst/>
            <a:gdLst/>
            <a:ahLst/>
            <a:cxnLst/>
            <a:rect l="l" t="t" r="r" b="b"/>
            <a:pathLst>
              <a:path w="2336800" h="559435">
                <a:moveTo>
                  <a:pt x="2243074" y="0"/>
                </a:moveTo>
                <a:lnTo>
                  <a:pt x="93218" y="0"/>
                </a:lnTo>
                <a:lnTo>
                  <a:pt x="56932" y="7332"/>
                </a:lnTo>
                <a:lnTo>
                  <a:pt x="27301" y="27320"/>
                </a:lnTo>
                <a:lnTo>
                  <a:pt x="7325" y="56953"/>
                </a:lnTo>
                <a:lnTo>
                  <a:pt x="0" y="93217"/>
                </a:lnTo>
                <a:lnTo>
                  <a:pt x="0" y="466089"/>
                </a:lnTo>
                <a:lnTo>
                  <a:pt x="7325" y="502354"/>
                </a:lnTo>
                <a:lnTo>
                  <a:pt x="27301" y="531987"/>
                </a:lnTo>
                <a:lnTo>
                  <a:pt x="56932" y="551975"/>
                </a:lnTo>
                <a:lnTo>
                  <a:pt x="93218" y="559307"/>
                </a:lnTo>
                <a:lnTo>
                  <a:pt x="2243074" y="559307"/>
                </a:lnTo>
                <a:lnTo>
                  <a:pt x="2279338" y="551975"/>
                </a:lnTo>
                <a:lnTo>
                  <a:pt x="2308971" y="531987"/>
                </a:lnTo>
                <a:lnTo>
                  <a:pt x="2328959" y="502354"/>
                </a:lnTo>
                <a:lnTo>
                  <a:pt x="2336292" y="466089"/>
                </a:lnTo>
                <a:lnTo>
                  <a:pt x="2336292" y="93217"/>
                </a:lnTo>
                <a:lnTo>
                  <a:pt x="2328959" y="56953"/>
                </a:lnTo>
                <a:lnTo>
                  <a:pt x="2308971" y="27320"/>
                </a:lnTo>
                <a:lnTo>
                  <a:pt x="2279338" y="7332"/>
                </a:lnTo>
                <a:lnTo>
                  <a:pt x="2243074" y="0"/>
                </a:lnTo>
                <a:close/>
              </a:path>
            </a:pathLst>
          </a:custGeom>
          <a:solidFill>
            <a:srgbClr val="E11F2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1453641" y="550875"/>
            <a:ext cx="1335405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805" b="1">
                <a:solidFill>
                  <a:srgbClr val="FFFFFF"/>
                </a:solidFill>
                <a:latin typeface="Arial Narrow"/>
                <a:cs typeface="Arial Narrow"/>
              </a:rPr>
              <a:t>DOTATIONS</a:t>
            </a:r>
            <a:endParaRPr sz="3600">
              <a:latin typeface="Arial Narrow"/>
              <a:cs typeface="Arial Narrow"/>
            </a:endParaRPr>
          </a:p>
        </p:txBody>
      </p:sp>
      <p:sp>
        <p:nvSpPr>
          <p:cNvPr id="18" name="object 18" descr=""/>
          <p:cNvSpPr/>
          <p:nvPr/>
        </p:nvSpPr>
        <p:spPr>
          <a:xfrm>
            <a:off x="1496567" y="4918836"/>
            <a:ext cx="66675" cy="63500"/>
          </a:xfrm>
          <a:custGeom>
            <a:avLst/>
            <a:gdLst/>
            <a:ahLst/>
            <a:cxnLst/>
            <a:rect l="l" t="t" r="r" b="b"/>
            <a:pathLst>
              <a:path w="66675" h="63500">
                <a:moveTo>
                  <a:pt x="0" y="0"/>
                </a:moveTo>
                <a:lnTo>
                  <a:pt x="0" y="63118"/>
                </a:lnTo>
                <a:lnTo>
                  <a:pt x="66166" y="31495"/>
                </a:lnTo>
                <a:lnTo>
                  <a:pt x="0" y="0"/>
                </a:lnTo>
                <a:close/>
              </a:path>
            </a:pathLst>
          </a:custGeom>
          <a:solidFill>
            <a:srgbClr val="E20512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9" name="object 19" descr=""/>
          <p:cNvGrpSpPr/>
          <p:nvPr/>
        </p:nvGrpSpPr>
        <p:grpSpPr>
          <a:xfrm>
            <a:off x="1752854" y="4830190"/>
            <a:ext cx="4337050" cy="970915"/>
            <a:chOff x="1752854" y="4830190"/>
            <a:chExt cx="4337050" cy="970915"/>
          </a:xfrm>
        </p:grpSpPr>
        <p:pic>
          <p:nvPicPr>
            <p:cNvPr id="20" name="object 20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752854" y="4830190"/>
              <a:ext cx="980440" cy="240792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690114" y="4830190"/>
              <a:ext cx="3399282" cy="240792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752854" y="5074030"/>
              <a:ext cx="641984" cy="240791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266442" y="5074030"/>
              <a:ext cx="173736" cy="240791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353310" y="5074030"/>
              <a:ext cx="2112644" cy="240791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369943" y="5077078"/>
              <a:ext cx="1557655" cy="237744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752854" y="5319394"/>
              <a:ext cx="4078859" cy="237744"/>
            </a:xfrm>
            <a:prstGeom prst="rect">
              <a:avLst/>
            </a:prstGeom>
          </p:spPr>
        </p:pic>
        <p:pic>
          <p:nvPicPr>
            <p:cNvPr id="27" name="object 27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752854" y="5562904"/>
              <a:ext cx="1327404" cy="238048"/>
            </a:xfrm>
            <a:prstGeom prst="rect">
              <a:avLst/>
            </a:prstGeom>
          </p:spPr>
        </p:pic>
      </p:grpSp>
      <p:pic>
        <p:nvPicPr>
          <p:cNvPr id="28" name="object 28" descr="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4220795" y="0"/>
            <a:ext cx="906689" cy="545018"/>
          </a:xfrm>
          <a:prstGeom prst="rect">
            <a:avLst/>
          </a:prstGeom>
        </p:spPr>
      </p:pic>
      <p:pic>
        <p:nvPicPr>
          <p:cNvPr id="29" name="object 29" descr="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11519916" y="6358126"/>
            <a:ext cx="431292" cy="461772"/>
          </a:xfrm>
          <a:prstGeom prst="rect">
            <a:avLst/>
          </a:prstGeom>
        </p:spPr>
      </p:pic>
      <p:grpSp>
        <p:nvGrpSpPr>
          <p:cNvPr id="30" name="object 30" descr=""/>
          <p:cNvGrpSpPr/>
          <p:nvPr/>
        </p:nvGrpSpPr>
        <p:grpSpPr>
          <a:xfrm>
            <a:off x="0" y="0"/>
            <a:ext cx="5876290" cy="6858000"/>
            <a:chOff x="0" y="0"/>
            <a:chExt cx="5876290" cy="6858000"/>
          </a:xfrm>
        </p:grpSpPr>
        <p:pic>
          <p:nvPicPr>
            <p:cNvPr id="31" name="object 31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0" y="0"/>
              <a:ext cx="1175016" cy="6857997"/>
            </a:xfrm>
            <a:prstGeom prst="rect">
              <a:avLst/>
            </a:prstGeom>
          </p:spPr>
        </p:pic>
        <p:pic>
          <p:nvPicPr>
            <p:cNvPr id="32" name="object 32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0" y="0"/>
              <a:ext cx="1088135" cy="6857997"/>
            </a:xfrm>
            <a:prstGeom prst="rect">
              <a:avLst/>
            </a:prstGeom>
          </p:spPr>
        </p:pic>
        <p:pic>
          <p:nvPicPr>
            <p:cNvPr id="33" name="object 33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0" y="5116074"/>
              <a:ext cx="1088135" cy="1737352"/>
            </a:xfrm>
            <a:prstGeom prst="rect">
              <a:avLst/>
            </a:prstGeom>
          </p:spPr>
        </p:pic>
        <p:sp>
          <p:nvSpPr>
            <p:cNvPr id="34" name="object 34" descr=""/>
            <p:cNvSpPr/>
            <p:nvPr/>
          </p:nvSpPr>
          <p:spPr>
            <a:xfrm>
              <a:off x="1496567" y="2359279"/>
              <a:ext cx="66675" cy="63500"/>
            </a:xfrm>
            <a:custGeom>
              <a:avLst/>
              <a:gdLst/>
              <a:ahLst/>
              <a:cxnLst/>
              <a:rect l="l" t="t" r="r" b="b"/>
              <a:pathLst>
                <a:path w="66675" h="63500">
                  <a:moveTo>
                    <a:pt x="0" y="0"/>
                  </a:moveTo>
                  <a:lnTo>
                    <a:pt x="0" y="62992"/>
                  </a:lnTo>
                  <a:lnTo>
                    <a:pt x="66166" y="314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051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5" name="object 35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752854" y="2272919"/>
              <a:ext cx="2855468" cy="237743"/>
            </a:xfrm>
            <a:prstGeom prst="rect">
              <a:avLst/>
            </a:prstGeom>
          </p:spPr>
        </p:pic>
        <p:pic>
          <p:nvPicPr>
            <p:cNvPr id="36" name="object 36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513198" y="2269870"/>
              <a:ext cx="1362964" cy="240791"/>
            </a:xfrm>
            <a:prstGeom prst="rect">
              <a:avLst/>
            </a:prstGeom>
          </p:spPr>
        </p:pic>
        <p:pic>
          <p:nvPicPr>
            <p:cNvPr id="37" name="object 37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752854" y="2513660"/>
              <a:ext cx="3359023" cy="241096"/>
            </a:xfrm>
            <a:prstGeom prst="rect">
              <a:avLst/>
            </a:prstGeom>
          </p:spPr>
        </p:pic>
        <p:pic>
          <p:nvPicPr>
            <p:cNvPr id="38" name="object 38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006975" y="2513660"/>
              <a:ext cx="731520" cy="241096"/>
            </a:xfrm>
            <a:prstGeom prst="rect">
              <a:avLst/>
            </a:prstGeom>
          </p:spPr>
        </p:pic>
        <p:pic>
          <p:nvPicPr>
            <p:cNvPr id="39" name="object 39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752854" y="2757804"/>
              <a:ext cx="896683" cy="240791"/>
            </a:xfrm>
            <a:prstGeom prst="rect">
              <a:avLst/>
            </a:prstGeom>
          </p:spPr>
        </p:pic>
      </p:grpSp>
      <p:sp>
        <p:nvSpPr>
          <p:cNvPr id="40" name="object 40" descr=""/>
          <p:cNvSpPr/>
          <p:nvPr/>
        </p:nvSpPr>
        <p:spPr>
          <a:xfrm>
            <a:off x="9302364" y="1070749"/>
            <a:ext cx="33020" cy="35560"/>
          </a:xfrm>
          <a:custGeom>
            <a:avLst/>
            <a:gdLst/>
            <a:ahLst/>
            <a:cxnLst/>
            <a:rect l="l" t="t" r="r" b="b"/>
            <a:pathLst>
              <a:path w="33020" h="35559">
                <a:moveTo>
                  <a:pt x="16396" y="0"/>
                </a:moveTo>
                <a:lnTo>
                  <a:pt x="0" y="7300"/>
                </a:lnTo>
                <a:lnTo>
                  <a:pt x="0" y="27951"/>
                </a:lnTo>
                <a:lnTo>
                  <a:pt x="16396" y="35258"/>
                </a:lnTo>
                <a:lnTo>
                  <a:pt x="32793" y="27951"/>
                </a:lnTo>
                <a:lnTo>
                  <a:pt x="32793" y="7300"/>
                </a:lnTo>
                <a:lnTo>
                  <a:pt x="16396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 descr=""/>
          <p:cNvSpPr/>
          <p:nvPr/>
        </p:nvSpPr>
        <p:spPr>
          <a:xfrm>
            <a:off x="9419537" y="1018729"/>
            <a:ext cx="33020" cy="35560"/>
          </a:xfrm>
          <a:custGeom>
            <a:avLst/>
            <a:gdLst/>
            <a:ahLst/>
            <a:cxnLst/>
            <a:rect l="l" t="t" r="r" b="b"/>
            <a:pathLst>
              <a:path w="33020" h="35559">
                <a:moveTo>
                  <a:pt x="16396" y="0"/>
                </a:moveTo>
                <a:lnTo>
                  <a:pt x="0" y="7307"/>
                </a:lnTo>
                <a:lnTo>
                  <a:pt x="0" y="27957"/>
                </a:lnTo>
                <a:lnTo>
                  <a:pt x="16396" y="35258"/>
                </a:lnTo>
                <a:lnTo>
                  <a:pt x="32793" y="27957"/>
                </a:lnTo>
                <a:lnTo>
                  <a:pt x="32793" y="7307"/>
                </a:lnTo>
                <a:lnTo>
                  <a:pt x="16396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 descr=""/>
          <p:cNvSpPr/>
          <p:nvPr/>
        </p:nvSpPr>
        <p:spPr>
          <a:xfrm>
            <a:off x="9536631" y="966795"/>
            <a:ext cx="33020" cy="35560"/>
          </a:xfrm>
          <a:custGeom>
            <a:avLst/>
            <a:gdLst/>
            <a:ahLst/>
            <a:cxnLst/>
            <a:rect l="l" t="t" r="r" b="b"/>
            <a:pathLst>
              <a:path w="33020" h="35559">
                <a:moveTo>
                  <a:pt x="16396" y="0"/>
                </a:moveTo>
                <a:lnTo>
                  <a:pt x="0" y="7307"/>
                </a:lnTo>
                <a:lnTo>
                  <a:pt x="0" y="27957"/>
                </a:lnTo>
                <a:lnTo>
                  <a:pt x="16396" y="35258"/>
                </a:lnTo>
                <a:lnTo>
                  <a:pt x="32793" y="27957"/>
                </a:lnTo>
                <a:lnTo>
                  <a:pt x="32793" y="7307"/>
                </a:lnTo>
                <a:lnTo>
                  <a:pt x="16396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 descr=""/>
          <p:cNvSpPr/>
          <p:nvPr/>
        </p:nvSpPr>
        <p:spPr>
          <a:xfrm>
            <a:off x="9653803" y="914781"/>
            <a:ext cx="33020" cy="35560"/>
          </a:xfrm>
          <a:custGeom>
            <a:avLst/>
            <a:gdLst/>
            <a:ahLst/>
            <a:cxnLst/>
            <a:rect l="l" t="t" r="r" b="b"/>
            <a:pathLst>
              <a:path w="33020" h="35559">
                <a:moveTo>
                  <a:pt x="16396" y="0"/>
                </a:moveTo>
                <a:lnTo>
                  <a:pt x="0" y="7307"/>
                </a:lnTo>
                <a:lnTo>
                  <a:pt x="0" y="27951"/>
                </a:lnTo>
                <a:lnTo>
                  <a:pt x="16396" y="35258"/>
                </a:lnTo>
                <a:lnTo>
                  <a:pt x="32779" y="27951"/>
                </a:lnTo>
                <a:lnTo>
                  <a:pt x="32779" y="7307"/>
                </a:lnTo>
                <a:lnTo>
                  <a:pt x="16396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 descr=""/>
          <p:cNvSpPr/>
          <p:nvPr/>
        </p:nvSpPr>
        <p:spPr>
          <a:xfrm>
            <a:off x="9770923" y="862847"/>
            <a:ext cx="33020" cy="35560"/>
          </a:xfrm>
          <a:custGeom>
            <a:avLst/>
            <a:gdLst/>
            <a:ahLst/>
            <a:cxnLst/>
            <a:rect l="l" t="t" r="r" b="b"/>
            <a:pathLst>
              <a:path w="33020" h="35559">
                <a:moveTo>
                  <a:pt x="16403" y="0"/>
                </a:moveTo>
                <a:lnTo>
                  <a:pt x="0" y="7307"/>
                </a:lnTo>
                <a:lnTo>
                  <a:pt x="0" y="27951"/>
                </a:lnTo>
                <a:lnTo>
                  <a:pt x="16403" y="35258"/>
                </a:lnTo>
                <a:lnTo>
                  <a:pt x="32739" y="27951"/>
                </a:lnTo>
                <a:lnTo>
                  <a:pt x="32739" y="7307"/>
                </a:lnTo>
                <a:lnTo>
                  <a:pt x="1640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 descr=""/>
          <p:cNvSpPr/>
          <p:nvPr/>
        </p:nvSpPr>
        <p:spPr>
          <a:xfrm>
            <a:off x="9888070" y="810913"/>
            <a:ext cx="33020" cy="35560"/>
          </a:xfrm>
          <a:custGeom>
            <a:avLst/>
            <a:gdLst/>
            <a:ahLst/>
            <a:cxnLst/>
            <a:rect l="l" t="t" r="r" b="b"/>
            <a:pathLst>
              <a:path w="33020" h="35559">
                <a:moveTo>
                  <a:pt x="16403" y="0"/>
                </a:moveTo>
                <a:lnTo>
                  <a:pt x="0" y="7307"/>
                </a:lnTo>
                <a:lnTo>
                  <a:pt x="0" y="27951"/>
                </a:lnTo>
                <a:lnTo>
                  <a:pt x="16403" y="35258"/>
                </a:lnTo>
                <a:lnTo>
                  <a:pt x="32806" y="27951"/>
                </a:lnTo>
                <a:lnTo>
                  <a:pt x="32806" y="7307"/>
                </a:lnTo>
                <a:lnTo>
                  <a:pt x="1640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 descr=""/>
          <p:cNvSpPr/>
          <p:nvPr/>
        </p:nvSpPr>
        <p:spPr>
          <a:xfrm>
            <a:off x="10005149" y="758900"/>
            <a:ext cx="33020" cy="35560"/>
          </a:xfrm>
          <a:custGeom>
            <a:avLst/>
            <a:gdLst/>
            <a:ahLst/>
            <a:cxnLst/>
            <a:rect l="l" t="t" r="r" b="b"/>
            <a:pathLst>
              <a:path w="33020" h="35559">
                <a:moveTo>
                  <a:pt x="16403" y="0"/>
                </a:moveTo>
                <a:lnTo>
                  <a:pt x="0" y="7307"/>
                </a:lnTo>
                <a:lnTo>
                  <a:pt x="0" y="27951"/>
                </a:lnTo>
                <a:lnTo>
                  <a:pt x="16403" y="35258"/>
                </a:lnTo>
                <a:lnTo>
                  <a:pt x="32806" y="27951"/>
                </a:lnTo>
                <a:lnTo>
                  <a:pt x="32806" y="7307"/>
                </a:lnTo>
                <a:lnTo>
                  <a:pt x="1640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 descr=""/>
          <p:cNvSpPr/>
          <p:nvPr/>
        </p:nvSpPr>
        <p:spPr>
          <a:xfrm>
            <a:off x="10122362" y="706966"/>
            <a:ext cx="33020" cy="35560"/>
          </a:xfrm>
          <a:custGeom>
            <a:avLst/>
            <a:gdLst/>
            <a:ahLst/>
            <a:cxnLst/>
            <a:rect l="l" t="t" r="r" b="b"/>
            <a:pathLst>
              <a:path w="33020" h="35559">
                <a:moveTo>
                  <a:pt x="16403" y="0"/>
                </a:moveTo>
                <a:lnTo>
                  <a:pt x="0" y="7300"/>
                </a:lnTo>
                <a:lnTo>
                  <a:pt x="0" y="27951"/>
                </a:lnTo>
                <a:lnTo>
                  <a:pt x="16403" y="35258"/>
                </a:lnTo>
                <a:lnTo>
                  <a:pt x="32739" y="27951"/>
                </a:lnTo>
                <a:lnTo>
                  <a:pt x="32739" y="7300"/>
                </a:lnTo>
                <a:lnTo>
                  <a:pt x="1640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 descr=""/>
          <p:cNvSpPr/>
          <p:nvPr/>
        </p:nvSpPr>
        <p:spPr>
          <a:xfrm>
            <a:off x="10239509" y="655032"/>
            <a:ext cx="33020" cy="35560"/>
          </a:xfrm>
          <a:custGeom>
            <a:avLst/>
            <a:gdLst/>
            <a:ahLst/>
            <a:cxnLst/>
            <a:rect l="l" t="t" r="r" b="b"/>
            <a:pathLst>
              <a:path w="33020" h="35559">
                <a:moveTo>
                  <a:pt x="16403" y="0"/>
                </a:moveTo>
                <a:lnTo>
                  <a:pt x="0" y="7300"/>
                </a:lnTo>
                <a:lnTo>
                  <a:pt x="0" y="27951"/>
                </a:lnTo>
                <a:lnTo>
                  <a:pt x="16403" y="35258"/>
                </a:lnTo>
                <a:lnTo>
                  <a:pt x="32806" y="27951"/>
                </a:lnTo>
                <a:lnTo>
                  <a:pt x="32806" y="7300"/>
                </a:lnTo>
                <a:lnTo>
                  <a:pt x="1640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 descr=""/>
          <p:cNvSpPr/>
          <p:nvPr/>
        </p:nvSpPr>
        <p:spPr>
          <a:xfrm>
            <a:off x="10356588" y="603012"/>
            <a:ext cx="33020" cy="35560"/>
          </a:xfrm>
          <a:custGeom>
            <a:avLst/>
            <a:gdLst/>
            <a:ahLst/>
            <a:cxnLst/>
            <a:rect l="l" t="t" r="r" b="b"/>
            <a:pathLst>
              <a:path w="33020" h="35559">
                <a:moveTo>
                  <a:pt x="16403" y="0"/>
                </a:moveTo>
                <a:lnTo>
                  <a:pt x="0" y="7287"/>
                </a:lnTo>
                <a:lnTo>
                  <a:pt x="0" y="27957"/>
                </a:lnTo>
                <a:lnTo>
                  <a:pt x="16403" y="35258"/>
                </a:lnTo>
                <a:lnTo>
                  <a:pt x="32806" y="27957"/>
                </a:lnTo>
                <a:lnTo>
                  <a:pt x="32806" y="7287"/>
                </a:lnTo>
                <a:lnTo>
                  <a:pt x="1640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 descr=""/>
          <p:cNvSpPr/>
          <p:nvPr/>
        </p:nvSpPr>
        <p:spPr>
          <a:xfrm>
            <a:off x="10473801" y="551071"/>
            <a:ext cx="33020" cy="35560"/>
          </a:xfrm>
          <a:custGeom>
            <a:avLst/>
            <a:gdLst/>
            <a:ahLst/>
            <a:cxnLst/>
            <a:rect l="l" t="t" r="r" b="b"/>
            <a:pathLst>
              <a:path w="33020" h="35559">
                <a:moveTo>
                  <a:pt x="16403" y="0"/>
                </a:moveTo>
                <a:lnTo>
                  <a:pt x="0" y="7287"/>
                </a:lnTo>
                <a:lnTo>
                  <a:pt x="0" y="27957"/>
                </a:lnTo>
                <a:lnTo>
                  <a:pt x="16403" y="35245"/>
                </a:lnTo>
                <a:lnTo>
                  <a:pt x="32739" y="27957"/>
                </a:lnTo>
                <a:lnTo>
                  <a:pt x="32739" y="7287"/>
                </a:lnTo>
                <a:lnTo>
                  <a:pt x="1640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 descr=""/>
          <p:cNvSpPr/>
          <p:nvPr/>
        </p:nvSpPr>
        <p:spPr>
          <a:xfrm>
            <a:off x="10590881" y="499130"/>
            <a:ext cx="33020" cy="35560"/>
          </a:xfrm>
          <a:custGeom>
            <a:avLst/>
            <a:gdLst/>
            <a:ahLst/>
            <a:cxnLst/>
            <a:rect l="l" t="t" r="r" b="b"/>
            <a:pathLst>
              <a:path w="33020" h="35559">
                <a:moveTo>
                  <a:pt x="16403" y="0"/>
                </a:moveTo>
                <a:lnTo>
                  <a:pt x="0" y="7287"/>
                </a:lnTo>
                <a:lnTo>
                  <a:pt x="0" y="27957"/>
                </a:lnTo>
                <a:lnTo>
                  <a:pt x="16403" y="35245"/>
                </a:lnTo>
                <a:lnTo>
                  <a:pt x="32806" y="27957"/>
                </a:lnTo>
                <a:lnTo>
                  <a:pt x="32806" y="7287"/>
                </a:lnTo>
                <a:lnTo>
                  <a:pt x="1640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 descr=""/>
          <p:cNvSpPr/>
          <p:nvPr/>
        </p:nvSpPr>
        <p:spPr>
          <a:xfrm>
            <a:off x="10708027" y="447124"/>
            <a:ext cx="33020" cy="35560"/>
          </a:xfrm>
          <a:custGeom>
            <a:avLst/>
            <a:gdLst/>
            <a:ahLst/>
            <a:cxnLst/>
            <a:rect l="l" t="t" r="r" b="b"/>
            <a:pathLst>
              <a:path w="33020" h="35559">
                <a:moveTo>
                  <a:pt x="16403" y="0"/>
                </a:moveTo>
                <a:lnTo>
                  <a:pt x="0" y="7287"/>
                </a:lnTo>
                <a:lnTo>
                  <a:pt x="0" y="27957"/>
                </a:lnTo>
                <a:lnTo>
                  <a:pt x="16403" y="35245"/>
                </a:lnTo>
                <a:lnTo>
                  <a:pt x="32806" y="27957"/>
                </a:lnTo>
                <a:lnTo>
                  <a:pt x="32806" y="7287"/>
                </a:lnTo>
                <a:lnTo>
                  <a:pt x="1640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 descr=""/>
          <p:cNvSpPr/>
          <p:nvPr/>
        </p:nvSpPr>
        <p:spPr>
          <a:xfrm>
            <a:off x="10825240" y="395183"/>
            <a:ext cx="33020" cy="35560"/>
          </a:xfrm>
          <a:custGeom>
            <a:avLst/>
            <a:gdLst/>
            <a:ahLst/>
            <a:cxnLst/>
            <a:rect l="l" t="t" r="r" b="b"/>
            <a:pathLst>
              <a:path w="33020" h="35559">
                <a:moveTo>
                  <a:pt x="16403" y="0"/>
                </a:moveTo>
                <a:lnTo>
                  <a:pt x="0" y="7287"/>
                </a:lnTo>
                <a:lnTo>
                  <a:pt x="0" y="27957"/>
                </a:lnTo>
                <a:lnTo>
                  <a:pt x="16403" y="35245"/>
                </a:lnTo>
                <a:lnTo>
                  <a:pt x="32739" y="27957"/>
                </a:lnTo>
                <a:lnTo>
                  <a:pt x="32739" y="7287"/>
                </a:lnTo>
                <a:lnTo>
                  <a:pt x="1640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 descr=""/>
          <p:cNvSpPr/>
          <p:nvPr/>
        </p:nvSpPr>
        <p:spPr>
          <a:xfrm>
            <a:off x="9302683" y="967272"/>
            <a:ext cx="33020" cy="35560"/>
          </a:xfrm>
          <a:custGeom>
            <a:avLst/>
            <a:gdLst/>
            <a:ahLst/>
            <a:cxnLst/>
            <a:rect l="l" t="t" r="r" b="b"/>
            <a:pathLst>
              <a:path w="33020" h="35559">
                <a:moveTo>
                  <a:pt x="16396" y="0"/>
                </a:moveTo>
                <a:lnTo>
                  <a:pt x="0" y="7307"/>
                </a:lnTo>
                <a:lnTo>
                  <a:pt x="0" y="27951"/>
                </a:lnTo>
                <a:lnTo>
                  <a:pt x="16396" y="35258"/>
                </a:lnTo>
                <a:lnTo>
                  <a:pt x="32793" y="27951"/>
                </a:lnTo>
                <a:lnTo>
                  <a:pt x="32793" y="7307"/>
                </a:lnTo>
                <a:lnTo>
                  <a:pt x="16396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 descr=""/>
          <p:cNvSpPr/>
          <p:nvPr/>
        </p:nvSpPr>
        <p:spPr>
          <a:xfrm>
            <a:off x="9419776" y="915338"/>
            <a:ext cx="33020" cy="35560"/>
          </a:xfrm>
          <a:custGeom>
            <a:avLst/>
            <a:gdLst/>
            <a:ahLst/>
            <a:cxnLst/>
            <a:rect l="l" t="t" r="r" b="b"/>
            <a:pathLst>
              <a:path w="33020" h="35559">
                <a:moveTo>
                  <a:pt x="16396" y="0"/>
                </a:moveTo>
                <a:lnTo>
                  <a:pt x="0" y="7307"/>
                </a:lnTo>
                <a:lnTo>
                  <a:pt x="0" y="27951"/>
                </a:lnTo>
                <a:lnTo>
                  <a:pt x="16396" y="35258"/>
                </a:lnTo>
                <a:lnTo>
                  <a:pt x="32793" y="27951"/>
                </a:lnTo>
                <a:lnTo>
                  <a:pt x="32793" y="7307"/>
                </a:lnTo>
                <a:lnTo>
                  <a:pt x="16396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 descr=""/>
          <p:cNvSpPr/>
          <p:nvPr/>
        </p:nvSpPr>
        <p:spPr>
          <a:xfrm>
            <a:off x="9536949" y="863324"/>
            <a:ext cx="33020" cy="35560"/>
          </a:xfrm>
          <a:custGeom>
            <a:avLst/>
            <a:gdLst/>
            <a:ahLst/>
            <a:cxnLst/>
            <a:rect l="l" t="t" r="r" b="b"/>
            <a:pathLst>
              <a:path w="33020" h="35559">
                <a:moveTo>
                  <a:pt x="16396" y="0"/>
                </a:moveTo>
                <a:lnTo>
                  <a:pt x="0" y="7307"/>
                </a:lnTo>
                <a:lnTo>
                  <a:pt x="0" y="27951"/>
                </a:lnTo>
                <a:lnTo>
                  <a:pt x="16396" y="35258"/>
                </a:lnTo>
                <a:lnTo>
                  <a:pt x="32793" y="27951"/>
                </a:lnTo>
                <a:lnTo>
                  <a:pt x="32793" y="7307"/>
                </a:lnTo>
                <a:lnTo>
                  <a:pt x="16396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 descr=""/>
          <p:cNvSpPr/>
          <p:nvPr/>
        </p:nvSpPr>
        <p:spPr>
          <a:xfrm>
            <a:off x="9654122" y="811390"/>
            <a:ext cx="33020" cy="35560"/>
          </a:xfrm>
          <a:custGeom>
            <a:avLst/>
            <a:gdLst/>
            <a:ahLst/>
            <a:cxnLst/>
            <a:rect l="l" t="t" r="r" b="b"/>
            <a:pathLst>
              <a:path w="33020" h="35559">
                <a:moveTo>
                  <a:pt x="16396" y="0"/>
                </a:moveTo>
                <a:lnTo>
                  <a:pt x="0" y="7307"/>
                </a:lnTo>
                <a:lnTo>
                  <a:pt x="0" y="27951"/>
                </a:lnTo>
                <a:lnTo>
                  <a:pt x="16396" y="35258"/>
                </a:lnTo>
                <a:lnTo>
                  <a:pt x="32793" y="27951"/>
                </a:lnTo>
                <a:lnTo>
                  <a:pt x="32793" y="7307"/>
                </a:lnTo>
                <a:lnTo>
                  <a:pt x="16396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 descr=""/>
          <p:cNvSpPr/>
          <p:nvPr/>
        </p:nvSpPr>
        <p:spPr>
          <a:xfrm>
            <a:off x="9771189" y="759456"/>
            <a:ext cx="33020" cy="35560"/>
          </a:xfrm>
          <a:custGeom>
            <a:avLst/>
            <a:gdLst/>
            <a:ahLst/>
            <a:cxnLst/>
            <a:rect l="l" t="t" r="r" b="b"/>
            <a:pathLst>
              <a:path w="33020" h="35559">
                <a:moveTo>
                  <a:pt x="16403" y="0"/>
                </a:moveTo>
                <a:lnTo>
                  <a:pt x="0" y="7300"/>
                </a:lnTo>
                <a:lnTo>
                  <a:pt x="0" y="27951"/>
                </a:lnTo>
                <a:lnTo>
                  <a:pt x="16403" y="35258"/>
                </a:lnTo>
                <a:lnTo>
                  <a:pt x="32806" y="27951"/>
                </a:lnTo>
                <a:lnTo>
                  <a:pt x="32806" y="7300"/>
                </a:lnTo>
                <a:lnTo>
                  <a:pt x="1640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 descr=""/>
          <p:cNvSpPr/>
          <p:nvPr/>
        </p:nvSpPr>
        <p:spPr>
          <a:xfrm>
            <a:off x="9888401" y="707443"/>
            <a:ext cx="33020" cy="35560"/>
          </a:xfrm>
          <a:custGeom>
            <a:avLst/>
            <a:gdLst/>
            <a:ahLst/>
            <a:cxnLst/>
            <a:rect l="l" t="t" r="r" b="b"/>
            <a:pathLst>
              <a:path w="33020" h="35559">
                <a:moveTo>
                  <a:pt x="16403" y="0"/>
                </a:moveTo>
                <a:lnTo>
                  <a:pt x="0" y="7300"/>
                </a:lnTo>
                <a:lnTo>
                  <a:pt x="0" y="27951"/>
                </a:lnTo>
                <a:lnTo>
                  <a:pt x="16403" y="35258"/>
                </a:lnTo>
                <a:lnTo>
                  <a:pt x="32806" y="27951"/>
                </a:lnTo>
                <a:lnTo>
                  <a:pt x="32806" y="7300"/>
                </a:lnTo>
                <a:lnTo>
                  <a:pt x="1640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 descr=""/>
          <p:cNvSpPr/>
          <p:nvPr/>
        </p:nvSpPr>
        <p:spPr>
          <a:xfrm>
            <a:off x="10005482" y="655502"/>
            <a:ext cx="33020" cy="35560"/>
          </a:xfrm>
          <a:custGeom>
            <a:avLst/>
            <a:gdLst/>
            <a:ahLst/>
            <a:cxnLst/>
            <a:rect l="l" t="t" r="r" b="b"/>
            <a:pathLst>
              <a:path w="33020" h="35559">
                <a:moveTo>
                  <a:pt x="16403" y="0"/>
                </a:moveTo>
                <a:lnTo>
                  <a:pt x="0" y="7307"/>
                </a:lnTo>
                <a:lnTo>
                  <a:pt x="0" y="27957"/>
                </a:lnTo>
                <a:lnTo>
                  <a:pt x="16403" y="35258"/>
                </a:lnTo>
                <a:lnTo>
                  <a:pt x="32806" y="27957"/>
                </a:lnTo>
                <a:lnTo>
                  <a:pt x="32806" y="7307"/>
                </a:lnTo>
                <a:lnTo>
                  <a:pt x="1640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 descr=""/>
          <p:cNvSpPr/>
          <p:nvPr/>
        </p:nvSpPr>
        <p:spPr>
          <a:xfrm>
            <a:off x="10122628" y="603475"/>
            <a:ext cx="33020" cy="35560"/>
          </a:xfrm>
          <a:custGeom>
            <a:avLst/>
            <a:gdLst/>
            <a:ahLst/>
            <a:cxnLst/>
            <a:rect l="l" t="t" r="r" b="b"/>
            <a:pathLst>
              <a:path w="33020" h="35559">
                <a:moveTo>
                  <a:pt x="16403" y="0"/>
                </a:moveTo>
                <a:lnTo>
                  <a:pt x="0" y="7353"/>
                </a:lnTo>
                <a:lnTo>
                  <a:pt x="0" y="27971"/>
                </a:lnTo>
                <a:lnTo>
                  <a:pt x="16403" y="35271"/>
                </a:lnTo>
                <a:lnTo>
                  <a:pt x="32806" y="27971"/>
                </a:lnTo>
                <a:lnTo>
                  <a:pt x="32806" y="7353"/>
                </a:lnTo>
                <a:lnTo>
                  <a:pt x="1640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 descr=""/>
          <p:cNvSpPr/>
          <p:nvPr/>
        </p:nvSpPr>
        <p:spPr>
          <a:xfrm>
            <a:off x="10239840" y="551535"/>
            <a:ext cx="33020" cy="35560"/>
          </a:xfrm>
          <a:custGeom>
            <a:avLst/>
            <a:gdLst/>
            <a:ahLst/>
            <a:cxnLst/>
            <a:rect l="l" t="t" r="r" b="b"/>
            <a:pathLst>
              <a:path w="33020" h="35559">
                <a:moveTo>
                  <a:pt x="16403" y="0"/>
                </a:moveTo>
                <a:lnTo>
                  <a:pt x="0" y="7353"/>
                </a:lnTo>
                <a:lnTo>
                  <a:pt x="0" y="27957"/>
                </a:lnTo>
                <a:lnTo>
                  <a:pt x="16403" y="35311"/>
                </a:lnTo>
                <a:lnTo>
                  <a:pt x="32806" y="27957"/>
                </a:lnTo>
                <a:lnTo>
                  <a:pt x="32806" y="7353"/>
                </a:lnTo>
                <a:lnTo>
                  <a:pt x="1640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3" name="object 63" descr=""/>
          <p:cNvSpPr/>
          <p:nvPr/>
        </p:nvSpPr>
        <p:spPr>
          <a:xfrm>
            <a:off x="10356921" y="499594"/>
            <a:ext cx="33020" cy="35560"/>
          </a:xfrm>
          <a:custGeom>
            <a:avLst/>
            <a:gdLst/>
            <a:ahLst/>
            <a:cxnLst/>
            <a:rect l="l" t="t" r="r" b="b"/>
            <a:pathLst>
              <a:path w="33020" h="35559">
                <a:moveTo>
                  <a:pt x="16403" y="0"/>
                </a:moveTo>
                <a:lnTo>
                  <a:pt x="0" y="7353"/>
                </a:lnTo>
                <a:lnTo>
                  <a:pt x="0" y="27957"/>
                </a:lnTo>
                <a:lnTo>
                  <a:pt x="16403" y="35311"/>
                </a:lnTo>
                <a:lnTo>
                  <a:pt x="32806" y="27957"/>
                </a:lnTo>
                <a:lnTo>
                  <a:pt x="32806" y="7353"/>
                </a:lnTo>
                <a:lnTo>
                  <a:pt x="1640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4" name="object 64" descr=""/>
          <p:cNvSpPr/>
          <p:nvPr/>
        </p:nvSpPr>
        <p:spPr>
          <a:xfrm>
            <a:off x="10474067" y="447587"/>
            <a:ext cx="33020" cy="35560"/>
          </a:xfrm>
          <a:custGeom>
            <a:avLst/>
            <a:gdLst/>
            <a:ahLst/>
            <a:cxnLst/>
            <a:rect l="l" t="t" r="r" b="b"/>
            <a:pathLst>
              <a:path w="33020" h="35559">
                <a:moveTo>
                  <a:pt x="16403" y="0"/>
                </a:moveTo>
                <a:lnTo>
                  <a:pt x="0" y="7353"/>
                </a:lnTo>
                <a:lnTo>
                  <a:pt x="0" y="27957"/>
                </a:lnTo>
                <a:lnTo>
                  <a:pt x="16403" y="35245"/>
                </a:lnTo>
                <a:lnTo>
                  <a:pt x="32806" y="27957"/>
                </a:lnTo>
                <a:lnTo>
                  <a:pt x="32806" y="7353"/>
                </a:lnTo>
                <a:lnTo>
                  <a:pt x="1640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5" name="object 65" descr=""/>
          <p:cNvSpPr/>
          <p:nvPr/>
        </p:nvSpPr>
        <p:spPr>
          <a:xfrm>
            <a:off x="10591213" y="395647"/>
            <a:ext cx="33020" cy="35560"/>
          </a:xfrm>
          <a:custGeom>
            <a:avLst/>
            <a:gdLst/>
            <a:ahLst/>
            <a:cxnLst/>
            <a:rect l="l" t="t" r="r" b="b"/>
            <a:pathLst>
              <a:path w="33020" h="35559">
                <a:moveTo>
                  <a:pt x="16403" y="0"/>
                </a:moveTo>
                <a:lnTo>
                  <a:pt x="0" y="7353"/>
                </a:lnTo>
                <a:lnTo>
                  <a:pt x="0" y="27957"/>
                </a:lnTo>
                <a:lnTo>
                  <a:pt x="16403" y="35311"/>
                </a:lnTo>
                <a:lnTo>
                  <a:pt x="32739" y="27957"/>
                </a:lnTo>
                <a:lnTo>
                  <a:pt x="32739" y="7353"/>
                </a:lnTo>
                <a:lnTo>
                  <a:pt x="1640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6" name="object 66" descr=""/>
          <p:cNvSpPr/>
          <p:nvPr/>
        </p:nvSpPr>
        <p:spPr>
          <a:xfrm>
            <a:off x="10708360" y="343706"/>
            <a:ext cx="33020" cy="35560"/>
          </a:xfrm>
          <a:custGeom>
            <a:avLst/>
            <a:gdLst/>
            <a:ahLst/>
            <a:cxnLst/>
            <a:rect l="l" t="t" r="r" b="b"/>
            <a:pathLst>
              <a:path w="33020" h="35560">
                <a:moveTo>
                  <a:pt x="16403" y="0"/>
                </a:moveTo>
                <a:lnTo>
                  <a:pt x="0" y="7353"/>
                </a:lnTo>
                <a:lnTo>
                  <a:pt x="0" y="27957"/>
                </a:lnTo>
                <a:lnTo>
                  <a:pt x="16403" y="35311"/>
                </a:lnTo>
                <a:lnTo>
                  <a:pt x="32806" y="27957"/>
                </a:lnTo>
                <a:lnTo>
                  <a:pt x="32806" y="7353"/>
                </a:lnTo>
                <a:lnTo>
                  <a:pt x="1640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" name="object 67" descr=""/>
          <p:cNvSpPr/>
          <p:nvPr/>
        </p:nvSpPr>
        <p:spPr>
          <a:xfrm>
            <a:off x="9303002" y="863801"/>
            <a:ext cx="33020" cy="35560"/>
          </a:xfrm>
          <a:custGeom>
            <a:avLst/>
            <a:gdLst/>
            <a:ahLst/>
            <a:cxnLst/>
            <a:rect l="l" t="t" r="r" b="b"/>
            <a:pathLst>
              <a:path w="33020" h="35559">
                <a:moveTo>
                  <a:pt x="16396" y="0"/>
                </a:moveTo>
                <a:lnTo>
                  <a:pt x="0" y="7307"/>
                </a:lnTo>
                <a:lnTo>
                  <a:pt x="0" y="27951"/>
                </a:lnTo>
                <a:lnTo>
                  <a:pt x="16396" y="35258"/>
                </a:lnTo>
                <a:lnTo>
                  <a:pt x="32793" y="27951"/>
                </a:lnTo>
                <a:lnTo>
                  <a:pt x="32793" y="7307"/>
                </a:lnTo>
                <a:lnTo>
                  <a:pt x="16396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8" name="object 68" descr=""/>
          <p:cNvSpPr/>
          <p:nvPr/>
        </p:nvSpPr>
        <p:spPr>
          <a:xfrm>
            <a:off x="9420095" y="811867"/>
            <a:ext cx="33020" cy="35560"/>
          </a:xfrm>
          <a:custGeom>
            <a:avLst/>
            <a:gdLst/>
            <a:ahLst/>
            <a:cxnLst/>
            <a:rect l="l" t="t" r="r" b="b"/>
            <a:pathLst>
              <a:path w="33020" h="35559">
                <a:moveTo>
                  <a:pt x="16396" y="0"/>
                </a:moveTo>
                <a:lnTo>
                  <a:pt x="0" y="7307"/>
                </a:lnTo>
                <a:lnTo>
                  <a:pt x="0" y="27951"/>
                </a:lnTo>
                <a:lnTo>
                  <a:pt x="16396" y="35258"/>
                </a:lnTo>
                <a:lnTo>
                  <a:pt x="32793" y="27951"/>
                </a:lnTo>
                <a:lnTo>
                  <a:pt x="32793" y="7307"/>
                </a:lnTo>
                <a:lnTo>
                  <a:pt x="16396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9" name="object 69" descr=""/>
          <p:cNvSpPr/>
          <p:nvPr/>
        </p:nvSpPr>
        <p:spPr>
          <a:xfrm>
            <a:off x="9537268" y="759933"/>
            <a:ext cx="33020" cy="35560"/>
          </a:xfrm>
          <a:custGeom>
            <a:avLst/>
            <a:gdLst/>
            <a:ahLst/>
            <a:cxnLst/>
            <a:rect l="l" t="t" r="r" b="b"/>
            <a:pathLst>
              <a:path w="33020" h="35559">
                <a:moveTo>
                  <a:pt x="16396" y="0"/>
                </a:moveTo>
                <a:lnTo>
                  <a:pt x="0" y="7300"/>
                </a:lnTo>
                <a:lnTo>
                  <a:pt x="0" y="27951"/>
                </a:lnTo>
                <a:lnTo>
                  <a:pt x="16396" y="35258"/>
                </a:lnTo>
                <a:lnTo>
                  <a:pt x="32793" y="27951"/>
                </a:lnTo>
                <a:lnTo>
                  <a:pt x="32793" y="7300"/>
                </a:lnTo>
                <a:lnTo>
                  <a:pt x="16396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0" name="object 70" descr=""/>
          <p:cNvSpPr/>
          <p:nvPr/>
        </p:nvSpPr>
        <p:spPr>
          <a:xfrm>
            <a:off x="9654361" y="707920"/>
            <a:ext cx="33020" cy="35560"/>
          </a:xfrm>
          <a:custGeom>
            <a:avLst/>
            <a:gdLst/>
            <a:ahLst/>
            <a:cxnLst/>
            <a:rect l="l" t="t" r="r" b="b"/>
            <a:pathLst>
              <a:path w="33020" h="35559">
                <a:moveTo>
                  <a:pt x="16396" y="0"/>
                </a:moveTo>
                <a:lnTo>
                  <a:pt x="0" y="7300"/>
                </a:lnTo>
                <a:lnTo>
                  <a:pt x="0" y="27951"/>
                </a:lnTo>
                <a:lnTo>
                  <a:pt x="16396" y="35252"/>
                </a:lnTo>
                <a:lnTo>
                  <a:pt x="32819" y="27951"/>
                </a:lnTo>
                <a:lnTo>
                  <a:pt x="32819" y="7300"/>
                </a:lnTo>
                <a:lnTo>
                  <a:pt x="16396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1" name="object 71" descr=""/>
          <p:cNvSpPr/>
          <p:nvPr/>
        </p:nvSpPr>
        <p:spPr>
          <a:xfrm>
            <a:off x="9771521" y="655979"/>
            <a:ext cx="33020" cy="35560"/>
          </a:xfrm>
          <a:custGeom>
            <a:avLst/>
            <a:gdLst/>
            <a:ahLst/>
            <a:cxnLst/>
            <a:rect l="l" t="t" r="r" b="b"/>
            <a:pathLst>
              <a:path w="33020" h="35559">
                <a:moveTo>
                  <a:pt x="16403" y="0"/>
                </a:moveTo>
                <a:lnTo>
                  <a:pt x="0" y="7307"/>
                </a:lnTo>
                <a:lnTo>
                  <a:pt x="0" y="27957"/>
                </a:lnTo>
                <a:lnTo>
                  <a:pt x="16403" y="35258"/>
                </a:lnTo>
                <a:lnTo>
                  <a:pt x="32806" y="27957"/>
                </a:lnTo>
                <a:lnTo>
                  <a:pt x="32806" y="7307"/>
                </a:lnTo>
                <a:lnTo>
                  <a:pt x="1640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2" name="object 72" descr=""/>
          <p:cNvSpPr/>
          <p:nvPr/>
        </p:nvSpPr>
        <p:spPr>
          <a:xfrm>
            <a:off x="9888734" y="604072"/>
            <a:ext cx="33020" cy="35560"/>
          </a:xfrm>
          <a:custGeom>
            <a:avLst/>
            <a:gdLst/>
            <a:ahLst/>
            <a:cxnLst/>
            <a:rect l="l" t="t" r="r" b="b"/>
            <a:pathLst>
              <a:path w="33020" h="35559">
                <a:moveTo>
                  <a:pt x="16403" y="0"/>
                </a:moveTo>
                <a:lnTo>
                  <a:pt x="0" y="7287"/>
                </a:lnTo>
                <a:lnTo>
                  <a:pt x="0" y="27924"/>
                </a:lnTo>
                <a:lnTo>
                  <a:pt x="16403" y="35232"/>
                </a:lnTo>
                <a:lnTo>
                  <a:pt x="32739" y="27924"/>
                </a:lnTo>
                <a:lnTo>
                  <a:pt x="32739" y="7287"/>
                </a:lnTo>
                <a:lnTo>
                  <a:pt x="1640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3" name="object 73" descr=""/>
          <p:cNvSpPr/>
          <p:nvPr/>
        </p:nvSpPr>
        <p:spPr>
          <a:xfrm>
            <a:off x="10005814" y="552065"/>
            <a:ext cx="33020" cy="35560"/>
          </a:xfrm>
          <a:custGeom>
            <a:avLst/>
            <a:gdLst/>
            <a:ahLst/>
            <a:cxnLst/>
            <a:rect l="l" t="t" r="r" b="b"/>
            <a:pathLst>
              <a:path w="33020" h="35559">
                <a:moveTo>
                  <a:pt x="16403" y="0"/>
                </a:moveTo>
                <a:lnTo>
                  <a:pt x="0" y="7287"/>
                </a:lnTo>
                <a:lnTo>
                  <a:pt x="0" y="27891"/>
                </a:lnTo>
                <a:lnTo>
                  <a:pt x="16403" y="35245"/>
                </a:lnTo>
                <a:lnTo>
                  <a:pt x="32806" y="27891"/>
                </a:lnTo>
                <a:lnTo>
                  <a:pt x="32806" y="7287"/>
                </a:lnTo>
                <a:lnTo>
                  <a:pt x="1640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4" name="object 74" descr=""/>
          <p:cNvSpPr/>
          <p:nvPr/>
        </p:nvSpPr>
        <p:spPr>
          <a:xfrm>
            <a:off x="10122960" y="500124"/>
            <a:ext cx="33020" cy="35560"/>
          </a:xfrm>
          <a:custGeom>
            <a:avLst/>
            <a:gdLst/>
            <a:ahLst/>
            <a:cxnLst/>
            <a:rect l="l" t="t" r="r" b="b"/>
            <a:pathLst>
              <a:path w="33020" h="35559">
                <a:moveTo>
                  <a:pt x="16403" y="0"/>
                </a:moveTo>
                <a:lnTo>
                  <a:pt x="0" y="7287"/>
                </a:lnTo>
                <a:lnTo>
                  <a:pt x="0" y="27957"/>
                </a:lnTo>
                <a:lnTo>
                  <a:pt x="16403" y="35245"/>
                </a:lnTo>
                <a:lnTo>
                  <a:pt x="32806" y="27957"/>
                </a:lnTo>
                <a:lnTo>
                  <a:pt x="32806" y="7287"/>
                </a:lnTo>
                <a:lnTo>
                  <a:pt x="1640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5" name="object 75" descr=""/>
          <p:cNvSpPr/>
          <p:nvPr/>
        </p:nvSpPr>
        <p:spPr>
          <a:xfrm>
            <a:off x="10240040" y="448051"/>
            <a:ext cx="33020" cy="35560"/>
          </a:xfrm>
          <a:custGeom>
            <a:avLst/>
            <a:gdLst/>
            <a:ahLst/>
            <a:cxnLst/>
            <a:rect l="l" t="t" r="r" b="b"/>
            <a:pathLst>
              <a:path w="33020" h="35559">
                <a:moveTo>
                  <a:pt x="16403" y="0"/>
                </a:moveTo>
                <a:lnTo>
                  <a:pt x="0" y="7353"/>
                </a:lnTo>
                <a:lnTo>
                  <a:pt x="0" y="27957"/>
                </a:lnTo>
                <a:lnTo>
                  <a:pt x="16403" y="35311"/>
                </a:lnTo>
                <a:lnTo>
                  <a:pt x="32806" y="27957"/>
                </a:lnTo>
                <a:lnTo>
                  <a:pt x="32806" y="7353"/>
                </a:lnTo>
                <a:lnTo>
                  <a:pt x="1640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6" name="object 76" descr=""/>
          <p:cNvSpPr/>
          <p:nvPr/>
        </p:nvSpPr>
        <p:spPr>
          <a:xfrm>
            <a:off x="10357253" y="396177"/>
            <a:ext cx="33020" cy="35560"/>
          </a:xfrm>
          <a:custGeom>
            <a:avLst/>
            <a:gdLst/>
            <a:ahLst/>
            <a:cxnLst/>
            <a:rect l="l" t="t" r="r" b="b"/>
            <a:pathLst>
              <a:path w="33020" h="35559">
                <a:moveTo>
                  <a:pt x="16403" y="0"/>
                </a:moveTo>
                <a:lnTo>
                  <a:pt x="0" y="7287"/>
                </a:lnTo>
                <a:lnTo>
                  <a:pt x="0" y="27891"/>
                </a:lnTo>
                <a:lnTo>
                  <a:pt x="16403" y="35245"/>
                </a:lnTo>
                <a:lnTo>
                  <a:pt x="32806" y="27891"/>
                </a:lnTo>
                <a:lnTo>
                  <a:pt x="32806" y="7287"/>
                </a:lnTo>
                <a:lnTo>
                  <a:pt x="1640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7" name="object 77" descr=""/>
          <p:cNvSpPr/>
          <p:nvPr/>
        </p:nvSpPr>
        <p:spPr>
          <a:xfrm>
            <a:off x="10474399" y="344236"/>
            <a:ext cx="33020" cy="35560"/>
          </a:xfrm>
          <a:custGeom>
            <a:avLst/>
            <a:gdLst/>
            <a:ahLst/>
            <a:cxnLst/>
            <a:rect l="l" t="t" r="r" b="b"/>
            <a:pathLst>
              <a:path w="33020" h="35560">
                <a:moveTo>
                  <a:pt x="16403" y="0"/>
                </a:moveTo>
                <a:lnTo>
                  <a:pt x="0" y="7287"/>
                </a:lnTo>
                <a:lnTo>
                  <a:pt x="0" y="27957"/>
                </a:lnTo>
                <a:lnTo>
                  <a:pt x="16403" y="35245"/>
                </a:lnTo>
                <a:lnTo>
                  <a:pt x="32806" y="27957"/>
                </a:lnTo>
                <a:lnTo>
                  <a:pt x="32806" y="7287"/>
                </a:lnTo>
                <a:lnTo>
                  <a:pt x="1640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8" name="object 78" descr=""/>
          <p:cNvSpPr/>
          <p:nvPr/>
        </p:nvSpPr>
        <p:spPr>
          <a:xfrm>
            <a:off x="10591479" y="292229"/>
            <a:ext cx="33020" cy="35560"/>
          </a:xfrm>
          <a:custGeom>
            <a:avLst/>
            <a:gdLst/>
            <a:ahLst/>
            <a:cxnLst/>
            <a:rect l="l" t="t" r="r" b="b"/>
            <a:pathLst>
              <a:path w="33020" h="35560">
                <a:moveTo>
                  <a:pt x="16403" y="0"/>
                </a:moveTo>
                <a:lnTo>
                  <a:pt x="0" y="7287"/>
                </a:lnTo>
                <a:lnTo>
                  <a:pt x="0" y="27891"/>
                </a:lnTo>
                <a:lnTo>
                  <a:pt x="16403" y="35245"/>
                </a:lnTo>
                <a:lnTo>
                  <a:pt x="32806" y="27891"/>
                </a:lnTo>
                <a:lnTo>
                  <a:pt x="32806" y="7287"/>
                </a:lnTo>
                <a:lnTo>
                  <a:pt x="1640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9" name="object 79" descr=""/>
          <p:cNvSpPr/>
          <p:nvPr/>
        </p:nvSpPr>
        <p:spPr>
          <a:xfrm>
            <a:off x="9303321" y="760410"/>
            <a:ext cx="33020" cy="35560"/>
          </a:xfrm>
          <a:custGeom>
            <a:avLst/>
            <a:gdLst/>
            <a:ahLst/>
            <a:cxnLst/>
            <a:rect l="l" t="t" r="r" b="b"/>
            <a:pathLst>
              <a:path w="33020" h="35559">
                <a:moveTo>
                  <a:pt x="16396" y="0"/>
                </a:moveTo>
                <a:lnTo>
                  <a:pt x="0" y="7300"/>
                </a:lnTo>
                <a:lnTo>
                  <a:pt x="0" y="27951"/>
                </a:lnTo>
                <a:lnTo>
                  <a:pt x="16396" y="35258"/>
                </a:lnTo>
                <a:lnTo>
                  <a:pt x="32793" y="27951"/>
                </a:lnTo>
                <a:lnTo>
                  <a:pt x="32793" y="7300"/>
                </a:lnTo>
                <a:lnTo>
                  <a:pt x="16396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0" name="object 80" descr=""/>
          <p:cNvSpPr/>
          <p:nvPr/>
        </p:nvSpPr>
        <p:spPr>
          <a:xfrm>
            <a:off x="9420414" y="708390"/>
            <a:ext cx="33020" cy="35560"/>
          </a:xfrm>
          <a:custGeom>
            <a:avLst/>
            <a:gdLst/>
            <a:ahLst/>
            <a:cxnLst/>
            <a:rect l="l" t="t" r="r" b="b"/>
            <a:pathLst>
              <a:path w="33020" h="35559">
                <a:moveTo>
                  <a:pt x="16396" y="0"/>
                </a:moveTo>
                <a:lnTo>
                  <a:pt x="0" y="7307"/>
                </a:lnTo>
                <a:lnTo>
                  <a:pt x="0" y="27957"/>
                </a:lnTo>
                <a:lnTo>
                  <a:pt x="16396" y="35258"/>
                </a:lnTo>
                <a:lnTo>
                  <a:pt x="32793" y="27957"/>
                </a:lnTo>
                <a:lnTo>
                  <a:pt x="32793" y="7307"/>
                </a:lnTo>
                <a:lnTo>
                  <a:pt x="16396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1" name="object 81" descr=""/>
          <p:cNvSpPr/>
          <p:nvPr/>
        </p:nvSpPr>
        <p:spPr>
          <a:xfrm>
            <a:off x="9537587" y="656456"/>
            <a:ext cx="33020" cy="35560"/>
          </a:xfrm>
          <a:custGeom>
            <a:avLst/>
            <a:gdLst/>
            <a:ahLst/>
            <a:cxnLst/>
            <a:rect l="l" t="t" r="r" b="b"/>
            <a:pathLst>
              <a:path w="33020" h="35559">
                <a:moveTo>
                  <a:pt x="16396" y="0"/>
                </a:moveTo>
                <a:lnTo>
                  <a:pt x="0" y="7307"/>
                </a:lnTo>
                <a:lnTo>
                  <a:pt x="0" y="27957"/>
                </a:lnTo>
                <a:lnTo>
                  <a:pt x="16396" y="35258"/>
                </a:lnTo>
                <a:lnTo>
                  <a:pt x="32793" y="27957"/>
                </a:lnTo>
                <a:lnTo>
                  <a:pt x="32793" y="7307"/>
                </a:lnTo>
                <a:lnTo>
                  <a:pt x="16396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2" name="object 82" descr=""/>
          <p:cNvSpPr/>
          <p:nvPr/>
        </p:nvSpPr>
        <p:spPr>
          <a:xfrm>
            <a:off x="9654680" y="604535"/>
            <a:ext cx="33020" cy="35560"/>
          </a:xfrm>
          <a:custGeom>
            <a:avLst/>
            <a:gdLst/>
            <a:ahLst/>
            <a:cxnLst/>
            <a:rect l="l" t="t" r="r" b="b"/>
            <a:pathLst>
              <a:path w="33020" h="35559">
                <a:moveTo>
                  <a:pt x="16396" y="0"/>
                </a:moveTo>
                <a:lnTo>
                  <a:pt x="0" y="7287"/>
                </a:lnTo>
                <a:lnTo>
                  <a:pt x="0" y="27937"/>
                </a:lnTo>
                <a:lnTo>
                  <a:pt x="16396" y="35245"/>
                </a:lnTo>
                <a:lnTo>
                  <a:pt x="32766" y="27937"/>
                </a:lnTo>
                <a:lnTo>
                  <a:pt x="32766" y="7287"/>
                </a:lnTo>
                <a:lnTo>
                  <a:pt x="16396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3" name="object 83" descr=""/>
          <p:cNvSpPr/>
          <p:nvPr/>
        </p:nvSpPr>
        <p:spPr>
          <a:xfrm>
            <a:off x="9771853" y="552529"/>
            <a:ext cx="33020" cy="35560"/>
          </a:xfrm>
          <a:custGeom>
            <a:avLst/>
            <a:gdLst/>
            <a:ahLst/>
            <a:cxnLst/>
            <a:rect l="l" t="t" r="r" b="b"/>
            <a:pathLst>
              <a:path w="33020" h="35559">
                <a:moveTo>
                  <a:pt x="16403" y="0"/>
                </a:moveTo>
                <a:lnTo>
                  <a:pt x="0" y="7287"/>
                </a:lnTo>
                <a:lnTo>
                  <a:pt x="0" y="27957"/>
                </a:lnTo>
                <a:lnTo>
                  <a:pt x="16403" y="35245"/>
                </a:lnTo>
                <a:lnTo>
                  <a:pt x="32806" y="27957"/>
                </a:lnTo>
                <a:lnTo>
                  <a:pt x="32806" y="7287"/>
                </a:lnTo>
                <a:lnTo>
                  <a:pt x="1640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4" name="object 84" descr=""/>
          <p:cNvSpPr/>
          <p:nvPr/>
        </p:nvSpPr>
        <p:spPr>
          <a:xfrm>
            <a:off x="9888999" y="500588"/>
            <a:ext cx="33020" cy="35560"/>
          </a:xfrm>
          <a:custGeom>
            <a:avLst/>
            <a:gdLst/>
            <a:ahLst/>
            <a:cxnLst/>
            <a:rect l="l" t="t" r="r" b="b"/>
            <a:pathLst>
              <a:path w="33020" h="35559">
                <a:moveTo>
                  <a:pt x="16403" y="0"/>
                </a:moveTo>
                <a:lnTo>
                  <a:pt x="0" y="7287"/>
                </a:lnTo>
                <a:lnTo>
                  <a:pt x="0" y="27957"/>
                </a:lnTo>
                <a:lnTo>
                  <a:pt x="16403" y="35245"/>
                </a:lnTo>
                <a:lnTo>
                  <a:pt x="32806" y="27957"/>
                </a:lnTo>
                <a:lnTo>
                  <a:pt x="32806" y="7287"/>
                </a:lnTo>
                <a:lnTo>
                  <a:pt x="1640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5" name="object 85" descr=""/>
          <p:cNvSpPr/>
          <p:nvPr/>
        </p:nvSpPr>
        <p:spPr>
          <a:xfrm>
            <a:off x="10006145" y="448647"/>
            <a:ext cx="33020" cy="35560"/>
          </a:xfrm>
          <a:custGeom>
            <a:avLst/>
            <a:gdLst/>
            <a:ahLst/>
            <a:cxnLst/>
            <a:rect l="l" t="t" r="r" b="b"/>
            <a:pathLst>
              <a:path w="33020" h="35559">
                <a:moveTo>
                  <a:pt x="16403" y="0"/>
                </a:moveTo>
                <a:lnTo>
                  <a:pt x="0" y="7287"/>
                </a:lnTo>
                <a:lnTo>
                  <a:pt x="0" y="27957"/>
                </a:lnTo>
                <a:lnTo>
                  <a:pt x="16403" y="35245"/>
                </a:lnTo>
                <a:lnTo>
                  <a:pt x="32739" y="27957"/>
                </a:lnTo>
                <a:lnTo>
                  <a:pt x="32739" y="7287"/>
                </a:lnTo>
                <a:lnTo>
                  <a:pt x="1640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6" name="object 86" descr=""/>
          <p:cNvSpPr/>
          <p:nvPr/>
        </p:nvSpPr>
        <p:spPr>
          <a:xfrm>
            <a:off x="10123292" y="396640"/>
            <a:ext cx="33020" cy="35560"/>
          </a:xfrm>
          <a:custGeom>
            <a:avLst/>
            <a:gdLst/>
            <a:ahLst/>
            <a:cxnLst/>
            <a:rect l="l" t="t" r="r" b="b"/>
            <a:pathLst>
              <a:path w="33020" h="35559">
                <a:moveTo>
                  <a:pt x="16403" y="0"/>
                </a:moveTo>
                <a:lnTo>
                  <a:pt x="0" y="7287"/>
                </a:lnTo>
                <a:lnTo>
                  <a:pt x="0" y="27957"/>
                </a:lnTo>
                <a:lnTo>
                  <a:pt x="16403" y="35245"/>
                </a:lnTo>
                <a:lnTo>
                  <a:pt x="32806" y="27957"/>
                </a:lnTo>
                <a:lnTo>
                  <a:pt x="32806" y="7287"/>
                </a:lnTo>
                <a:lnTo>
                  <a:pt x="1640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7" name="object 87" descr=""/>
          <p:cNvSpPr/>
          <p:nvPr/>
        </p:nvSpPr>
        <p:spPr>
          <a:xfrm>
            <a:off x="10240372" y="344700"/>
            <a:ext cx="33020" cy="35560"/>
          </a:xfrm>
          <a:custGeom>
            <a:avLst/>
            <a:gdLst/>
            <a:ahLst/>
            <a:cxnLst/>
            <a:rect l="l" t="t" r="r" b="b"/>
            <a:pathLst>
              <a:path w="33020" h="35560">
                <a:moveTo>
                  <a:pt x="16403" y="0"/>
                </a:moveTo>
                <a:lnTo>
                  <a:pt x="0" y="7287"/>
                </a:lnTo>
                <a:lnTo>
                  <a:pt x="0" y="27957"/>
                </a:lnTo>
                <a:lnTo>
                  <a:pt x="16403" y="35245"/>
                </a:lnTo>
                <a:lnTo>
                  <a:pt x="32806" y="27957"/>
                </a:lnTo>
                <a:lnTo>
                  <a:pt x="32806" y="7287"/>
                </a:lnTo>
                <a:lnTo>
                  <a:pt x="1640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8" name="object 88" descr=""/>
          <p:cNvSpPr/>
          <p:nvPr/>
        </p:nvSpPr>
        <p:spPr>
          <a:xfrm>
            <a:off x="10357584" y="292693"/>
            <a:ext cx="33020" cy="35560"/>
          </a:xfrm>
          <a:custGeom>
            <a:avLst/>
            <a:gdLst/>
            <a:ahLst/>
            <a:cxnLst/>
            <a:rect l="l" t="t" r="r" b="b"/>
            <a:pathLst>
              <a:path w="33020" h="35560">
                <a:moveTo>
                  <a:pt x="16403" y="0"/>
                </a:moveTo>
                <a:lnTo>
                  <a:pt x="0" y="7287"/>
                </a:lnTo>
                <a:lnTo>
                  <a:pt x="0" y="27957"/>
                </a:lnTo>
                <a:lnTo>
                  <a:pt x="16403" y="35245"/>
                </a:lnTo>
                <a:lnTo>
                  <a:pt x="32739" y="27957"/>
                </a:lnTo>
                <a:lnTo>
                  <a:pt x="32739" y="7287"/>
                </a:lnTo>
                <a:lnTo>
                  <a:pt x="1640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9" name="object 89" descr=""/>
          <p:cNvSpPr/>
          <p:nvPr/>
        </p:nvSpPr>
        <p:spPr>
          <a:xfrm>
            <a:off x="10474731" y="240752"/>
            <a:ext cx="33020" cy="35560"/>
          </a:xfrm>
          <a:custGeom>
            <a:avLst/>
            <a:gdLst/>
            <a:ahLst/>
            <a:cxnLst/>
            <a:rect l="l" t="t" r="r" b="b"/>
            <a:pathLst>
              <a:path w="33020" h="35560">
                <a:moveTo>
                  <a:pt x="16403" y="0"/>
                </a:moveTo>
                <a:lnTo>
                  <a:pt x="0" y="7287"/>
                </a:lnTo>
                <a:lnTo>
                  <a:pt x="0" y="27957"/>
                </a:lnTo>
                <a:lnTo>
                  <a:pt x="16403" y="35245"/>
                </a:lnTo>
                <a:lnTo>
                  <a:pt x="32806" y="27957"/>
                </a:lnTo>
                <a:lnTo>
                  <a:pt x="32806" y="7287"/>
                </a:lnTo>
                <a:lnTo>
                  <a:pt x="1640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0" name="object 90" descr=""/>
          <p:cNvSpPr/>
          <p:nvPr/>
        </p:nvSpPr>
        <p:spPr>
          <a:xfrm>
            <a:off x="9303560" y="656933"/>
            <a:ext cx="33020" cy="35560"/>
          </a:xfrm>
          <a:custGeom>
            <a:avLst/>
            <a:gdLst/>
            <a:ahLst/>
            <a:cxnLst/>
            <a:rect l="l" t="t" r="r" b="b"/>
            <a:pathLst>
              <a:path w="33020" h="35559">
                <a:moveTo>
                  <a:pt x="16396" y="0"/>
                </a:moveTo>
                <a:lnTo>
                  <a:pt x="0" y="7307"/>
                </a:lnTo>
                <a:lnTo>
                  <a:pt x="0" y="27951"/>
                </a:lnTo>
                <a:lnTo>
                  <a:pt x="16396" y="35258"/>
                </a:lnTo>
                <a:lnTo>
                  <a:pt x="32793" y="27951"/>
                </a:lnTo>
                <a:lnTo>
                  <a:pt x="32793" y="7307"/>
                </a:lnTo>
                <a:lnTo>
                  <a:pt x="16396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1" name="object 91" descr=""/>
          <p:cNvSpPr/>
          <p:nvPr/>
        </p:nvSpPr>
        <p:spPr>
          <a:xfrm>
            <a:off x="9420733" y="604999"/>
            <a:ext cx="33020" cy="35560"/>
          </a:xfrm>
          <a:custGeom>
            <a:avLst/>
            <a:gdLst/>
            <a:ahLst/>
            <a:cxnLst/>
            <a:rect l="l" t="t" r="r" b="b"/>
            <a:pathLst>
              <a:path w="33020" h="35559">
                <a:moveTo>
                  <a:pt x="16396" y="0"/>
                </a:moveTo>
                <a:lnTo>
                  <a:pt x="0" y="7287"/>
                </a:lnTo>
                <a:lnTo>
                  <a:pt x="0" y="27951"/>
                </a:lnTo>
                <a:lnTo>
                  <a:pt x="16396" y="35258"/>
                </a:lnTo>
                <a:lnTo>
                  <a:pt x="32793" y="27951"/>
                </a:lnTo>
                <a:lnTo>
                  <a:pt x="32793" y="7287"/>
                </a:lnTo>
                <a:lnTo>
                  <a:pt x="16396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2" name="object 92" descr=""/>
          <p:cNvSpPr/>
          <p:nvPr/>
        </p:nvSpPr>
        <p:spPr>
          <a:xfrm>
            <a:off x="9537906" y="552992"/>
            <a:ext cx="33020" cy="35560"/>
          </a:xfrm>
          <a:custGeom>
            <a:avLst/>
            <a:gdLst/>
            <a:ahLst/>
            <a:cxnLst/>
            <a:rect l="l" t="t" r="r" b="b"/>
            <a:pathLst>
              <a:path w="33020" h="35559">
                <a:moveTo>
                  <a:pt x="16396" y="0"/>
                </a:moveTo>
                <a:lnTo>
                  <a:pt x="0" y="7287"/>
                </a:lnTo>
                <a:lnTo>
                  <a:pt x="0" y="27957"/>
                </a:lnTo>
                <a:lnTo>
                  <a:pt x="16396" y="35245"/>
                </a:lnTo>
                <a:lnTo>
                  <a:pt x="32793" y="27957"/>
                </a:lnTo>
                <a:lnTo>
                  <a:pt x="32793" y="7287"/>
                </a:lnTo>
                <a:lnTo>
                  <a:pt x="16396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3" name="object 93" descr=""/>
          <p:cNvSpPr/>
          <p:nvPr/>
        </p:nvSpPr>
        <p:spPr>
          <a:xfrm>
            <a:off x="9654999" y="501052"/>
            <a:ext cx="33020" cy="35560"/>
          </a:xfrm>
          <a:custGeom>
            <a:avLst/>
            <a:gdLst/>
            <a:ahLst/>
            <a:cxnLst/>
            <a:rect l="l" t="t" r="r" b="b"/>
            <a:pathLst>
              <a:path w="33020" h="35559">
                <a:moveTo>
                  <a:pt x="16396" y="0"/>
                </a:moveTo>
                <a:lnTo>
                  <a:pt x="0" y="7287"/>
                </a:lnTo>
                <a:lnTo>
                  <a:pt x="0" y="27957"/>
                </a:lnTo>
                <a:lnTo>
                  <a:pt x="16396" y="35245"/>
                </a:lnTo>
                <a:lnTo>
                  <a:pt x="32779" y="27957"/>
                </a:lnTo>
                <a:lnTo>
                  <a:pt x="32779" y="7287"/>
                </a:lnTo>
                <a:lnTo>
                  <a:pt x="16396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4" name="object 94" descr=""/>
          <p:cNvSpPr/>
          <p:nvPr/>
        </p:nvSpPr>
        <p:spPr>
          <a:xfrm>
            <a:off x="9772185" y="449111"/>
            <a:ext cx="33020" cy="35560"/>
          </a:xfrm>
          <a:custGeom>
            <a:avLst/>
            <a:gdLst/>
            <a:ahLst/>
            <a:cxnLst/>
            <a:rect l="l" t="t" r="r" b="b"/>
            <a:pathLst>
              <a:path w="33020" h="35559">
                <a:moveTo>
                  <a:pt x="16403" y="0"/>
                </a:moveTo>
                <a:lnTo>
                  <a:pt x="0" y="7287"/>
                </a:lnTo>
                <a:lnTo>
                  <a:pt x="0" y="27957"/>
                </a:lnTo>
                <a:lnTo>
                  <a:pt x="16403" y="35245"/>
                </a:lnTo>
                <a:lnTo>
                  <a:pt x="32806" y="27957"/>
                </a:lnTo>
                <a:lnTo>
                  <a:pt x="32806" y="7287"/>
                </a:lnTo>
                <a:lnTo>
                  <a:pt x="1640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5" name="object 95" descr=""/>
          <p:cNvSpPr/>
          <p:nvPr/>
        </p:nvSpPr>
        <p:spPr>
          <a:xfrm>
            <a:off x="9889265" y="397104"/>
            <a:ext cx="33020" cy="35560"/>
          </a:xfrm>
          <a:custGeom>
            <a:avLst/>
            <a:gdLst/>
            <a:ahLst/>
            <a:cxnLst/>
            <a:rect l="l" t="t" r="r" b="b"/>
            <a:pathLst>
              <a:path w="33020" h="35559">
                <a:moveTo>
                  <a:pt x="16403" y="0"/>
                </a:moveTo>
                <a:lnTo>
                  <a:pt x="0" y="7287"/>
                </a:lnTo>
                <a:lnTo>
                  <a:pt x="0" y="27957"/>
                </a:lnTo>
                <a:lnTo>
                  <a:pt x="16403" y="35245"/>
                </a:lnTo>
                <a:lnTo>
                  <a:pt x="32806" y="27957"/>
                </a:lnTo>
                <a:lnTo>
                  <a:pt x="32806" y="7287"/>
                </a:lnTo>
                <a:lnTo>
                  <a:pt x="1640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6" name="object 96" descr=""/>
          <p:cNvSpPr/>
          <p:nvPr/>
        </p:nvSpPr>
        <p:spPr>
          <a:xfrm>
            <a:off x="10006411" y="345164"/>
            <a:ext cx="33020" cy="35560"/>
          </a:xfrm>
          <a:custGeom>
            <a:avLst/>
            <a:gdLst/>
            <a:ahLst/>
            <a:cxnLst/>
            <a:rect l="l" t="t" r="r" b="b"/>
            <a:pathLst>
              <a:path w="33020" h="35560">
                <a:moveTo>
                  <a:pt x="16403" y="0"/>
                </a:moveTo>
                <a:lnTo>
                  <a:pt x="0" y="7287"/>
                </a:lnTo>
                <a:lnTo>
                  <a:pt x="0" y="27957"/>
                </a:lnTo>
                <a:lnTo>
                  <a:pt x="16403" y="35245"/>
                </a:lnTo>
                <a:lnTo>
                  <a:pt x="32806" y="27957"/>
                </a:lnTo>
                <a:lnTo>
                  <a:pt x="32806" y="7287"/>
                </a:lnTo>
                <a:lnTo>
                  <a:pt x="1640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7" name="object 97" descr=""/>
          <p:cNvSpPr/>
          <p:nvPr/>
        </p:nvSpPr>
        <p:spPr>
          <a:xfrm>
            <a:off x="10123624" y="293223"/>
            <a:ext cx="33020" cy="35560"/>
          </a:xfrm>
          <a:custGeom>
            <a:avLst/>
            <a:gdLst/>
            <a:ahLst/>
            <a:cxnLst/>
            <a:rect l="l" t="t" r="r" b="b"/>
            <a:pathLst>
              <a:path w="33020" h="35560">
                <a:moveTo>
                  <a:pt x="16403" y="0"/>
                </a:moveTo>
                <a:lnTo>
                  <a:pt x="0" y="7287"/>
                </a:lnTo>
                <a:lnTo>
                  <a:pt x="0" y="27957"/>
                </a:lnTo>
                <a:lnTo>
                  <a:pt x="16403" y="35245"/>
                </a:lnTo>
                <a:lnTo>
                  <a:pt x="32806" y="27957"/>
                </a:lnTo>
                <a:lnTo>
                  <a:pt x="32806" y="7287"/>
                </a:lnTo>
                <a:lnTo>
                  <a:pt x="1640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8" name="object 98" descr=""/>
          <p:cNvSpPr/>
          <p:nvPr/>
        </p:nvSpPr>
        <p:spPr>
          <a:xfrm>
            <a:off x="10240704" y="241216"/>
            <a:ext cx="33020" cy="35560"/>
          </a:xfrm>
          <a:custGeom>
            <a:avLst/>
            <a:gdLst/>
            <a:ahLst/>
            <a:cxnLst/>
            <a:rect l="l" t="t" r="r" b="b"/>
            <a:pathLst>
              <a:path w="33020" h="35560">
                <a:moveTo>
                  <a:pt x="16403" y="0"/>
                </a:moveTo>
                <a:lnTo>
                  <a:pt x="0" y="7287"/>
                </a:lnTo>
                <a:lnTo>
                  <a:pt x="0" y="27957"/>
                </a:lnTo>
                <a:lnTo>
                  <a:pt x="16403" y="35245"/>
                </a:lnTo>
                <a:lnTo>
                  <a:pt x="32806" y="27957"/>
                </a:lnTo>
                <a:lnTo>
                  <a:pt x="32806" y="7287"/>
                </a:lnTo>
                <a:lnTo>
                  <a:pt x="1640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9" name="object 99" descr=""/>
          <p:cNvSpPr/>
          <p:nvPr/>
        </p:nvSpPr>
        <p:spPr>
          <a:xfrm>
            <a:off x="10357850" y="189275"/>
            <a:ext cx="33020" cy="35560"/>
          </a:xfrm>
          <a:custGeom>
            <a:avLst/>
            <a:gdLst/>
            <a:ahLst/>
            <a:cxnLst/>
            <a:rect l="l" t="t" r="r" b="b"/>
            <a:pathLst>
              <a:path w="33020" h="35560">
                <a:moveTo>
                  <a:pt x="16403" y="0"/>
                </a:moveTo>
                <a:lnTo>
                  <a:pt x="0" y="7287"/>
                </a:lnTo>
                <a:lnTo>
                  <a:pt x="0" y="27957"/>
                </a:lnTo>
                <a:lnTo>
                  <a:pt x="16403" y="35245"/>
                </a:lnTo>
                <a:lnTo>
                  <a:pt x="32806" y="27957"/>
                </a:lnTo>
                <a:lnTo>
                  <a:pt x="32806" y="7287"/>
                </a:lnTo>
                <a:lnTo>
                  <a:pt x="1640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0" name="object 100" descr=""/>
          <p:cNvSpPr/>
          <p:nvPr/>
        </p:nvSpPr>
        <p:spPr>
          <a:xfrm>
            <a:off x="9303872" y="553522"/>
            <a:ext cx="33020" cy="35560"/>
          </a:xfrm>
          <a:custGeom>
            <a:avLst/>
            <a:gdLst/>
            <a:ahLst/>
            <a:cxnLst/>
            <a:rect l="l" t="t" r="r" b="b"/>
            <a:pathLst>
              <a:path w="33020" h="35559">
                <a:moveTo>
                  <a:pt x="16403" y="0"/>
                </a:moveTo>
                <a:lnTo>
                  <a:pt x="0" y="7353"/>
                </a:lnTo>
                <a:lnTo>
                  <a:pt x="0" y="27957"/>
                </a:lnTo>
                <a:lnTo>
                  <a:pt x="16403" y="35245"/>
                </a:lnTo>
                <a:lnTo>
                  <a:pt x="32799" y="27957"/>
                </a:lnTo>
                <a:lnTo>
                  <a:pt x="32799" y="7353"/>
                </a:lnTo>
                <a:lnTo>
                  <a:pt x="1640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1" name="object 101" descr=""/>
          <p:cNvSpPr/>
          <p:nvPr/>
        </p:nvSpPr>
        <p:spPr>
          <a:xfrm>
            <a:off x="9421052" y="501515"/>
            <a:ext cx="33020" cy="35560"/>
          </a:xfrm>
          <a:custGeom>
            <a:avLst/>
            <a:gdLst/>
            <a:ahLst/>
            <a:cxnLst/>
            <a:rect l="l" t="t" r="r" b="b"/>
            <a:pathLst>
              <a:path w="33020" h="35559">
                <a:moveTo>
                  <a:pt x="16396" y="0"/>
                </a:moveTo>
                <a:lnTo>
                  <a:pt x="0" y="7287"/>
                </a:lnTo>
                <a:lnTo>
                  <a:pt x="0" y="27957"/>
                </a:lnTo>
                <a:lnTo>
                  <a:pt x="16396" y="35245"/>
                </a:lnTo>
                <a:lnTo>
                  <a:pt x="32793" y="27957"/>
                </a:lnTo>
                <a:lnTo>
                  <a:pt x="32793" y="7287"/>
                </a:lnTo>
                <a:lnTo>
                  <a:pt x="16396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2" name="object 102" descr=""/>
          <p:cNvSpPr/>
          <p:nvPr/>
        </p:nvSpPr>
        <p:spPr>
          <a:xfrm>
            <a:off x="9538224" y="449575"/>
            <a:ext cx="33020" cy="35560"/>
          </a:xfrm>
          <a:custGeom>
            <a:avLst/>
            <a:gdLst/>
            <a:ahLst/>
            <a:cxnLst/>
            <a:rect l="l" t="t" r="r" b="b"/>
            <a:pathLst>
              <a:path w="33020" h="35559">
                <a:moveTo>
                  <a:pt x="16396" y="0"/>
                </a:moveTo>
                <a:lnTo>
                  <a:pt x="0" y="7353"/>
                </a:lnTo>
                <a:lnTo>
                  <a:pt x="0" y="27957"/>
                </a:lnTo>
                <a:lnTo>
                  <a:pt x="16396" y="35245"/>
                </a:lnTo>
                <a:lnTo>
                  <a:pt x="32793" y="27957"/>
                </a:lnTo>
                <a:lnTo>
                  <a:pt x="32793" y="7353"/>
                </a:lnTo>
                <a:lnTo>
                  <a:pt x="16396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3" name="object 103" descr=""/>
          <p:cNvSpPr/>
          <p:nvPr/>
        </p:nvSpPr>
        <p:spPr>
          <a:xfrm>
            <a:off x="9655317" y="397568"/>
            <a:ext cx="33020" cy="35560"/>
          </a:xfrm>
          <a:custGeom>
            <a:avLst/>
            <a:gdLst/>
            <a:ahLst/>
            <a:cxnLst/>
            <a:rect l="l" t="t" r="r" b="b"/>
            <a:pathLst>
              <a:path w="33020" h="35559">
                <a:moveTo>
                  <a:pt x="16396" y="0"/>
                </a:moveTo>
                <a:lnTo>
                  <a:pt x="0" y="7287"/>
                </a:lnTo>
                <a:lnTo>
                  <a:pt x="0" y="27957"/>
                </a:lnTo>
                <a:lnTo>
                  <a:pt x="16396" y="35245"/>
                </a:lnTo>
                <a:lnTo>
                  <a:pt x="32793" y="27957"/>
                </a:lnTo>
                <a:lnTo>
                  <a:pt x="32793" y="7287"/>
                </a:lnTo>
                <a:lnTo>
                  <a:pt x="16396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4" name="object 104" descr=""/>
          <p:cNvSpPr/>
          <p:nvPr/>
        </p:nvSpPr>
        <p:spPr>
          <a:xfrm>
            <a:off x="9772517" y="345627"/>
            <a:ext cx="33020" cy="35560"/>
          </a:xfrm>
          <a:custGeom>
            <a:avLst/>
            <a:gdLst/>
            <a:ahLst/>
            <a:cxnLst/>
            <a:rect l="l" t="t" r="r" b="b"/>
            <a:pathLst>
              <a:path w="33020" h="35560">
                <a:moveTo>
                  <a:pt x="16336" y="0"/>
                </a:moveTo>
                <a:lnTo>
                  <a:pt x="0" y="7353"/>
                </a:lnTo>
                <a:lnTo>
                  <a:pt x="0" y="27957"/>
                </a:lnTo>
                <a:lnTo>
                  <a:pt x="16336" y="35245"/>
                </a:lnTo>
                <a:lnTo>
                  <a:pt x="32739" y="27957"/>
                </a:lnTo>
                <a:lnTo>
                  <a:pt x="32739" y="7353"/>
                </a:lnTo>
                <a:lnTo>
                  <a:pt x="16336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5" name="object 105" descr=""/>
          <p:cNvSpPr/>
          <p:nvPr/>
        </p:nvSpPr>
        <p:spPr>
          <a:xfrm>
            <a:off x="9889597" y="293687"/>
            <a:ext cx="33020" cy="35560"/>
          </a:xfrm>
          <a:custGeom>
            <a:avLst/>
            <a:gdLst/>
            <a:ahLst/>
            <a:cxnLst/>
            <a:rect l="l" t="t" r="r" b="b"/>
            <a:pathLst>
              <a:path w="33020" h="35560">
                <a:moveTo>
                  <a:pt x="16403" y="0"/>
                </a:moveTo>
                <a:lnTo>
                  <a:pt x="0" y="7353"/>
                </a:lnTo>
                <a:lnTo>
                  <a:pt x="0" y="27957"/>
                </a:lnTo>
                <a:lnTo>
                  <a:pt x="16403" y="35311"/>
                </a:lnTo>
                <a:lnTo>
                  <a:pt x="32806" y="27957"/>
                </a:lnTo>
                <a:lnTo>
                  <a:pt x="32806" y="7353"/>
                </a:lnTo>
                <a:lnTo>
                  <a:pt x="1640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6" name="object 106" descr=""/>
          <p:cNvSpPr/>
          <p:nvPr/>
        </p:nvSpPr>
        <p:spPr>
          <a:xfrm>
            <a:off x="10006743" y="241680"/>
            <a:ext cx="33020" cy="35560"/>
          </a:xfrm>
          <a:custGeom>
            <a:avLst/>
            <a:gdLst/>
            <a:ahLst/>
            <a:cxnLst/>
            <a:rect l="l" t="t" r="r" b="b"/>
            <a:pathLst>
              <a:path w="33020" h="35560">
                <a:moveTo>
                  <a:pt x="16403" y="0"/>
                </a:moveTo>
                <a:lnTo>
                  <a:pt x="0" y="7287"/>
                </a:lnTo>
                <a:lnTo>
                  <a:pt x="0" y="27957"/>
                </a:lnTo>
                <a:lnTo>
                  <a:pt x="16403" y="35245"/>
                </a:lnTo>
                <a:lnTo>
                  <a:pt x="32806" y="27957"/>
                </a:lnTo>
                <a:lnTo>
                  <a:pt x="32806" y="7287"/>
                </a:lnTo>
                <a:lnTo>
                  <a:pt x="1640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7" name="object 107" descr=""/>
          <p:cNvSpPr/>
          <p:nvPr/>
        </p:nvSpPr>
        <p:spPr>
          <a:xfrm>
            <a:off x="10123956" y="189739"/>
            <a:ext cx="33020" cy="35560"/>
          </a:xfrm>
          <a:custGeom>
            <a:avLst/>
            <a:gdLst/>
            <a:ahLst/>
            <a:cxnLst/>
            <a:rect l="l" t="t" r="r" b="b"/>
            <a:pathLst>
              <a:path w="33020" h="35560">
                <a:moveTo>
                  <a:pt x="16336" y="0"/>
                </a:moveTo>
                <a:lnTo>
                  <a:pt x="0" y="7353"/>
                </a:lnTo>
                <a:lnTo>
                  <a:pt x="0" y="27957"/>
                </a:lnTo>
                <a:lnTo>
                  <a:pt x="16336" y="35245"/>
                </a:lnTo>
                <a:lnTo>
                  <a:pt x="32739" y="27957"/>
                </a:lnTo>
                <a:lnTo>
                  <a:pt x="32739" y="7353"/>
                </a:lnTo>
                <a:lnTo>
                  <a:pt x="16336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8" name="object 108" descr=""/>
          <p:cNvSpPr/>
          <p:nvPr/>
        </p:nvSpPr>
        <p:spPr>
          <a:xfrm>
            <a:off x="10241036" y="137799"/>
            <a:ext cx="33020" cy="35560"/>
          </a:xfrm>
          <a:custGeom>
            <a:avLst/>
            <a:gdLst/>
            <a:ahLst/>
            <a:cxnLst/>
            <a:rect l="l" t="t" r="r" b="b"/>
            <a:pathLst>
              <a:path w="33020" h="35560">
                <a:moveTo>
                  <a:pt x="16403" y="0"/>
                </a:moveTo>
                <a:lnTo>
                  <a:pt x="0" y="7353"/>
                </a:lnTo>
                <a:lnTo>
                  <a:pt x="0" y="27957"/>
                </a:lnTo>
                <a:lnTo>
                  <a:pt x="16403" y="35311"/>
                </a:lnTo>
                <a:lnTo>
                  <a:pt x="32806" y="27957"/>
                </a:lnTo>
                <a:lnTo>
                  <a:pt x="32806" y="7353"/>
                </a:lnTo>
                <a:lnTo>
                  <a:pt x="1640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9" name="object 109" descr=""/>
          <p:cNvSpPr/>
          <p:nvPr/>
        </p:nvSpPr>
        <p:spPr>
          <a:xfrm>
            <a:off x="9304190" y="450039"/>
            <a:ext cx="33020" cy="35560"/>
          </a:xfrm>
          <a:custGeom>
            <a:avLst/>
            <a:gdLst/>
            <a:ahLst/>
            <a:cxnLst/>
            <a:rect l="l" t="t" r="r" b="b"/>
            <a:pathLst>
              <a:path w="33020" h="35559">
                <a:moveTo>
                  <a:pt x="16403" y="0"/>
                </a:moveTo>
                <a:lnTo>
                  <a:pt x="0" y="7353"/>
                </a:lnTo>
                <a:lnTo>
                  <a:pt x="0" y="27957"/>
                </a:lnTo>
                <a:lnTo>
                  <a:pt x="16403" y="35311"/>
                </a:lnTo>
                <a:lnTo>
                  <a:pt x="32799" y="27957"/>
                </a:lnTo>
                <a:lnTo>
                  <a:pt x="32799" y="7353"/>
                </a:lnTo>
                <a:lnTo>
                  <a:pt x="1640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0" name="object 110" descr=""/>
          <p:cNvSpPr/>
          <p:nvPr/>
        </p:nvSpPr>
        <p:spPr>
          <a:xfrm>
            <a:off x="9421363" y="398164"/>
            <a:ext cx="33020" cy="35560"/>
          </a:xfrm>
          <a:custGeom>
            <a:avLst/>
            <a:gdLst/>
            <a:ahLst/>
            <a:cxnLst/>
            <a:rect l="l" t="t" r="r" b="b"/>
            <a:pathLst>
              <a:path w="33020" h="35559">
                <a:moveTo>
                  <a:pt x="16403" y="0"/>
                </a:moveTo>
                <a:lnTo>
                  <a:pt x="0" y="7287"/>
                </a:lnTo>
                <a:lnTo>
                  <a:pt x="0" y="27891"/>
                </a:lnTo>
                <a:lnTo>
                  <a:pt x="16403" y="35245"/>
                </a:lnTo>
                <a:lnTo>
                  <a:pt x="32799" y="27891"/>
                </a:lnTo>
                <a:lnTo>
                  <a:pt x="32799" y="7287"/>
                </a:lnTo>
                <a:lnTo>
                  <a:pt x="1640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1" name="object 111" descr=""/>
          <p:cNvSpPr/>
          <p:nvPr/>
        </p:nvSpPr>
        <p:spPr>
          <a:xfrm>
            <a:off x="9538463" y="346091"/>
            <a:ext cx="33020" cy="35560"/>
          </a:xfrm>
          <a:custGeom>
            <a:avLst/>
            <a:gdLst/>
            <a:ahLst/>
            <a:cxnLst/>
            <a:rect l="l" t="t" r="r" b="b"/>
            <a:pathLst>
              <a:path w="33020" h="35560">
                <a:moveTo>
                  <a:pt x="16396" y="0"/>
                </a:moveTo>
                <a:lnTo>
                  <a:pt x="0" y="7353"/>
                </a:lnTo>
                <a:lnTo>
                  <a:pt x="0" y="27957"/>
                </a:lnTo>
                <a:lnTo>
                  <a:pt x="16396" y="35311"/>
                </a:lnTo>
                <a:lnTo>
                  <a:pt x="32793" y="27957"/>
                </a:lnTo>
                <a:lnTo>
                  <a:pt x="32793" y="7353"/>
                </a:lnTo>
                <a:lnTo>
                  <a:pt x="16396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2" name="object 112" descr=""/>
          <p:cNvSpPr/>
          <p:nvPr/>
        </p:nvSpPr>
        <p:spPr>
          <a:xfrm>
            <a:off x="9655636" y="294217"/>
            <a:ext cx="33020" cy="35560"/>
          </a:xfrm>
          <a:custGeom>
            <a:avLst/>
            <a:gdLst/>
            <a:ahLst/>
            <a:cxnLst/>
            <a:rect l="l" t="t" r="r" b="b"/>
            <a:pathLst>
              <a:path w="33020" h="35560">
                <a:moveTo>
                  <a:pt x="16396" y="0"/>
                </a:moveTo>
                <a:lnTo>
                  <a:pt x="0" y="7287"/>
                </a:lnTo>
                <a:lnTo>
                  <a:pt x="0" y="27891"/>
                </a:lnTo>
                <a:lnTo>
                  <a:pt x="16396" y="35245"/>
                </a:lnTo>
                <a:lnTo>
                  <a:pt x="32806" y="27891"/>
                </a:lnTo>
                <a:lnTo>
                  <a:pt x="32806" y="7287"/>
                </a:lnTo>
                <a:lnTo>
                  <a:pt x="16396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3" name="object 113" descr=""/>
          <p:cNvSpPr/>
          <p:nvPr/>
        </p:nvSpPr>
        <p:spPr>
          <a:xfrm>
            <a:off x="9772783" y="242144"/>
            <a:ext cx="33020" cy="35560"/>
          </a:xfrm>
          <a:custGeom>
            <a:avLst/>
            <a:gdLst/>
            <a:ahLst/>
            <a:cxnLst/>
            <a:rect l="l" t="t" r="r" b="b"/>
            <a:pathLst>
              <a:path w="33020" h="35560">
                <a:moveTo>
                  <a:pt x="16403" y="0"/>
                </a:moveTo>
                <a:lnTo>
                  <a:pt x="0" y="7353"/>
                </a:lnTo>
                <a:lnTo>
                  <a:pt x="0" y="27957"/>
                </a:lnTo>
                <a:lnTo>
                  <a:pt x="16403" y="35311"/>
                </a:lnTo>
                <a:lnTo>
                  <a:pt x="32806" y="27957"/>
                </a:lnTo>
                <a:lnTo>
                  <a:pt x="32806" y="7353"/>
                </a:lnTo>
                <a:lnTo>
                  <a:pt x="1640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4" name="object 114" descr=""/>
          <p:cNvSpPr/>
          <p:nvPr/>
        </p:nvSpPr>
        <p:spPr>
          <a:xfrm>
            <a:off x="9889929" y="190203"/>
            <a:ext cx="33020" cy="35560"/>
          </a:xfrm>
          <a:custGeom>
            <a:avLst/>
            <a:gdLst/>
            <a:ahLst/>
            <a:cxnLst/>
            <a:rect l="l" t="t" r="r" b="b"/>
            <a:pathLst>
              <a:path w="33020" h="35560">
                <a:moveTo>
                  <a:pt x="16336" y="0"/>
                </a:moveTo>
                <a:lnTo>
                  <a:pt x="0" y="7353"/>
                </a:lnTo>
                <a:lnTo>
                  <a:pt x="0" y="27957"/>
                </a:lnTo>
                <a:lnTo>
                  <a:pt x="16336" y="35311"/>
                </a:lnTo>
                <a:lnTo>
                  <a:pt x="32739" y="27957"/>
                </a:lnTo>
                <a:lnTo>
                  <a:pt x="32739" y="7353"/>
                </a:lnTo>
                <a:lnTo>
                  <a:pt x="16336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5" name="object 115" descr=""/>
          <p:cNvSpPr/>
          <p:nvPr/>
        </p:nvSpPr>
        <p:spPr>
          <a:xfrm>
            <a:off x="10007076" y="138329"/>
            <a:ext cx="33020" cy="35560"/>
          </a:xfrm>
          <a:custGeom>
            <a:avLst/>
            <a:gdLst/>
            <a:ahLst/>
            <a:cxnLst/>
            <a:rect l="l" t="t" r="r" b="b"/>
            <a:pathLst>
              <a:path w="33020" h="35560">
                <a:moveTo>
                  <a:pt x="16403" y="0"/>
                </a:moveTo>
                <a:lnTo>
                  <a:pt x="0" y="7287"/>
                </a:lnTo>
                <a:lnTo>
                  <a:pt x="0" y="27957"/>
                </a:lnTo>
                <a:lnTo>
                  <a:pt x="16403" y="35245"/>
                </a:lnTo>
                <a:lnTo>
                  <a:pt x="32806" y="27957"/>
                </a:lnTo>
                <a:lnTo>
                  <a:pt x="32806" y="7287"/>
                </a:lnTo>
                <a:lnTo>
                  <a:pt x="1640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6" name="object 116" descr=""/>
          <p:cNvSpPr/>
          <p:nvPr/>
        </p:nvSpPr>
        <p:spPr>
          <a:xfrm>
            <a:off x="10124155" y="86255"/>
            <a:ext cx="33020" cy="35560"/>
          </a:xfrm>
          <a:custGeom>
            <a:avLst/>
            <a:gdLst/>
            <a:ahLst/>
            <a:cxnLst/>
            <a:rect l="l" t="t" r="r" b="b"/>
            <a:pathLst>
              <a:path w="33020" h="35560">
                <a:moveTo>
                  <a:pt x="16403" y="0"/>
                </a:moveTo>
                <a:lnTo>
                  <a:pt x="0" y="7353"/>
                </a:lnTo>
                <a:lnTo>
                  <a:pt x="0" y="27957"/>
                </a:lnTo>
                <a:lnTo>
                  <a:pt x="16403" y="35311"/>
                </a:lnTo>
                <a:lnTo>
                  <a:pt x="32806" y="27957"/>
                </a:lnTo>
                <a:lnTo>
                  <a:pt x="32806" y="7353"/>
                </a:lnTo>
                <a:lnTo>
                  <a:pt x="1640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7" name="object 117" descr=""/>
          <p:cNvSpPr/>
          <p:nvPr/>
        </p:nvSpPr>
        <p:spPr>
          <a:xfrm>
            <a:off x="9304509" y="346621"/>
            <a:ext cx="33020" cy="35560"/>
          </a:xfrm>
          <a:custGeom>
            <a:avLst/>
            <a:gdLst/>
            <a:ahLst/>
            <a:cxnLst/>
            <a:rect l="l" t="t" r="r" b="b"/>
            <a:pathLst>
              <a:path w="33020" h="35560">
                <a:moveTo>
                  <a:pt x="16403" y="0"/>
                </a:moveTo>
                <a:lnTo>
                  <a:pt x="0" y="7287"/>
                </a:lnTo>
                <a:lnTo>
                  <a:pt x="0" y="27957"/>
                </a:lnTo>
                <a:lnTo>
                  <a:pt x="16403" y="35245"/>
                </a:lnTo>
                <a:lnTo>
                  <a:pt x="32799" y="27957"/>
                </a:lnTo>
                <a:lnTo>
                  <a:pt x="32799" y="7287"/>
                </a:lnTo>
                <a:lnTo>
                  <a:pt x="1640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8" name="object 118" descr=""/>
          <p:cNvSpPr/>
          <p:nvPr/>
        </p:nvSpPr>
        <p:spPr>
          <a:xfrm>
            <a:off x="9421683" y="294680"/>
            <a:ext cx="33020" cy="35560"/>
          </a:xfrm>
          <a:custGeom>
            <a:avLst/>
            <a:gdLst/>
            <a:ahLst/>
            <a:cxnLst/>
            <a:rect l="l" t="t" r="r" b="b"/>
            <a:pathLst>
              <a:path w="33020" h="35560">
                <a:moveTo>
                  <a:pt x="16403" y="0"/>
                </a:moveTo>
                <a:lnTo>
                  <a:pt x="0" y="7287"/>
                </a:lnTo>
                <a:lnTo>
                  <a:pt x="0" y="27957"/>
                </a:lnTo>
                <a:lnTo>
                  <a:pt x="16403" y="35245"/>
                </a:lnTo>
                <a:lnTo>
                  <a:pt x="32799" y="27957"/>
                </a:lnTo>
                <a:lnTo>
                  <a:pt x="32799" y="7287"/>
                </a:lnTo>
                <a:lnTo>
                  <a:pt x="1640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9" name="object 119" descr=""/>
          <p:cNvSpPr/>
          <p:nvPr/>
        </p:nvSpPr>
        <p:spPr>
          <a:xfrm>
            <a:off x="9538775" y="242740"/>
            <a:ext cx="33020" cy="35560"/>
          </a:xfrm>
          <a:custGeom>
            <a:avLst/>
            <a:gdLst/>
            <a:ahLst/>
            <a:cxnLst/>
            <a:rect l="l" t="t" r="r" b="b"/>
            <a:pathLst>
              <a:path w="33020" h="35560">
                <a:moveTo>
                  <a:pt x="16403" y="0"/>
                </a:moveTo>
                <a:lnTo>
                  <a:pt x="0" y="7287"/>
                </a:lnTo>
                <a:lnTo>
                  <a:pt x="0" y="27957"/>
                </a:lnTo>
                <a:lnTo>
                  <a:pt x="16403" y="35245"/>
                </a:lnTo>
                <a:lnTo>
                  <a:pt x="32799" y="27957"/>
                </a:lnTo>
                <a:lnTo>
                  <a:pt x="32799" y="7287"/>
                </a:lnTo>
                <a:lnTo>
                  <a:pt x="1640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0" name="object 120" descr=""/>
          <p:cNvSpPr/>
          <p:nvPr/>
        </p:nvSpPr>
        <p:spPr>
          <a:xfrm>
            <a:off x="9655955" y="190733"/>
            <a:ext cx="33020" cy="35560"/>
          </a:xfrm>
          <a:custGeom>
            <a:avLst/>
            <a:gdLst/>
            <a:ahLst/>
            <a:cxnLst/>
            <a:rect l="l" t="t" r="r" b="b"/>
            <a:pathLst>
              <a:path w="33020" h="35560">
                <a:moveTo>
                  <a:pt x="16396" y="0"/>
                </a:moveTo>
                <a:lnTo>
                  <a:pt x="0" y="7287"/>
                </a:lnTo>
                <a:lnTo>
                  <a:pt x="0" y="27957"/>
                </a:lnTo>
                <a:lnTo>
                  <a:pt x="16396" y="35245"/>
                </a:lnTo>
                <a:lnTo>
                  <a:pt x="32819" y="27957"/>
                </a:lnTo>
                <a:lnTo>
                  <a:pt x="32819" y="7287"/>
                </a:lnTo>
                <a:lnTo>
                  <a:pt x="16396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1" name="object 121" descr=""/>
          <p:cNvSpPr/>
          <p:nvPr/>
        </p:nvSpPr>
        <p:spPr>
          <a:xfrm>
            <a:off x="9773048" y="138792"/>
            <a:ext cx="33020" cy="35560"/>
          </a:xfrm>
          <a:custGeom>
            <a:avLst/>
            <a:gdLst/>
            <a:ahLst/>
            <a:cxnLst/>
            <a:rect l="l" t="t" r="r" b="b"/>
            <a:pathLst>
              <a:path w="33020" h="35560">
                <a:moveTo>
                  <a:pt x="16403" y="0"/>
                </a:moveTo>
                <a:lnTo>
                  <a:pt x="0" y="7287"/>
                </a:lnTo>
                <a:lnTo>
                  <a:pt x="0" y="27957"/>
                </a:lnTo>
                <a:lnTo>
                  <a:pt x="16403" y="35245"/>
                </a:lnTo>
                <a:lnTo>
                  <a:pt x="32806" y="27957"/>
                </a:lnTo>
                <a:lnTo>
                  <a:pt x="32806" y="7287"/>
                </a:lnTo>
                <a:lnTo>
                  <a:pt x="1640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2" name="object 122" descr=""/>
          <p:cNvSpPr/>
          <p:nvPr/>
        </p:nvSpPr>
        <p:spPr>
          <a:xfrm>
            <a:off x="9890194" y="86785"/>
            <a:ext cx="33020" cy="35560"/>
          </a:xfrm>
          <a:custGeom>
            <a:avLst/>
            <a:gdLst/>
            <a:ahLst/>
            <a:cxnLst/>
            <a:rect l="l" t="t" r="r" b="b"/>
            <a:pathLst>
              <a:path w="33020" h="35560">
                <a:moveTo>
                  <a:pt x="16403" y="0"/>
                </a:moveTo>
                <a:lnTo>
                  <a:pt x="0" y="7287"/>
                </a:lnTo>
                <a:lnTo>
                  <a:pt x="0" y="27957"/>
                </a:lnTo>
                <a:lnTo>
                  <a:pt x="16403" y="35245"/>
                </a:lnTo>
                <a:lnTo>
                  <a:pt x="32806" y="27957"/>
                </a:lnTo>
                <a:lnTo>
                  <a:pt x="32806" y="7287"/>
                </a:lnTo>
                <a:lnTo>
                  <a:pt x="1640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3" name="object 123" descr=""/>
          <p:cNvSpPr/>
          <p:nvPr/>
        </p:nvSpPr>
        <p:spPr>
          <a:xfrm>
            <a:off x="10007407" y="34845"/>
            <a:ext cx="33020" cy="35560"/>
          </a:xfrm>
          <a:custGeom>
            <a:avLst/>
            <a:gdLst/>
            <a:ahLst/>
            <a:cxnLst/>
            <a:rect l="l" t="t" r="r" b="b"/>
            <a:pathLst>
              <a:path w="33020" h="35560">
                <a:moveTo>
                  <a:pt x="16403" y="0"/>
                </a:moveTo>
                <a:lnTo>
                  <a:pt x="0" y="7287"/>
                </a:lnTo>
                <a:lnTo>
                  <a:pt x="0" y="27957"/>
                </a:lnTo>
                <a:lnTo>
                  <a:pt x="16403" y="35245"/>
                </a:lnTo>
                <a:lnTo>
                  <a:pt x="32806" y="27957"/>
                </a:lnTo>
                <a:lnTo>
                  <a:pt x="32806" y="7287"/>
                </a:lnTo>
                <a:lnTo>
                  <a:pt x="1640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4" name="object 124" descr=""/>
          <p:cNvSpPr/>
          <p:nvPr/>
        </p:nvSpPr>
        <p:spPr>
          <a:xfrm>
            <a:off x="9304828" y="243204"/>
            <a:ext cx="33020" cy="35560"/>
          </a:xfrm>
          <a:custGeom>
            <a:avLst/>
            <a:gdLst/>
            <a:ahLst/>
            <a:cxnLst/>
            <a:rect l="l" t="t" r="r" b="b"/>
            <a:pathLst>
              <a:path w="33020" h="35560">
                <a:moveTo>
                  <a:pt x="16403" y="0"/>
                </a:moveTo>
                <a:lnTo>
                  <a:pt x="0" y="7287"/>
                </a:lnTo>
                <a:lnTo>
                  <a:pt x="0" y="27957"/>
                </a:lnTo>
                <a:lnTo>
                  <a:pt x="16403" y="35245"/>
                </a:lnTo>
                <a:lnTo>
                  <a:pt x="32799" y="27957"/>
                </a:lnTo>
                <a:lnTo>
                  <a:pt x="32799" y="7287"/>
                </a:lnTo>
                <a:lnTo>
                  <a:pt x="1640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5" name="object 125" descr=""/>
          <p:cNvSpPr/>
          <p:nvPr/>
        </p:nvSpPr>
        <p:spPr>
          <a:xfrm>
            <a:off x="9422001" y="191197"/>
            <a:ext cx="33020" cy="35560"/>
          </a:xfrm>
          <a:custGeom>
            <a:avLst/>
            <a:gdLst/>
            <a:ahLst/>
            <a:cxnLst/>
            <a:rect l="l" t="t" r="r" b="b"/>
            <a:pathLst>
              <a:path w="33020" h="35560">
                <a:moveTo>
                  <a:pt x="16403" y="0"/>
                </a:moveTo>
                <a:lnTo>
                  <a:pt x="0" y="7287"/>
                </a:lnTo>
                <a:lnTo>
                  <a:pt x="0" y="27957"/>
                </a:lnTo>
                <a:lnTo>
                  <a:pt x="16403" y="35245"/>
                </a:lnTo>
                <a:lnTo>
                  <a:pt x="32799" y="27957"/>
                </a:lnTo>
                <a:lnTo>
                  <a:pt x="32799" y="7287"/>
                </a:lnTo>
                <a:lnTo>
                  <a:pt x="1640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6" name="object 126" descr=""/>
          <p:cNvSpPr/>
          <p:nvPr/>
        </p:nvSpPr>
        <p:spPr>
          <a:xfrm>
            <a:off x="9539094" y="139256"/>
            <a:ext cx="33020" cy="35560"/>
          </a:xfrm>
          <a:custGeom>
            <a:avLst/>
            <a:gdLst/>
            <a:ahLst/>
            <a:cxnLst/>
            <a:rect l="l" t="t" r="r" b="b"/>
            <a:pathLst>
              <a:path w="33020" h="35560">
                <a:moveTo>
                  <a:pt x="16403" y="0"/>
                </a:moveTo>
                <a:lnTo>
                  <a:pt x="0" y="7287"/>
                </a:lnTo>
                <a:lnTo>
                  <a:pt x="0" y="27957"/>
                </a:lnTo>
                <a:lnTo>
                  <a:pt x="16403" y="35245"/>
                </a:lnTo>
                <a:lnTo>
                  <a:pt x="32799" y="27957"/>
                </a:lnTo>
                <a:lnTo>
                  <a:pt x="32799" y="7287"/>
                </a:lnTo>
                <a:lnTo>
                  <a:pt x="1640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7" name="object 127" descr=""/>
          <p:cNvSpPr/>
          <p:nvPr/>
        </p:nvSpPr>
        <p:spPr>
          <a:xfrm>
            <a:off x="9656267" y="87316"/>
            <a:ext cx="33020" cy="35560"/>
          </a:xfrm>
          <a:custGeom>
            <a:avLst/>
            <a:gdLst/>
            <a:ahLst/>
            <a:cxnLst/>
            <a:rect l="l" t="t" r="r" b="b"/>
            <a:pathLst>
              <a:path w="33020" h="35560">
                <a:moveTo>
                  <a:pt x="16403" y="0"/>
                </a:moveTo>
                <a:lnTo>
                  <a:pt x="0" y="7287"/>
                </a:lnTo>
                <a:lnTo>
                  <a:pt x="0" y="27957"/>
                </a:lnTo>
                <a:lnTo>
                  <a:pt x="16403" y="35245"/>
                </a:lnTo>
                <a:lnTo>
                  <a:pt x="32773" y="27957"/>
                </a:lnTo>
                <a:lnTo>
                  <a:pt x="32773" y="7287"/>
                </a:lnTo>
                <a:lnTo>
                  <a:pt x="1640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8" name="object 128" descr=""/>
          <p:cNvSpPr/>
          <p:nvPr/>
        </p:nvSpPr>
        <p:spPr>
          <a:xfrm>
            <a:off x="9773380" y="35309"/>
            <a:ext cx="33020" cy="35560"/>
          </a:xfrm>
          <a:custGeom>
            <a:avLst/>
            <a:gdLst/>
            <a:ahLst/>
            <a:cxnLst/>
            <a:rect l="l" t="t" r="r" b="b"/>
            <a:pathLst>
              <a:path w="33020" h="35560">
                <a:moveTo>
                  <a:pt x="16403" y="0"/>
                </a:moveTo>
                <a:lnTo>
                  <a:pt x="0" y="7287"/>
                </a:lnTo>
                <a:lnTo>
                  <a:pt x="0" y="27957"/>
                </a:lnTo>
                <a:lnTo>
                  <a:pt x="16403" y="35245"/>
                </a:lnTo>
                <a:lnTo>
                  <a:pt x="32806" y="27957"/>
                </a:lnTo>
                <a:lnTo>
                  <a:pt x="32806" y="7287"/>
                </a:lnTo>
                <a:lnTo>
                  <a:pt x="1640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9" name="object 129" descr=""/>
          <p:cNvSpPr/>
          <p:nvPr/>
        </p:nvSpPr>
        <p:spPr>
          <a:xfrm>
            <a:off x="9890527" y="0"/>
            <a:ext cx="33020" cy="19050"/>
          </a:xfrm>
          <a:custGeom>
            <a:avLst/>
            <a:gdLst/>
            <a:ahLst/>
            <a:cxnLst/>
            <a:rect l="l" t="t" r="r" b="b"/>
            <a:pathLst>
              <a:path w="33020" h="19050">
                <a:moveTo>
                  <a:pt x="32806" y="0"/>
                </a:moveTo>
                <a:lnTo>
                  <a:pt x="0" y="0"/>
                </a:lnTo>
                <a:lnTo>
                  <a:pt x="0" y="11326"/>
                </a:lnTo>
                <a:lnTo>
                  <a:pt x="16403" y="18614"/>
                </a:lnTo>
                <a:lnTo>
                  <a:pt x="32806" y="11326"/>
                </a:lnTo>
                <a:lnTo>
                  <a:pt x="32806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0" name="object 130" descr=""/>
          <p:cNvSpPr/>
          <p:nvPr/>
        </p:nvSpPr>
        <p:spPr>
          <a:xfrm>
            <a:off x="9305147" y="139720"/>
            <a:ext cx="33020" cy="35560"/>
          </a:xfrm>
          <a:custGeom>
            <a:avLst/>
            <a:gdLst/>
            <a:ahLst/>
            <a:cxnLst/>
            <a:rect l="l" t="t" r="r" b="b"/>
            <a:pathLst>
              <a:path w="33020" h="35560">
                <a:moveTo>
                  <a:pt x="16396" y="0"/>
                </a:moveTo>
                <a:lnTo>
                  <a:pt x="0" y="7287"/>
                </a:lnTo>
                <a:lnTo>
                  <a:pt x="0" y="27957"/>
                </a:lnTo>
                <a:lnTo>
                  <a:pt x="16396" y="35245"/>
                </a:lnTo>
                <a:lnTo>
                  <a:pt x="32799" y="27957"/>
                </a:lnTo>
                <a:lnTo>
                  <a:pt x="32799" y="7287"/>
                </a:lnTo>
                <a:lnTo>
                  <a:pt x="16396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1" name="object 131" descr=""/>
          <p:cNvSpPr/>
          <p:nvPr/>
        </p:nvSpPr>
        <p:spPr>
          <a:xfrm>
            <a:off x="9422240" y="87779"/>
            <a:ext cx="33020" cy="35560"/>
          </a:xfrm>
          <a:custGeom>
            <a:avLst/>
            <a:gdLst/>
            <a:ahLst/>
            <a:cxnLst/>
            <a:rect l="l" t="t" r="r" b="b"/>
            <a:pathLst>
              <a:path w="33020" h="35560">
                <a:moveTo>
                  <a:pt x="16403" y="0"/>
                </a:moveTo>
                <a:lnTo>
                  <a:pt x="0" y="7353"/>
                </a:lnTo>
                <a:lnTo>
                  <a:pt x="0" y="27957"/>
                </a:lnTo>
                <a:lnTo>
                  <a:pt x="16403" y="35245"/>
                </a:lnTo>
                <a:lnTo>
                  <a:pt x="32799" y="27957"/>
                </a:lnTo>
                <a:lnTo>
                  <a:pt x="32799" y="7353"/>
                </a:lnTo>
                <a:lnTo>
                  <a:pt x="1640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2" name="object 132" descr=""/>
          <p:cNvSpPr/>
          <p:nvPr/>
        </p:nvSpPr>
        <p:spPr>
          <a:xfrm>
            <a:off x="9539413" y="35772"/>
            <a:ext cx="33020" cy="35560"/>
          </a:xfrm>
          <a:custGeom>
            <a:avLst/>
            <a:gdLst/>
            <a:ahLst/>
            <a:cxnLst/>
            <a:rect l="l" t="t" r="r" b="b"/>
            <a:pathLst>
              <a:path w="33020" h="35560">
                <a:moveTo>
                  <a:pt x="16403" y="0"/>
                </a:moveTo>
                <a:lnTo>
                  <a:pt x="0" y="7287"/>
                </a:lnTo>
                <a:lnTo>
                  <a:pt x="0" y="27957"/>
                </a:lnTo>
                <a:lnTo>
                  <a:pt x="16403" y="35245"/>
                </a:lnTo>
                <a:lnTo>
                  <a:pt x="32799" y="27957"/>
                </a:lnTo>
                <a:lnTo>
                  <a:pt x="32799" y="7287"/>
                </a:lnTo>
                <a:lnTo>
                  <a:pt x="1640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3" name="object 133" descr=""/>
          <p:cNvSpPr/>
          <p:nvPr/>
        </p:nvSpPr>
        <p:spPr>
          <a:xfrm>
            <a:off x="9656586" y="0"/>
            <a:ext cx="33020" cy="19685"/>
          </a:xfrm>
          <a:custGeom>
            <a:avLst/>
            <a:gdLst/>
            <a:ahLst/>
            <a:cxnLst/>
            <a:rect l="l" t="t" r="r" b="b"/>
            <a:pathLst>
              <a:path w="33020" h="19685">
                <a:moveTo>
                  <a:pt x="32786" y="0"/>
                </a:moveTo>
                <a:lnTo>
                  <a:pt x="0" y="0"/>
                </a:lnTo>
                <a:lnTo>
                  <a:pt x="0" y="11790"/>
                </a:lnTo>
                <a:lnTo>
                  <a:pt x="16403" y="19077"/>
                </a:lnTo>
                <a:lnTo>
                  <a:pt x="32786" y="11790"/>
                </a:lnTo>
                <a:lnTo>
                  <a:pt x="32786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4" name="object 134" descr=""/>
          <p:cNvSpPr/>
          <p:nvPr/>
        </p:nvSpPr>
        <p:spPr>
          <a:xfrm>
            <a:off x="9305466" y="36236"/>
            <a:ext cx="33020" cy="35560"/>
          </a:xfrm>
          <a:custGeom>
            <a:avLst/>
            <a:gdLst/>
            <a:ahLst/>
            <a:cxnLst/>
            <a:rect l="l" t="t" r="r" b="b"/>
            <a:pathLst>
              <a:path w="33020" h="35560">
                <a:moveTo>
                  <a:pt x="16396" y="0"/>
                </a:moveTo>
                <a:lnTo>
                  <a:pt x="0" y="7353"/>
                </a:lnTo>
                <a:lnTo>
                  <a:pt x="0" y="27957"/>
                </a:lnTo>
                <a:lnTo>
                  <a:pt x="16396" y="35311"/>
                </a:lnTo>
                <a:lnTo>
                  <a:pt x="32799" y="27957"/>
                </a:lnTo>
                <a:lnTo>
                  <a:pt x="32799" y="7353"/>
                </a:lnTo>
                <a:lnTo>
                  <a:pt x="16396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5" name="object 135" descr=""/>
          <p:cNvSpPr/>
          <p:nvPr/>
        </p:nvSpPr>
        <p:spPr>
          <a:xfrm>
            <a:off x="9422559" y="0"/>
            <a:ext cx="33020" cy="19685"/>
          </a:xfrm>
          <a:custGeom>
            <a:avLst/>
            <a:gdLst/>
            <a:ahLst/>
            <a:cxnLst/>
            <a:rect l="l" t="t" r="r" b="b"/>
            <a:pathLst>
              <a:path w="33020" h="19685">
                <a:moveTo>
                  <a:pt x="32799" y="0"/>
                </a:moveTo>
                <a:lnTo>
                  <a:pt x="0" y="0"/>
                </a:lnTo>
                <a:lnTo>
                  <a:pt x="0" y="12253"/>
                </a:lnTo>
                <a:lnTo>
                  <a:pt x="16396" y="19607"/>
                </a:lnTo>
                <a:lnTo>
                  <a:pt x="32799" y="12253"/>
                </a:lnTo>
                <a:lnTo>
                  <a:pt x="32799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6" name="object 136" descr=""/>
          <p:cNvSpPr txBox="1"/>
          <p:nvPr/>
        </p:nvSpPr>
        <p:spPr>
          <a:xfrm>
            <a:off x="11882373" y="6502247"/>
            <a:ext cx="189865" cy="208279"/>
          </a:xfrm>
          <a:prstGeom prst="rect">
            <a:avLst/>
          </a:prstGeom>
        </p:spPr>
        <p:txBody>
          <a:bodyPr wrap="square" lIns="0" tIns="50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 sz="1200" spc="-25" b="1">
                <a:solidFill>
                  <a:srgbClr val="003186"/>
                </a:solidFill>
                <a:latin typeface="Arial Narrow"/>
                <a:cs typeface="Arial Narrow"/>
              </a:rPr>
              <a:t>24</a:t>
            </a:fld>
            <a:endParaRPr sz="12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02169" y="1635612"/>
            <a:ext cx="778192" cy="691250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635508" y="382524"/>
            <a:ext cx="4427220" cy="757555"/>
          </a:xfrm>
          <a:custGeom>
            <a:avLst/>
            <a:gdLst/>
            <a:ahLst/>
            <a:cxnLst/>
            <a:rect l="l" t="t" r="r" b="b"/>
            <a:pathLst>
              <a:path w="4427220" h="757555">
                <a:moveTo>
                  <a:pt x="4300982" y="0"/>
                </a:moveTo>
                <a:lnTo>
                  <a:pt x="126237" y="0"/>
                </a:lnTo>
                <a:lnTo>
                  <a:pt x="77098" y="9919"/>
                </a:lnTo>
                <a:lnTo>
                  <a:pt x="36972" y="36972"/>
                </a:lnTo>
                <a:lnTo>
                  <a:pt x="9919" y="77098"/>
                </a:lnTo>
                <a:lnTo>
                  <a:pt x="0" y="126237"/>
                </a:lnTo>
                <a:lnTo>
                  <a:pt x="0" y="631189"/>
                </a:lnTo>
                <a:lnTo>
                  <a:pt x="9919" y="680329"/>
                </a:lnTo>
                <a:lnTo>
                  <a:pt x="36972" y="720455"/>
                </a:lnTo>
                <a:lnTo>
                  <a:pt x="77098" y="747508"/>
                </a:lnTo>
                <a:lnTo>
                  <a:pt x="126237" y="757427"/>
                </a:lnTo>
                <a:lnTo>
                  <a:pt x="4300982" y="757427"/>
                </a:lnTo>
                <a:lnTo>
                  <a:pt x="4350121" y="747508"/>
                </a:lnTo>
                <a:lnTo>
                  <a:pt x="4390247" y="720455"/>
                </a:lnTo>
                <a:lnTo>
                  <a:pt x="4417300" y="680329"/>
                </a:lnTo>
                <a:lnTo>
                  <a:pt x="4427220" y="631189"/>
                </a:lnTo>
                <a:lnTo>
                  <a:pt x="4427220" y="126237"/>
                </a:lnTo>
                <a:lnTo>
                  <a:pt x="4417300" y="77098"/>
                </a:lnTo>
                <a:lnTo>
                  <a:pt x="4390247" y="36972"/>
                </a:lnTo>
                <a:lnTo>
                  <a:pt x="4350121" y="9919"/>
                </a:lnTo>
                <a:lnTo>
                  <a:pt x="4300982" y="0"/>
                </a:lnTo>
                <a:close/>
              </a:path>
            </a:pathLst>
          </a:custGeom>
          <a:solidFill>
            <a:srgbClr val="00318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44625" y="393014"/>
            <a:ext cx="953769" cy="7575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015"/>
              <a:t>VIDEO</a:t>
            </a: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465993" y="55833"/>
            <a:ext cx="726006" cy="638094"/>
          </a:xfrm>
          <a:prstGeom prst="rect">
            <a:avLst/>
          </a:prstGeom>
        </p:spPr>
      </p:pic>
      <p:grpSp>
        <p:nvGrpSpPr>
          <p:cNvPr id="6" name="object 6" descr=""/>
          <p:cNvGrpSpPr/>
          <p:nvPr/>
        </p:nvGrpSpPr>
        <p:grpSpPr>
          <a:xfrm>
            <a:off x="0" y="0"/>
            <a:ext cx="11348085" cy="6858000"/>
            <a:chOff x="0" y="0"/>
            <a:chExt cx="11348085" cy="6858000"/>
          </a:xfrm>
        </p:grpSpPr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175016" cy="6857997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1088135" cy="6857997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5116074"/>
              <a:ext cx="1088135" cy="1737352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10308362" y="4382363"/>
              <a:ext cx="1040130" cy="1147445"/>
            </a:xfrm>
            <a:custGeom>
              <a:avLst/>
              <a:gdLst/>
              <a:ahLst/>
              <a:cxnLst/>
              <a:rect l="l" t="t" r="r" b="b"/>
              <a:pathLst>
                <a:path w="1040129" h="1147445">
                  <a:moveTo>
                    <a:pt x="35102" y="1117092"/>
                  </a:moveTo>
                  <a:lnTo>
                    <a:pt x="17551" y="1109281"/>
                  </a:lnTo>
                  <a:lnTo>
                    <a:pt x="0" y="1117092"/>
                  </a:lnTo>
                  <a:lnTo>
                    <a:pt x="0" y="1139202"/>
                  </a:lnTo>
                  <a:lnTo>
                    <a:pt x="17551" y="1147025"/>
                  </a:lnTo>
                  <a:lnTo>
                    <a:pt x="35102" y="1139202"/>
                  </a:lnTo>
                  <a:lnTo>
                    <a:pt x="35102" y="1117092"/>
                  </a:lnTo>
                  <a:close/>
                </a:path>
                <a:path w="1040129" h="1147445">
                  <a:moveTo>
                    <a:pt x="35445" y="1006297"/>
                  </a:moveTo>
                  <a:lnTo>
                    <a:pt x="17894" y="998474"/>
                  </a:lnTo>
                  <a:lnTo>
                    <a:pt x="342" y="1006297"/>
                  </a:lnTo>
                  <a:lnTo>
                    <a:pt x="342" y="1028395"/>
                  </a:lnTo>
                  <a:lnTo>
                    <a:pt x="17894" y="1036231"/>
                  </a:lnTo>
                  <a:lnTo>
                    <a:pt x="35445" y="1028395"/>
                  </a:lnTo>
                  <a:lnTo>
                    <a:pt x="35445" y="1006297"/>
                  </a:lnTo>
                  <a:close/>
                </a:path>
                <a:path w="1040129" h="1147445">
                  <a:moveTo>
                    <a:pt x="35775" y="895489"/>
                  </a:moveTo>
                  <a:lnTo>
                    <a:pt x="18237" y="887666"/>
                  </a:lnTo>
                  <a:lnTo>
                    <a:pt x="685" y="895489"/>
                  </a:lnTo>
                  <a:lnTo>
                    <a:pt x="685" y="917600"/>
                  </a:lnTo>
                  <a:lnTo>
                    <a:pt x="18237" y="925423"/>
                  </a:lnTo>
                  <a:lnTo>
                    <a:pt x="35775" y="917600"/>
                  </a:lnTo>
                  <a:lnTo>
                    <a:pt x="35775" y="895489"/>
                  </a:lnTo>
                  <a:close/>
                </a:path>
                <a:path w="1040129" h="1147445">
                  <a:moveTo>
                    <a:pt x="36118" y="784771"/>
                  </a:moveTo>
                  <a:lnTo>
                    <a:pt x="18580" y="776960"/>
                  </a:lnTo>
                  <a:lnTo>
                    <a:pt x="1028" y="784771"/>
                  </a:lnTo>
                  <a:lnTo>
                    <a:pt x="1028" y="806881"/>
                  </a:lnTo>
                  <a:lnTo>
                    <a:pt x="18580" y="814717"/>
                  </a:lnTo>
                  <a:lnTo>
                    <a:pt x="36118" y="806881"/>
                  </a:lnTo>
                  <a:lnTo>
                    <a:pt x="36118" y="784771"/>
                  </a:lnTo>
                  <a:close/>
                </a:path>
                <a:path w="1040129" h="1147445">
                  <a:moveTo>
                    <a:pt x="36372" y="673976"/>
                  </a:moveTo>
                  <a:lnTo>
                    <a:pt x="18834" y="666153"/>
                  </a:lnTo>
                  <a:lnTo>
                    <a:pt x="1282" y="673976"/>
                  </a:lnTo>
                  <a:lnTo>
                    <a:pt x="1282" y="696087"/>
                  </a:lnTo>
                  <a:lnTo>
                    <a:pt x="18834" y="703910"/>
                  </a:lnTo>
                  <a:lnTo>
                    <a:pt x="36372" y="696087"/>
                  </a:lnTo>
                  <a:lnTo>
                    <a:pt x="36372" y="673976"/>
                  </a:lnTo>
                  <a:close/>
                </a:path>
                <a:path w="1040129" h="1147445">
                  <a:moveTo>
                    <a:pt x="36715" y="563295"/>
                  </a:moveTo>
                  <a:lnTo>
                    <a:pt x="19177" y="555409"/>
                  </a:lnTo>
                  <a:lnTo>
                    <a:pt x="1612" y="563295"/>
                  </a:lnTo>
                  <a:lnTo>
                    <a:pt x="1612" y="585355"/>
                  </a:lnTo>
                  <a:lnTo>
                    <a:pt x="19177" y="593153"/>
                  </a:lnTo>
                  <a:lnTo>
                    <a:pt x="36715" y="585355"/>
                  </a:lnTo>
                  <a:lnTo>
                    <a:pt x="36715" y="563295"/>
                  </a:lnTo>
                  <a:close/>
                </a:path>
                <a:path w="1040129" h="1147445">
                  <a:moveTo>
                    <a:pt x="37058" y="452475"/>
                  </a:moveTo>
                  <a:lnTo>
                    <a:pt x="19507" y="444601"/>
                  </a:lnTo>
                  <a:lnTo>
                    <a:pt x="1955" y="452475"/>
                  </a:lnTo>
                  <a:lnTo>
                    <a:pt x="1955" y="474535"/>
                  </a:lnTo>
                  <a:lnTo>
                    <a:pt x="19507" y="482409"/>
                  </a:lnTo>
                  <a:lnTo>
                    <a:pt x="37058" y="474535"/>
                  </a:lnTo>
                  <a:lnTo>
                    <a:pt x="37058" y="452475"/>
                  </a:lnTo>
                  <a:close/>
                </a:path>
                <a:path w="1040129" h="1147445">
                  <a:moveTo>
                    <a:pt x="37401" y="341668"/>
                  </a:moveTo>
                  <a:lnTo>
                    <a:pt x="19850" y="333857"/>
                  </a:lnTo>
                  <a:lnTo>
                    <a:pt x="2298" y="341668"/>
                  </a:lnTo>
                  <a:lnTo>
                    <a:pt x="2298" y="363791"/>
                  </a:lnTo>
                  <a:lnTo>
                    <a:pt x="19850" y="371602"/>
                  </a:lnTo>
                  <a:lnTo>
                    <a:pt x="37401" y="363791"/>
                  </a:lnTo>
                  <a:lnTo>
                    <a:pt x="37401" y="341668"/>
                  </a:lnTo>
                  <a:close/>
                </a:path>
                <a:path w="1040129" h="1147445">
                  <a:moveTo>
                    <a:pt x="37744" y="230924"/>
                  </a:moveTo>
                  <a:lnTo>
                    <a:pt x="20193" y="223113"/>
                  </a:lnTo>
                  <a:lnTo>
                    <a:pt x="2641" y="230924"/>
                  </a:lnTo>
                  <a:lnTo>
                    <a:pt x="2641" y="253060"/>
                  </a:lnTo>
                  <a:lnTo>
                    <a:pt x="20193" y="260858"/>
                  </a:lnTo>
                  <a:lnTo>
                    <a:pt x="37744" y="253060"/>
                  </a:lnTo>
                  <a:lnTo>
                    <a:pt x="37744" y="230924"/>
                  </a:lnTo>
                  <a:close/>
                </a:path>
                <a:path w="1040129" h="1147445">
                  <a:moveTo>
                    <a:pt x="160489" y="1061402"/>
                  </a:moveTo>
                  <a:lnTo>
                    <a:pt x="142938" y="1053566"/>
                  </a:lnTo>
                  <a:lnTo>
                    <a:pt x="125399" y="1061402"/>
                  </a:lnTo>
                  <a:lnTo>
                    <a:pt x="125399" y="1083513"/>
                  </a:lnTo>
                  <a:lnTo>
                    <a:pt x="142938" y="1091323"/>
                  </a:lnTo>
                  <a:lnTo>
                    <a:pt x="160489" y="1083513"/>
                  </a:lnTo>
                  <a:lnTo>
                    <a:pt x="160489" y="1061402"/>
                  </a:lnTo>
                  <a:close/>
                </a:path>
                <a:path w="1040129" h="1147445">
                  <a:moveTo>
                    <a:pt x="160743" y="950683"/>
                  </a:moveTo>
                  <a:lnTo>
                    <a:pt x="143205" y="942860"/>
                  </a:lnTo>
                  <a:lnTo>
                    <a:pt x="125653" y="950683"/>
                  </a:lnTo>
                  <a:lnTo>
                    <a:pt x="125653" y="972794"/>
                  </a:lnTo>
                  <a:lnTo>
                    <a:pt x="143205" y="980617"/>
                  </a:lnTo>
                  <a:lnTo>
                    <a:pt x="160743" y="972794"/>
                  </a:lnTo>
                  <a:lnTo>
                    <a:pt x="160743" y="950683"/>
                  </a:lnTo>
                  <a:close/>
                </a:path>
                <a:path w="1040129" h="1147445">
                  <a:moveTo>
                    <a:pt x="161086" y="839889"/>
                  </a:moveTo>
                  <a:lnTo>
                    <a:pt x="143535" y="832053"/>
                  </a:lnTo>
                  <a:lnTo>
                    <a:pt x="125996" y="839889"/>
                  </a:lnTo>
                  <a:lnTo>
                    <a:pt x="125996" y="861987"/>
                  </a:lnTo>
                  <a:lnTo>
                    <a:pt x="143535" y="869810"/>
                  </a:lnTo>
                  <a:lnTo>
                    <a:pt x="161086" y="861987"/>
                  </a:lnTo>
                  <a:lnTo>
                    <a:pt x="161086" y="839889"/>
                  </a:lnTo>
                  <a:close/>
                </a:path>
                <a:path w="1040129" h="1147445">
                  <a:moveTo>
                    <a:pt x="161429" y="729081"/>
                  </a:moveTo>
                  <a:lnTo>
                    <a:pt x="143878" y="721245"/>
                  </a:lnTo>
                  <a:lnTo>
                    <a:pt x="126339" y="729081"/>
                  </a:lnTo>
                  <a:lnTo>
                    <a:pt x="126339" y="751192"/>
                  </a:lnTo>
                  <a:lnTo>
                    <a:pt x="143878" y="759002"/>
                  </a:lnTo>
                  <a:lnTo>
                    <a:pt x="161429" y="751192"/>
                  </a:lnTo>
                  <a:lnTo>
                    <a:pt x="161429" y="729081"/>
                  </a:lnTo>
                  <a:close/>
                </a:path>
                <a:path w="1040129" h="1147445">
                  <a:moveTo>
                    <a:pt x="161772" y="618337"/>
                  </a:moveTo>
                  <a:lnTo>
                    <a:pt x="144221" y="610539"/>
                  </a:lnTo>
                  <a:lnTo>
                    <a:pt x="126669" y="618337"/>
                  </a:lnTo>
                  <a:lnTo>
                    <a:pt x="126669" y="640473"/>
                  </a:lnTo>
                  <a:lnTo>
                    <a:pt x="144221" y="648296"/>
                  </a:lnTo>
                  <a:lnTo>
                    <a:pt x="161772" y="640473"/>
                  </a:lnTo>
                  <a:lnTo>
                    <a:pt x="161772" y="618337"/>
                  </a:lnTo>
                  <a:close/>
                </a:path>
                <a:path w="1040129" h="1147445">
                  <a:moveTo>
                    <a:pt x="162115" y="507530"/>
                  </a:moveTo>
                  <a:lnTo>
                    <a:pt x="144564" y="499719"/>
                  </a:lnTo>
                  <a:lnTo>
                    <a:pt x="127012" y="507530"/>
                  </a:lnTo>
                  <a:lnTo>
                    <a:pt x="127012" y="529666"/>
                  </a:lnTo>
                  <a:lnTo>
                    <a:pt x="144564" y="537464"/>
                  </a:lnTo>
                  <a:lnTo>
                    <a:pt x="162115" y="529666"/>
                  </a:lnTo>
                  <a:lnTo>
                    <a:pt x="162115" y="507530"/>
                  </a:lnTo>
                  <a:close/>
                </a:path>
                <a:path w="1040129" h="1147445">
                  <a:moveTo>
                    <a:pt x="162445" y="396862"/>
                  </a:moveTo>
                  <a:lnTo>
                    <a:pt x="144907" y="389051"/>
                  </a:lnTo>
                  <a:lnTo>
                    <a:pt x="127355" y="396862"/>
                  </a:lnTo>
                  <a:lnTo>
                    <a:pt x="127355" y="418922"/>
                  </a:lnTo>
                  <a:lnTo>
                    <a:pt x="144907" y="426796"/>
                  </a:lnTo>
                  <a:lnTo>
                    <a:pt x="162445" y="418922"/>
                  </a:lnTo>
                  <a:lnTo>
                    <a:pt x="162445" y="396862"/>
                  </a:lnTo>
                  <a:close/>
                </a:path>
                <a:path w="1040129" h="1147445">
                  <a:moveTo>
                    <a:pt x="162788" y="286042"/>
                  </a:moveTo>
                  <a:lnTo>
                    <a:pt x="145249" y="278244"/>
                  </a:lnTo>
                  <a:lnTo>
                    <a:pt x="127698" y="286042"/>
                  </a:lnTo>
                  <a:lnTo>
                    <a:pt x="127698" y="308178"/>
                  </a:lnTo>
                  <a:lnTo>
                    <a:pt x="145249" y="315976"/>
                  </a:lnTo>
                  <a:lnTo>
                    <a:pt x="162788" y="308178"/>
                  </a:lnTo>
                  <a:lnTo>
                    <a:pt x="162788" y="286042"/>
                  </a:lnTo>
                  <a:close/>
                </a:path>
                <a:path w="1040129" h="1147445">
                  <a:moveTo>
                    <a:pt x="163131" y="175234"/>
                  </a:moveTo>
                  <a:lnTo>
                    <a:pt x="145592" y="167424"/>
                  </a:lnTo>
                  <a:lnTo>
                    <a:pt x="128028" y="175234"/>
                  </a:lnTo>
                  <a:lnTo>
                    <a:pt x="128028" y="197358"/>
                  </a:lnTo>
                  <a:lnTo>
                    <a:pt x="145592" y="205168"/>
                  </a:lnTo>
                  <a:lnTo>
                    <a:pt x="163131" y="197358"/>
                  </a:lnTo>
                  <a:lnTo>
                    <a:pt x="163131" y="175234"/>
                  </a:lnTo>
                  <a:close/>
                </a:path>
                <a:path w="1040129" h="1147445">
                  <a:moveTo>
                    <a:pt x="285800" y="1005789"/>
                  </a:moveTo>
                  <a:lnTo>
                    <a:pt x="268249" y="997953"/>
                  </a:lnTo>
                  <a:lnTo>
                    <a:pt x="250698" y="1005789"/>
                  </a:lnTo>
                  <a:lnTo>
                    <a:pt x="250698" y="1027899"/>
                  </a:lnTo>
                  <a:lnTo>
                    <a:pt x="268249" y="1035710"/>
                  </a:lnTo>
                  <a:lnTo>
                    <a:pt x="285800" y="1027899"/>
                  </a:lnTo>
                  <a:lnTo>
                    <a:pt x="285800" y="1005789"/>
                  </a:lnTo>
                  <a:close/>
                </a:path>
                <a:path w="1040129" h="1147445">
                  <a:moveTo>
                    <a:pt x="286143" y="894981"/>
                  </a:moveTo>
                  <a:lnTo>
                    <a:pt x="268592" y="887158"/>
                  </a:lnTo>
                  <a:lnTo>
                    <a:pt x="251040" y="894981"/>
                  </a:lnTo>
                  <a:lnTo>
                    <a:pt x="251040" y="917092"/>
                  </a:lnTo>
                  <a:lnTo>
                    <a:pt x="268592" y="924915"/>
                  </a:lnTo>
                  <a:lnTo>
                    <a:pt x="286143" y="917092"/>
                  </a:lnTo>
                  <a:lnTo>
                    <a:pt x="286143" y="894981"/>
                  </a:lnTo>
                  <a:close/>
                </a:path>
                <a:path w="1040129" h="1147445">
                  <a:moveTo>
                    <a:pt x="286473" y="784263"/>
                  </a:moveTo>
                  <a:lnTo>
                    <a:pt x="268935" y="776439"/>
                  </a:lnTo>
                  <a:lnTo>
                    <a:pt x="251383" y="784263"/>
                  </a:lnTo>
                  <a:lnTo>
                    <a:pt x="251383" y="806373"/>
                  </a:lnTo>
                  <a:lnTo>
                    <a:pt x="268935" y="814197"/>
                  </a:lnTo>
                  <a:lnTo>
                    <a:pt x="286473" y="806373"/>
                  </a:lnTo>
                  <a:lnTo>
                    <a:pt x="286473" y="784263"/>
                  </a:lnTo>
                  <a:close/>
                </a:path>
                <a:path w="1040129" h="1147445">
                  <a:moveTo>
                    <a:pt x="286816" y="673468"/>
                  </a:moveTo>
                  <a:lnTo>
                    <a:pt x="269278" y="665645"/>
                  </a:lnTo>
                  <a:lnTo>
                    <a:pt x="251726" y="673468"/>
                  </a:lnTo>
                  <a:lnTo>
                    <a:pt x="251726" y="695579"/>
                  </a:lnTo>
                  <a:lnTo>
                    <a:pt x="269278" y="703389"/>
                  </a:lnTo>
                  <a:lnTo>
                    <a:pt x="286816" y="695579"/>
                  </a:lnTo>
                  <a:lnTo>
                    <a:pt x="286816" y="673468"/>
                  </a:lnTo>
                  <a:close/>
                </a:path>
                <a:path w="1040129" h="1147445">
                  <a:moveTo>
                    <a:pt x="287159" y="562648"/>
                  </a:moveTo>
                  <a:lnTo>
                    <a:pt x="269608" y="554850"/>
                  </a:lnTo>
                  <a:lnTo>
                    <a:pt x="252069" y="562648"/>
                  </a:lnTo>
                  <a:lnTo>
                    <a:pt x="252069" y="584784"/>
                  </a:lnTo>
                  <a:lnTo>
                    <a:pt x="269608" y="592594"/>
                  </a:lnTo>
                  <a:lnTo>
                    <a:pt x="287159" y="584784"/>
                  </a:lnTo>
                  <a:lnTo>
                    <a:pt x="287159" y="562648"/>
                  </a:lnTo>
                  <a:close/>
                </a:path>
                <a:path w="1040129" h="1147445">
                  <a:moveTo>
                    <a:pt x="287502" y="451980"/>
                  </a:moveTo>
                  <a:lnTo>
                    <a:pt x="269951" y="444106"/>
                  </a:lnTo>
                  <a:lnTo>
                    <a:pt x="252412" y="451980"/>
                  </a:lnTo>
                  <a:lnTo>
                    <a:pt x="252412" y="474040"/>
                  </a:lnTo>
                  <a:lnTo>
                    <a:pt x="269951" y="481850"/>
                  </a:lnTo>
                  <a:lnTo>
                    <a:pt x="287502" y="474040"/>
                  </a:lnTo>
                  <a:lnTo>
                    <a:pt x="287502" y="451980"/>
                  </a:lnTo>
                  <a:close/>
                </a:path>
                <a:path w="1040129" h="1147445">
                  <a:moveTo>
                    <a:pt x="287756" y="341160"/>
                  </a:moveTo>
                  <a:lnTo>
                    <a:pt x="270205" y="333286"/>
                  </a:lnTo>
                  <a:lnTo>
                    <a:pt x="252666" y="341160"/>
                  </a:lnTo>
                  <a:lnTo>
                    <a:pt x="252666" y="363232"/>
                  </a:lnTo>
                  <a:lnTo>
                    <a:pt x="270205" y="371106"/>
                  </a:lnTo>
                  <a:lnTo>
                    <a:pt x="287756" y="363232"/>
                  </a:lnTo>
                  <a:lnTo>
                    <a:pt x="287756" y="341160"/>
                  </a:lnTo>
                  <a:close/>
                </a:path>
                <a:path w="1040129" h="1147445">
                  <a:moveTo>
                    <a:pt x="288099" y="230428"/>
                  </a:moveTo>
                  <a:lnTo>
                    <a:pt x="270548" y="222618"/>
                  </a:lnTo>
                  <a:lnTo>
                    <a:pt x="252996" y="230428"/>
                  </a:lnTo>
                  <a:lnTo>
                    <a:pt x="252996" y="252552"/>
                  </a:lnTo>
                  <a:lnTo>
                    <a:pt x="270548" y="260362"/>
                  </a:lnTo>
                  <a:lnTo>
                    <a:pt x="288099" y="252552"/>
                  </a:lnTo>
                  <a:lnTo>
                    <a:pt x="288099" y="230428"/>
                  </a:lnTo>
                  <a:close/>
                </a:path>
                <a:path w="1040129" h="1147445">
                  <a:moveTo>
                    <a:pt x="411175" y="950087"/>
                  </a:moveTo>
                  <a:lnTo>
                    <a:pt x="393636" y="942263"/>
                  </a:lnTo>
                  <a:lnTo>
                    <a:pt x="376097" y="950087"/>
                  </a:lnTo>
                  <a:lnTo>
                    <a:pt x="376097" y="972197"/>
                  </a:lnTo>
                  <a:lnTo>
                    <a:pt x="393636" y="980020"/>
                  </a:lnTo>
                  <a:lnTo>
                    <a:pt x="411175" y="972197"/>
                  </a:lnTo>
                  <a:lnTo>
                    <a:pt x="411175" y="950087"/>
                  </a:lnTo>
                  <a:close/>
                </a:path>
                <a:path w="1040129" h="1147445">
                  <a:moveTo>
                    <a:pt x="411530" y="839368"/>
                  </a:moveTo>
                  <a:lnTo>
                    <a:pt x="393979" y="831545"/>
                  </a:lnTo>
                  <a:lnTo>
                    <a:pt x="376440" y="839368"/>
                  </a:lnTo>
                  <a:lnTo>
                    <a:pt x="376440" y="861479"/>
                  </a:lnTo>
                  <a:lnTo>
                    <a:pt x="393979" y="869302"/>
                  </a:lnTo>
                  <a:lnTo>
                    <a:pt x="411530" y="861479"/>
                  </a:lnTo>
                  <a:lnTo>
                    <a:pt x="411530" y="839368"/>
                  </a:lnTo>
                  <a:close/>
                </a:path>
                <a:path w="1040129" h="1147445">
                  <a:moveTo>
                    <a:pt x="411810" y="728560"/>
                  </a:moveTo>
                  <a:lnTo>
                    <a:pt x="394233" y="720750"/>
                  </a:lnTo>
                  <a:lnTo>
                    <a:pt x="376694" y="728560"/>
                  </a:lnTo>
                  <a:lnTo>
                    <a:pt x="376694" y="750684"/>
                  </a:lnTo>
                  <a:lnTo>
                    <a:pt x="394233" y="758494"/>
                  </a:lnTo>
                  <a:lnTo>
                    <a:pt x="411810" y="750684"/>
                  </a:lnTo>
                  <a:lnTo>
                    <a:pt x="411810" y="728560"/>
                  </a:lnTo>
                  <a:close/>
                </a:path>
                <a:path w="1040129" h="1147445">
                  <a:moveTo>
                    <a:pt x="412102" y="617842"/>
                  </a:moveTo>
                  <a:lnTo>
                    <a:pt x="394576" y="610044"/>
                  </a:lnTo>
                  <a:lnTo>
                    <a:pt x="377037" y="617842"/>
                  </a:lnTo>
                  <a:lnTo>
                    <a:pt x="377037" y="639953"/>
                  </a:lnTo>
                  <a:lnTo>
                    <a:pt x="394576" y="647788"/>
                  </a:lnTo>
                  <a:lnTo>
                    <a:pt x="412102" y="639953"/>
                  </a:lnTo>
                  <a:lnTo>
                    <a:pt x="412102" y="617842"/>
                  </a:lnTo>
                  <a:close/>
                </a:path>
                <a:path w="1040129" h="1147445">
                  <a:moveTo>
                    <a:pt x="412457" y="507034"/>
                  </a:moveTo>
                  <a:lnTo>
                    <a:pt x="394919" y="499224"/>
                  </a:lnTo>
                  <a:lnTo>
                    <a:pt x="377367" y="507034"/>
                  </a:lnTo>
                  <a:lnTo>
                    <a:pt x="377367" y="529170"/>
                  </a:lnTo>
                  <a:lnTo>
                    <a:pt x="394919" y="536968"/>
                  </a:lnTo>
                  <a:lnTo>
                    <a:pt x="412457" y="529170"/>
                  </a:lnTo>
                  <a:lnTo>
                    <a:pt x="412457" y="507034"/>
                  </a:lnTo>
                  <a:close/>
                </a:path>
                <a:path w="1040129" h="1147445">
                  <a:moveTo>
                    <a:pt x="412813" y="396214"/>
                  </a:moveTo>
                  <a:lnTo>
                    <a:pt x="395262" y="388416"/>
                  </a:lnTo>
                  <a:lnTo>
                    <a:pt x="377710" y="396214"/>
                  </a:lnTo>
                  <a:lnTo>
                    <a:pt x="377710" y="418350"/>
                  </a:lnTo>
                  <a:lnTo>
                    <a:pt x="395262" y="426161"/>
                  </a:lnTo>
                  <a:lnTo>
                    <a:pt x="412813" y="418350"/>
                  </a:lnTo>
                  <a:lnTo>
                    <a:pt x="412813" y="396214"/>
                  </a:lnTo>
                  <a:close/>
                </a:path>
                <a:path w="1040129" h="1147445">
                  <a:moveTo>
                    <a:pt x="413169" y="285546"/>
                  </a:moveTo>
                  <a:lnTo>
                    <a:pt x="395605" y="277749"/>
                  </a:lnTo>
                  <a:lnTo>
                    <a:pt x="378053" y="285546"/>
                  </a:lnTo>
                  <a:lnTo>
                    <a:pt x="378053" y="307606"/>
                  </a:lnTo>
                  <a:lnTo>
                    <a:pt x="395605" y="315480"/>
                  </a:lnTo>
                  <a:lnTo>
                    <a:pt x="413169" y="307606"/>
                  </a:lnTo>
                  <a:lnTo>
                    <a:pt x="413169" y="285546"/>
                  </a:lnTo>
                  <a:close/>
                </a:path>
                <a:path w="1040129" h="1147445">
                  <a:moveTo>
                    <a:pt x="413524" y="174739"/>
                  </a:moveTo>
                  <a:lnTo>
                    <a:pt x="395947" y="166928"/>
                  </a:lnTo>
                  <a:lnTo>
                    <a:pt x="378396" y="174739"/>
                  </a:lnTo>
                  <a:lnTo>
                    <a:pt x="378396" y="196862"/>
                  </a:lnTo>
                  <a:lnTo>
                    <a:pt x="395947" y="204673"/>
                  </a:lnTo>
                  <a:lnTo>
                    <a:pt x="413524" y="196862"/>
                  </a:lnTo>
                  <a:lnTo>
                    <a:pt x="413524" y="174739"/>
                  </a:lnTo>
                  <a:close/>
                </a:path>
                <a:path w="1040129" h="1147445">
                  <a:moveTo>
                    <a:pt x="536460" y="894473"/>
                  </a:moveTo>
                  <a:lnTo>
                    <a:pt x="518985" y="886650"/>
                  </a:lnTo>
                  <a:lnTo>
                    <a:pt x="501434" y="894473"/>
                  </a:lnTo>
                  <a:lnTo>
                    <a:pt x="501434" y="916584"/>
                  </a:lnTo>
                  <a:lnTo>
                    <a:pt x="518985" y="924407"/>
                  </a:lnTo>
                  <a:lnTo>
                    <a:pt x="536460" y="916584"/>
                  </a:lnTo>
                  <a:lnTo>
                    <a:pt x="536460" y="894473"/>
                  </a:lnTo>
                  <a:close/>
                </a:path>
                <a:path w="1040129" h="1147445">
                  <a:moveTo>
                    <a:pt x="536816" y="783755"/>
                  </a:moveTo>
                  <a:lnTo>
                    <a:pt x="519264" y="775931"/>
                  </a:lnTo>
                  <a:lnTo>
                    <a:pt x="501713" y="783755"/>
                  </a:lnTo>
                  <a:lnTo>
                    <a:pt x="501713" y="805865"/>
                  </a:lnTo>
                  <a:lnTo>
                    <a:pt x="519264" y="813689"/>
                  </a:lnTo>
                  <a:lnTo>
                    <a:pt x="536816" y="805865"/>
                  </a:lnTo>
                  <a:lnTo>
                    <a:pt x="536816" y="783755"/>
                  </a:lnTo>
                  <a:close/>
                </a:path>
                <a:path w="1040129" h="1147445">
                  <a:moveTo>
                    <a:pt x="537171" y="672947"/>
                  </a:moveTo>
                  <a:lnTo>
                    <a:pt x="519620" y="665124"/>
                  </a:lnTo>
                  <a:lnTo>
                    <a:pt x="502069" y="672947"/>
                  </a:lnTo>
                  <a:lnTo>
                    <a:pt x="502069" y="695071"/>
                  </a:lnTo>
                  <a:lnTo>
                    <a:pt x="519620" y="702881"/>
                  </a:lnTo>
                  <a:lnTo>
                    <a:pt x="537171" y="695071"/>
                  </a:lnTo>
                  <a:lnTo>
                    <a:pt x="537171" y="672947"/>
                  </a:lnTo>
                  <a:close/>
                </a:path>
                <a:path w="1040129" h="1147445">
                  <a:moveTo>
                    <a:pt x="537527" y="562152"/>
                  </a:moveTo>
                  <a:lnTo>
                    <a:pt x="519976" y="554355"/>
                  </a:lnTo>
                  <a:lnTo>
                    <a:pt x="502424" y="562152"/>
                  </a:lnTo>
                  <a:lnTo>
                    <a:pt x="502424" y="584288"/>
                  </a:lnTo>
                  <a:lnTo>
                    <a:pt x="519976" y="592086"/>
                  </a:lnTo>
                  <a:lnTo>
                    <a:pt x="537527" y="584288"/>
                  </a:lnTo>
                  <a:lnTo>
                    <a:pt x="537527" y="562152"/>
                  </a:lnTo>
                  <a:close/>
                </a:path>
                <a:path w="1040129" h="1147445">
                  <a:moveTo>
                    <a:pt x="537883" y="451408"/>
                  </a:moveTo>
                  <a:lnTo>
                    <a:pt x="520331" y="443611"/>
                  </a:lnTo>
                  <a:lnTo>
                    <a:pt x="502780" y="451408"/>
                  </a:lnTo>
                  <a:lnTo>
                    <a:pt x="502780" y="473544"/>
                  </a:lnTo>
                  <a:lnTo>
                    <a:pt x="520331" y="481355"/>
                  </a:lnTo>
                  <a:lnTo>
                    <a:pt x="537883" y="473544"/>
                  </a:lnTo>
                  <a:lnTo>
                    <a:pt x="537883" y="451408"/>
                  </a:lnTo>
                  <a:close/>
                </a:path>
                <a:path w="1040129" h="1147445">
                  <a:moveTo>
                    <a:pt x="538175" y="340664"/>
                  </a:moveTo>
                  <a:lnTo>
                    <a:pt x="520623" y="332790"/>
                  </a:lnTo>
                  <a:lnTo>
                    <a:pt x="503135" y="340664"/>
                  </a:lnTo>
                  <a:lnTo>
                    <a:pt x="503135" y="362737"/>
                  </a:lnTo>
                  <a:lnTo>
                    <a:pt x="520623" y="370535"/>
                  </a:lnTo>
                  <a:lnTo>
                    <a:pt x="538175" y="362737"/>
                  </a:lnTo>
                  <a:lnTo>
                    <a:pt x="538175" y="340664"/>
                  </a:lnTo>
                  <a:close/>
                </a:path>
                <a:path w="1040129" h="1147445">
                  <a:moveTo>
                    <a:pt x="538530" y="229857"/>
                  </a:moveTo>
                  <a:lnTo>
                    <a:pt x="520966" y="221983"/>
                  </a:lnTo>
                  <a:lnTo>
                    <a:pt x="503415" y="229857"/>
                  </a:lnTo>
                  <a:lnTo>
                    <a:pt x="503415" y="251917"/>
                  </a:lnTo>
                  <a:lnTo>
                    <a:pt x="520966" y="259791"/>
                  </a:lnTo>
                  <a:lnTo>
                    <a:pt x="538530" y="251917"/>
                  </a:lnTo>
                  <a:lnTo>
                    <a:pt x="538530" y="229857"/>
                  </a:lnTo>
                  <a:close/>
                </a:path>
                <a:path w="1040129" h="1147445">
                  <a:moveTo>
                    <a:pt x="538810" y="119113"/>
                  </a:moveTo>
                  <a:lnTo>
                    <a:pt x="521258" y="111315"/>
                  </a:lnTo>
                  <a:lnTo>
                    <a:pt x="503707" y="119113"/>
                  </a:lnTo>
                  <a:lnTo>
                    <a:pt x="503707" y="141249"/>
                  </a:lnTo>
                  <a:lnTo>
                    <a:pt x="521258" y="149047"/>
                  </a:lnTo>
                  <a:lnTo>
                    <a:pt x="538810" y="141249"/>
                  </a:lnTo>
                  <a:lnTo>
                    <a:pt x="538810" y="119113"/>
                  </a:lnTo>
                  <a:close/>
                </a:path>
                <a:path w="1040129" h="1147445">
                  <a:moveTo>
                    <a:pt x="661898" y="838860"/>
                  </a:moveTo>
                  <a:lnTo>
                    <a:pt x="644347" y="831037"/>
                  </a:lnTo>
                  <a:lnTo>
                    <a:pt x="626795" y="838860"/>
                  </a:lnTo>
                  <a:lnTo>
                    <a:pt x="626795" y="860971"/>
                  </a:lnTo>
                  <a:lnTo>
                    <a:pt x="644347" y="868794"/>
                  </a:lnTo>
                  <a:lnTo>
                    <a:pt x="661898" y="860971"/>
                  </a:lnTo>
                  <a:lnTo>
                    <a:pt x="661898" y="838860"/>
                  </a:lnTo>
                  <a:close/>
                </a:path>
                <a:path w="1040129" h="1147445">
                  <a:moveTo>
                    <a:pt x="662254" y="728052"/>
                  </a:moveTo>
                  <a:lnTo>
                    <a:pt x="644702" y="720242"/>
                  </a:lnTo>
                  <a:lnTo>
                    <a:pt x="627151" y="728052"/>
                  </a:lnTo>
                  <a:lnTo>
                    <a:pt x="627151" y="750163"/>
                  </a:lnTo>
                  <a:lnTo>
                    <a:pt x="644702" y="757999"/>
                  </a:lnTo>
                  <a:lnTo>
                    <a:pt x="662254" y="750163"/>
                  </a:lnTo>
                  <a:lnTo>
                    <a:pt x="662254" y="728052"/>
                  </a:lnTo>
                  <a:close/>
                </a:path>
                <a:path w="1040129" h="1147445">
                  <a:moveTo>
                    <a:pt x="662533" y="617347"/>
                  </a:moveTo>
                  <a:lnTo>
                    <a:pt x="645058" y="609549"/>
                  </a:lnTo>
                  <a:lnTo>
                    <a:pt x="627507" y="617347"/>
                  </a:lnTo>
                  <a:lnTo>
                    <a:pt x="627507" y="639445"/>
                  </a:lnTo>
                  <a:lnTo>
                    <a:pt x="645058" y="647268"/>
                  </a:lnTo>
                  <a:lnTo>
                    <a:pt x="662533" y="639445"/>
                  </a:lnTo>
                  <a:lnTo>
                    <a:pt x="662533" y="617347"/>
                  </a:lnTo>
                  <a:close/>
                </a:path>
                <a:path w="1040129" h="1147445">
                  <a:moveTo>
                    <a:pt x="662889" y="506539"/>
                  </a:moveTo>
                  <a:lnTo>
                    <a:pt x="645337" y="498729"/>
                  </a:lnTo>
                  <a:lnTo>
                    <a:pt x="627786" y="506539"/>
                  </a:lnTo>
                  <a:lnTo>
                    <a:pt x="627786" y="528675"/>
                  </a:lnTo>
                  <a:lnTo>
                    <a:pt x="645337" y="536473"/>
                  </a:lnTo>
                  <a:lnTo>
                    <a:pt x="662889" y="528675"/>
                  </a:lnTo>
                  <a:lnTo>
                    <a:pt x="662889" y="506539"/>
                  </a:lnTo>
                  <a:close/>
                </a:path>
                <a:path w="1040129" h="1147445">
                  <a:moveTo>
                    <a:pt x="663181" y="395719"/>
                  </a:moveTo>
                  <a:lnTo>
                    <a:pt x="645629" y="387921"/>
                  </a:lnTo>
                  <a:lnTo>
                    <a:pt x="628065" y="395719"/>
                  </a:lnTo>
                  <a:lnTo>
                    <a:pt x="628065" y="417855"/>
                  </a:lnTo>
                  <a:lnTo>
                    <a:pt x="645629" y="425665"/>
                  </a:lnTo>
                  <a:lnTo>
                    <a:pt x="663181" y="417855"/>
                  </a:lnTo>
                  <a:lnTo>
                    <a:pt x="663181" y="395719"/>
                  </a:lnTo>
                  <a:close/>
                </a:path>
                <a:path w="1040129" h="1147445">
                  <a:moveTo>
                    <a:pt x="663536" y="285051"/>
                  </a:moveTo>
                  <a:lnTo>
                    <a:pt x="645985" y="277177"/>
                  </a:lnTo>
                  <a:lnTo>
                    <a:pt x="628421" y="285051"/>
                  </a:lnTo>
                  <a:lnTo>
                    <a:pt x="628421" y="307111"/>
                  </a:lnTo>
                  <a:lnTo>
                    <a:pt x="645985" y="314985"/>
                  </a:lnTo>
                  <a:lnTo>
                    <a:pt x="663536" y="307111"/>
                  </a:lnTo>
                  <a:lnTo>
                    <a:pt x="663536" y="285051"/>
                  </a:lnTo>
                  <a:close/>
                </a:path>
                <a:path w="1040129" h="1147445">
                  <a:moveTo>
                    <a:pt x="663816" y="174231"/>
                  </a:moveTo>
                  <a:lnTo>
                    <a:pt x="646264" y="166357"/>
                  </a:lnTo>
                  <a:lnTo>
                    <a:pt x="628777" y="174231"/>
                  </a:lnTo>
                  <a:lnTo>
                    <a:pt x="628777" y="196303"/>
                  </a:lnTo>
                  <a:lnTo>
                    <a:pt x="646264" y="204177"/>
                  </a:lnTo>
                  <a:lnTo>
                    <a:pt x="663816" y="196303"/>
                  </a:lnTo>
                  <a:lnTo>
                    <a:pt x="663816" y="174231"/>
                  </a:lnTo>
                  <a:close/>
                </a:path>
                <a:path w="1040129" h="1147445">
                  <a:moveTo>
                    <a:pt x="664171" y="63423"/>
                  </a:moveTo>
                  <a:lnTo>
                    <a:pt x="646620" y="55613"/>
                  </a:lnTo>
                  <a:lnTo>
                    <a:pt x="629069" y="63423"/>
                  </a:lnTo>
                  <a:lnTo>
                    <a:pt x="629069" y="85559"/>
                  </a:lnTo>
                  <a:lnTo>
                    <a:pt x="646620" y="93357"/>
                  </a:lnTo>
                  <a:lnTo>
                    <a:pt x="664171" y="85559"/>
                  </a:lnTo>
                  <a:lnTo>
                    <a:pt x="664171" y="63423"/>
                  </a:lnTo>
                  <a:close/>
                </a:path>
                <a:path w="1040129" h="1147445">
                  <a:moveTo>
                    <a:pt x="787196" y="783158"/>
                  </a:moveTo>
                  <a:lnTo>
                    <a:pt x="769632" y="775335"/>
                  </a:lnTo>
                  <a:lnTo>
                    <a:pt x="752081" y="783158"/>
                  </a:lnTo>
                  <a:lnTo>
                    <a:pt x="752081" y="805268"/>
                  </a:lnTo>
                  <a:lnTo>
                    <a:pt x="769632" y="813092"/>
                  </a:lnTo>
                  <a:lnTo>
                    <a:pt x="787196" y="805268"/>
                  </a:lnTo>
                  <a:lnTo>
                    <a:pt x="787196" y="783158"/>
                  </a:lnTo>
                  <a:close/>
                </a:path>
                <a:path w="1040129" h="1147445">
                  <a:moveTo>
                    <a:pt x="787552" y="672439"/>
                  </a:moveTo>
                  <a:lnTo>
                    <a:pt x="769988" y="664616"/>
                  </a:lnTo>
                  <a:lnTo>
                    <a:pt x="752436" y="672439"/>
                  </a:lnTo>
                  <a:lnTo>
                    <a:pt x="752436" y="694550"/>
                  </a:lnTo>
                  <a:lnTo>
                    <a:pt x="769988" y="702373"/>
                  </a:lnTo>
                  <a:lnTo>
                    <a:pt x="787552" y="694550"/>
                  </a:lnTo>
                  <a:lnTo>
                    <a:pt x="787552" y="672439"/>
                  </a:lnTo>
                  <a:close/>
                </a:path>
                <a:path w="1040129" h="1147445">
                  <a:moveTo>
                    <a:pt x="787908" y="561657"/>
                  </a:moveTo>
                  <a:lnTo>
                    <a:pt x="770343" y="553859"/>
                  </a:lnTo>
                  <a:lnTo>
                    <a:pt x="752792" y="561657"/>
                  </a:lnTo>
                  <a:lnTo>
                    <a:pt x="752792" y="583717"/>
                  </a:lnTo>
                  <a:lnTo>
                    <a:pt x="770343" y="591591"/>
                  </a:lnTo>
                  <a:lnTo>
                    <a:pt x="787908" y="583717"/>
                  </a:lnTo>
                  <a:lnTo>
                    <a:pt x="787908" y="561657"/>
                  </a:lnTo>
                  <a:close/>
                </a:path>
                <a:path w="1040129" h="1147445">
                  <a:moveTo>
                    <a:pt x="788187" y="450913"/>
                  </a:moveTo>
                  <a:lnTo>
                    <a:pt x="770699" y="443115"/>
                  </a:lnTo>
                  <a:lnTo>
                    <a:pt x="753148" y="450913"/>
                  </a:lnTo>
                  <a:lnTo>
                    <a:pt x="753148" y="473049"/>
                  </a:lnTo>
                  <a:lnTo>
                    <a:pt x="770699" y="480847"/>
                  </a:lnTo>
                  <a:lnTo>
                    <a:pt x="788187" y="473049"/>
                  </a:lnTo>
                  <a:lnTo>
                    <a:pt x="788187" y="450913"/>
                  </a:lnTo>
                  <a:close/>
                </a:path>
                <a:path w="1040129" h="1147445">
                  <a:moveTo>
                    <a:pt x="788543" y="340106"/>
                  </a:moveTo>
                  <a:lnTo>
                    <a:pt x="770991" y="332295"/>
                  </a:lnTo>
                  <a:lnTo>
                    <a:pt x="753440" y="340106"/>
                  </a:lnTo>
                  <a:lnTo>
                    <a:pt x="753440" y="362242"/>
                  </a:lnTo>
                  <a:lnTo>
                    <a:pt x="770991" y="370039"/>
                  </a:lnTo>
                  <a:lnTo>
                    <a:pt x="788543" y="362242"/>
                  </a:lnTo>
                  <a:lnTo>
                    <a:pt x="788543" y="340106"/>
                  </a:lnTo>
                  <a:close/>
                </a:path>
                <a:path w="1040129" h="1147445">
                  <a:moveTo>
                    <a:pt x="788898" y="229285"/>
                  </a:moveTo>
                  <a:lnTo>
                    <a:pt x="771347" y="221488"/>
                  </a:lnTo>
                  <a:lnTo>
                    <a:pt x="753795" y="229285"/>
                  </a:lnTo>
                  <a:lnTo>
                    <a:pt x="753795" y="251421"/>
                  </a:lnTo>
                  <a:lnTo>
                    <a:pt x="771347" y="259232"/>
                  </a:lnTo>
                  <a:lnTo>
                    <a:pt x="788898" y="251421"/>
                  </a:lnTo>
                  <a:lnTo>
                    <a:pt x="788898" y="229285"/>
                  </a:lnTo>
                  <a:close/>
                </a:path>
                <a:path w="1040129" h="1147445">
                  <a:moveTo>
                    <a:pt x="789254" y="118618"/>
                  </a:moveTo>
                  <a:lnTo>
                    <a:pt x="771702" y="110807"/>
                  </a:lnTo>
                  <a:lnTo>
                    <a:pt x="754151" y="118618"/>
                  </a:lnTo>
                  <a:lnTo>
                    <a:pt x="754151" y="140754"/>
                  </a:lnTo>
                  <a:lnTo>
                    <a:pt x="771702" y="148551"/>
                  </a:lnTo>
                  <a:lnTo>
                    <a:pt x="789254" y="140754"/>
                  </a:lnTo>
                  <a:lnTo>
                    <a:pt x="789254" y="118618"/>
                  </a:lnTo>
                  <a:close/>
                </a:path>
                <a:path w="1040129" h="1147445">
                  <a:moveTo>
                    <a:pt x="789609" y="7797"/>
                  </a:moveTo>
                  <a:lnTo>
                    <a:pt x="772058" y="0"/>
                  </a:lnTo>
                  <a:lnTo>
                    <a:pt x="754507" y="7797"/>
                  </a:lnTo>
                  <a:lnTo>
                    <a:pt x="754507" y="29933"/>
                  </a:lnTo>
                  <a:lnTo>
                    <a:pt x="772058" y="37744"/>
                  </a:lnTo>
                  <a:lnTo>
                    <a:pt x="789609" y="29933"/>
                  </a:lnTo>
                  <a:lnTo>
                    <a:pt x="789609" y="7797"/>
                  </a:lnTo>
                  <a:close/>
                </a:path>
                <a:path w="1040129" h="1147445">
                  <a:moveTo>
                    <a:pt x="912558" y="727544"/>
                  </a:moveTo>
                  <a:lnTo>
                    <a:pt x="895070" y="719721"/>
                  </a:lnTo>
                  <a:lnTo>
                    <a:pt x="877519" y="727544"/>
                  </a:lnTo>
                  <a:lnTo>
                    <a:pt x="877519" y="749655"/>
                  </a:lnTo>
                  <a:lnTo>
                    <a:pt x="895070" y="757478"/>
                  </a:lnTo>
                  <a:lnTo>
                    <a:pt x="912558" y="749655"/>
                  </a:lnTo>
                  <a:lnTo>
                    <a:pt x="912558" y="727544"/>
                  </a:lnTo>
                  <a:close/>
                </a:path>
                <a:path w="1040129" h="1147445">
                  <a:moveTo>
                    <a:pt x="912914" y="616775"/>
                  </a:moveTo>
                  <a:lnTo>
                    <a:pt x="895362" y="608901"/>
                  </a:lnTo>
                  <a:lnTo>
                    <a:pt x="877798" y="616775"/>
                  </a:lnTo>
                  <a:lnTo>
                    <a:pt x="877798" y="638860"/>
                  </a:lnTo>
                  <a:lnTo>
                    <a:pt x="895362" y="646671"/>
                  </a:lnTo>
                  <a:lnTo>
                    <a:pt x="912914" y="638860"/>
                  </a:lnTo>
                  <a:lnTo>
                    <a:pt x="912914" y="616775"/>
                  </a:lnTo>
                  <a:close/>
                </a:path>
                <a:path w="1040129" h="1147445">
                  <a:moveTo>
                    <a:pt x="913269" y="506044"/>
                  </a:moveTo>
                  <a:lnTo>
                    <a:pt x="895718" y="498233"/>
                  </a:lnTo>
                  <a:lnTo>
                    <a:pt x="878154" y="506044"/>
                  </a:lnTo>
                  <a:lnTo>
                    <a:pt x="878154" y="528167"/>
                  </a:lnTo>
                  <a:lnTo>
                    <a:pt x="895718" y="535978"/>
                  </a:lnTo>
                  <a:lnTo>
                    <a:pt x="913269" y="528167"/>
                  </a:lnTo>
                  <a:lnTo>
                    <a:pt x="913269" y="506044"/>
                  </a:lnTo>
                  <a:close/>
                </a:path>
                <a:path w="1040129" h="1147445">
                  <a:moveTo>
                    <a:pt x="913625" y="395224"/>
                  </a:moveTo>
                  <a:lnTo>
                    <a:pt x="896061" y="387426"/>
                  </a:lnTo>
                  <a:lnTo>
                    <a:pt x="878509" y="395224"/>
                  </a:lnTo>
                  <a:lnTo>
                    <a:pt x="878509" y="417360"/>
                  </a:lnTo>
                  <a:lnTo>
                    <a:pt x="896061" y="425157"/>
                  </a:lnTo>
                  <a:lnTo>
                    <a:pt x="913625" y="417360"/>
                  </a:lnTo>
                  <a:lnTo>
                    <a:pt x="913625" y="395224"/>
                  </a:lnTo>
                  <a:close/>
                </a:path>
                <a:path w="1040129" h="1147445">
                  <a:moveTo>
                    <a:pt x="913980" y="284480"/>
                  </a:moveTo>
                  <a:lnTo>
                    <a:pt x="896416" y="276682"/>
                  </a:lnTo>
                  <a:lnTo>
                    <a:pt x="878865" y="284480"/>
                  </a:lnTo>
                  <a:lnTo>
                    <a:pt x="878865" y="306616"/>
                  </a:lnTo>
                  <a:lnTo>
                    <a:pt x="896416" y="314426"/>
                  </a:lnTo>
                  <a:lnTo>
                    <a:pt x="913980" y="306616"/>
                  </a:lnTo>
                  <a:lnTo>
                    <a:pt x="913980" y="284480"/>
                  </a:lnTo>
                  <a:close/>
                </a:path>
                <a:path w="1040129" h="1147445">
                  <a:moveTo>
                    <a:pt x="914260" y="173736"/>
                  </a:moveTo>
                  <a:lnTo>
                    <a:pt x="896708" y="165862"/>
                  </a:lnTo>
                  <a:lnTo>
                    <a:pt x="879221" y="173736"/>
                  </a:lnTo>
                  <a:lnTo>
                    <a:pt x="879221" y="195808"/>
                  </a:lnTo>
                  <a:lnTo>
                    <a:pt x="896708" y="203606"/>
                  </a:lnTo>
                  <a:lnTo>
                    <a:pt x="914260" y="195808"/>
                  </a:lnTo>
                  <a:lnTo>
                    <a:pt x="914260" y="173736"/>
                  </a:lnTo>
                  <a:close/>
                </a:path>
                <a:path w="1040129" h="1147445">
                  <a:moveTo>
                    <a:pt x="914539" y="62928"/>
                  </a:moveTo>
                  <a:lnTo>
                    <a:pt x="896988" y="55054"/>
                  </a:lnTo>
                  <a:lnTo>
                    <a:pt x="879436" y="62928"/>
                  </a:lnTo>
                  <a:lnTo>
                    <a:pt x="879436" y="84988"/>
                  </a:lnTo>
                  <a:lnTo>
                    <a:pt x="896988" y="92862"/>
                  </a:lnTo>
                  <a:lnTo>
                    <a:pt x="914539" y="84988"/>
                  </a:lnTo>
                  <a:lnTo>
                    <a:pt x="914539" y="62928"/>
                  </a:lnTo>
                  <a:close/>
                </a:path>
                <a:path w="1040129" h="1147445">
                  <a:moveTo>
                    <a:pt x="1037983" y="671931"/>
                  </a:moveTo>
                  <a:lnTo>
                    <a:pt x="1020432" y="664108"/>
                  </a:lnTo>
                  <a:lnTo>
                    <a:pt x="1002880" y="671931"/>
                  </a:lnTo>
                  <a:lnTo>
                    <a:pt x="1002880" y="694042"/>
                  </a:lnTo>
                  <a:lnTo>
                    <a:pt x="1020432" y="701865"/>
                  </a:lnTo>
                  <a:lnTo>
                    <a:pt x="1037983" y="694042"/>
                  </a:lnTo>
                  <a:lnTo>
                    <a:pt x="1037983" y="671931"/>
                  </a:lnTo>
                  <a:close/>
                </a:path>
                <a:path w="1040129" h="1147445">
                  <a:moveTo>
                    <a:pt x="1038339" y="561162"/>
                  </a:moveTo>
                  <a:lnTo>
                    <a:pt x="1020787" y="553288"/>
                  </a:lnTo>
                  <a:lnTo>
                    <a:pt x="1003236" y="561162"/>
                  </a:lnTo>
                  <a:lnTo>
                    <a:pt x="1003236" y="583222"/>
                  </a:lnTo>
                  <a:lnTo>
                    <a:pt x="1020787" y="591096"/>
                  </a:lnTo>
                  <a:lnTo>
                    <a:pt x="1038339" y="583222"/>
                  </a:lnTo>
                  <a:lnTo>
                    <a:pt x="1038339" y="561162"/>
                  </a:lnTo>
                  <a:close/>
                </a:path>
                <a:path w="1040129" h="1147445">
                  <a:moveTo>
                    <a:pt x="1038555" y="450342"/>
                  </a:moveTo>
                  <a:lnTo>
                    <a:pt x="1021003" y="442468"/>
                  </a:lnTo>
                  <a:lnTo>
                    <a:pt x="1003452" y="450342"/>
                  </a:lnTo>
                  <a:lnTo>
                    <a:pt x="1003452" y="472414"/>
                  </a:lnTo>
                  <a:lnTo>
                    <a:pt x="1021003" y="480288"/>
                  </a:lnTo>
                  <a:lnTo>
                    <a:pt x="1038555" y="472414"/>
                  </a:lnTo>
                  <a:lnTo>
                    <a:pt x="1038555" y="450342"/>
                  </a:lnTo>
                  <a:close/>
                </a:path>
                <a:path w="1040129" h="1147445">
                  <a:moveTo>
                    <a:pt x="1038910" y="339610"/>
                  </a:moveTo>
                  <a:lnTo>
                    <a:pt x="1021359" y="331800"/>
                  </a:lnTo>
                  <a:lnTo>
                    <a:pt x="1003808" y="339610"/>
                  </a:lnTo>
                  <a:lnTo>
                    <a:pt x="1003808" y="361734"/>
                  </a:lnTo>
                  <a:lnTo>
                    <a:pt x="1021359" y="369544"/>
                  </a:lnTo>
                  <a:lnTo>
                    <a:pt x="1038910" y="361734"/>
                  </a:lnTo>
                  <a:lnTo>
                    <a:pt x="1038910" y="339610"/>
                  </a:lnTo>
                  <a:close/>
                </a:path>
                <a:path w="1040129" h="1147445">
                  <a:moveTo>
                    <a:pt x="1039266" y="228790"/>
                  </a:moveTo>
                  <a:lnTo>
                    <a:pt x="1021715" y="220992"/>
                  </a:lnTo>
                  <a:lnTo>
                    <a:pt x="1004163" y="228790"/>
                  </a:lnTo>
                  <a:lnTo>
                    <a:pt x="1004163" y="250926"/>
                  </a:lnTo>
                  <a:lnTo>
                    <a:pt x="1021715" y="258724"/>
                  </a:lnTo>
                  <a:lnTo>
                    <a:pt x="1039266" y="250926"/>
                  </a:lnTo>
                  <a:lnTo>
                    <a:pt x="1039266" y="228790"/>
                  </a:lnTo>
                  <a:close/>
                </a:path>
                <a:path w="1040129" h="1147445">
                  <a:moveTo>
                    <a:pt x="1039622" y="118122"/>
                  </a:moveTo>
                  <a:lnTo>
                    <a:pt x="1022070" y="110248"/>
                  </a:lnTo>
                  <a:lnTo>
                    <a:pt x="1004519" y="118122"/>
                  </a:lnTo>
                  <a:lnTo>
                    <a:pt x="1004519" y="140182"/>
                  </a:lnTo>
                  <a:lnTo>
                    <a:pt x="1022070" y="148056"/>
                  </a:lnTo>
                  <a:lnTo>
                    <a:pt x="1039622" y="140182"/>
                  </a:lnTo>
                  <a:lnTo>
                    <a:pt x="1039622" y="118122"/>
                  </a:lnTo>
                  <a:close/>
                </a:path>
              </a:pathLst>
            </a:custGeom>
            <a:solidFill>
              <a:srgbClr val="C7AE7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10311346" y="4051630"/>
              <a:ext cx="661670" cy="535940"/>
            </a:xfrm>
            <a:custGeom>
              <a:avLst/>
              <a:gdLst/>
              <a:ahLst/>
              <a:cxnLst/>
              <a:rect l="l" t="t" r="r" b="b"/>
              <a:pathLst>
                <a:path w="661670" h="535939">
                  <a:moveTo>
                    <a:pt x="35102" y="450837"/>
                  </a:moveTo>
                  <a:lnTo>
                    <a:pt x="17551" y="443039"/>
                  </a:lnTo>
                  <a:lnTo>
                    <a:pt x="0" y="450837"/>
                  </a:lnTo>
                  <a:lnTo>
                    <a:pt x="0" y="472973"/>
                  </a:lnTo>
                  <a:lnTo>
                    <a:pt x="17551" y="480783"/>
                  </a:lnTo>
                  <a:lnTo>
                    <a:pt x="35102" y="472973"/>
                  </a:lnTo>
                  <a:lnTo>
                    <a:pt x="35102" y="450837"/>
                  </a:lnTo>
                  <a:close/>
                </a:path>
                <a:path w="661670" h="535939">
                  <a:moveTo>
                    <a:pt x="35445" y="340093"/>
                  </a:moveTo>
                  <a:lnTo>
                    <a:pt x="17881" y="332219"/>
                  </a:lnTo>
                  <a:lnTo>
                    <a:pt x="342" y="340093"/>
                  </a:lnTo>
                  <a:lnTo>
                    <a:pt x="342" y="362165"/>
                  </a:lnTo>
                  <a:lnTo>
                    <a:pt x="17881" y="370039"/>
                  </a:lnTo>
                  <a:lnTo>
                    <a:pt x="35445" y="362165"/>
                  </a:lnTo>
                  <a:lnTo>
                    <a:pt x="35445" y="340093"/>
                  </a:lnTo>
                  <a:close/>
                </a:path>
                <a:path w="661670" h="535939">
                  <a:moveTo>
                    <a:pt x="35775" y="229349"/>
                  </a:moveTo>
                  <a:lnTo>
                    <a:pt x="18224" y="221551"/>
                  </a:lnTo>
                  <a:lnTo>
                    <a:pt x="685" y="229349"/>
                  </a:lnTo>
                  <a:lnTo>
                    <a:pt x="685" y="251485"/>
                  </a:lnTo>
                  <a:lnTo>
                    <a:pt x="18224" y="259295"/>
                  </a:lnTo>
                  <a:lnTo>
                    <a:pt x="35775" y="251485"/>
                  </a:lnTo>
                  <a:lnTo>
                    <a:pt x="35775" y="229349"/>
                  </a:lnTo>
                  <a:close/>
                </a:path>
                <a:path w="661670" h="535939">
                  <a:moveTo>
                    <a:pt x="36118" y="118541"/>
                  </a:moveTo>
                  <a:lnTo>
                    <a:pt x="18567" y="110744"/>
                  </a:lnTo>
                  <a:lnTo>
                    <a:pt x="1016" y="118541"/>
                  </a:lnTo>
                  <a:lnTo>
                    <a:pt x="1016" y="140677"/>
                  </a:lnTo>
                  <a:lnTo>
                    <a:pt x="18567" y="148475"/>
                  </a:lnTo>
                  <a:lnTo>
                    <a:pt x="36118" y="140677"/>
                  </a:lnTo>
                  <a:lnTo>
                    <a:pt x="36118" y="118541"/>
                  </a:lnTo>
                  <a:close/>
                </a:path>
                <a:path w="661670" h="535939">
                  <a:moveTo>
                    <a:pt x="36372" y="7797"/>
                  </a:moveTo>
                  <a:lnTo>
                    <a:pt x="18821" y="0"/>
                  </a:lnTo>
                  <a:lnTo>
                    <a:pt x="1282" y="7797"/>
                  </a:lnTo>
                  <a:lnTo>
                    <a:pt x="1282" y="29933"/>
                  </a:lnTo>
                  <a:lnTo>
                    <a:pt x="18821" y="37731"/>
                  </a:lnTo>
                  <a:lnTo>
                    <a:pt x="36372" y="29933"/>
                  </a:lnTo>
                  <a:lnTo>
                    <a:pt x="36372" y="7797"/>
                  </a:lnTo>
                  <a:close/>
                </a:path>
                <a:path w="661670" h="535939">
                  <a:moveTo>
                    <a:pt x="160147" y="505968"/>
                  </a:moveTo>
                  <a:lnTo>
                    <a:pt x="142608" y="498157"/>
                  </a:lnTo>
                  <a:lnTo>
                    <a:pt x="125044" y="505968"/>
                  </a:lnTo>
                  <a:lnTo>
                    <a:pt x="125044" y="528091"/>
                  </a:lnTo>
                  <a:lnTo>
                    <a:pt x="142608" y="535901"/>
                  </a:lnTo>
                  <a:lnTo>
                    <a:pt x="160147" y="528091"/>
                  </a:lnTo>
                  <a:lnTo>
                    <a:pt x="160147" y="505968"/>
                  </a:lnTo>
                  <a:close/>
                </a:path>
                <a:path w="661670" h="535939">
                  <a:moveTo>
                    <a:pt x="160401" y="395287"/>
                  </a:moveTo>
                  <a:lnTo>
                    <a:pt x="142862" y="387413"/>
                  </a:lnTo>
                  <a:lnTo>
                    <a:pt x="125310" y="395287"/>
                  </a:lnTo>
                  <a:lnTo>
                    <a:pt x="125310" y="417360"/>
                  </a:lnTo>
                  <a:lnTo>
                    <a:pt x="142862" y="425157"/>
                  </a:lnTo>
                  <a:lnTo>
                    <a:pt x="160401" y="417360"/>
                  </a:lnTo>
                  <a:lnTo>
                    <a:pt x="160401" y="395287"/>
                  </a:lnTo>
                  <a:close/>
                </a:path>
                <a:path w="661670" h="535939">
                  <a:moveTo>
                    <a:pt x="160743" y="284480"/>
                  </a:moveTo>
                  <a:lnTo>
                    <a:pt x="143192" y="276606"/>
                  </a:lnTo>
                  <a:lnTo>
                    <a:pt x="125641" y="284480"/>
                  </a:lnTo>
                  <a:lnTo>
                    <a:pt x="125641" y="306539"/>
                  </a:lnTo>
                  <a:lnTo>
                    <a:pt x="143192" y="314413"/>
                  </a:lnTo>
                  <a:lnTo>
                    <a:pt x="160743" y="306539"/>
                  </a:lnTo>
                  <a:lnTo>
                    <a:pt x="160743" y="284480"/>
                  </a:lnTo>
                  <a:close/>
                </a:path>
                <a:path w="661670" h="535939">
                  <a:moveTo>
                    <a:pt x="161086" y="173659"/>
                  </a:moveTo>
                  <a:lnTo>
                    <a:pt x="143535" y="165862"/>
                  </a:lnTo>
                  <a:lnTo>
                    <a:pt x="125984" y="173659"/>
                  </a:lnTo>
                  <a:lnTo>
                    <a:pt x="125984" y="195732"/>
                  </a:lnTo>
                  <a:lnTo>
                    <a:pt x="143535" y="203606"/>
                  </a:lnTo>
                  <a:lnTo>
                    <a:pt x="161086" y="195732"/>
                  </a:lnTo>
                  <a:lnTo>
                    <a:pt x="161086" y="173659"/>
                  </a:lnTo>
                  <a:close/>
                </a:path>
                <a:path w="661670" h="535939">
                  <a:moveTo>
                    <a:pt x="161429" y="62928"/>
                  </a:moveTo>
                  <a:lnTo>
                    <a:pt x="143878" y="55118"/>
                  </a:lnTo>
                  <a:lnTo>
                    <a:pt x="126326" y="62928"/>
                  </a:lnTo>
                  <a:lnTo>
                    <a:pt x="126326" y="85051"/>
                  </a:lnTo>
                  <a:lnTo>
                    <a:pt x="143878" y="92862"/>
                  </a:lnTo>
                  <a:lnTo>
                    <a:pt x="161429" y="85051"/>
                  </a:lnTo>
                  <a:lnTo>
                    <a:pt x="161429" y="62928"/>
                  </a:lnTo>
                  <a:close/>
                </a:path>
                <a:path w="661670" h="535939">
                  <a:moveTo>
                    <a:pt x="285457" y="450342"/>
                  </a:moveTo>
                  <a:lnTo>
                    <a:pt x="267906" y="442544"/>
                  </a:lnTo>
                  <a:lnTo>
                    <a:pt x="250355" y="450342"/>
                  </a:lnTo>
                  <a:lnTo>
                    <a:pt x="250355" y="472478"/>
                  </a:lnTo>
                  <a:lnTo>
                    <a:pt x="267906" y="480275"/>
                  </a:lnTo>
                  <a:lnTo>
                    <a:pt x="285457" y="472478"/>
                  </a:lnTo>
                  <a:lnTo>
                    <a:pt x="285457" y="450342"/>
                  </a:lnTo>
                  <a:close/>
                </a:path>
                <a:path w="661670" h="535939">
                  <a:moveTo>
                    <a:pt x="285800" y="339534"/>
                  </a:moveTo>
                  <a:lnTo>
                    <a:pt x="268249" y="331724"/>
                  </a:lnTo>
                  <a:lnTo>
                    <a:pt x="250698" y="339534"/>
                  </a:lnTo>
                  <a:lnTo>
                    <a:pt x="250698" y="361670"/>
                  </a:lnTo>
                  <a:lnTo>
                    <a:pt x="268249" y="369468"/>
                  </a:lnTo>
                  <a:lnTo>
                    <a:pt x="285800" y="361670"/>
                  </a:lnTo>
                  <a:lnTo>
                    <a:pt x="285800" y="339534"/>
                  </a:lnTo>
                  <a:close/>
                </a:path>
                <a:path w="661670" h="535939">
                  <a:moveTo>
                    <a:pt x="286143" y="228854"/>
                  </a:moveTo>
                  <a:lnTo>
                    <a:pt x="268579" y="220980"/>
                  </a:lnTo>
                  <a:lnTo>
                    <a:pt x="251040" y="228854"/>
                  </a:lnTo>
                  <a:lnTo>
                    <a:pt x="251040" y="250926"/>
                  </a:lnTo>
                  <a:lnTo>
                    <a:pt x="268579" y="258800"/>
                  </a:lnTo>
                  <a:lnTo>
                    <a:pt x="286143" y="250926"/>
                  </a:lnTo>
                  <a:lnTo>
                    <a:pt x="286143" y="228854"/>
                  </a:lnTo>
                  <a:close/>
                </a:path>
                <a:path w="661670" h="535939">
                  <a:moveTo>
                    <a:pt x="286473" y="118046"/>
                  </a:moveTo>
                  <a:lnTo>
                    <a:pt x="268922" y="110236"/>
                  </a:lnTo>
                  <a:lnTo>
                    <a:pt x="251383" y="118046"/>
                  </a:lnTo>
                  <a:lnTo>
                    <a:pt x="251383" y="140182"/>
                  </a:lnTo>
                  <a:lnTo>
                    <a:pt x="268922" y="147980"/>
                  </a:lnTo>
                  <a:lnTo>
                    <a:pt x="286473" y="140182"/>
                  </a:lnTo>
                  <a:lnTo>
                    <a:pt x="286473" y="118046"/>
                  </a:lnTo>
                  <a:close/>
                </a:path>
                <a:path w="661670" h="535939">
                  <a:moveTo>
                    <a:pt x="410819" y="394728"/>
                  </a:moveTo>
                  <a:lnTo>
                    <a:pt x="393306" y="386918"/>
                  </a:lnTo>
                  <a:lnTo>
                    <a:pt x="375742" y="394728"/>
                  </a:lnTo>
                  <a:lnTo>
                    <a:pt x="375742" y="416864"/>
                  </a:lnTo>
                  <a:lnTo>
                    <a:pt x="393306" y="424662"/>
                  </a:lnTo>
                  <a:lnTo>
                    <a:pt x="410819" y="416864"/>
                  </a:lnTo>
                  <a:lnTo>
                    <a:pt x="410819" y="394728"/>
                  </a:lnTo>
                  <a:close/>
                </a:path>
                <a:path w="661670" h="535939">
                  <a:moveTo>
                    <a:pt x="411175" y="283908"/>
                  </a:moveTo>
                  <a:lnTo>
                    <a:pt x="393636" y="276110"/>
                  </a:lnTo>
                  <a:lnTo>
                    <a:pt x="376085" y="283908"/>
                  </a:lnTo>
                  <a:lnTo>
                    <a:pt x="376085" y="306044"/>
                  </a:lnTo>
                  <a:lnTo>
                    <a:pt x="393636" y="313855"/>
                  </a:lnTo>
                  <a:lnTo>
                    <a:pt x="411175" y="306044"/>
                  </a:lnTo>
                  <a:lnTo>
                    <a:pt x="411175" y="283908"/>
                  </a:lnTo>
                  <a:close/>
                </a:path>
                <a:path w="661670" h="535939">
                  <a:moveTo>
                    <a:pt x="411530" y="173164"/>
                  </a:moveTo>
                  <a:lnTo>
                    <a:pt x="393979" y="165290"/>
                  </a:lnTo>
                  <a:lnTo>
                    <a:pt x="376428" y="173164"/>
                  </a:lnTo>
                  <a:lnTo>
                    <a:pt x="376428" y="195237"/>
                  </a:lnTo>
                  <a:lnTo>
                    <a:pt x="393979" y="203111"/>
                  </a:lnTo>
                  <a:lnTo>
                    <a:pt x="411530" y="195237"/>
                  </a:lnTo>
                  <a:lnTo>
                    <a:pt x="411530" y="173164"/>
                  </a:lnTo>
                  <a:close/>
                </a:path>
                <a:path w="661670" h="535939">
                  <a:moveTo>
                    <a:pt x="536181" y="339039"/>
                  </a:moveTo>
                  <a:lnTo>
                    <a:pt x="518629" y="331228"/>
                  </a:lnTo>
                  <a:lnTo>
                    <a:pt x="501078" y="339039"/>
                  </a:lnTo>
                  <a:lnTo>
                    <a:pt x="501078" y="361162"/>
                  </a:lnTo>
                  <a:lnTo>
                    <a:pt x="518629" y="368973"/>
                  </a:lnTo>
                  <a:lnTo>
                    <a:pt x="536181" y="361162"/>
                  </a:lnTo>
                  <a:lnTo>
                    <a:pt x="536181" y="339039"/>
                  </a:lnTo>
                  <a:close/>
                </a:path>
                <a:path w="661670" h="535939">
                  <a:moveTo>
                    <a:pt x="536460" y="228358"/>
                  </a:moveTo>
                  <a:lnTo>
                    <a:pt x="518909" y="220484"/>
                  </a:lnTo>
                  <a:lnTo>
                    <a:pt x="501434" y="228358"/>
                  </a:lnTo>
                  <a:lnTo>
                    <a:pt x="501434" y="250431"/>
                  </a:lnTo>
                  <a:lnTo>
                    <a:pt x="518909" y="258229"/>
                  </a:lnTo>
                  <a:lnTo>
                    <a:pt x="536460" y="250431"/>
                  </a:lnTo>
                  <a:lnTo>
                    <a:pt x="536460" y="228358"/>
                  </a:lnTo>
                  <a:close/>
                </a:path>
                <a:path w="661670" h="535939">
                  <a:moveTo>
                    <a:pt x="661543" y="283413"/>
                  </a:moveTo>
                  <a:lnTo>
                    <a:pt x="643991" y="275615"/>
                  </a:lnTo>
                  <a:lnTo>
                    <a:pt x="626440" y="283413"/>
                  </a:lnTo>
                  <a:lnTo>
                    <a:pt x="626440" y="305549"/>
                  </a:lnTo>
                  <a:lnTo>
                    <a:pt x="643991" y="313347"/>
                  </a:lnTo>
                  <a:lnTo>
                    <a:pt x="661543" y="305549"/>
                  </a:lnTo>
                  <a:lnTo>
                    <a:pt x="661543" y="283413"/>
                  </a:lnTo>
                  <a:close/>
                </a:path>
              </a:pathLst>
            </a:custGeom>
            <a:solidFill>
              <a:srgbClr val="C7AE7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55876" y="1362455"/>
              <a:ext cx="9285732" cy="5230368"/>
            </a:xfrm>
            <a:prstGeom prst="rect">
              <a:avLst/>
            </a:prstGeom>
          </p:spPr>
        </p:pic>
      </p:grpSp>
      <p:sp>
        <p:nvSpPr>
          <p:cNvPr id="13" name="object 13" descr=""/>
          <p:cNvSpPr/>
          <p:nvPr/>
        </p:nvSpPr>
        <p:spPr>
          <a:xfrm>
            <a:off x="11436541" y="4990766"/>
            <a:ext cx="35560" cy="38100"/>
          </a:xfrm>
          <a:custGeom>
            <a:avLst/>
            <a:gdLst/>
            <a:ahLst/>
            <a:cxnLst/>
            <a:rect l="l" t="t" r="r" b="b"/>
            <a:pathLst>
              <a:path w="35559" h="38100">
                <a:moveTo>
                  <a:pt x="17553" y="0"/>
                </a:moveTo>
                <a:lnTo>
                  <a:pt x="0" y="7803"/>
                </a:lnTo>
                <a:lnTo>
                  <a:pt x="0" y="29938"/>
                </a:lnTo>
                <a:lnTo>
                  <a:pt x="17553" y="37756"/>
                </a:lnTo>
                <a:lnTo>
                  <a:pt x="35107" y="29938"/>
                </a:lnTo>
                <a:lnTo>
                  <a:pt x="35107" y="7803"/>
                </a:lnTo>
                <a:lnTo>
                  <a:pt x="1755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/>
          <p:nvPr/>
        </p:nvSpPr>
        <p:spPr>
          <a:xfrm>
            <a:off x="11561975" y="4935147"/>
            <a:ext cx="35560" cy="38100"/>
          </a:xfrm>
          <a:custGeom>
            <a:avLst/>
            <a:gdLst/>
            <a:ahLst/>
            <a:cxnLst/>
            <a:rect l="l" t="t" r="r" b="b"/>
            <a:pathLst>
              <a:path w="35559" h="38100">
                <a:moveTo>
                  <a:pt x="17553" y="0"/>
                </a:moveTo>
                <a:lnTo>
                  <a:pt x="0" y="7803"/>
                </a:lnTo>
                <a:lnTo>
                  <a:pt x="0" y="29938"/>
                </a:lnTo>
                <a:lnTo>
                  <a:pt x="17553" y="37741"/>
                </a:lnTo>
                <a:lnTo>
                  <a:pt x="35036" y="29938"/>
                </a:lnTo>
                <a:lnTo>
                  <a:pt x="35036" y="7803"/>
                </a:lnTo>
                <a:lnTo>
                  <a:pt x="1755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 descr=""/>
          <p:cNvSpPr/>
          <p:nvPr/>
        </p:nvSpPr>
        <p:spPr>
          <a:xfrm>
            <a:off x="11687268" y="4879527"/>
            <a:ext cx="35560" cy="38100"/>
          </a:xfrm>
          <a:custGeom>
            <a:avLst/>
            <a:gdLst/>
            <a:ahLst/>
            <a:cxnLst/>
            <a:rect l="l" t="t" r="r" b="b"/>
            <a:pathLst>
              <a:path w="35559" h="38100">
                <a:moveTo>
                  <a:pt x="17553" y="0"/>
                </a:moveTo>
                <a:lnTo>
                  <a:pt x="0" y="7803"/>
                </a:lnTo>
                <a:lnTo>
                  <a:pt x="0" y="29938"/>
                </a:lnTo>
                <a:lnTo>
                  <a:pt x="17553" y="37741"/>
                </a:lnTo>
                <a:lnTo>
                  <a:pt x="35107" y="29938"/>
                </a:lnTo>
                <a:lnTo>
                  <a:pt x="35107" y="7803"/>
                </a:lnTo>
                <a:lnTo>
                  <a:pt x="1755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 descr=""/>
          <p:cNvSpPr/>
          <p:nvPr/>
        </p:nvSpPr>
        <p:spPr>
          <a:xfrm>
            <a:off x="11812630" y="4823837"/>
            <a:ext cx="35560" cy="38100"/>
          </a:xfrm>
          <a:custGeom>
            <a:avLst/>
            <a:gdLst/>
            <a:ahLst/>
            <a:cxnLst/>
            <a:rect l="l" t="t" r="r" b="b"/>
            <a:pathLst>
              <a:path w="35559" h="38100">
                <a:moveTo>
                  <a:pt x="17553" y="0"/>
                </a:moveTo>
                <a:lnTo>
                  <a:pt x="0" y="7803"/>
                </a:lnTo>
                <a:lnTo>
                  <a:pt x="0" y="29938"/>
                </a:lnTo>
                <a:lnTo>
                  <a:pt x="17553" y="37741"/>
                </a:lnTo>
                <a:lnTo>
                  <a:pt x="35107" y="29938"/>
                </a:lnTo>
                <a:lnTo>
                  <a:pt x="35107" y="7803"/>
                </a:lnTo>
                <a:lnTo>
                  <a:pt x="1755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/>
          <p:nvPr/>
        </p:nvSpPr>
        <p:spPr>
          <a:xfrm>
            <a:off x="11938065" y="4768217"/>
            <a:ext cx="35560" cy="38100"/>
          </a:xfrm>
          <a:custGeom>
            <a:avLst/>
            <a:gdLst/>
            <a:ahLst/>
            <a:cxnLst/>
            <a:rect l="l" t="t" r="r" b="b"/>
            <a:pathLst>
              <a:path w="35559" h="38100">
                <a:moveTo>
                  <a:pt x="17553" y="0"/>
                </a:moveTo>
                <a:lnTo>
                  <a:pt x="0" y="7803"/>
                </a:lnTo>
                <a:lnTo>
                  <a:pt x="0" y="29938"/>
                </a:lnTo>
                <a:lnTo>
                  <a:pt x="17553" y="37741"/>
                </a:lnTo>
                <a:lnTo>
                  <a:pt x="35036" y="29938"/>
                </a:lnTo>
                <a:lnTo>
                  <a:pt x="35036" y="7803"/>
                </a:lnTo>
                <a:lnTo>
                  <a:pt x="1755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 descr=""/>
          <p:cNvSpPr/>
          <p:nvPr/>
        </p:nvSpPr>
        <p:spPr>
          <a:xfrm>
            <a:off x="11436897" y="4880024"/>
            <a:ext cx="35560" cy="38100"/>
          </a:xfrm>
          <a:custGeom>
            <a:avLst/>
            <a:gdLst/>
            <a:ahLst/>
            <a:cxnLst/>
            <a:rect l="l" t="t" r="r" b="b"/>
            <a:pathLst>
              <a:path w="35559" h="38100">
                <a:moveTo>
                  <a:pt x="17553" y="0"/>
                </a:moveTo>
                <a:lnTo>
                  <a:pt x="0" y="7874"/>
                </a:lnTo>
                <a:lnTo>
                  <a:pt x="0" y="29938"/>
                </a:lnTo>
                <a:lnTo>
                  <a:pt x="17553" y="37812"/>
                </a:lnTo>
                <a:lnTo>
                  <a:pt x="35107" y="29938"/>
                </a:lnTo>
                <a:lnTo>
                  <a:pt x="35107" y="7874"/>
                </a:lnTo>
                <a:lnTo>
                  <a:pt x="1755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 descr=""/>
          <p:cNvSpPr/>
          <p:nvPr/>
        </p:nvSpPr>
        <p:spPr>
          <a:xfrm>
            <a:off x="11562260" y="4824333"/>
            <a:ext cx="35560" cy="38100"/>
          </a:xfrm>
          <a:custGeom>
            <a:avLst/>
            <a:gdLst/>
            <a:ahLst/>
            <a:cxnLst/>
            <a:rect l="l" t="t" r="r" b="b"/>
            <a:pathLst>
              <a:path w="35559" h="38100">
                <a:moveTo>
                  <a:pt x="17553" y="0"/>
                </a:moveTo>
                <a:lnTo>
                  <a:pt x="0" y="7874"/>
                </a:lnTo>
                <a:lnTo>
                  <a:pt x="0" y="29938"/>
                </a:lnTo>
                <a:lnTo>
                  <a:pt x="17553" y="37741"/>
                </a:lnTo>
                <a:lnTo>
                  <a:pt x="35107" y="29938"/>
                </a:lnTo>
                <a:lnTo>
                  <a:pt x="35107" y="7874"/>
                </a:lnTo>
                <a:lnTo>
                  <a:pt x="1755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/>
          <p:nvPr/>
        </p:nvSpPr>
        <p:spPr>
          <a:xfrm>
            <a:off x="11687623" y="4768714"/>
            <a:ext cx="35560" cy="38100"/>
          </a:xfrm>
          <a:custGeom>
            <a:avLst/>
            <a:gdLst/>
            <a:ahLst/>
            <a:cxnLst/>
            <a:rect l="l" t="t" r="r" b="b"/>
            <a:pathLst>
              <a:path w="35559" h="38100">
                <a:moveTo>
                  <a:pt x="17553" y="0"/>
                </a:moveTo>
                <a:lnTo>
                  <a:pt x="0" y="7874"/>
                </a:lnTo>
                <a:lnTo>
                  <a:pt x="0" y="29938"/>
                </a:lnTo>
                <a:lnTo>
                  <a:pt x="17553" y="37812"/>
                </a:lnTo>
                <a:lnTo>
                  <a:pt x="35036" y="29938"/>
                </a:lnTo>
                <a:lnTo>
                  <a:pt x="35036" y="7874"/>
                </a:lnTo>
                <a:lnTo>
                  <a:pt x="1755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 descr=""/>
          <p:cNvSpPr/>
          <p:nvPr/>
        </p:nvSpPr>
        <p:spPr>
          <a:xfrm>
            <a:off x="11812986" y="4713094"/>
            <a:ext cx="35560" cy="38100"/>
          </a:xfrm>
          <a:custGeom>
            <a:avLst/>
            <a:gdLst/>
            <a:ahLst/>
            <a:cxnLst/>
            <a:rect l="l" t="t" r="r" b="b"/>
            <a:pathLst>
              <a:path w="35559" h="38100">
                <a:moveTo>
                  <a:pt x="17553" y="0"/>
                </a:moveTo>
                <a:lnTo>
                  <a:pt x="0" y="7874"/>
                </a:lnTo>
                <a:lnTo>
                  <a:pt x="0" y="29938"/>
                </a:lnTo>
                <a:lnTo>
                  <a:pt x="17553" y="37812"/>
                </a:lnTo>
                <a:lnTo>
                  <a:pt x="35107" y="29938"/>
                </a:lnTo>
                <a:lnTo>
                  <a:pt x="35107" y="7874"/>
                </a:lnTo>
                <a:lnTo>
                  <a:pt x="1755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 descr=""/>
          <p:cNvSpPr/>
          <p:nvPr/>
        </p:nvSpPr>
        <p:spPr>
          <a:xfrm>
            <a:off x="11437252" y="4769281"/>
            <a:ext cx="35560" cy="38100"/>
          </a:xfrm>
          <a:custGeom>
            <a:avLst/>
            <a:gdLst/>
            <a:ahLst/>
            <a:cxnLst/>
            <a:rect l="l" t="t" r="r" b="b"/>
            <a:pathLst>
              <a:path w="35559" h="38100">
                <a:moveTo>
                  <a:pt x="17553" y="0"/>
                </a:moveTo>
                <a:lnTo>
                  <a:pt x="0" y="7803"/>
                </a:lnTo>
                <a:lnTo>
                  <a:pt x="0" y="29867"/>
                </a:lnTo>
                <a:lnTo>
                  <a:pt x="17553" y="37741"/>
                </a:lnTo>
                <a:lnTo>
                  <a:pt x="35107" y="29867"/>
                </a:lnTo>
                <a:lnTo>
                  <a:pt x="35107" y="7803"/>
                </a:lnTo>
                <a:lnTo>
                  <a:pt x="1755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 descr=""/>
          <p:cNvSpPr/>
          <p:nvPr/>
        </p:nvSpPr>
        <p:spPr>
          <a:xfrm>
            <a:off x="11562615" y="4713662"/>
            <a:ext cx="35560" cy="38100"/>
          </a:xfrm>
          <a:custGeom>
            <a:avLst/>
            <a:gdLst/>
            <a:ahLst/>
            <a:cxnLst/>
            <a:rect l="l" t="t" r="r" b="b"/>
            <a:pathLst>
              <a:path w="35559" h="38100">
                <a:moveTo>
                  <a:pt x="17553" y="0"/>
                </a:moveTo>
                <a:lnTo>
                  <a:pt x="0" y="7803"/>
                </a:lnTo>
                <a:lnTo>
                  <a:pt x="0" y="29938"/>
                </a:lnTo>
                <a:lnTo>
                  <a:pt x="17553" y="37741"/>
                </a:lnTo>
                <a:lnTo>
                  <a:pt x="35107" y="29938"/>
                </a:lnTo>
                <a:lnTo>
                  <a:pt x="35107" y="7803"/>
                </a:lnTo>
                <a:lnTo>
                  <a:pt x="1755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 descr=""/>
          <p:cNvSpPr/>
          <p:nvPr/>
        </p:nvSpPr>
        <p:spPr>
          <a:xfrm>
            <a:off x="11687907" y="4657971"/>
            <a:ext cx="35560" cy="38100"/>
          </a:xfrm>
          <a:custGeom>
            <a:avLst/>
            <a:gdLst/>
            <a:ahLst/>
            <a:cxnLst/>
            <a:rect l="l" t="t" r="r" b="b"/>
            <a:pathLst>
              <a:path w="35559" h="38100">
                <a:moveTo>
                  <a:pt x="17553" y="0"/>
                </a:moveTo>
                <a:lnTo>
                  <a:pt x="0" y="7803"/>
                </a:lnTo>
                <a:lnTo>
                  <a:pt x="0" y="29867"/>
                </a:lnTo>
                <a:lnTo>
                  <a:pt x="17553" y="37741"/>
                </a:lnTo>
                <a:lnTo>
                  <a:pt x="35107" y="29867"/>
                </a:lnTo>
                <a:lnTo>
                  <a:pt x="35107" y="7803"/>
                </a:lnTo>
                <a:lnTo>
                  <a:pt x="1755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 descr=""/>
          <p:cNvSpPr/>
          <p:nvPr/>
        </p:nvSpPr>
        <p:spPr>
          <a:xfrm>
            <a:off x="11437608" y="4658468"/>
            <a:ext cx="35560" cy="38100"/>
          </a:xfrm>
          <a:custGeom>
            <a:avLst/>
            <a:gdLst/>
            <a:ahLst/>
            <a:cxnLst/>
            <a:rect l="l" t="t" r="r" b="b"/>
            <a:pathLst>
              <a:path w="35559" h="38100">
                <a:moveTo>
                  <a:pt x="17553" y="0"/>
                </a:moveTo>
                <a:lnTo>
                  <a:pt x="0" y="7803"/>
                </a:lnTo>
                <a:lnTo>
                  <a:pt x="0" y="29938"/>
                </a:lnTo>
                <a:lnTo>
                  <a:pt x="17553" y="37741"/>
                </a:lnTo>
                <a:lnTo>
                  <a:pt x="35036" y="29938"/>
                </a:lnTo>
                <a:lnTo>
                  <a:pt x="35036" y="7803"/>
                </a:lnTo>
                <a:lnTo>
                  <a:pt x="1755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 descr=""/>
          <p:cNvSpPr/>
          <p:nvPr/>
        </p:nvSpPr>
        <p:spPr>
          <a:xfrm>
            <a:off x="11562970" y="4602848"/>
            <a:ext cx="35560" cy="38100"/>
          </a:xfrm>
          <a:custGeom>
            <a:avLst/>
            <a:gdLst/>
            <a:ahLst/>
            <a:cxnLst/>
            <a:rect l="l" t="t" r="r" b="b"/>
            <a:pathLst>
              <a:path w="35559" h="38100">
                <a:moveTo>
                  <a:pt x="17553" y="0"/>
                </a:moveTo>
                <a:lnTo>
                  <a:pt x="0" y="7803"/>
                </a:lnTo>
                <a:lnTo>
                  <a:pt x="0" y="29938"/>
                </a:lnTo>
                <a:lnTo>
                  <a:pt x="17553" y="37741"/>
                </a:lnTo>
                <a:lnTo>
                  <a:pt x="35107" y="29938"/>
                </a:lnTo>
                <a:lnTo>
                  <a:pt x="35107" y="7803"/>
                </a:lnTo>
                <a:lnTo>
                  <a:pt x="1755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 descr=""/>
          <p:cNvSpPr/>
          <p:nvPr/>
        </p:nvSpPr>
        <p:spPr>
          <a:xfrm>
            <a:off x="11437891" y="4547726"/>
            <a:ext cx="35560" cy="38100"/>
          </a:xfrm>
          <a:custGeom>
            <a:avLst/>
            <a:gdLst/>
            <a:ahLst/>
            <a:cxnLst/>
            <a:rect l="l" t="t" r="r" b="b"/>
            <a:pathLst>
              <a:path w="35559" h="38100">
                <a:moveTo>
                  <a:pt x="17553" y="0"/>
                </a:moveTo>
                <a:lnTo>
                  <a:pt x="0" y="7803"/>
                </a:lnTo>
                <a:lnTo>
                  <a:pt x="0" y="29938"/>
                </a:lnTo>
                <a:lnTo>
                  <a:pt x="17553" y="37741"/>
                </a:lnTo>
                <a:lnTo>
                  <a:pt x="35107" y="29938"/>
                </a:lnTo>
                <a:lnTo>
                  <a:pt x="35107" y="7803"/>
                </a:lnTo>
                <a:lnTo>
                  <a:pt x="17553" y="0"/>
                </a:lnTo>
                <a:close/>
              </a:path>
            </a:pathLst>
          </a:custGeom>
          <a:solidFill>
            <a:srgbClr val="C7AE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 descr=""/>
          <p:cNvSpPr txBox="1"/>
          <p:nvPr/>
        </p:nvSpPr>
        <p:spPr>
          <a:xfrm>
            <a:off x="11882373" y="6502247"/>
            <a:ext cx="189865" cy="208279"/>
          </a:xfrm>
          <a:prstGeom prst="rect">
            <a:avLst/>
          </a:prstGeom>
        </p:spPr>
        <p:txBody>
          <a:bodyPr wrap="square" lIns="0" tIns="50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 sz="1200" spc="-25" b="1">
                <a:solidFill>
                  <a:srgbClr val="003186"/>
                </a:solidFill>
                <a:latin typeface="Arial Narrow"/>
                <a:cs typeface="Arial Narrow"/>
              </a:rPr>
              <a:t>24</a:t>
            </a:fld>
            <a:endParaRPr sz="12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1A1C55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12153900" cy="6858000"/>
            <a:chOff x="0" y="0"/>
            <a:chExt cx="12153900" cy="685800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5468" y="6259066"/>
              <a:ext cx="522731" cy="559306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53899" cy="6857996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512063" y="3188207"/>
              <a:ext cx="540385" cy="240665"/>
            </a:xfrm>
            <a:custGeom>
              <a:avLst/>
              <a:gdLst/>
              <a:ahLst/>
              <a:cxnLst/>
              <a:rect l="l" t="t" r="r" b="b"/>
              <a:pathLst>
                <a:path w="540385" h="240664">
                  <a:moveTo>
                    <a:pt x="0" y="240156"/>
                  </a:moveTo>
                  <a:lnTo>
                    <a:pt x="540346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3127" y="6260590"/>
              <a:ext cx="472440" cy="504442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05254" y="2749880"/>
              <a:ext cx="4196969" cy="724204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965571" y="2749880"/>
              <a:ext cx="5368798" cy="724204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211814" y="2749880"/>
              <a:ext cx="786993" cy="724204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05254" y="3572586"/>
              <a:ext cx="8458708" cy="358444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905254" y="0"/>
              <a:ext cx="4762246" cy="2909951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0" y="0"/>
              <a:ext cx="1805940" cy="6857997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0" y="0"/>
              <a:ext cx="1719071" cy="685799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9935" y="6326027"/>
              <a:ext cx="262128" cy="382847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1999" cy="6857998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2879" y="6295642"/>
              <a:ext cx="396240" cy="486156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6465697" y="50"/>
              <a:ext cx="5726430" cy="1465580"/>
            </a:xfrm>
            <a:custGeom>
              <a:avLst/>
              <a:gdLst/>
              <a:ahLst/>
              <a:cxnLst/>
              <a:rect l="l" t="t" r="r" b="b"/>
              <a:pathLst>
                <a:path w="5726430" h="1465580">
                  <a:moveTo>
                    <a:pt x="3560940" y="1345018"/>
                  </a:moveTo>
                  <a:lnTo>
                    <a:pt x="540537" y="0"/>
                  </a:lnTo>
                  <a:lnTo>
                    <a:pt x="0" y="0"/>
                  </a:lnTo>
                  <a:lnTo>
                    <a:pt x="2428430" y="1081659"/>
                  </a:lnTo>
                  <a:lnTo>
                    <a:pt x="3290582" y="1465313"/>
                  </a:lnTo>
                  <a:lnTo>
                    <a:pt x="3560940" y="1345018"/>
                  </a:lnTo>
                  <a:close/>
                </a:path>
                <a:path w="5726430" h="1465580">
                  <a:moveTo>
                    <a:pt x="4102671" y="1104404"/>
                  </a:moveTo>
                  <a:lnTo>
                    <a:pt x="2696768" y="478586"/>
                  </a:lnTo>
                  <a:lnTo>
                    <a:pt x="1622298" y="0"/>
                  </a:lnTo>
                  <a:lnTo>
                    <a:pt x="1081341" y="0"/>
                  </a:lnTo>
                  <a:lnTo>
                    <a:pt x="2607360" y="679780"/>
                  </a:lnTo>
                  <a:lnTo>
                    <a:pt x="3831844" y="1224711"/>
                  </a:lnTo>
                  <a:lnTo>
                    <a:pt x="4102671" y="1104404"/>
                  </a:lnTo>
                  <a:close/>
                </a:path>
                <a:path w="5726430" h="1465580">
                  <a:moveTo>
                    <a:pt x="4643933" y="863803"/>
                  </a:moveTo>
                  <a:lnTo>
                    <a:pt x="2703436" y="0"/>
                  </a:lnTo>
                  <a:lnTo>
                    <a:pt x="2163153" y="0"/>
                  </a:lnTo>
                  <a:lnTo>
                    <a:pt x="4373029" y="984097"/>
                  </a:lnTo>
                  <a:lnTo>
                    <a:pt x="4643933" y="863803"/>
                  </a:lnTo>
                  <a:close/>
                </a:path>
                <a:path w="5726430" h="1465580">
                  <a:moveTo>
                    <a:pt x="5185130" y="623189"/>
                  </a:moveTo>
                  <a:lnTo>
                    <a:pt x="3785692" y="0"/>
                  </a:lnTo>
                  <a:lnTo>
                    <a:pt x="3244545" y="0"/>
                  </a:lnTo>
                  <a:lnTo>
                    <a:pt x="4914773" y="743458"/>
                  </a:lnTo>
                  <a:lnTo>
                    <a:pt x="5185130" y="623189"/>
                  </a:lnTo>
                  <a:close/>
                </a:path>
                <a:path w="5726430" h="1465580">
                  <a:moveTo>
                    <a:pt x="5726290" y="382320"/>
                  </a:moveTo>
                  <a:lnTo>
                    <a:pt x="4867656" y="0"/>
                  </a:lnTo>
                  <a:lnTo>
                    <a:pt x="4327042" y="0"/>
                  </a:lnTo>
                  <a:lnTo>
                    <a:pt x="5456034" y="502907"/>
                  </a:lnTo>
                  <a:lnTo>
                    <a:pt x="5726290" y="382828"/>
                  </a:lnTo>
                  <a:lnTo>
                    <a:pt x="5726290" y="382320"/>
                  </a:lnTo>
                  <a:close/>
                </a:path>
              </a:pathLst>
            </a:custGeom>
            <a:solidFill>
              <a:srgbClr val="C59C6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29640" y="6451701"/>
              <a:ext cx="952525" cy="178612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073129" y="6451701"/>
              <a:ext cx="283464" cy="178612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44600" y="1994407"/>
              <a:ext cx="3294253" cy="1929638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44600" y="3750233"/>
              <a:ext cx="2061082" cy="1930019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29640" y="3868165"/>
              <a:ext cx="2790571" cy="813816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29640" y="4608525"/>
              <a:ext cx="9808718" cy="81412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1A1C55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12153900" cy="6858000"/>
            <a:chOff x="0" y="0"/>
            <a:chExt cx="12153900" cy="685800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5468" y="6259066"/>
              <a:ext cx="522731" cy="559306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53899" cy="6857996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512063" y="3188207"/>
              <a:ext cx="540385" cy="240665"/>
            </a:xfrm>
            <a:custGeom>
              <a:avLst/>
              <a:gdLst/>
              <a:ahLst/>
              <a:cxnLst/>
              <a:rect l="l" t="t" r="r" b="b"/>
              <a:pathLst>
                <a:path w="540385" h="240664">
                  <a:moveTo>
                    <a:pt x="0" y="240156"/>
                  </a:moveTo>
                  <a:lnTo>
                    <a:pt x="540346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3127" y="6260590"/>
              <a:ext cx="472440" cy="504442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1805940" cy="6857997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0"/>
              <a:ext cx="1719071" cy="6857997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38782" y="2782773"/>
              <a:ext cx="3627754" cy="632764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10257" y="0"/>
              <a:ext cx="4871974" cy="290995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9960864" y="83819"/>
            <a:ext cx="2171700" cy="1149350"/>
            <a:chOff x="9960864" y="83819"/>
            <a:chExt cx="2171700" cy="114935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60864" y="83819"/>
              <a:ext cx="826007" cy="731861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75036" y="83819"/>
              <a:ext cx="1557527" cy="1149095"/>
            </a:xfrm>
            <a:prstGeom prst="rect">
              <a:avLst/>
            </a:prstGeom>
          </p:spPr>
        </p:pic>
      </p:grpSp>
      <p:pic>
        <p:nvPicPr>
          <p:cNvPr id="5" name="object 5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764" y="1232916"/>
            <a:ext cx="853440" cy="757620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75969" y="6484620"/>
            <a:ext cx="952195" cy="178308"/>
          </a:xfrm>
          <a:prstGeom prst="rect">
            <a:avLst/>
          </a:prstGeom>
        </p:spPr>
      </p:pic>
      <p:grpSp>
        <p:nvGrpSpPr>
          <p:cNvPr id="7" name="object 7" descr=""/>
          <p:cNvGrpSpPr/>
          <p:nvPr/>
        </p:nvGrpSpPr>
        <p:grpSpPr>
          <a:xfrm>
            <a:off x="2431669" y="1096010"/>
            <a:ext cx="2797810" cy="974725"/>
            <a:chOff x="2431669" y="1096010"/>
            <a:chExt cx="2797810" cy="974725"/>
          </a:xfrm>
        </p:grpSpPr>
        <p:pic>
          <p:nvPicPr>
            <p:cNvPr id="8" name="object 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45385" y="1096010"/>
              <a:ext cx="2768854" cy="242315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31669" y="1339545"/>
              <a:ext cx="2797302" cy="242620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00120" y="1584071"/>
              <a:ext cx="1663319" cy="242315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472817" y="1827911"/>
              <a:ext cx="277368" cy="242315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661793" y="1827911"/>
              <a:ext cx="2275967" cy="242315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899405" y="1827911"/>
              <a:ext cx="321055" cy="242315"/>
            </a:xfrm>
            <a:prstGeom prst="rect">
              <a:avLst/>
            </a:prstGeom>
          </p:spPr>
        </p:pic>
      </p:grpSp>
      <p:pic>
        <p:nvPicPr>
          <p:cNvPr id="14" name="object 1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61772" y="917447"/>
            <a:ext cx="1412748" cy="1086612"/>
          </a:xfrm>
          <a:prstGeom prst="rect">
            <a:avLst/>
          </a:prstGeom>
        </p:spPr>
      </p:pic>
      <p:pic>
        <p:nvPicPr>
          <p:cNvPr id="15" name="object 15" descr="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491485" y="238379"/>
            <a:ext cx="6497700" cy="361188"/>
          </a:xfrm>
          <a:prstGeom prst="rect">
            <a:avLst/>
          </a:prstGeom>
        </p:spPr>
      </p:pic>
      <p:sp>
        <p:nvSpPr>
          <p:cNvPr id="16" name="object 16" descr=""/>
          <p:cNvSpPr/>
          <p:nvPr/>
        </p:nvSpPr>
        <p:spPr>
          <a:xfrm>
            <a:off x="2119884" y="101599"/>
            <a:ext cx="287020" cy="303530"/>
          </a:xfrm>
          <a:custGeom>
            <a:avLst/>
            <a:gdLst/>
            <a:ahLst/>
            <a:cxnLst/>
            <a:rect l="l" t="t" r="r" b="b"/>
            <a:pathLst>
              <a:path w="287019" h="303530">
                <a:moveTo>
                  <a:pt x="286512" y="0"/>
                </a:moveTo>
                <a:lnTo>
                  <a:pt x="0" y="0"/>
                </a:lnTo>
                <a:lnTo>
                  <a:pt x="0" y="29210"/>
                </a:lnTo>
                <a:lnTo>
                  <a:pt x="0" y="303530"/>
                </a:lnTo>
                <a:lnTo>
                  <a:pt x="28702" y="303530"/>
                </a:lnTo>
                <a:lnTo>
                  <a:pt x="28702" y="29210"/>
                </a:lnTo>
                <a:lnTo>
                  <a:pt x="286512" y="29210"/>
                </a:lnTo>
                <a:lnTo>
                  <a:pt x="286512" y="0"/>
                </a:lnTo>
                <a:close/>
              </a:path>
            </a:pathLst>
          </a:custGeom>
          <a:solidFill>
            <a:srgbClr val="E6002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/>
          <p:nvPr/>
        </p:nvSpPr>
        <p:spPr>
          <a:xfrm>
            <a:off x="8767572" y="375919"/>
            <a:ext cx="287020" cy="304800"/>
          </a:xfrm>
          <a:custGeom>
            <a:avLst/>
            <a:gdLst/>
            <a:ahLst/>
            <a:cxnLst/>
            <a:rect l="l" t="t" r="r" b="b"/>
            <a:pathLst>
              <a:path w="287020" h="304800">
                <a:moveTo>
                  <a:pt x="286512" y="0"/>
                </a:moveTo>
                <a:lnTo>
                  <a:pt x="257810" y="0"/>
                </a:lnTo>
                <a:lnTo>
                  <a:pt x="257810" y="276860"/>
                </a:lnTo>
                <a:lnTo>
                  <a:pt x="0" y="276860"/>
                </a:lnTo>
                <a:lnTo>
                  <a:pt x="0" y="304800"/>
                </a:lnTo>
                <a:lnTo>
                  <a:pt x="286512" y="304800"/>
                </a:lnTo>
                <a:lnTo>
                  <a:pt x="286512" y="276860"/>
                </a:lnTo>
                <a:lnTo>
                  <a:pt x="286512" y="0"/>
                </a:lnTo>
                <a:close/>
              </a:path>
            </a:pathLst>
          </a:custGeom>
          <a:solidFill>
            <a:srgbClr val="E60028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8" name="object 18" descr=""/>
          <p:cNvGrpSpPr/>
          <p:nvPr/>
        </p:nvGrpSpPr>
        <p:grpSpPr>
          <a:xfrm>
            <a:off x="496823" y="2156460"/>
            <a:ext cx="5038725" cy="1285240"/>
            <a:chOff x="496823" y="2156460"/>
            <a:chExt cx="5038725" cy="1285240"/>
          </a:xfrm>
        </p:grpSpPr>
        <p:sp>
          <p:nvSpPr>
            <p:cNvPr id="19" name="object 19" descr=""/>
            <p:cNvSpPr/>
            <p:nvPr/>
          </p:nvSpPr>
          <p:spPr>
            <a:xfrm>
              <a:off x="496823" y="2156460"/>
              <a:ext cx="5038725" cy="1285240"/>
            </a:xfrm>
            <a:custGeom>
              <a:avLst/>
              <a:gdLst/>
              <a:ahLst/>
              <a:cxnLst/>
              <a:rect l="l" t="t" r="r" b="b"/>
              <a:pathLst>
                <a:path w="5038725" h="1285239">
                  <a:moveTo>
                    <a:pt x="5038344" y="0"/>
                  </a:moveTo>
                  <a:lnTo>
                    <a:pt x="0" y="0"/>
                  </a:lnTo>
                  <a:lnTo>
                    <a:pt x="0" y="1284732"/>
                  </a:lnTo>
                  <a:lnTo>
                    <a:pt x="5038344" y="1284732"/>
                  </a:lnTo>
                  <a:lnTo>
                    <a:pt x="5038344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61415" y="2322576"/>
              <a:ext cx="1437132" cy="879348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559050" y="2299157"/>
              <a:ext cx="2564383" cy="483412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421890" y="2787396"/>
              <a:ext cx="2683764" cy="361188"/>
            </a:xfrm>
            <a:prstGeom prst="rect">
              <a:avLst/>
            </a:prstGeom>
          </p:spPr>
        </p:pic>
      </p:grpSp>
      <p:pic>
        <p:nvPicPr>
          <p:cNvPr id="23" name="object 23" descr="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5958204" y="4894834"/>
            <a:ext cx="1502791" cy="160019"/>
          </a:xfrm>
          <a:prstGeom prst="rect">
            <a:avLst/>
          </a:prstGeom>
        </p:spPr>
      </p:pic>
      <p:pic>
        <p:nvPicPr>
          <p:cNvPr id="24" name="object 24" descr="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1129518" y="2316429"/>
            <a:ext cx="794169" cy="160324"/>
          </a:xfrm>
          <a:prstGeom prst="rect">
            <a:avLst/>
          </a:prstGeom>
        </p:spPr>
      </p:pic>
      <p:pic>
        <p:nvPicPr>
          <p:cNvPr id="25" name="object 25" descr="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7532243" y="4895088"/>
            <a:ext cx="958900" cy="160019"/>
          </a:xfrm>
          <a:prstGeom prst="rect">
            <a:avLst/>
          </a:prstGeom>
        </p:spPr>
      </p:pic>
      <p:pic>
        <p:nvPicPr>
          <p:cNvPr id="26" name="object 26" descr="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8689213" y="4889627"/>
            <a:ext cx="1300479" cy="160019"/>
          </a:xfrm>
          <a:prstGeom prst="rect">
            <a:avLst/>
          </a:prstGeom>
        </p:spPr>
      </p:pic>
      <p:pic>
        <p:nvPicPr>
          <p:cNvPr id="27" name="object 27" descr="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5961888" y="5151120"/>
            <a:ext cx="1155191" cy="1536192"/>
          </a:xfrm>
          <a:prstGeom prst="rect">
            <a:avLst/>
          </a:prstGeom>
        </p:spPr>
      </p:pic>
      <p:pic>
        <p:nvPicPr>
          <p:cNvPr id="28" name="object 28" descr="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10207752" y="2564892"/>
            <a:ext cx="1821179" cy="1427987"/>
          </a:xfrm>
          <a:prstGeom prst="rect">
            <a:avLst/>
          </a:prstGeom>
        </p:spPr>
      </p:pic>
      <p:pic>
        <p:nvPicPr>
          <p:cNvPr id="29" name="object 29" descr="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6744589" y="4356227"/>
            <a:ext cx="593851" cy="240792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7333139" y="5235346"/>
            <a:ext cx="892248" cy="1247815"/>
          </a:xfrm>
          <a:prstGeom prst="rect">
            <a:avLst/>
          </a:prstGeom>
        </p:spPr>
      </p:pic>
      <p:pic>
        <p:nvPicPr>
          <p:cNvPr id="31" name="object 31" descr="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412480" y="5359908"/>
            <a:ext cx="2314136" cy="919512"/>
          </a:xfrm>
          <a:prstGeom prst="rect">
            <a:avLst/>
          </a:prstGeom>
        </p:spPr>
      </p:pic>
      <p:grpSp>
        <p:nvGrpSpPr>
          <p:cNvPr id="32" name="object 32" descr=""/>
          <p:cNvGrpSpPr/>
          <p:nvPr/>
        </p:nvGrpSpPr>
        <p:grpSpPr>
          <a:xfrm>
            <a:off x="5750052" y="3088513"/>
            <a:ext cx="2360930" cy="1892300"/>
            <a:chOff x="5750052" y="3088513"/>
            <a:chExt cx="2360930" cy="1892300"/>
          </a:xfrm>
        </p:grpSpPr>
        <p:pic>
          <p:nvPicPr>
            <p:cNvPr id="33" name="object 33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750052" y="3112008"/>
              <a:ext cx="2360676" cy="1868551"/>
            </a:xfrm>
            <a:prstGeom prst="rect">
              <a:avLst/>
            </a:prstGeom>
          </p:spPr>
        </p:pic>
        <p:pic>
          <p:nvPicPr>
            <p:cNvPr id="34" name="object 34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945124" y="3307080"/>
              <a:ext cx="1790700" cy="1298448"/>
            </a:xfrm>
            <a:prstGeom prst="rect">
              <a:avLst/>
            </a:prstGeom>
          </p:spPr>
        </p:pic>
        <p:pic>
          <p:nvPicPr>
            <p:cNvPr id="35" name="object 35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942965" y="3088513"/>
              <a:ext cx="1381252" cy="160020"/>
            </a:xfrm>
            <a:prstGeom prst="rect">
              <a:avLst/>
            </a:prstGeom>
          </p:spPr>
        </p:pic>
      </p:grpSp>
      <p:sp>
        <p:nvSpPr>
          <p:cNvPr id="36" name="object 36" descr=""/>
          <p:cNvSpPr/>
          <p:nvPr/>
        </p:nvSpPr>
        <p:spPr>
          <a:xfrm>
            <a:off x="5655564" y="888491"/>
            <a:ext cx="0" cy="5683250"/>
          </a:xfrm>
          <a:custGeom>
            <a:avLst/>
            <a:gdLst/>
            <a:ahLst/>
            <a:cxnLst/>
            <a:rect l="l" t="t" r="r" b="b"/>
            <a:pathLst>
              <a:path w="0" h="5683250">
                <a:moveTo>
                  <a:pt x="0" y="0"/>
                </a:moveTo>
                <a:lnTo>
                  <a:pt x="0" y="5683250"/>
                </a:lnTo>
              </a:path>
            </a:pathLst>
          </a:custGeom>
          <a:ln w="6350">
            <a:solidFill>
              <a:srgbClr val="00318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7" name="object 37" descr="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5945123" y="1432560"/>
            <a:ext cx="2924555" cy="659891"/>
          </a:xfrm>
          <a:prstGeom prst="rect">
            <a:avLst/>
          </a:prstGeom>
        </p:spPr>
      </p:pic>
      <p:grpSp>
        <p:nvGrpSpPr>
          <p:cNvPr id="38" name="object 38" descr=""/>
          <p:cNvGrpSpPr/>
          <p:nvPr/>
        </p:nvGrpSpPr>
        <p:grpSpPr>
          <a:xfrm>
            <a:off x="7799831" y="3087623"/>
            <a:ext cx="2429510" cy="1946275"/>
            <a:chOff x="7799831" y="3087623"/>
            <a:chExt cx="2429510" cy="1946275"/>
          </a:xfrm>
        </p:grpSpPr>
        <p:pic>
          <p:nvPicPr>
            <p:cNvPr id="39" name="object 39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7799831" y="3153155"/>
              <a:ext cx="2429255" cy="1880616"/>
            </a:xfrm>
            <a:prstGeom prst="rect">
              <a:avLst/>
            </a:prstGeom>
          </p:spPr>
        </p:pic>
        <p:pic>
          <p:nvPicPr>
            <p:cNvPr id="40" name="object 40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7994903" y="3348227"/>
              <a:ext cx="1859279" cy="1310640"/>
            </a:xfrm>
            <a:prstGeom prst="rect">
              <a:avLst/>
            </a:prstGeom>
          </p:spPr>
        </p:pic>
        <p:pic>
          <p:nvPicPr>
            <p:cNvPr id="41" name="object 41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8090661" y="3087623"/>
              <a:ext cx="1122464" cy="160020"/>
            </a:xfrm>
            <a:prstGeom prst="rect">
              <a:avLst/>
            </a:prstGeom>
          </p:spPr>
        </p:pic>
      </p:grpSp>
      <p:grpSp>
        <p:nvGrpSpPr>
          <p:cNvPr id="42" name="object 42" descr=""/>
          <p:cNvGrpSpPr/>
          <p:nvPr/>
        </p:nvGrpSpPr>
        <p:grpSpPr>
          <a:xfrm>
            <a:off x="5857366" y="2218944"/>
            <a:ext cx="2138680" cy="429895"/>
            <a:chOff x="5857366" y="2218944"/>
            <a:chExt cx="2138680" cy="429895"/>
          </a:xfrm>
        </p:grpSpPr>
        <p:pic>
          <p:nvPicPr>
            <p:cNvPr id="43" name="object 43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5857366" y="2218944"/>
              <a:ext cx="2138425" cy="213360"/>
            </a:xfrm>
            <a:prstGeom prst="rect">
              <a:avLst/>
            </a:prstGeom>
          </p:spPr>
        </p:pic>
        <p:pic>
          <p:nvPicPr>
            <p:cNvPr id="44" name="object 44" descr="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5857366" y="2435352"/>
              <a:ext cx="1766315" cy="213360"/>
            </a:xfrm>
            <a:prstGeom prst="rect">
              <a:avLst/>
            </a:prstGeom>
          </p:spPr>
        </p:pic>
      </p:grpSp>
      <p:grpSp>
        <p:nvGrpSpPr>
          <p:cNvPr id="45" name="object 45" descr=""/>
          <p:cNvGrpSpPr/>
          <p:nvPr/>
        </p:nvGrpSpPr>
        <p:grpSpPr>
          <a:xfrm>
            <a:off x="496493" y="3811523"/>
            <a:ext cx="3334385" cy="458470"/>
            <a:chOff x="496493" y="3811523"/>
            <a:chExt cx="3334385" cy="458470"/>
          </a:xfrm>
        </p:grpSpPr>
        <p:pic>
          <p:nvPicPr>
            <p:cNvPr id="46" name="object 46" descr="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496493" y="3811523"/>
              <a:ext cx="3333902" cy="241681"/>
            </a:xfrm>
            <a:prstGeom prst="rect">
              <a:avLst/>
            </a:prstGeom>
          </p:spPr>
        </p:pic>
        <p:pic>
          <p:nvPicPr>
            <p:cNvPr id="47" name="object 47" descr="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496519" y="4087952"/>
              <a:ext cx="2332609" cy="181660"/>
            </a:xfrm>
            <a:prstGeom prst="rect">
              <a:avLst/>
            </a:prstGeom>
          </p:spPr>
        </p:pic>
        <p:sp>
          <p:nvSpPr>
            <p:cNvPr id="48" name="object 48" descr=""/>
            <p:cNvSpPr/>
            <p:nvPr/>
          </p:nvSpPr>
          <p:spPr>
            <a:xfrm>
              <a:off x="496493" y="4251959"/>
              <a:ext cx="2257425" cy="15240"/>
            </a:xfrm>
            <a:custGeom>
              <a:avLst/>
              <a:gdLst/>
              <a:ahLst/>
              <a:cxnLst/>
              <a:rect l="l" t="t" r="r" b="b"/>
              <a:pathLst>
                <a:path w="2257425" h="15239">
                  <a:moveTo>
                    <a:pt x="2256993" y="0"/>
                  </a:moveTo>
                  <a:lnTo>
                    <a:pt x="0" y="0"/>
                  </a:lnTo>
                  <a:lnTo>
                    <a:pt x="0" y="15239"/>
                  </a:lnTo>
                  <a:lnTo>
                    <a:pt x="2256993" y="15239"/>
                  </a:lnTo>
                  <a:lnTo>
                    <a:pt x="2256993" y="0"/>
                  </a:lnTo>
                  <a:close/>
                </a:path>
              </a:pathLst>
            </a:custGeom>
            <a:solidFill>
              <a:srgbClr val="003186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49" name="object 49" descr=""/>
          <p:cNvGrpSpPr/>
          <p:nvPr/>
        </p:nvGrpSpPr>
        <p:grpSpPr>
          <a:xfrm>
            <a:off x="3070860" y="4482084"/>
            <a:ext cx="2745105" cy="2376170"/>
            <a:chOff x="3070860" y="4482084"/>
            <a:chExt cx="2745105" cy="2376170"/>
          </a:xfrm>
        </p:grpSpPr>
        <p:pic>
          <p:nvPicPr>
            <p:cNvPr id="50" name="object 50" descr="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3070860" y="4482084"/>
              <a:ext cx="1197864" cy="1568196"/>
            </a:xfrm>
            <a:prstGeom prst="rect">
              <a:avLst/>
            </a:prstGeom>
          </p:spPr>
        </p:pic>
        <p:pic>
          <p:nvPicPr>
            <p:cNvPr id="51" name="object 51" descr="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3515868" y="4495812"/>
              <a:ext cx="2299589" cy="2362184"/>
            </a:xfrm>
            <a:prstGeom prst="rect">
              <a:avLst/>
            </a:prstGeom>
          </p:spPr>
        </p:pic>
        <p:pic>
          <p:nvPicPr>
            <p:cNvPr id="52" name="object 52" descr="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3711829" y="4690884"/>
              <a:ext cx="1728978" cy="1970989"/>
            </a:xfrm>
            <a:prstGeom prst="rect">
              <a:avLst/>
            </a:prstGeom>
          </p:spPr>
        </p:pic>
      </p:grpSp>
      <p:sp>
        <p:nvSpPr>
          <p:cNvPr id="53" name="object 53" descr=""/>
          <p:cNvSpPr txBox="1"/>
          <p:nvPr/>
        </p:nvSpPr>
        <p:spPr>
          <a:xfrm>
            <a:off x="371652" y="4615941"/>
            <a:ext cx="74930" cy="13506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latin typeface="Arial"/>
                <a:cs typeface="Arial"/>
              </a:rPr>
              <a:t>•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4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100">
                <a:latin typeface="Arial"/>
                <a:cs typeface="Arial"/>
              </a:rPr>
              <a:t>•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100">
                <a:latin typeface="Arial"/>
                <a:cs typeface="Arial"/>
              </a:rPr>
              <a:t>•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dirty="0" sz="1100">
                <a:latin typeface="Arial"/>
                <a:cs typeface="Arial"/>
              </a:rPr>
              <a:t>•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54" name="object 54" descr=""/>
          <p:cNvGrpSpPr/>
          <p:nvPr/>
        </p:nvGrpSpPr>
        <p:grpSpPr>
          <a:xfrm>
            <a:off x="556564" y="4636261"/>
            <a:ext cx="2229485" cy="1321435"/>
            <a:chOff x="556564" y="4636261"/>
            <a:chExt cx="2229485" cy="1321435"/>
          </a:xfrm>
        </p:grpSpPr>
        <p:pic>
          <p:nvPicPr>
            <p:cNvPr id="55" name="object 55" descr="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556564" y="4636261"/>
              <a:ext cx="2229357" cy="164592"/>
            </a:xfrm>
            <a:prstGeom prst="rect">
              <a:avLst/>
            </a:prstGeom>
          </p:spPr>
        </p:pic>
        <p:pic>
          <p:nvPicPr>
            <p:cNvPr id="56" name="object 56" descr="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556564" y="4828285"/>
              <a:ext cx="1427606" cy="164592"/>
            </a:xfrm>
            <a:prstGeom prst="rect">
              <a:avLst/>
            </a:prstGeom>
          </p:spPr>
        </p:pic>
        <p:pic>
          <p:nvPicPr>
            <p:cNvPr id="57" name="object 57" descr="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556564" y="5021833"/>
              <a:ext cx="1953005" cy="164592"/>
            </a:xfrm>
            <a:prstGeom prst="rect">
              <a:avLst/>
            </a:prstGeom>
          </p:spPr>
        </p:pic>
        <p:pic>
          <p:nvPicPr>
            <p:cNvPr id="58" name="object 58" descr="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556564" y="5213857"/>
              <a:ext cx="2096389" cy="164592"/>
            </a:xfrm>
            <a:prstGeom prst="rect">
              <a:avLst/>
            </a:prstGeom>
          </p:spPr>
        </p:pic>
        <p:pic>
          <p:nvPicPr>
            <p:cNvPr id="59" name="object 59" descr="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556564" y="5407405"/>
              <a:ext cx="1866900" cy="164591"/>
            </a:xfrm>
            <a:prstGeom prst="rect">
              <a:avLst/>
            </a:prstGeom>
          </p:spPr>
        </p:pic>
        <p:pic>
          <p:nvPicPr>
            <p:cNvPr id="60" name="object 60" descr="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556564" y="5599480"/>
              <a:ext cx="1602867" cy="164592"/>
            </a:xfrm>
            <a:prstGeom prst="rect">
              <a:avLst/>
            </a:prstGeom>
          </p:spPr>
        </p:pic>
        <p:pic>
          <p:nvPicPr>
            <p:cNvPr id="61" name="object 61" descr="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556564" y="5792723"/>
              <a:ext cx="1679575" cy="164896"/>
            </a:xfrm>
            <a:prstGeom prst="rect">
              <a:avLst/>
            </a:prstGeom>
          </p:spPr>
        </p:pic>
      </p:grpSp>
      <p:pic>
        <p:nvPicPr>
          <p:cNvPr id="62" name="object 62" descr="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5972555" y="1051941"/>
            <a:ext cx="5183505" cy="241045"/>
          </a:xfrm>
          <a:prstGeom prst="rect">
            <a:avLst/>
          </a:prstGeom>
        </p:spPr>
      </p:pic>
      <p:pic>
        <p:nvPicPr>
          <p:cNvPr id="63" name="object 63" descr="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8993123" y="1423416"/>
            <a:ext cx="1541078" cy="1080515"/>
          </a:xfrm>
          <a:prstGeom prst="rect">
            <a:avLst/>
          </a:prstGeom>
        </p:spPr>
      </p:pic>
      <p:pic>
        <p:nvPicPr>
          <p:cNvPr id="64" name="object 64" descr="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10681716" y="4529328"/>
            <a:ext cx="1397507" cy="1923288"/>
          </a:xfrm>
          <a:prstGeom prst="rect">
            <a:avLst/>
          </a:prstGeom>
        </p:spPr>
      </p:pic>
      <p:pic>
        <p:nvPicPr>
          <p:cNvPr id="65" name="object 65" descr="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10632947" y="4226686"/>
            <a:ext cx="1373251" cy="160019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9960864" y="83819"/>
            <a:ext cx="2171700" cy="1149350"/>
            <a:chOff x="9960864" y="83819"/>
            <a:chExt cx="2171700" cy="114935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60864" y="83819"/>
              <a:ext cx="826007" cy="731861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75036" y="83819"/>
              <a:ext cx="1557527" cy="1149095"/>
            </a:xfrm>
            <a:prstGeom prst="rect">
              <a:avLst/>
            </a:prstGeom>
          </p:spPr>
        </p:pic>
      </p:grpSp>
      <p:pic>
        <p:nvPicPr>
          <p:cNvPr id="5" name="object 5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764" y="1232916"/>
            <a:ext cx="853440" cy="757620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29639" y="6451701"/>
            <a:ext cx="952525" cy="178612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856232" y="257302"/>
            <a:ext cx="8981948" cy="361188"/>
          </a:xfrm>
          <a:prstGeom prst="rect">
            <a:avLst/>
          </a:prstGeom>
        </p:spPr>
      </p:pic>
      <p:grpSp>
        <p:nvGrpSpPr>
          <p:cNvPr id="8" name="object 8" descr=""/>
          <p:cNvGrpSpPr/>
          <p:nvPr/>
        </p:nvGrpSpPr>
        <p:grpSpPr>
          <a:xfrm>
            <a:off x="1478025" y="2982214"/>
            <a:ext cx="3176905" cy="543560"/>
            <a:chOff x="1478025" y="2982214"/>
            <a:chExt cx="3176905" cy="543560"/>
          </a:xfrm>
        </p:grpSpPr>
        <p:sp>
          <p:nvSpPr>
            <p:cNvPr id="9" name="object 9" descr=""/>
            <p:cNvSpPr/>
            <p:nvPr/>
          </p:nvSpPr>
          <p:spPr>
            <a:xfrm>
              <a:off x="1484375" y="2988564"/>
              <a:ext cx="3164205" cy="530860"/>
            </a:xfrm>
            <a:custGeom>
              <a:avLst/>
              <a:gdLst/>
              <a:ahLst/>
              <a:cxnLst/>
              <a:rect l="l" t="t" r="r" b="b"/>
              <a:pathLst>
                <a:path w="3164204" h="530860">
                  <a:moveTo>
                    <a:pt x="3163824" y="0"/>
                  </a:moveTo>
                  <a:lnTo>
                    <a:pt x="0" y="0"/>
                  </a:lnTo>
                  <a:lnTo>
                    <a:pt x="0" y="530351"/>
                  </a:lnTo>
                  <a:lnTo>
                    <a:pt x="3163824" y="530351"/>
                  </a:lnTo>
                  <a:lnTo>
                    <a:pt x="3163824" y="0"/>
                  </a:lnTo>
                  <a:close/>
                </a:path>
              </a:pathLst>
            </a:custGeom>
            <a:solidFill>
              <a:srgbClr val="C7AC7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1484375" y="2988564"/>
              <a:ext cx="3164205" cy="530860"/>
            </a:xfrm>
            <a:custGeom>
              <a:avLst/>
              <a:gdLst/>
              <a:ahLst/>
              <a:cxnLst/>
              <a:rect l="l" t="t" r="r" b="b"/>
              <a:pathLst>
                <a:path w="3164204" h="530860">
                  <a:moveTo>
                    <a:pt x="0" y="530351"/>
                  </a:moveTo>
                  <a:lnTo>
                    <a:pt x="3163824" y="530351"/>
                  </a:lnTo>
                  <a:lnTo>
                    <a:pt x="3163824" y="0"/>
                  </a:lnTo>
                  <a:lnTo>
                    <a:pt x="0" y="0"/>
                  </a:lnTo>
                  <a:lnTo>
                    <a:pt x="0" y="530351"/>
                  </a:lnTo>
                  <a:close/>
                </a:path>
              </a:pathLst>
            </a:custGeom>
            <a:ln w="12700">
              <a:solidFill>
                <a:srgbClr val="C7AC7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1" name="object 11" descr=""/>
          <p:cNvGrpSpPr/>
          <p:nvPr/>
        </p:nvGrpSpPr>
        <p:grpSpPr>
          <a:xfrm>
            <a:off x="1226210" y="1933067"/>
            <a:ext cx="3804285" cy="364490"/>
            <a:chOff x="1226210" y="1933067"/>
            <a:chExt cx="3804285" cy="364490"/>
          </a:xfrm>
        </p:grpSpPr>
        <p:pic>
          <p:nvPicPr>
            <p:cNvPr id="12" name="object 12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26210" y="1933067"/>
              <a:ext cx="2625598" cy="181355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774694" y="1933067"/>
              <a:ext cx="1255661" cy="181355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017141" y="2115947"/>
              <a:ext cx="881151" cy="181355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824861" y="2115947"/>
              <a:ext cx="1406271" cy="181355"/>
            </a:xfrm>
            <a:prstGeom prst="rect">
              <a:avLst/>
            </a:prstGeom>
          </p:spPr>
        </p:pic>
      </p:grpSp>
      <p:grpSp>
        <p:nvGrpSpPr>
          <p:cNvPr id="16" name="object 16" descr=""/>
          <p:cNvGrpSpPr/>
          <p:nvPr/>
        </p:nvGrpSpPr>
        <p:grpSpPr>
          <a:xfrm>
            <a:off x="705358" y="1511427"/>
            <a:ext cx="4919980" cy="1807845"/>
            <a:chOff x="705358" y="1511427"/>
            <a:chExt cx="4919980" cy="1807845"/>
          </a:xfrm>
        </p:grpSpPr>
        <p:pic>
          <p:nvPicPr>
            <p:cNvPr id="17" name="object 17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798955" y="2673096"/>
              <a:ext cx="2657856" cy="181355"/>
            </a:xfrm>
            <a:prstGeom prst="rect">
              <a:avLst/>
            </a:prstGeom>
          </p:spPr>
        </p:pic>
        <p:sp>
          <p:nvSpPr>
            <p:cNvPr id="18" name="object 18" descr=""/>
            <p:cNvSpPr/>
            <p:nvPr/>
          </p:nvSpPr>
          <p:spPr>
            <a:xfrm>
              <a:off x="711708" y="1668780"/>
              <a:ext cx="4907280" cy="1609725"/>
            </a:xfrm>
            <a:custGeom>
              <a:avLst/>
              <a:gdLst/>
              <a:ahLst/>
              <a:cxnLst/>
              <a:rect l="l" t="t" r="r" b="b"/>
              <a:pathLst>
                <a:path w="4907280" h="1609725">
                  <a:moveTo>
                    <a:pt x="0" y="1609344"/>
                  </a:moveTo>
                  <a:lnTo>
                    <a:pt x="4907280" y="1609344"/>
                  </a:lnTo>
                  <a:lnTo>
                    <a:pt x="4907280" y="0"/>
                  </a:lnTo>
                  <a:lnTo>
                    <a:pt x="0" y="0"/>
                  </a:lnTo>
                  <a:lnTo>
                    <a:pt x="0" y="1609344"/>
                  </a:lnTo>
                  <a:close/>
                </a:path>
              </a:pathLst>
            </a:custGeom>
            <a:ln w="12700">
              <a:solidFill>
                <a:srgbClr val="C7AC7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811527" y="1511427"/>
              <a:ext cx="866800" cy="274700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543302" y="1513332"/>
              <a:ext cx="128016" cy="272796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802002" y="3152902"/>
              <a:ext cx="2631186" cy="166115"/>
            </a:xfrm>
            <a:prstGeom prst="rect">
              <a:avLst/>
            </a:prstGeom>
          </p:spPr>
        </p:pic>
      </p:grpSp>
      <p:grpSp>
        <p:nvGrpSpPr>
          <p:cNvPr id="22" name="object 22" descr=""/>
          <p:cNvGrpSpPr/>
          <p:nvPr/>
        </p:nvGrpSpPr>
        <p:grpSpPr>
          <a:xfrm>
            <a:off x="770839" y="885697"/>
            <a:ext cx="4728210" cy="421005"/>
            <a:chOff x="770839" y="885697"/>
            <a:chExt cx="4728210" cy="421005"/>
          </a:xfrm>
        </p:grpSpPr>
        <p:pic>
          <p:nvPicPr>
            <p:cNvPr id="23" name="object 23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70839" y="885697"/>
              <a:ext cx="4727829" cy="213360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097024" y="1092657"/>
              <a:ext cx="355600" cy="213664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363724" y="1092657"/>
              <a:ext cx="243839" cy="213664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528316" y="1092657"/>
              <a:ext cx="1438529" cy="213664"/>
            </a:xfrm>
            <a:prstGeom prst="rect">
              <a:avLst/>
            </a:prstGeom>
          </p:spPr>
        </p:pic>
        <p:pic>
          <p:nvPicPr>
            <p:cNvPr id="27" name="object 27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915155" y="1092657"/>
              <a:ext cx="243839" cy="213664"/>
            </a:xfrm>
            <a:prstGeom prst="rect">
              <a:avLst/>
            </a:prstGeom>
          </p:spPr>
        </p:pic>
      </p:grpSp>
      <p:grpSp>
        <p:nvGrpSpPr>
          <p:cNvPr id="28" name="object 28" descr=""/>
          <p:cNvGrpSpPr/>
          <p:nvPr/>
        </p:nvGrpSpPr>
        <p:grpSpPr>
          <a:xfrm>
            <a:off x="1401825" y="5487670"/>
            <a:ext cx="3176905" cy="543560"/>
            <a:chOff x="1401825" y="5487670"/>
            <a:chExt cx="3176905" cy="543560"/>
          </a:xfrm>
        </p:grpSpPr>
        <p:sp>
          <p:nvSpPr>
            <p:cNvPr id="29" name="object 29" descr=""/>
            <p:cNvSpPr/>
            <p:nvPr/>
          </p:nvSpPr>
          <p:spPr>
            <a:xfrm>
              <a:off x="1408175" y="5494020"/>
              <a:ext cx="3164205" cy="530860"/>
            </a:xfrm>
            <a:custGeom>
              <a:avLst/>
              <a:gdLst/>
              <a:ahLst/>
              <a:cxnLst/>
              <a:rect l="l" t="t" r="r" b="b"/>
              <a:pathLst>
                <a:path w="3164204" h="530860">
                  <a:moveTo>
                    <a:pt x="3163824" y="0"/>
                  </a:moveTo>
                  <a:lnTo>
                    <a:pt x="0" y="0"/>
                  </a:lnTo>
                  <a:lnTo>
                    <a:pt x="0" y="530351"/>
                  </a:lnTo>
                  <a:lnTo>
                    <a:pt x="3163824" y="530351"/>
                  </a:lnTo>
                  <a:lnTo>
                    <a:pt x="3163824" y="0"/>
                  </a:lnTo>
                  <a:close/>
                </a:path>
              </a:pathLst>
            </a:custGeom>
            <a:solidFill>
              <a:srgbClr val="041B5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1408175" y="5494020"/>
              <a:ext cx="3164205" cy="530860"/>
            </a:xfrm>
            <a:custGeom>
              <a:avLst/>
              <a:gdLst/>
              <a:ahLst/>
              <a:cxnLst/>
              <a:rect l="l" t="t" r="r" b="b"/>
              <a:pathLst>
                <a:path w="3164204" h="530860">
                  <a:moveTo>
                    <a:pt x="0" y="530351"/>
                  </a:moveTo>
                  <a:lnTo>
                    <a:pt x="3163824" y="530351"/>
                  </a:lnTo>
                  <a:lnTo>
                    <a:pt x="3163824" y="0"/>
                  </a:lnTo>
                  <a:lnTo>
                    <a:pt x="0" y="0"/>
                  </a:lnTo>
                  <a:lnTo>
                    <a:pt x="0" y="530351"/>
                  </a:lnTo>
                  <a:close/>
                </a:path>
              </a:pathLst>
            </a:custGeom>
            <a:ln w="12700">
              <a:solidFill>
                <a:srgbClr val="041B53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1" name="object 31" descr=""/>
          <p:cNvGrpSpPr/>
          <p:nvPr/>
        </p:nvGrpSpPr>
        <p:grpSpPr>
          <a:xfrm>
            <a:off x="909827" y="4135882"/>
            <a:ext cx="4344670" cy="730250"/>
            <a:chOff x="909827" y="4135882"/>
            <a:chExt cx="4344670" cy="730250"/>
          </a:xfrm>
        </p:grpSpPr>
        <p:pic>
          <p:nvPicPr>
            <p:cNvPr id="32" name="object 32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58595" y="4135882"/>
              <a:ext cx="4285107" cy="181356"/>
            </a:xfrm>
            <a:prstGeom prst="rect">
              <a:avLst/>
            </a:prstGeom>
          </p:spPr>
        </p:pic>
        <p:pic>
          <p:nvPicPr>
            <p:cNvPr id="33" name="object 33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487167" y="4318762"/>
              <a:ext cx="1193939" cy="181356"/>
            </a:xfrm>
            <a:prstGeom prst="rect">
              <a:avLst/>
            </a:prstGeom>
          </p:spPr>
        </p:pic>
        <p:pic>
          <p:nvPicPr>
            <p:cNvPr id="34" name="object 34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993647" y="4504690"/>
              <a:ext cx="4254627" cy="178307"/>
            </a:xfrm>
            <a:prstGeom prst="rect">
              <a:avLst/>
            </a:prstGeom>
          </p:spPr>
        </p:pic>
        <p:pic>
          <p:nvPicPr>
            <p:cNvPr id="35" name="object 35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909827" y="4687570"/>
              <a:ext cx="4344162" cy="178307"/>
            </a:xfrm>
            <a:prstGeom prst="rect">
              <a:avLst/>
            </a:prstGeom>
          </p:spPr>
        </p:pic>
      </p:grpSp>
      <p:grpSp>
        <p:nvGrpSpPr>
          <p:cNvPr id="36" name="object 36" descr=""/>
          <p:cNvGrpSpPr/>
          <p:nvPr/>
        </p:nvGrpSpPr>
        <p:grpSpPr>
          <a:xfrm>
            <a:off x="652018" y="3780154"/>
            <a:ext cx="4973320" cy="2136140"/>
            <a:chOff x="652018" y="3780154"/>
            <a:chExt cx="4973320" cy="2136140"/>
          </a:xfrm>
        </p:grpSpPr>
        <p:pic>
          <p:nvPicPr>
            <p:cNvPr id="37" name="object 37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020165" y="5099557"/>
              <a:ext cx="4038193" cy="166116"/>
            </a:xfrm>
            <a:prstGeom prst="rect">
              <a:avLst/>
            </a:prstGeom>
          </p:spPr>
        </p:pic>
        <p:pic>
          <p:nvPicPr>
            <p:cNvPr id="38" name="object 38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324735" y="5267274"/>
              <a:ext cx="1464437" cy="166420"/>
            </a:xfrm>
            <a:prstGeom prst="rect">
              <a:avLst/>
            </a:prstGeom>
          </p:spPr>
        </p:pic>
        <p:sp>
          <p:nvSpPr>
            <p:cNvPr id="39" name="object 39" descr=""/>
            <p:cNvSpPr/>
            <p:nvPr/>
          </p:nvSpPr>
          <p:spPr>
            <a:xfrm>
              <a:off x="2997707" y="4904231"/>
              <a:ext cx="242570" cy="175260"/>
            </a:xfrm>
            <a:custGeom>
              <a:avLst/>
              <a:gdLst/>
              <a:ahLst/>
              <a:cxnLst/>
              <a:rect l="l" t="t" r="r" b="b"/>
              <a:pathLst>
                <a:path w="242569" h="175260">
                  <a:moveTo>
                    <a:pt x="242316" y="0"/>
                  </a:moveTo>
                  <a:lnTo>
                    <a:pt x="0" y="0"/>
                  </a:lnTo>
                  <a:lnTo>
                    <a:pt x="121158" y="175260"/>
                  </a:lnTo>
                  <a:lnTo>
                    <a:pt x="242316" y="0"/>
                  </a:lnTo>
                  <a:close/>
                </a:path>
              </a:pathLst>
            </a:custGeom>
            <a:solidFill>
              <a:srgbClr val="041B5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 descr=""/>
            <p:cNvSpPr/>
            <p:nvPr/>
          </p:nvSpPr>
          <p:spPr>
            <a:xfrm>
              <a:off x="658368" y="3907535"/>
              <a:ext cx="4960620" cy="1744980"/>
            </a:xfrm>
            <a:custGeom>
              <a:avLst/>
              <a:gdLst/>
              <a:ahLst/>
              <a:cxnLst/>
              <a:rect l="l" t="t" r="r" b="b"/>
              <a:pathLst>
                <a:path w="4960620" h="1744979">
                  <a:moveTo>
                    <a:pt x="0" y="1744979"/>
                  </a:moveTo>
                  <a:lnTo>
                    <a:pt x="4960620" y="1744979"/>
                  </a:lnTo>
                  <a:lnTo>
                    <a:pt x="4960620" y="0"/>
                  </a:lnTo>
                  <a:lnTo>
                    <a:pt x="0" y="0"/>
                  </a:lnTo>
                  <a:lnTo>
                    <a:pt x="0" y="1744979"/>
                  </a:lnTo>
                  <a:close/>
                </a:path>
              </a:pathLst>
            </a:custGeom>
            <a:ln w="12700">
              <a:solidFill>
                <a:srgbClr val="041B53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1" name="object 41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851787" y="3780154"/>
              <a:ext cx="859726" cy="275208"/>
            </a:xfrm>
            <a:prstGeom prst="rect">
              <a:avLst/>
            </a:prstGeom>
          </p:spPr>
        </p:pic>
        <p:pic>
          <p:nvPicPr>
            <p:cNvPr id="42" name="object 42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608454" y="5581802"/>
              <a:ext cx="2650490" cy="166420"/>
            </a:xfrm>
            <a:prstGeom prst="rect">
              <a:avLst/>
            </a:prstGeom>
          </p:spPr>
        </p:pic>
        <p:pic>
          <p:nvPicPr>
            <p:cNvPr id="43" name="object 43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326259" y="5750051"/>
              <a:ext cx="1210564" cy="166115"/>
            </a:xfrm>
            <a:prstGeom prst="rect">
              <a:avLst/>
            </a:prstGeom>
          </p:spPr>
        </p:pic>
      </p:grpSp>
      <p:grpSp>
        <p:nvGrpSpPr>
          <p:cNvPr id="44" name="object 44" descr=""/>
          <p:cNvGrpSpPr/>
          <p:nvPr/>
        </p:nvGrpSpPr>
        <p:grpSpPr>
          <a:xfrm>
            <a:off x="2606039" y="1516380"/>
            <a:ext cx="2182495" cy="262255"/>
            <a:chOff x="2606039" y="1516380"/>
            <a:chExt cx="2182495" cy="262255"/>
          </a:xfrm>
        </p:grpSpPr>
        <p:sp>
          <p:nvSpPr>
            <p:cNvPr id="45" name="object 45" descr=""/>
            <p:cNvSpPr/>
            <p:nvPr/>
          </p:nvSpPr>
          <p:spPr>
            <a:xfrm>
              <a:off x="2606039" y="1516380"/>
              <a:ext cx="2182495" cy="262255"/>
            </a:xfrm>
            <a:custGeom>
              <a:avLst/>
              <a:gdLst/>
              <a:ahLst/>
              <a:cxnLst/>
              <a:rect l="l" t="t" r="r" b="b"/>
              <a:pathLst>
                <a:path w="2182495" h="262255">
                  <a:moveTo>
                    <a:pt x="2182367" y="0"/>
                  </a:moveTo>
                  <a:lnTo>
                    <a:pt x="0" y="0"/>
                  </a:lnTo>
                  <a:lnTo>
                    <a:pt x="0" y="262127"/>
                  </a:lnTo>
                  <a:lnTo>
                    <a:pt x="2182367" y="262127"/>
                  </a:lnTo>
                  <a:lnTo>
                    <a:pt x="21823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6" name="object 46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698368" y="1563878"/>
              <a:ext cx="1978279" cy="166115"/>
            </a:xfrm>
            <a:prstGeom prst="rect">
              <a:avLst/>
            </a:prstGeom>
          </p:spPr>
        </p:pic>
      </p:grpSp>
      <p:grpSp>
        <p:nvGrpSpPr>
          <p:cNvPr id="47" name="object 47" descr=""/>
          <p:cNvGrpSpPr/>
          <p:nvPr/>
        </p:nvGrpSpPr>
        <p:grpSpPr>
          <a:xfrm>
            <a:off x="2584704" y="3777996"/>
            <a:ext cx="1998345" cy="260985"/>
            <a:chOff x="2584704" y="3777996"/>
            <a:chExt cx="1998345" cy="260985"/>
          </a:xfrm>
        </p:grpSpPr>
        <p:sp>
          <p:nvSpPr>
            <p:cNvPr id="48" name="object 48" descr=""/>
            <p:cNvSpPr/>
            <p:nvPr/>
          </p:nvSpPr>
          <p:spPr>
            <a:xfrm>
              <a:off x="2584704" y="3777996"/>
              <a:ext cx="1998345" cy="260985"/>
            </a:xfrm>
            <a:custGeom>
              <a:avLst/>
              <a:gdLst/>
              <a:ahLst/>
              <a:cxnLst/>
              <a:rect l="l" t="t" r="r" b="b"/>
              <a:pathLst>
                <a:path w="1998345" h="260985">
                  <a:moveTo>
                    <a:pt x="1997964" y="0"/>
                  </a:moveTo>
                  <a:lnTo>
                    <a:pt x="0" y="0"/>
                  </a:lnTo>
                  <a:lnTo>
                    <a:pt x="0" y="260603"/>
                  </a:lnTo>
                  <a:lnTo>
                    <a:pt x="1997964" y="260603"/>
                  </a:lnTo>
                  <a:lnTo>
                    <a:pt x="19979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9" name="object 49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2676398" y="3825494"/>
              <a:ext cx="1825752" cy="166116"/>
            </a:xfrm>
            <a:prstGeom prst="rect">
              <a:avLst/>
            </a:prstGeom>
          </p:spPr>
        </p:pic>
      </p:grpSp>
      <p:sp>
        <p:nvSpPr>
          <p:cNvPr id="50" name="object 50" descr=""/>
          <p:cNvSpPr/>
          <p:nvPr/>
        </p:nvSpPr>
        <p:spPr>
          <a:xfrm>
            <a:off x="3066288" y="2400300"/>
            <a:ext cx="242570" cy="175260"/>
          </a:xfrm>
          <a:custGeom>
            <a:avLst/>
            <a:gdLst/>
            <a:ahLst/>
            <a:cxnLst/>
            <a:rect l="l" t="t" r="r" b="b"/>
            <a:pathLst>
              <a:path w="242570" h="175260">
                <a:moveTo>
                  <a:pt x="242315" y="0"/>
                </a:moveTo>
                <a:lnTo>
                  <a:pt x="0" y="0"/>
                </a:lnTo>
                <a:lnTo>
                  <a:pt x="121157" y="175260"/>
                </a:lnTo>
                <a:lnTo>
                  <a:pt x="242315" y="0"/>
                </a:lnTo>
                <a:close/>
              </a:path>
            </a:pathLst>
          </a:custGeom>
          <a:solidFill>
            <a:srgbClr val="041B5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 descr=""/>
          <p:cNvSpPr/>
          <p:nvPr/>
        </p:nvSpPr>
        <p:spPr>
          <a:xfrm>
            <a:off x="8900159" y="2587751"/>
            <a:ext cx="528955" cy="350520"/>
          </a:xfrm>
          <a:custGeom>
            <a:avLst/>
            <a:gdLst/>
            <a:ahLst/>
            <a:cxnLst/>
            <a:rect l="l" t="t" r="r" b="b"/>
            <a:pathLst>
              <a:path w="528954" h="350519">
                <a:moveTo>
                  <a:pt x="528828" y="0"/>
                </a:moveTo>
                <a:lnTo>
                  <a:pt x="0" y="0"/>
                </a:lnTo>
                <a:lnTo>
                  <a:pt x="264414" y="350520"/>
                </a:lnTo>
                <a:lnTo>
                  <a:pt x="528828" y="0"/>
                </a:lnTo>
                <a:close/>
              </a:path>
            </a:pathLst>
          </a:custGeom>
          <a:solidFill>
            <a:srgbClr val="041B53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52" name="object 52" descr=""/>
          <p:cNvGrpSpPr/>
          <p:nvPr/>
        </p:nvGrpSpPr>
        <p:grpSpPr>
          <a:xfrm>
            <a:off x="6666865" y="1727911"/>
            <a:ext cx="4563110" cy="701675"/>
            <a:chOff x="6666865" y="1727911"/>
            <a:chExt cx="4563110" cy="701675"/>
          </a:xfrm>
        </p:grpSpPr>
        <p:pic>
          <p:nvPicPr>
            <p:cNvPr id="53" name="object 53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6667754" y="1727911"/>
              <a:ext cx="3157981" cy="212140"/>
            </a:xfrm>
            <a:prstGeom prst="rect">
              <a:avLst/>
            </a:prstGeom>
          </p:spPr>
        </p:pic>
        <p:sp>
          <p:nvSpPr>
            <p:cNvPr id="54" name="object 54" descr=""/>
            <p:cNvSpPr/>
            <p:nvPr/>
          </p:nvSpPr>
          <p:spPr>
            <a:xfrm>
              <a:off x="6666865" y="1909190"/>
              <a:ext cx="3072765" cy="9525"/>
            </a:xfrm>
            <a:custGeom>
              <a:avLst/>
              <a:gdLst/>
              <a:ahLst/>
              <a:cxnLst/>
              <a:rect l="l" t="t" r="r" b="b"/>
              <a:pathLst>
                <a:path w="3072765" h="9525">
                  <a:moveTo>
                    <a:pt x="3072383" y="0"/>
                  </a:moveTo>
                  <a:lnTo>
                    <a:pt x="0" y="0"/>
                  </a:lnTo>
                  <a:lnTo>
                    <a:pt x="0" y="9144"/>
                  </a:lnTo>
                  <a:lnTo>
                    <a:pt x="3072383" y="9144"/>
                  </a:lnTo>
                  <a:lnTo>
                    <a:pt x="3072383" y="0"/>
                  </a:lnTo>
                  <a:close/>
                </a:path>
              </a:pathLst>
            </a:custGeom>
            <a:solidFill>
              <a:srgbClr val="C7AC7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5" name="object 55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9740519" y="1730959"/>
              <a:ext cx="1489075" cy="209092"/>
            </a:xfrm>
            <a:prstGeom prst="rect">
              <a:avLst/>
            </a:prstGeom>
          </p:spPr>
        </p:pic>
        <p:pic>
          <p:nvPicPr>
            <p:cNvPr id="56" name="object 56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6667754" y="1943354"/>
              <a:ext cx="230885" cy="211836"/>
            </a:xfrm>
            <a:prstGeom prst="rect">
              <a:avLst/>
            </a:prstGeom>
          </p:spPr>
        </p:pic>
        <p:sp>
          <p:nvSpPr>
            <p:cNvPr id="57" name="object 57" descr=""/>
            <p:cNvSpPr/>
            <p:nvPr/>
          </p:nvSpPr>
          <p:spPr>
            <a:xfrm>
              <a:off x="6666865" y="2124075"/>
              <a:ext cx="3232785" cy="9525"/>
            </a:xfrm>
            <a:custGeom>
              <a:avLst/>
              <a:gdLst/>
              <a:ahLst/>
              <a:cxnLst/>
              <a:rect l="l" t="t" r="r" b="b"/>
              <a:pathLst>
                <a:path w="3232784" h="9525">
                  <a:moveTo>
                    <a:pt x="3232404" y="0"/>
                  </a:moveTo>
                  <a:lnTo>
                    <a:pt x="0" y="0"/>
                  </a:lnTo>
                  <a:lnTo>
                    <a:pt x="0" y="9144"/>
                  </a:lnTo>
                  <a:lnTo>
                    <a:pt x="3232404" y="9144"/>
                  </a:lnTo>
                  <a:lnTo>
                    <a:pt x="3232404" y="0"/>
                  </a:lnTo>
                  <a:close/>
                </a:path>
              </a:pathLst>
            </a:custGeom>
            <a:solidFill>
              <a:srgbClr val="C7AC7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8" name="object 58" descr="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6821678" y="1943354"/>
              <a:ext cx="826389" cy="211836"/>
            </a:xfrm>
            <a:prstGeom prst="rect">
              <a:avLst/>
            </a:prstGeom>
          </p:spPr>
        </p:pic>
        <p:pic>
          <p:nvPicPr>
            <p:cNvPr id="59" name="object 59" descr="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7598918" y="1943354"/>
              <a:ext cx="2383789" cy="211836"/>
            </a:xfrm>
            <a:prstGeom prst="rect">
              <a:avLst/>
            </a:prstGeom>
          </p:spPr>
        </p:pic>
        <p:pic>
          <p:nvPicPr>
            <p:cNvPr id="60" name="object 60" descr="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6667754" y="2158237"/>
              <a:ext cx="649224" cy="271272"/>
            </a:xfrm>
            <a:prstGeom prst="rect">
              <a:avLst/>
            </a:prstGeom>
          </p:spPr>
        </p:pic>
        <p:pic>
          <p:nvPicPr>
            <p:cNvPr id="61" name="object 61" descr="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7208774" y="2245105"/>
              <a:ext cx="3836162" cy="164591"/>
            </a:xfrm>
            <a:prstGeom prst="rect">
              <a:avLst/>
            </a:prstGeom>
          </p:spPr>
        </p:pic>
      </p:grpSp>
      <p:grpSp>
        <p:nvGrpSpPr>
          <p:cNvPr id="62" name="object 62" descr=""/>
          <p:cNvGrpSpPr/>
          <p:nvPr/>
        </p:nvGrpSpPr>
        <p:grpSpPr>
          <a:xfrm>
            <a:off x="7042404" y="3040379"/>
            <a:ext cx="4257040" cy="830580"/>
            <a:chOff x="7042404" y="3040379"/>
            <a:chExt cx="4257040" cy="830580"/>
          </a:xfrm>
        </p:grpSpPr>
        <p:sp>
          <p:nvSpPr>
            <p:cNvPr id="63" name="object 63" descr=""/>
            <p:cNvSpPr/>
            <p:nvPr/>
          </p:nvSpPr>
          <p:spPr>
            <a:xfrm>
              <a:off x="7042404" y="3040379"/>
              <a:ext cx="4257040" cy="830580"/>
            </a:xfrm>
            <a:custGeom>
              <a:avLst/>
              <a:gdLst/>
              <a:ahLst/>
              <a:cxnLst/>
              <a:rect l="l" t="t" r="r" b="b"/>
              <a:pathLst>
                <a:path w="4257040" h="830579">
                  <a:moveTo>
                    <a:pt x="4256532" y="0"/>
                  </a:moveTo>
                  <a:lnTo>
                    <a:pt x="0" y="0"/>
                  </a:lnTo>
                  <a:lnTo>
                    <a:pt x="0" y="830580"/>
                  </a:lnTo>
                  <a:lnTo>
                    <a:pt x="4256532" y="830580"/>
                  </a:lnTo>
                  <a:lnTo>
                    <a:pt x="4256532" y="0"/>
                  </a:lnTo>
                  <a:close/>
                </a:path>
              </a:pathLst>
            </a:custGeom>
            <a:solidFill>
              <a:srgbClr val="DFDFD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4" name="object 64" descr="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7500493" y="3089782"/>
              <a:ext cx="256031" cy="240791"/>
            </a:xfrm>
            <a:prstGeom prst="rect">
              <a:avLst/>
            </a:prstGeom>
          </p:spPr>
        </p:pic>
        <p:pic>
          <p:nvPicPr>
            <p:cNvPr id="65" name="object 65" descr="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7683373" y="3089782"/>
              <a:ext cx="648970" cy="240791"/>
            </a:xfrm>
            <a:prstGeom prst="rect">
              <a:avLst/>
            </a:prstGeom>
          </p:spPr>
        </p:pic>
        <p:pic>
          <p:nvPicPr>
            <p:cNvPr id="66" name="object 66" descr="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8239633" y="3092830"/>
              <a:ext cx="2699766" cy="237744"/>
            </a:xfrm>
            <a:prstGeom prst="rect">
              <a:avLst/>
            </a:prstGeom>
          </p:spPr>
        </p:pic>
        <p:pic>
          <p:nvPicPr>
            <p:cNvPr id="67" name="object 67" descr="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7343521" y="3333622"/>
              <a:ext cx="1030986" cy="240791"/>
            </a:xfrm>
            <a:prstGeom prst="rect">
              <a:avLst/>
            </a:prstGeom>
          </p:spPr>
        </p:pic>
        <p:pic>
          <p:nvPicPr>
            <p:cNvPr id="68" name="object 68" descr="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8280781" y="3336670"/>
              <a:ext cx="2869819" cy="237743"/>
            </a:xfrm>
            <a:prstGeom prst="rect">
              <a:avLst/>
            </a:prstGeom>
          </p:spPr>
        </p:pic>
        <p:pic>
          <p:nvPicPr>
            <p:cNvPr id="69" name="object 69" descr="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8233537" y="3577462"/>
              <a:ext cx="276605" cy="240792"/>
            </a:xfrm>
            <a:prstGeom prst="rect">
              <a:avLst/>
            </a:prstGeom>
          </p:spPr>
        </p:pic>
        <p:pic>
          <p:nvPicPr>
            <p:cNvPr id="70" name="object 70" descr="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8417941" y="3580510"/>
              <a:ext cx="1789810" cy="237744"/>
            </a:xfrm>
            <a:prstGeom prst="rect">
              <a:avLst/>
            </a:prstGeom>
          </p:spPr>
        </p:pic>
      </p:grpSp>
      <p:sp>
        <p:nvSpPr>
          <p:cNvPr id="71" name="object 71" descr=""/>
          <p:cNvSpPr/>
          <p:nvPr/>
        </p:nvSpPr>
        <p:spPr>
          <a:xfrm>
            <a:off x="5903214" y="1483613"/>
            <a:ext cx="800100" cy="4295140"/>
          </a:xfrm>
          <a:custGeom>
            <a:avLst/>
            <a:gdLst/>
            <a:ahLst/>
            <a:cxnLst/>
            <a:rect l="l" t="t" r="r" b="b"/>
            <a:pathLst>
              <a:path w="800100" h="4295140">
                <a:moveTo>
                  <a:pt x="0" y="0"/>
                </a:moveTo>
                <a:lnTo>
                  <a:pt x="71919" y="1074"/>
                </a:lnTo>
                <a:lnTo>
                  <a:pt x="139605" y="4170"/>
                </a:lnTo>
                <a:lnTo>
                  <a:pt x="201929" y="9101"/>
                </a:lnTo>
                <a:lnTo>
                  <a:pt x="257762" y="15679"/>
                </a:lnTo>
                <a:lnTo>
                  <a:pt x="305975" y="23714"/>
                </a:lnTo>
                <a:lnTo>
                  <a:pt x="345439" y="33019"/>
                </a:lnTo>
                <a:lnTo>
                  <a:pt x="393605" y="54688"/>
                </a:lnTo>
                <a:lnTo>
                  <a:pt x="400050" y="66675"/>
                </a:lnTo>
                <a:lnTo>
                  <a:pt x="400050" y="2080640"/>
                </a:lnTo>
                <a:lnTo>
                  <a:pt x="406494" y="2092627"/>
                </a:lnTo>
                <a:lnTo>
                  <a:pt x="454660" y="2114295"/>
                </a:lnTo>
                <a:lnTo>
                  <a:pt x="494124" y="2123601"/>
                </a:lnTo>
                <a:lnTo>
                  <a:pt x="542337" y="2131636"/>
                </a:lnTo>
                <a:lnTo>
                  <a:pt x="598170" y="2138214"/>
                </a:lnTo>
                <a:lnTo>
                  <a:pt x="660494" y="2143145"/>
                </a:lnTo>
                <a:lnTo>
                  <a:pt x="728180" y="2146241"/>
                </a:lnTo>
                <a:lnTo>
                  <a:pt x="800100" y="2147316"/>
                </a:lnTo>
                <a:lnTo>
                  <a:pt x="728180" y="2148390"/>
                </a:lnTo>
                <a:lnTo>
                  <a:pt x="660494" y="2151486"/>
                </a:lnTo>
                <a:lnTo>
                  <a:pt x="598170" y="2156417"/>
                </a:lnTo>
                <a:lnTo>
                  <a:pt x="542337" y="2162995"/>
                </a:lnTo>
                <a:lnTo>
                  <a:pt x="494124" y="2171030"/>
                </a:lnTo>
                <a:lnTo>
                  <a:pt x="454660" y="2180335"/>
                </a:lnTo>
                <a:lnTo>
                  <a:pt x="406494" y="2202004"/>
                </a:lnTo>
                <a:lnTo>
                  <a:pt x="400050" y="2213991"/>
                </a:lnTo>
                <a:lnTo>
                  <a:pt x="400050" y="4227957"/>
                </a:lnTo>
                <a:lnTo>
                  <a:pt x="393605" y="4239940"/>
                </a:lnTo>
                <a:lnTo>
                  <a:pt x="345440" y="4261606"/>
                </a:lnTo>
                <a:lnTo>
                  <a:pt x="305975" y="4270912"/>
                </a:lnTo>
                <a:lnTo>
                  <a:pt x="257762" y="4278948"/>
                </a:lnTo>
                <a:lnTo>
                  <a:pt x="201930" y="4285527"/>
                </a:lnTo>
                <a:lnTo>
                  <a:pt x="139605" y="4290459"/>
                </a:lnTo>
                <a:lnTo>
                  <a:pt x="71919" y="4293557"/>
                </a:lnTo>
                <a:lnTo>
                  <a:pt x="0" y="4294632"/>
                </a:lnTo>
              </a:path>
            </a:pathLst>
          </a:custGeom>
          <a:ln w="19050">
            <a:solidFill>
              <a:srgbClr val="BD955A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72" name="object 72" descr=""/>
          <p:cNvGrpSpPr/>
          <p:nvPr/>
        </p:nvGrpSpPr>
        <p:grpSpPr>
          <a:xfrm>
            <a:off x="7022083" y="4018788"/>
            <a:ext cx="4543425" cy="1278890"/>
            <a:chOff x="7022083" y="4018788"/>
            <a:chExt cx="4543425" cy="1278890"/>
          </a:xfrm>
        </p:grpSpPr>
        <p:pic>
          <p:nvPicPr>
            <p:cNvPr id="73" name="object 73" descr="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7022845" y="4021836"/>
              <a:ext cx="1432941" cy="208787"/>
            </a:xfrm>
            <a:prstGeom prst="rect">
              <a:avLst/>
            </a:prstGeom>
          </p:spPr>
        </p:pic>
        <p:sp>
          <p:nvSpPr>
            <p:cNvPr id="74" name="object 74" descr=""/>
            <p:cNvSpPr/>
            <p:nvPr/>
          </p:nvSpPr>
          <p:spPr>
            <a:xfrm>
              <a:off x="7022083" y="4199255"/>
              <a:ext cx="1353820" cy="9525"/>
            </a:xfrm>
            <a:custGeom>
              <a:avLst/>
              <a:gdLst/>
              <a:ahLst/>
              <a:cxnLst/>
              <a:rect l="l" t="t" r="r" b="b"/>
              <a:pathLst>
                <a:path w="1353820" h="9525">
                  <a:moveTo>
                    <a:pt x="1353312" y="0"/>
                  </a:moveTo>
                  <a:lnTo>
                    <a:pt x="0" y="0"/>
                  </a:lnTo>
                  <a:lnTo>
                    <a:pt x="0" y="9144"/>
                  </a:lnTo>
                  <a:lnTo>
                    <a:pt x="1353312" y="9144"/>
                  </a:lnTo>
                  <a:lnTo>
                    <a:pt x="1353312" y="0"/>
                  </a:lnTo>
                  <a:close/>
                </a:path>
              </a:pathLst>
            </a:custGeom>
            <a:solidFill>
              <a:srgbClr val="00358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5" name="object 75" descr="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8376538" y="4021836"/>
              <a:ext cx="1697862" cy="208787"/>
            </a:xfrm>
            <a:prstGeom prst="rect">
              <a:avLst/>
            </a:prstGeom>
          </p:spPr>
        </p:pic>
        <p:pic>
          <p:nvPicPr>
            <p:cNvPr id="76" name="object 76" descr="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9993502" y="4018788"/>
              <a:ext cx="1409700" cy="211836"/>
            </a:xfrm>
            <a:prstGeom prst="rect">
              <a:avLst/>
            </a:prstGeom>
          </p:spPr>
        </p:pic>
        <p:pic>
          <p:nvPicPr>
            <p:cNvPr id="77" name="object 77" descr="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7022845" y="4234891"/>
              <a:ext cx="2269744" cy="209092"/>
            </a:xfrm>
            <a:prstGeom prst="rect">
              <a:avLst/>
            </a:prstGeom>
          </p:spPr>
        </p:pic>
        <p:sp>
          <p:nvSpPr>
            <p:cNvPr id="78" name="object 78" descr=""/>
            <p:cNvSpPr/>
            <p:nvPr/>
          </p:nvSpPr>
          <p:spPr>
            <a:xfrm>
              <a:off x="7022083" y="4412615"/>
              <a:ext cx="2185670" cy="9525"/>
            </a:xfrm>
            <a:custGeom>
              <a:avLst/>
              <a:gdLst/>
              <a:ahLst/>
              <a:cxnLst/>
              <a:rect l="l" t="t" r="r" b="b"/>
              <a:pathLst>
                <a:path w="2185670" h="9525">
                  <a:moveTo>
                    <a:pt x="2185416" y="0"/>
                  </a:moveTo>
                  <a:lnTo>
                    <a:pt x="0" y="0"/>
                  </a:lnTo>
                  <a:lnTo>
                    <a:pt x="0" y="9143"/>
                  </a:lnTo>
                  <a:lnTo>
                    <a:pt x="2185416" y="9143"/>
                  </a:lnTo>
                  <a:lnTo>
                    <a:pt x="2185416" y="0"/>
                  </a:lnTo>
                  <a:close/>
                </a:path>
              </a:pathLst>
            </a:custGeom>
            <a:solidFill>
              <a:srgbClr val="00358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9" name="object 79" descr="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9208642" y="4234891"/>
              <a:ext cx="2356739" cy="209092"/>
            </a:xfrm>
            <a:prstGeom prst="rect">
              <a:avLst/>
            </a:prstGeom>
          </p:spPr>
        </p:pic>
        <p:pic>
          <p:nvPicPr>
            <p:cNvPr id="80" name="object 80" descr="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7022845" y="4448810"/>
              <a:ext cx="355600" cy="208787"/>
            </a:xfrm>
            <a:prstGeom prst="rect">
              <a:avLst/>
            </a:prstGeom>
          </p:spPr>
        </p:pic>
        <p:pic>
          <p:nvPicPr>
            <p:cNvPr id="81" name="object 81" descr="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7289545" y="4445762"/>
              <a:ext cx="1409700" cy="211836"/>
            </a:xfrm>
            <a:prstGeom prst="rect">
              <a:avLst/>
            </a:prstGeom>
          </p:spPr>
        </p:pic>
        <p:pic>
          <p:nvPicPr>
            <p:cNvPr id="82" name="object 82" descr="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7022845" y="4662170"/>
              <a:ext cx="1626743" cy="208787"/>
            </a:xfrm>
            <a:prstGeom prst="rect">
              <a:avLst/>
            </a:prstGeom>
          </p:spPr>
        </p:pic>
        <p:sp>
          <p:nvSpPr>
            <p:cNvPr id="83" name="object 83" descr=""/>
            <p:cNvSpPr/>
            <p:nvPr/>
          </p:nvSpPr>
          <p:spPr>
            <a:xfrm>
              <a:off x="7022083" y="4839335"/>
              <a:ext cx="1541145" cy="9525"/>
            </a:xfrm>
            <a:custGeom>
              <a:avLst/>
              <a:gdLst/>
              <a:ahLst/>
              <a:cxnLst/>
              <a:rect l="l" t="t" r="r" b="b"/>
              <a:pathLst>
                <a:path w="1541145" h="9525">
                  <a:moveTo>
                    <a:pt x="1540764" y="0"/>
                  </a:moveTo>
                  <a:lnTo>
                    <a:pt x="0" y="0"/>
                  </a:lnTo>
                  <a:lnTo>
                    <a:pt x="0" y="9143"/>
                  </a:lnTo>
                  <a:lnTo>
                    <a:pt x="1540764" y="9143"/>
                  </a:lnTo>
                  <a:lnTo>
                    <a:pt x="1540764" y="0"/>
                  </a:lnTo>
                  <a:close/>
                </a:path>
              </a:pathLst>
            </a:custGeom>
            <a:solidFill>
              <a:srgbClr val="00358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4" name="object 84" descr="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8563990" y="4662170"/>
              <a:ext cx="1805177" cy="208787"/>
            </a:xfrm>
            <a:prstGeom prst="rect">
              <a:avLst/>
            </a:prstGeom>
          </p:spPr>
        </p:pic>
        <p:pic>
          <p:nvPicPr>
            <p:cNvPr id="85" name="object 85" descr="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0290682" y="4659122"/>
              <a:ext cx="1237818" cy="211836"/>
            </a:xfrm>
            <a:prstGeom prst="rect">
              <a:avLst/>
            </a:prstGeom>
          </p:spPr>
        </p:pic>
        <p:pic>
          <p:nvPicPr>
            <p:cNvPr id="86" name="object 86" descr="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7022845" y="4875530"/>
              <a:ext cx="4452111" cy="208787"/>
            </a:xfrm>
            <a:prstGeom prst="rect">
              <a:avLst/>
            </a:prstGeom>
          </p:spPr>
        </p:pic>
        <p:pic>
          <p:nvPicPr>
            <p:cNvPr id="87" name="object 87" descr="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7022845" y="5088890"/>
              <a:ext cx="2145029" cy="208788"/>
            </a:xfrm>
            <a:prstGeom prst="rect">
              <a:avLst/>
            </a:prstGeom>
          </p:spPr>
        </p:pic>
        <p:pic>
          <p:nvPicPr>
            <p:cNvPr id="88" name="object 88" descr="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9082150" y="5085841"/>
              <a:ext cx="1414272" cy="211835"/>
            </a:xfrm>
            <a:prstGeom prst="rect">
              <a:avLst/>
            </a:prstGeom>
          </p:spPr>
        </p:pic>
      </p:grpSp>
      <p:pic>
        <p:nvPicPr>
          <p:cNvPr id="89" name="object 89" descr=""/>
          <p:cNvPicPr/>
          <p:nvPr/>
        </p:nvPicPr>
        <p:blipFill>
          <a:blip r:embed="rId58" cstate="print"/>
          <a:stretch>
            <a:fillRect/>
          </a:stretch>
        </p:blipFill>
        <p:spPr>
          <a:xfrm>
            <a:off x="7435595" y="5539740"/>
            <a:ext cx="3456432" cy="886968"/>
          </a:xfrm>
          <a:prstGeom prst="rect">
            <a:avLst/>
          </a:prstGeom>
        </p:spPr>
      </p:pic>
      <p:sp>
        <p:nvSpPr>
          <p:cNvPr id="90" name="object 90" descr=""/>
          <p:cNvSpPr/>
          <p:nvPr/>
        </p:nvSpPr>
        <p:spPr>
          <a:xfrm>
            <a:off x="7042404" y="3025139"/>
            <a:ext cx="287020" cy="303530"/>
          </a:xfrm>
          <a:custGeom>
            <a:avLst/>
            <a:gdLst/>
            <a:ahLst/>
            <a:cxnLst/>
            <a:rect l="l" t="t" r="r" b="b"/>
            <a:pathLst>
              <a:path w="287020" h="303529">
                <a:moveTo>
                  <a:pt x="286512" y="0"/>
                </a:moveTo>
                <a:lnTo>
                  <a:pt x="0" y="0"/>
                </a:lnTo>
                <a:lnTo>
                  <a:pt x="0" y="29210"/>
                </a:lnTo>
                <a:lnTo>
                  <a:pt x="0" y="303530"/>
                </a:lnTo>
                <a:lnTo>
                  <a:pt x="28702" y="303530"/>
                </a:lnTo>
                <a:lnTo>
                  <a:pt x="28702" y="29210"/>
                </a:lnTo>
                <a:lnTo>
                  <a:pt x="286512" y="29210"/>
                </a:lnTo>
                <a:lnTo>
                  <a:pt x="286512" y="0"/>
                </a:lnTo>
                <a:close/>
              </a:path>
            </a:pathLst>
          </a:custGeom>
          <a:solidFill>
            <a:srgbClr val="E6002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1" name="object 91" descr=""/>
          <p:cNvSpPr/>
          <p:nvPr/>
        </p:nvSpPr>
        <p:spPr>
          <a:xfrm>
            <a:off x="11012424" y="3581400"/>
            <a:ext cx="287020" cy="304800"/>
          </a:xfrm>
          <a:custGeom>
            <a:avLst/>
            <a:gdLst/>
            <a:ahLst/>
            <a:cxnLst/>
            <a:rect l="l" t="t" r="r" b="b"/>
            <a:pathLst>
              <a:path w="287020" h="304800">
                <a:moveTo>
                  <a:pt x="286512" y="0"/>
                </a:moveTo>
                <a:lnTo>
                  <a:pt x="257810" y="0"/>
                </a:lnTo>
                <a:lnTo>
                  <a:pt x="257810" y="275590"/>
                </a:lnTo>
                <a:lnTo>
                  <a:pt x="0" y="275590"/>
                </a:lnTo>
                <a:lnTo>
                  <a:pt x="0" y="304800"/>
                </a:lnTo>
                <a:lnTo>
                  <a:pt x="286512" y="304800"/>
                </a:lnTo>
                <a:lnTo>
                  <a:pt x="286512" y="275590"/>
                </a:lnTo>
                <a:lnTo>
                  <a:pt x="286512" y="0"/>
                </a:lnTo>
                <a:close/>
              </a:path>
            </a:pathLst>
          </a:custGeom>
          <a:solidFill>
            <a:srgbClr val="E60028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92" name="object 92" descr=""/>
          <p:cNvPicPr/>
          <p:nvPr/>
        </p:nvPicPr>
        <p:blipFill>
          <a:blip r:embed="rId59" cstate="print"/>
          <a:stretch>
            <a:fillRect/>
          </a:stretch>
        </p:blipFill>
        <p:spPr>
          <a:xfrm>
            <a:off x="6750684" y="893317"/>
            <a:ext cx="4143121" cy="213360"/>
          </a:xfrm>
          <a:prstGeom prst="rect">
            <a:avLst/>
          </a:prstGeom>
        </p:spPr>
      </p:pic>
      <p:sp>
        <p:nvSpPr>
          <p:cNvPr id="93" name="object 93" descr=""/>
          <p:cNvSpPr txBox="1"/>
          <p:nvPr/>
        </p:nvSpPr>
        <p:spPr>
          <a:xfrm>
            <a:off x="9020556" y="6363522"/>
            <a:ext cx="259715" cy="1962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 sz="1200" spc="-25">
                <a:solidFill>
                  <a:srgbClr val="888888"/>
                </a:solidFill>
                <a:latin typeface="Arial"/>
                <a:cs typeface="Arial"/>
              </a:rPr>
              <a:t>31</a:t>
            </a:fld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9960864" y="83819"/>
            <a:ext cx="2171700" cy="1149350"/>
            <a:chOff x="9960864" y="83819"/>
            <a:chExt cx="2171700" cy="114935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60864" y="83819"/>
              <a:ext cx="826007" cy="731861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75036" y="83819"/>
              <a:ext cx="1557527" cy="1149095"/>
            </a:xfrm>
            <a:prstGeom prst="rect">
              <a:avLst/>
            </a:prstGeom>
          </p:spPr>
        </p:pic>
      </p:grpSp>
      <p:pic>
        <p:nvPicPr>
          <p:cNvPr id="5" name="object 5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764" y="1232916"/>
            <a:ext cx="853440" cy="757620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29639" y="6451701"/>
            <a:ext cx="952525" cy="178612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997961" y="257302"/>
            <a:ext cx="6710426" cy="361188"/>
          </a:xfrm>
          <a:prstGeom prst="rect">
            <a:avLst/>
          </a:prstGeom>
        </p:spPr>
      </p:pic>
      <p:sp>
        <p:nvSpPr>
          <p:cNvPr id="8" name="object 8" descr=""/>
          <p:cNvSpPr txBox="1"/>
          <p:nvPr/>
        </p:nvSpPr>
        <p:spPr>
          <a:xfrm>
            <a:off x="1086611" y="1144524"/>
            <a:ext cx="4430395" cy="830580"/>
          </a:xfrm>
          <a:prstGeom prst="rect">
            <a:avLst/>
          </a:prstGeom>
          <a:solidFill>
            <a:srgbClr val="001F5F"/>
          </a:solidFill>
        </p:spPr>
        <p:txBody>
          <a:bodyPr wrap="square" lIns="0" tIns="381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300"/>
              </a:spcBef>
            </a:pP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Impact </a:t>
            </a:r>
            <a:r>
              <a:rPr dirty="0" sz="2400" spc="-10" b="1">
                <a:solidFill>
                  <a:srgbClr val="FFFFFF"/>
                </a:solidFill>
                <a:latin typeface="Arial"/>
                <a:cs typeface="Arial"/>
              </a:rPr>
              <a:t>média:</a:t>
            </a:r>
            <a:endParaRPr sz="2400">
              <a:latin typeface="Arial"/>
              <a:cs typeface="Arial"/>
            </a:endParaRPr>
          </a:p>
          <a:p>
            <a:pPr algn="ctr" marL="1905">
              <a:lnSpc>
                <a:spcPct val="100000"/>
              </a:lnSpc>
            </a:pP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29M</a:t>
            </a:r>
            <a:r>
              <a:rPr dirty="0" sz="2400" spc="-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personnes</a:t>
            </a:r>
            <a:r>
              <a:rPr dirty="0" sz="2400" spc="-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10" b="1">
                <a:solidFill>
                  <a:srgbClr val="FFFFFF"/>
                </a:solidFill>
                <a:latin typeface="Arial"/>
                <a:cs typeface="Arial"/>
              </a:rPr>
              <a:t>touchées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5850635" y="1114044"/>
            <a:ext cx="4739640" cy="923925"/>
            <a:chOff x="5850635" y="1114044"/>
            <a:chExt cx="4739640" cy="923925"/>
          </a:xfrm>
        </p:grpSpPr>
        <p:sp>
          <p:nvSpPr>
            <p:cNvPr id="10" name="object 10" descr=""/>
            <p:cNvSpPr/>
            <p:nvPr/>
          </p:nvSpPr>
          <p:spPr>
            <a:xfrm>
              <a:off x="5850635" y="1114044"/>
              <a:ext cx="4739640" cy="923925"/>
            </a:xfrm>
            <a:custGeom>
              <a:avLst/>
              <a:gdLst/>
              <a:ahLst/>
              <a:cxnLst/>
              <a:rect l="l" t="t" r="r" b="b"/>
              <a:pathLst>
                <a:path w="4739640" h="923925">
                  <a:moveTo>
                    <a:pt x="4739640" y="0"/>
                  </a:moveTo>
                  <a:lnTo>
                    <a:pt x="0" y="0"/>
                  </a:lnTo>
                  <a:lnTo>
                    <a:pt x="0" y="923543"/>
                  </a:lnTo>
                  <a:lnTo>
                    <a:pt x="4739640" y="923543"/>
                  </a:lnTo>
                  <a:lnTo>
                    <a:pt x="47396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942964" y="1162253"/>
              <a:ext cx="4019677" cy="271576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942964" y="1437132"/>
              <a:ext cx="3675252" cy="545592"/>
            </a:xfrm>
            <a:prstGeom prst="rect">
              <a:avLst/>
            </a:prstGeom>
          </p:spPr>
        </p:pic>
      </p:grpSp>
      <p:pic>
        <p:nvPicPr>
          <p:cNvPr id="13" name="object 13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349496" y="2418842"/>
            <a:ext cx="3053079" cy="271272"/>
          </a:xfrm>
          <a:prstGeom prst="rect">
            <a:avLst/>
          </a:prstGeom>
        </p:spPr>
      </p:pic>
      <p:grpSp>
        <p:nvGrpSpPr>
          <p:cNvPr id="14" name="object 14" descr=""/>
          <p:cNvGrpSpPr/>
          <p:nvPr/>
        </p:nvGrpSpPr>
        <p:grpSpPr>
          <a:xfrm>
            <a:off x="4349496" y="2879470"/>
            <a:ext cx="7816215" cy="1949450"/>
            <a:chOff x="4349496" y="2879470"/>
            <a:chExt cx="7816215" cy="1949450"/>
          </a:xfrm>
        </p:grpSpPr>
        <p:pic>
          <p:nvPicPr>
            <p:cNvPr id="15" name="object 15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349496" y="2879470"/>
              <a:ext cx="575310" cy="242315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809744" y="2879470"/>
              <a:ext cx="228600" cy="242315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974336" y="2879470"/>
              <a:ext cx="493775" cy="242315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636008" y="3138550"/>
              <a:ext cx="457200" cy="178308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017008" y="3138550"/>
              <a:ext cx="2578862" cy="178308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527290" y="3135502"/>
              <a:ext cx="379983" cy="181355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856474" y="3138550"/>
              <a:ext cx="470535" cy="178308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258810" y="3138550"/>
              <a:ext cx="1305432" cy="178308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487535" y="3138550"/>
              <a:ext cx="73151" cy="178308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636008" y="3354958"/>
              <a:ext cx="549401" cy="178308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106924" y="3351910"/>
              <a:ext cx="1427099" cy="181355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462014" y="3354958"/>
              <a:ext cx="1604517" cy="178308"/>
            </a:xfrm>
            <a:prstGeom prst="rect">
              <a:avLst/>
            </a:prstGeom>
          </p:spPr>
        </p:pic>
        <p:pic>
          <p:nvPicPr>
            <p:cNvPr id="27" name="object 27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993634" y="3354958"/>
              <a:ext cx="128016" cy="178308"/>
            </a:xfrm>
            <a:prstGeom prst="rect">
              <a:avLst/>
            </a:prstGeom>
          </p:spPr>
        </p:pic>
        <p:pic>
          <p:nvPicPr>
            <p:cNvPr id="28" name="object 28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057642" y="3354958"/>
              <a:ext cx="594271" cy="178308"/>
            </a:xfrm>
            <a:prstGeom prst="rect">
              <a:avLst/>
            </a:prstGeom>
          </p:spPr>
        </p:pic>
        <p:pic>
          <p:nvPicPr>
            <p:cNvPr id="29" name="object 29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577707" y="3354958"/>
              <a:ext cx="1749933" cy="178308"/>
            </a:xfrm>
            <a:prstGeom prst="rect">
              <a:avLst/>
            </a:prstGeom>
          </p:spPr>
        </p:pic>
        <p:pic>
          <p:nvPicPr>
            <p:cNvPr id="30" name="object 30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636008" y="3571366"/>
              <a:ext cx="552958" cy="178308"/>
            </a:xfrm>
            <a:prstGeom prst="rect">
              <a:avLst/>
            </a:prstGeom>
          </p:spPr>
        </p:pic>
        <p:pic>
          <p:nvPicPr>
            <p:cNvPr id="31" name="object 31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109972" y="3568318"/>
              <a:ext cx="2066925" cy="181355"/>
            </a:xfrm>
            <a:prstGeom prst="rect">
              <a:avLst/>
            </a:prstGeom>
          </p:spPr>
        </p:pic>
        <p:pic>
          <p:nvPicPr>
            <p:cNvPr id="32" name="object 32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105142" y="3571366"/>
              <a:ext cx="3446272" cy="178308"/>
            </a:xfrm>
            <a:prstGeom prst="rect">
              <a:avLst/>
            </a:prstGeom>
          </p:spPr>
        </p:pic>
        <p:pic>
          <p:nvPicPr>
            <p:cNvPr id="33" name="object 33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0478135" y="3571366"/>
              <a:ext cx="659485" cy="178308"/>
            </a:xfrm>
            <a:prstGeom prst="rect">
              <a:avLst/>
            </a:prstGeom>
          </p:spPr>
        </p:pic>
        <p:pic>
          <p:nvPicPr>
            <p:cNvPr id="34" name="object 34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636008" y="3786250"/>
              <a:ext cx="1206347" cy="178307"/>
            </a:xfrm>
            <a:prstGeom prst="rect">
              <a:avLst/>
            </a:prstGeom>
          </p:spPr>
        </p:pic>
        <p:pic>
          <p:nvPicPr>
            <p:cNvPr id="35" name="object 35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636008" y="4002354"/>
              <a:ext cx="547624" cy="178612"/>
            </a:xfrm>
            <a:prstGeom prst="rect">
              <a:avLst/>
            </a:prstGeom>
          </p:spPr>
        </p:pic>
        <p:pic>
          <p:nvPicPr>
            <p:cNvPr id="36" name="object 36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5105400" y="4002354"/>
              <a:ext cx="167639" cy="178612"/>
            </a:xfrm>
            <a:prstGeom prst="rect">
              <a:avLst/>
            </a:prstGeom>
          </p:spPr>
        </p:pic>
        <p:pic>
          <p:nvPicPr>
            <p:cNvPr id="37" name="object 37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5189220" y="3999306"/>
              <a:ext cx="5929503" cy="181660"/>
            </a:xfrm>
            <a:prstGeom prst="rect">
              <a:avLst/>
            </a:prstGeom>
          </p:spPr>
        </p:pic>
        <p:pic>
          <p:nvPicPr>
            <p:cNvPr id="38" name="object 38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1045316" y="4002354"/>
              <a:ext cx="128016" cy="178612"/>
            </a:xfrm>
            <a:prstGeom prst="rect">
              <a:avLst/>
            </a:prstGeom>
          </p:spPr>
        </p:pic>
        <p:pic>
          <p:nvPicPr>
            <p:cNvPr id="39" name="object 39" descr="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1109325" y="4002354"/>
              <a:ext cx="503351" cy="178612"/>
            </a:xfrm>
            <a:prstGeom prst="rect">
              <a:avLst/>
            </a:prstGeom>
          </p:spPr>
        </p:pic>
        <p:pic>
          <p:nvPicPr>
            <p:cNvPr id="40" name="object 40" descr="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1549761" y="4002354"/>
              <a:ext cx="615696" cy="178612"/>
            </a:xfrm>
            <a:prstGeom prst="rect">
              <a:avLst/>
            </a:prstGeom>
          </p:spPr>
        </p:pic>
        <p:pic>
          <p:nvPicPr>
            <p:cNvPr id="41" name="object 41" descr="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4349496" y="4175124"/>
              <a:ext cx="720089" cy="242316"/>
            </a:xfrm>
            <a:prstGeom prst="rect">
              <a:avLst/>
            </a:prstGeom>
          </p:spPr>
        </p:pic>
        <p:pic>
          <p:nvPicPr>
            <p:cNvPr id="42" name="object 42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966716" y="4175124"/>
              <a:ext cx="228600" cy="242316"/>
            </a:xfrm>
            <a:prstGeom prst="rect">
              <a:avLst/>
            </a:prstGeom>
          </p:spPr>
        </p:pic>
        <p:pic>
          <p:nvPicPr>
            <p:cNvPr id="43" name="object 43" descr="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5132832" y="4175124"/>
              <a:ext cx="475488" cy="242316"/>
            </a:xfrm>
            <a:prstGeom prst="rect">
              <a:avLst/>
            </a:prstGeom>
          </p:spPr>
        </p:pic>
        <p:pic>
          <p:nvPicPr>
            <p:cNvPr id="44" name="object 44" descr="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4636008" y="4434204"/>
              <a:ext cx="552958" cy="178307"/>
            </a:xfrm>
            <a:prstGeom prst="rect">
              <a:avLst/>
            </a:prstGeom>
          </p:spPr>
        </p:pic>
        <p:pic>
          <p:nvPicPr>
            <p:cNvPr id="45" name="object 45" descr="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5109972" y="4431156"/>
              <a:ext cx="938936" cy="181356"/>
            </a:xfrm>
            <a:prstGeom prst="rect">
              <a:avLst/>
            </a:prstGeom>
          </p:spPr>
        </p:pic>
        <p:pic>
          <p:nvPicPr>
            <p:cNvPr id="46" name="object 46" descr="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5959094" y="4434204"/>
              <a:ext cx="3004057" cy="178307"/>
            </a:xfrm>
            <a:prstGeom prst="rect">
              <a:avLst/>
            </a:prstGeom>
          </p:spPr>
        </p:pic>
        <p:pic>
          <p:nvPicPr>
            <p:cNvPr id="47" name="object 47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891651" y="4434204"/>
              <a:ext cx="128016" cy="178307"/>
            </a:xfrm>
            <a:prstGeom prst="rect">
              <a:avLst/>
            </a:prstGeom>
          </p:spPr>
        </p:pic>
        <p:pic>
          <p:nvPicPr>
            <p:cNvPr id="48" name="object 48" descr="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8955659" y="4434204"/>
              <a:ext cx="856830" cy="178307"/>
            </a:xfrm>
            <a:prstGeom prst="rect">
              <a:avLst/>
            </a:prstGeom>
          </p:spPr>
        </p:pic>
        <p:pic>
          <p:nvPicPr>
            <p:cNvPr id="49" name="object 49" descr="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9726803" y="4434204"/>
              <a:ext cx="969429" cy="178307"/>
            </a:xfrm>
            <a:prstGeom prst="rect">
              <a:avLst/>
            </a:prstGeom>
          </p:spPr>
        </p:pic>
        <p:pic>
          <p:nvPicPr>
            <p:cNvPr id="50" name="object 50" descr="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4636008" y="4650613"/>
              <a:ext cx="549401" cy="178307"/>
            </a:xfrm>
            <a:prstGeom prst="rect">
              <a:avLst/>
            </a:prstGeom>
          </p:spPr>
        </p:pic>
        <p:pic>
          <p:nvPicPr>
            <p:cNvPr id="51" name="object 51" descr="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5106924" y="4647564"/>
              <a:ext cx="617524" cy="181356"/>
            </a:xfrm>
            <a:prstGeom prst="rect">
              <a:avLst/>
            </a:prstGeom>
          </p:spPr>
        </p:pic>
        <p:pic>
          <p:nvPicPr>
            <p:cNvPr id="52" name="object 52" descr="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5643372" y="4647564"/>
              <a:ext cx="131063" cy="181356"/>
            </a:xfrm>
            <a:prstGeom prst="rect">
              <a:avLst/>
            </a:prstGeom>
          </p:spPr>
        </p:pic>
        <p:pic>
          <p:nvPicPr>
            <p:cNvPr id="53" name="object 53" descr="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5708904" y="4647564"/>
              <a:ext cx="962952" cy="181356"/>
            </a:xfrm>
            <a:prstGeom prst="rect">
              <a:avLst/>
            </a:prstGeom>
          </p:spPr>
        </p:pic>
        <p:pic>
          <p:nvPicPr>
            <p:cNvPr id="54" name="object 54" descr="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6591554" y="4650613"/>
              <a:ext cx="3190875" cy="178307"/>
            </a:xfrm>
            <a:prstGeom prst="rect">
              <a:avLst/>
            </a:prstGeom>
          </p:spPr>
        </p:pic>
        <p:pic>
          <p:nvPicPr>
            <p:cNvPr id="55" name="object 55" descr="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9711563" y="4650613"/>
              <a:ext cx="1017879" cy="178307"/>
            </a:xfrm>
            <a:prstGeom prst="rect">
              <a:avLst/>
            </a:prstGeom>
          </p:spPr>
        </p:pic>
      </p:grpSp>
      <p:sp>
        <p:nvSpPr>
          <p:cNvPr id="56" name="object 56" descr=""/>
          <p:cNvSpPr txBox="1"/>
          <p:nvPr/>
        </p:nvSpPr>
        <p:spPr>
          <a:xfrm>
            <a:off x="4336796" y="3082264"/>
            <a:ext cx="74930" cy="1970405"/>
          </a:xfrm>
          <a:prstGeom prst="rect">
            <a:avLst/>
          </a:prstGeom>
        </p:spPr>
        <p:txBody>
          <a:bodyPr wrap="square" lIns="0" tIns="6096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dirty="0" sz="1100">
                <a:solidFill>
                  <a:srgbClr val="C7AC7E"/>
                </a:solidFill>
                <a:latin typeface="Arial"/>
                <a:cs typeface="Arial"/>
              </a:rPr>
              <a:t>•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dirty="0" sz="1100">
                <a:solidFill>
                  <a:srgbClr val="C7AC7E"/>
                </a:solidFill>
                <a:latin typeface="Arial"/>
                <a:cs typeface="Arial"/>
              </a:rPr>
              <a:t>•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dirty="0" sz="1100">
                <a:solidFill>
                  <a:srgbClr val="C7AC7E"/>
                </a:solidFill>
                <a:latin typeface="Arial"/>
                <a:cs typeface="Arial"/>
              </a:rPr>
              <a:t>•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95"/>
              </a:spcBef>
            </a:pPr>
            <a:r>
              <a:rPr dirty="0" sz="1100">
                <a:solidFill>
                  <a:srgbClr val="C7AC7E"/>
                </a:solidFill>
                <a:latin typeface="Arial"/>
                <a:cs typeface="Arial"/>
              </a:rPr>
              <a:t>•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dirty="0" sz="1100">
                <a:solidFill>
                  <a:srgbClr val="C7AC7E"/>
                </a:solidFill>
                <a:latin typeface="Arial"/>
                <a:cs typeface="Arial"/>
              </a:rPr>
              <a:t>•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84"/>
              </a:spcBef>
            </a:pPr>
            <a:r>
              <a:rPr dirty="0" sz="1100">
                <a:solidFill>
                  <a:srgbClr val="C7AC7E"/>
                </a:solidFill>
                <a:latin typeface="Arial"/>
                <a:cs typeface="Arial"/>
              </a:rPr>
              <a:t>•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80"/>
              </a:spcBef>
            </a:pPr>
            <a:r>
              <a:rPr dirty="0" sz="1100">
                <a:solidFill>
                  <a:srgbClr val="C7AC7E"/>
                </a:solidFill>
                <a:latin typeface="Arial"/>
                <a:cs typeface="Arial"/>
              </a:rPr>
              <a:t>•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57" name="object 57" descr=""/>
          <p:cNvGrpSpPr/>
          <p:nvPr/>
        </p:nvGrpSpPr>
        <p:grpSpPr>
          <a:xfrm>
            <a:off x="4636008" y="4863972"/>
            <a:ext cx="6031230" cy="181610"/>
            <a:chOff x="4636008" y="4863972"/>
            <a:chExt cx="6031230" cy="181610"/>
          </a:xfrm>
        </p:grpSpPr>
        <p:pic>
          <p:nvPicPr>
            <p:cNvPr id="58" name="object 58" descr="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4636008" y="4867020"/>
              <a:ext cx="551179" cy="178307"/>
            </a:xfrm>
            <a:prstGeom prst="rect">
              <a:avLst/>
            </a:prstGeom>
          </p:spPr>
        </p:pic>
        <p:pic>
          <p:nvPicPr>
            <p:cNvPr id="59" name="object 59" descr="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5108448" y="4863972"/>
              <a:ext cx="2062733" cy="181356"/>
            </a:xfrm>
            <a:prstGeom prst="rect">
              <a:avLst/>
            </a:prstGeom>
          </p:spPr>
        </p:pic>
        <p:pic>
          <p:nvPicPr>
            <p:cNvPr id="60" name="object 60" descr="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7102094" y="4867020"/>
              <a:ext cx="167640" cy="178307"/>
            </a:xfrm>
            <a:prstGeom prst="rect">
              <a:avLst/>
            </a:prstGeom>
          </p:spPr>
        </p:pic>
        <p:pic>
          <p:nvPicPr>
            <p:cNvPr id="61" name="object 61" descr="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7231634" y="4867020"/>
              <a:ext cx="2493772" cy="178307"/>
            </a:xfrm>
            <a:prstGeom prst="rect">
              <a:avLst/>
            </a:prstGeom>
          </p:spPr>
        </p:pic>
        <p:pic>
          <p:nvPicPr>
            <p:cNvPr id="62" name="object 62" descr="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9652127" y="4867020"/>
              <a:ext cx="1014679" cy="178307"/>
            </a:xfrm>
            <a:prstGeom prst="rect">
              <a:avLst/>
            </a:prstGeom>
          </p:spPr>
        </p:pic>
      </p:grpSp>
      <p:grpSp>
        <p:nvGrpSpPr>
          <p:cNvPr id="63" name="object 63" descr=""/>
          <p:cNvGrpSpPr/>
          <p:nvPr/>
        </p:nvGrpSpPr>
        <p:grpSpPr>
          <a:xfrm>
            <a:off x="4349496" y="5253812"/>
            <a:ext cx="7521575" cy="654685"/>
            <a:chOff x="4349496" y="5253812"/>
            <a:chExt cx="7521575" cy="654685"/>
          </a:xfrm>
        </p:grpSpPr>
        <p:pic>
          <p:nvPicPr>
            <p:cNvPr id="64" name="object 64" descr="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4349496" y="5253812"/>
              <a:ext cx="946403" cy="242620"/>
            </a:xfrm>
            <a:prstGeom prst="rect">
              <a:avLst/>
            </a:prstGeom>
          </p:spPr>
        </p:pic>
        <p:pic>
          <p:nvPicPr>
            <p:cNvPr id="65" name="object 65" descr="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4521708" y="5515051"/>
              <a:ext cx="2682240" cy="178308"/>
            </a:xfrm>
            <a:prstGeom prst="rect">
              <a:avLst/>
            </a:prstGeom>
          </p:spPr>
        </p:pic>
        <p:pic>
          <p:nvPicPr>
            <p:cNvPr id="66" name="object 66" descr="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7124954" y="5515051"/>
              <a:ext cx="734568" cy="178308"/>
            </a:xfrm>
            <a:prstGeom prst="rect">
              <a:avLst/>
            </a:prstGeom>
          </p:spPr>
        </p:pic>
        <p:pic>
          <p:nvPicPr>
            <p:cNvPr id="67" name="object 67" descr="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7792466" y="5512003"/>
              <a:ext cx="451484" cy="181356"/>
            </a:xfrm>
            <a:prstGeom prst="rect">
              <a:avLst/>
            </a:prstGeom>
          </p:spPr>
        </p:pic>
        <p:pic>
          <p:nvPicPr>
            <p:cNvPr id="68" name="object 68" descr="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8199374" y="5515051"/>
              <a:ext cx="3671316" cy="178308"/>
            </a:xfrm>
            <a:prstGeom prst="rect">
              <a:avLst/>
            </a:prstGeom>
          </p:spPr>
        </p:pic>
        <p:pic>
          <p:nvPicPr>
            <p:cNvPr id="69" name="object 69" descr="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4521708" y="5729935"/>
              <a:ext cx="4137533" cy="178308"/>
            </a:xfrm>
            <a:prstGeom prst="rect">
              <a:avLst/>
            </a:prstGeom>
          </p:spPr>
        </p:pic>
      </p:grpSp>
      <p:sp>
        <p:nvSpPr>
          <p:cNvPr id="70" name="object 70" descr=""/>
          <p:cNvSpPr txBox="1"/>
          <p:nvPr/>
        </p:nvSpPr>
        <p:spPr>
          <a:xfrm>
            <a:off x="4336796" y="5506923"/>
            <a:ext cx="74930" cy="6254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solidFill>
                  <a:srgbClr val="C7AC7E"/>
                </a:solidFill>
                <a:latin typeface="Arial"/>
                <a:cs typeface="Arial"/>
              </a:rPr>
              <a:t>•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dirty="0" sz="1100">
                <a:solidFill>
                  <a:srgbClr val="C7AC7E"/>
                </a:solidFill>
                <a:latin typeface="Arial"/>
                <a:cs typeface="Arial"/>
              </a:rPr>
              <a:t>•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71" name="object 71" descr=""/>
          <p:cNvGrpSpPr/>
          <p:nvPr/>
        </p:nvGrpSpPr>
        <p:grpSpPr>
          <a:xfrm>
            <a:off x="4521708" y="5946343"/>
            <a:ext cx="7470140" cy="394970"/>
            <a:chOff x="4521708" y="5946343"/>
            <a:chExt cx="7470140" cy="394970"/>
          </a:xfrm>
        </p:grpSpPr>
        <p:pic>
          <p:nvPicPr>
            <p:cNvPr id="72" name="object 72" descr="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4521708" y="5946343"/>
              <a:ext cx="2987293" cy="178307"/>
            </a:xfrm>
            <a:prstGeom prst="rect">
              <a:avLst/>
            </a:prstGeom>
          </p:spPr>
        </p:pic>
        <p:pic>
          <p:nvPicPr>
            <p:cNvPr id="73" name="object 73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434326" y="5946343"/>
              <a:ext cx="128016" cy="178307"/>
            </a:xfrm>
            <a:prstGeom prst="rect">
              <a:avLst/>
            </a:prstGeom>
          </p:spPr>
        </p:pic>
        <p:pic>
          <p:nvPicPr>
            <p:cNvPr id="74" name="object 74" descr="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7498334" y="5946343"/>
              <a:ext cx="2857373" cy="178307"/>
            </a:xfrm>
            <a:prstGeom prst="rect">
              <a:avLst/>
            </a:prstGeom>
          </p:spPr>
        </p:pic>
        <p:pic>
          <p:nvPicPr>
            <p:cNvPr id="75" name="object 75" descr="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10286111" y="5946343"/>
              <a:ext cx="1608327" cy="178307"/>
            </a:xfrm>
            <a:prstGeom prst="rect">
              <a:avLst/>
            </a:prstGeom>
          </p:spPr>
        </p:pic>
        <p:pic>
          <p:nvPicPr>
            <p:cNvPr id="76" name="object 76" descr="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1824080" y="5946343"/>
              <a:ext cx="167640" cy="178307"/>
            </a:xfrm>
            <a:prstGeom prst="rect">
              <a:avLst/>
            </a:prstGeom>
          </p:spPr>
        </p:pic>
        <p:pic>
          <p:nvPicPr>
            <p:cNvPr id="77" name="object 77" descr="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4521708" y="6162751"/>
              <a:ext cx="1837055" cy="178308"/>
            </a:xfrm>
            <a:prstGeom prst="rect">
              <a:avLst/>
            </a:prstGeom>
          </p:spPr>
        </p:pic>
      </p:grpSp>
      <p:pic>
        <p:nvPicPr>
          <p:cNvPr id="78" name="object 78" descr=""/>
          <p:cNvPicPr/>
          <p:nvPr/>
        </p:nvPicPr>
        <p:blipFill>
          <a:blip r:embed="rId64" cstate="print"/>
          <a:stretch>
            <a:fillRect/>
          </a:stretch>
        </p:blipFill>
        <p:spPr>
          <a:xfrm>
            <a:off x="947927" y="2456688"/>
            <a:ext cx="3157728" cy="1775460"/>
          </a:xfrm>
          <a:prstGeom prst="rect">
            <a:avLst/>
          </a:prstGeom>
        </p:spPr>
      </p:pic>
      <p:pic>
        <p:nvPicPr>
          <p:cNvPr id="79" name="object 79" descr=""/>
          <p:cNvPicPr/>
          <p:nvPr/>
        </p:nvPicPr>
        <p:blipFill>
          <a:blip r:embed="rId65" cstate="print"/>
          <a:stretch>
            <a:fillRect/>
          </a:stretch>
        </p:blipFill>
        <p:spPr>
          <a:xfrm>
            <a:off x="947927" y="4363211"/>
            <a:ext cx="3157728" cy="1775460"/>
          </a:xfrm>
          <a:prstGeom prst="rect">
            <a:avLst/>
          </a:prstGeom>
        </p:spPr>
      </p:pic>
      <p:sp>
        <p:nvSpPr>
          <p:cNvPr id="80" name="object 80" descr=""/>
          <p:cNvSpPr txBox="1"/>
          <p:nvPr/>
        </p:nvSpPr>
        <p:spPr>
          <a:xfrm>
            <a:off x="9020556" y="6363522"/>
            <a:ext cx="259715" cy="1962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 sz="1200" spc="-25">
                <a:solidFill>
                  <a:srgbClr val="888888"/>
                </a:solidFill>
                <a:latin typeface="Arial"/>
                <a:cs typeface="Arial"/>
              </a:rPr>
              <a:t>31</a:t>
            </a:fld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9960864" y="83819"/>
            <a:ext cx="2171700" cy="1149350"/>
            <a:chOff x="9960864" y="83819"/>
            <a:chExt cx="2171700" cy="114935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60864" y="83819"/>
              <a:ext cx="826007" cy="731861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75036" y="83819"/>
              <a:ext cx="1557527" cy="1149095"/>
            </a:xfrm>
            <a:prstGeom prst="rect">
              <a:avLst/>
            </a:prstGeom>
          </p:spPr>
        </p:pic>
      </p:grpSp>
      <p:pic>
        <p:nvPicPr>
          <p:cNvPr id="5" name="object 5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764" y="1232916"/>
            <a:ext cx="853440" cy="757620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29639" y="6451701"/>
            <a:ext cx="952525" cy="178612"/>
          </a:xfrm>
          <a:prstGeom prst="rect">
            <a:avLst/>
          </a:prstGeom>
        </p:spPr>
      </p:pic>
      <p:grpSp>
        <p:nvGrpSpPr>
          <p:cNvPr id="7" name="object 7" descr=""/>
          <p:cNvGrpSpPr/>
          <p:nvPr/>
        </p:nvGrpSpPr>
        <p:grpSpPr>
          <a:xfrm>
            <a:off x="3200400" y="260934"/>
            <a:ext cx="6650990" cy="361950"/>
            <a:chOff x="3200400" y="260934"/>
            <a:chExt cx="6650990" cy="361950"/>
          </a:xfrm>
        </p:grpSpPr>
        <p:pic>
          <p:nvPicPr>
            <p:cNvPr id="8" name="object 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00400" y="260934"/>
              <a:ext cx="1550162" cy="361492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56760" y="260934"/>
              <a:ext cx="414527" cy="361492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878577" y="260934"/>
              <a:ext cx="4972304" cy="361492"/>
            </a:xfrm>
            <a:prstGeom prst="rect">
              <a:avLst/>
            </a:prstGeom>
          </p:spPr>
        </p:pic>
      </p:grpSp>
      <p:sp>
        <p:nvSpPr>
          <p:cNvPr id="11" name="object 11" descr=""/>
          <p:cNvSpPr/>
          <p:nvPr/>
        </p:nvSpPr>
        <p:spPr>
          <a:xfrm>
            <a:off x="2314956" y="109219"/>
            <a:ext cx="287020" cy="304800"/>
          </a:xfrm>
          <a:custGeom>
            <a:avLst/>
            <a:gdLst/>
            <a:ahLst/>
            <a:cxnLst/>
            <a:rect l="l" t="t" r="r" b="b"/>
            <a:pathLst>
              <a:path w="287019" h="304800">
                <a:moveTo>
                  <a:pt x="286512" y="0"/>
                </a:moveTo>
                <a:lnTo>
                  <a:pt x="0" y="0"/>
                </a:lnTo>
                <a:lnTo>
                  <a:pt x="0" y="29210"/>
                </a:lnTo>
                <a:lnTo>
                  <a:pt x="0" y="304800"/>
                </a:lnTo>
                <a:lnTo>
                  <a:pt x="28702" y="304800"/>
                </a:lnTo>
                <a:lnTo>
                  <a:pt x="28702" y="29210"/>
                </a:lnTo>
                <a:lnTo>
                  <a:pt x="286512" y="29210"/>
                </a:lnTo>
                <a:lnTo>
                  <a:pt x="286512" y="0"/>
                </a:lnTo>
                <a:close/>
              </a:path>
            </a:pathLst>
          </a:custGeom>
          <a:solidFill>
            <a:srgbClr val="E6002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10279380" y="375919"/>
            <a:ext cx="287020" cy="303530"/>
          </a:xfrm>
          <a:custGeom>
            <a:avLst/>
            <a:gdLst/>
            <a:ahLst/>
            <a:cxnLst/>
            <a:rect l="l" t="t" r="r" b="b"/>
            <a:pathLst>
              <a:path w="287020" h="303530">
                <a:moveTo>
                  <a:pt x="286512" y="0"/>
                </a:moveTo>
                <a:lnTo>
                  <a:pt x="257810" y="0"/>
                </a:lnTo>
                <a:lnTo>
                  <a:pt x="257810" y="275590"/>
                </a:lnTo>
                <a:lnTo>
                  <a:pt x="0" y="275590"/>
                </a:lnTo>
                <a:lnTo>
                  <a:pt x="0" y="303530"/>
                </a:lnTo>
                <a:lnTo>
                  <a:pt x="286512" y="303530"/>
                </a:lnTo>
                <a:lnTo>
                  <a:pt x="286512" y="275590"/>
                </a:lnTo>
                <a:lnTo>
                  <a:pt x="286512" y="0"/>
                </a:lnTo>
                <a:close/>
              </a:path>
            </a:pathLst>
          </a:custGeom>
          <a:solidFill>
            <a:srgbClr val="E60028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3" name="object 13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92608" y="835152"/>
            <a:ext cx="3130295" cy="3602735"/>
          </a:xfrm>
          <a:prstGeom prst="rect">
            <a:avLst/>
          </a:prstGeom>
        </p:spPr>
      </p:pic>
      <p:pic>
        <p:nvPicPr>
          <p:cNvPr id="14" name="object 14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92608" y="4533900"/>
            <a:ext cx="3130296" cy="1725168"/>
          </a:xfrm>
          <a:prstGeom prst="rect">
            <a:avLst/>
          </a:prstGeom>
        </p:spPr>
      </p:pic>
      <p:pic>
        <p:nvPicPr>
          <p:cNvPr id="15" name="object 15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518915" y="835152"/>
            <a:ext cx="3922776" cy="2345436"/>
          </a:xfrm>
          <a:prstGeom prst="rect">
            <a:avLst/>
          </a:prstGeom>
        </p:spPr>
      </p:pic>
      <p:pic>
        <p:nvPicPr>
          <p:cNvPr id="16" name="object 16" descr="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539228" y="804672"/>
            <a:ext cx="4174235" cy="2380488"/>
          </a:xfrm>
          <a:prstGeom prst="rect">
            <a:avLst/>
          </a:prstGeom>
        </p:spPr>
      </p:pic>
      <p:pic>
        <p:nvPicPr>
          <p:cNvPr id="17" name="object 17" descr="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3518915" y="3429000"/>
            <a:ext cx="3922776" cy="2596896"/>
          </a:xfrm>
          <a:prstGeom prst="rect">
            <a:avLst/>
          </a:prstGeom>
        </p:spPr>
      </p:pic>
      <p:pic>
        <p:nvPicPr>
          <p:cNvPr id="18" name="object 18" descr="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7539228" y="3429000"/>
            <a:ext cx="4215383" cy="2485644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9960864" y="83819"/>
            <a:ext cx="2171700" cy="1149350"/>
            <a:chOff x="9960864" y="83819"/>
            <a:chExt cx="2171700" cy="114935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60864" y="83819"/>
              <a:ext cx="826007" cy="731861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75036" y="83819"/>
              <a:ext cx="1557527" cy="1149095"/>
            </a:xfrm>
            <a:prstGeom prst="rect">
              <a:avLst/>
            </a:prstGeom>
          </p:spPr>
        </p:pic>
      </p:grpSp>
      <p:pic>
        <p:nvPicPr>
          <p:cNvPr id="5" name="object 5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764" y="1232916"/>
            <a:ext cx="853440" cy="757620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29639" y="6451701"/>
            <a:ext cx="952525" cy="178612"/>
          </a:xfrm>
          <a:prstGeom prst="rect">
            <a:avLst/>
          </a:prstGeom>
        </p:spPr>
      </p:pic>
      <p:grpSp>
        <p:nvGrpSpPr>
          <p:cNvPr id="7" name="object 7" descr=""/>
          <p:cNvGrpSpPr/>
          <p:nvPr/>
        </p:nvGrpSpPr>
        <p:grpSpPr>
          <a:xfrm>
            <a:off x="4265676" y="260934"/>
            <a:ext cx="4524375" cy="361950"/>
            <a:chOff x="4265676" y="260934"/>
            <a:chExt cx="4524375" cy="361950"/>
          </a:xfrm>
        </p:grpSpPr>
        <p:pic>
          <p:nvPicPr>
            <p:cNvPr id="8" name="object 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65676" y="260934"/>
              <a:ext cx="1484249" cy="361492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564378" y="260934"/>
              <a:ext cx="414527" cy="361492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885942" y="260934"/>
              <a:ext cx="2903600" cy="361492"/>
            </a:xfrm>
            <a:prstGeom prst="rect">
              <a:avLst/>
            </a:prstGeom>
          </p:spPr>
        </p:pic>
      </p:grpSp>
      <p:sp>
        <p:nvSpPr>
          <p:cNvPr id="11" name="object 11" descr=""/>
          <p:cNvSpPr/>
          <p:nvPr/>
        </p:nvSpPr>
        <p:spPr>
          <a:xfrm>
            <a:off x="2314956" y="109219"/>
            <a:ext cx="287020" cy="304800"/>
          </a:xfrm>
          <a:custGeom>
            <a:avLst/>
            <a:gdLst/>
            <a:ahLst/>
            <a:cxnLst/>
            <a:rect l="l" t="t" r="r" b="b"/>
            <a:pathLst>
              <a:path w="287019" h="304800">
                <a:moveTo>
                  <a:pt x="286512" y="0"/>
                </a:moveTo>
                <a:lnTo>
                  <a:pt x="0" y="0"/>
                </a:lnTo>
                <a:lnTo>
                  <a:pt x="0" y="29210"/>
                </a:lnTo>
                <a:lnTo>
                  <a:pt x="0" y="304800"/>
                </a:lnTo>
                <a:lnTo>
                  <a:pt x="28702" y="304800"/>
                </a:lnTo>
                <a:lnTo>
                  <a:pt x="28702" y="29210"/>
                </a:lnTo>
                <a:lnTo>
                  <a:pt x="286512" y="29210"/>
                </a:lnTo>
                <a:lnTo>
                  <a:pt x="286512" y="0"/>
                </a:lnTo>
                <a:close/>
              </a:path>
            </a:pathLst>
          </a:custGeom>
          <a:solidFill>
            <a:srgbClr val="E6002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10279380" y="375919"/>
            <a:ext cx="287020" cy="303530"/>
          </a:xfrm>
          <a:custGeom>
            <a:avLst/>
            <a:gdLst/>
            <a:ahLst/>
            <a:cxnLst/>
            <a:rect l="l" t="t" r="r" b="b"/>
            <a:pathLst>
              <a:path w="287020" h="303530">
                <a:moveTo>
                  <a:pt x="286512" y="0"/>
                </a:moveTo>
                <a:lnTo>
                  <a:pt x="257810" y="0"/>
                </a:lnTo>
                <a:lnTo>
                  <a:pt x="257810" y="275590"/>
                </a:lnTo>
                <a:lnTo>
                  <a:pt x="0" y="275590"/>
                </a:lnTo>
                <a:lnTo>
                  <a:pt x="0" y="303530"/>
                </a:lnTo>
                <a:lnTo>
                  <a:pt x="286512" y="303530"/>
                </a:lnTo>
                <a:lnTo>
                  <a:pt x="286512" y="275590"/>
                </a:lnTo>
                <a:lnTo>
                  <a:pt x="286512" y="0"/>
                </a:lnTo>
                <a:close/>
              </a:path>
            </a:pathLst>
          </a:custGeom>
          <a:solidFill>
            <a:srgbClr val="E60028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3" name="object 13" descr=""/>
          <p:cNvGrpSpPr/>
          <p:nvPr/>
        </p:nvGrpSpPr>
        <p:grpSpPr>
          <a:xfrm>
            <a:off x="1124711" y="726948"/>
            <a:ext cx="4913630" cy="5430520"/>
            <a:chOff x="1124711" y="726948"/>
            <a:chExt cx="4913630" cy="5430520"/>
          </a:xfrm>
        </p:grpSpPr>
        <p:pic>
          <p:nvPicPr>
            <p:cNvPr id="14" name="object 14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24711" y="1088136"/>
              <a:ext cx="4913376" cy="5068824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24711" y="726948"/>
              <a:ext cx="1504188" cy="361188"/>
            </a:xfrm>
            <a:prstGeom prst="rect">
              <a:avLst/>
            </a:prstGeom>
          </p:spPr>
        </p:pic>
      </p:grpSp>
      <p:pic>
        <p:nvPicPr>
          <p:cNvPr id="16" name="object 16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623304" y="1455419"/>
            <a:ext cx="3589020" cy="4701540"/>
          </a:xfrm>
          <a:prstGeom prst="rect">
            <a:avLst/>
          </a:prstGeom>
        </p:spPr>
      </p:pic>
      <p:pic>
        <p:nvPicPr>
          <p:cNvPr id="17" name="object 17" descr="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617207" y="1014983"/>
            <a:ext cx="1562100" cy="362712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9935" y="6326027"/>
              <a:ext cx="262128" cy="382847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1999" cy="6857998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2879" y="6295642"/>
              <a:ext cx="396240" cy="486156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6465697" y="50"/>
              <a:ext cx="5726430" cy="1465580"/>
            </a:xfrm>
            <a:custGeom>
              <a:avLst/>
              <a:gdLst/>
              <a:ahLst/>
              <a:cxnLst/>
              <a:rect l="l" t="t" r="r" b="b"/>
              <a:pathLst>
                <a:path w="5726430" h="1465580">
                  <a:moveTo>
                    <a:pt x="3560940" y="1345018"/>
                  </a:moveTo>
                  <a:lnTo>
                    <a:pt x="540537" y="0"/>
                  </a:lnTo>
                  <a:lnTo>
                    <a:pt x="0" y="0"/>
                  </a:lnTo>
                  <a:lnTo>
                    <a:pt x="2428430" y="1081659"/>
                  </a:lnTo>
                  <a:lnTo>
                    <a:pt x="3290582" y="1465313"/>
                  </a:lnTo>
                  <a:lnTo>
                    <a:pt x="3560940" y="1345018"/>
                  </a:lnTo>
                  <a:close/>
                </a:path>
                <a:path w="5726430" h="1465580">
                  <a:moveTo>
                    <a:pt x="4102671" y="1104404"/>
                  </a:moveTo>
                  <a:lnTo>
                    <a:pt x="2696768" y="478586"/>
                  </a:lnTo>
                  <a:lnTo>
                    <a:pt x="1622298" y="0"/>
                  </a:lnTo>
                  <a:lnTo>
                    <a:pt x="1081341" y="0"/>
                  </a:lnTo>
                  <a:lnTo>
                    <a:pt x="2607360" y="679780"/>
                  </a:lnTo>
                  <a:lnTo>
                    <a:pt x="3831844" y="1224711"/>
                  </a:lnTo>
                  <a:lnTo>
                    <a:pt x="4102671" y="1104404"/>
                  </a:lnTo>
                  <a:close/>
                </a:path>
                <a:path w="5726430" h="1465580">
                  <a:moveTo>
                    <a:pt x="4643933" y="863803"/>
                  </a:moveTo>
                  <a:lnTo>
                    <a:pt x="2703436" y="0"/>
                  </a:lnTo>
                  <a:lnTo>
                    <a:pt x="2163153" y="0"/>
                  </a:lnTo>
                  <a:lnTo>
                    <a:pt x="4373029" y="984097"/>
                  </a:lnTo>
                  <a:lnTo>
                    <a:pt x="4643933" y="863803"/>
                  </a:lnTo>
                  <a:close/>
                </a:path>
                <a:path w="5726430" h="1465580">
                  <a:moveTo>
                    <a:pt x="5185130" y="623189"/>
                  </a:moveTo>
                  <a:lnTo>
                    <a:pt x="3785692" y="0"/>
                  </a:lnTo>
                  <a:lnTo>
                    <a:pt x="3244545" y="0"/>
                  </a:lnTo>
                  <a:lnTo>
                    <a:pt x="4914773" y="743458"/>
                  </a:lnTo>
                  <a:lnTo>
                    <a:pt x="5185130" y="623189"/>
                  </a:lnTo>
                  <a:close/>
                </a:path>
                <a:path w="5726430" h="1465580">
                  <a:moveTo>
                    <a:pt x="5726290" y="382320"/>
                  </a:moveTo>
                  <a:lnTo>
                    <a:pt x="4867656" y="0"/>
                  </a:lnTo>
                  <a:lnTo>
                    <a:pt x="4327042" y="0"/>
                  </a:lnTo>
                  <a:lnTo>
                    <a:pt x="5456034" y="502907"/>
                  </a:lnTo>
                  <a:lnTo>
                    <a:pt x="5726290" y="382828"/>
                  </a:lnTo>
                  <a:lnTo>
                    <a:pt x="5726290" y="382320"/>
                  </a:lnTo>
                  <a:close/>
                </a:path>
              </a:pathLst>
            </a:custGeom>
            <a:solidFill>
              <a:srgbClr val="C59C6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29640" y="6451701"/>
              <a:ext cx="952525" cy="178612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079226" y="6451701"/>
              <a:ext cx="274777" cy="178612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44600" y="1994407"/>
              <a:ext cx="3294253" cy="1929638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44600" y="3750233"/>
              <a:ext cx="2048890" cy="1930019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29640" y="4188282"/>
              <a:ext cx="5468747" cy="90556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9936" y="6326027"/>
            <a:ext cx="262128" cy="382847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1642481" y="0"/>
            <a:ext cx="342900" cy="82550"/>
          </a:xfrm>
          <a:custGeom>
            <a:avLst/>
            <a:gdLst/>
            <a:ahLst/>
            <a:cxnLst/>
            <a:rect l="l" t="t" r="r" b="b"/>
            <a:pathLst>
              <a:path w="342900" h="82550">
                <a:moveTo>
                  <a:pt x="317129" y="0"/>
                </a:moveTo>
                <a:lnTo>
                  <a:pt x="0" y="0"/>
                </a:lnTo>
                <a:lnTo>
                  <a:pt x="184570" y="82212"/>
                </a:lnTo>
                <a:lnTo>
                  <a:pt x="342865" y="11460"/>
                </a:lnTo>
                <a:lnTo>
                  <a:pt x="317129" y="0"/>
                </a:lnTo>
                <a:close/>
              </a:path>
            </a:pathLst>
          </a:custGeom>
          <a:solidFill>
            <a:srgbClr val="C59C6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0" y="12"/>
            <a:ext cx="1668780" cy="894080"/>
          </a:xfrm>
          <a:custGeom>
            <a:avLst/>
            <a:gdLst/>
            <a:ahLst/>
            <a:cxnLst/>
            <a:rect l="l" t="t" r="r" b="b"/>
            <a:pathLst>
              <a:path w="1668780" h="894080">
                <a:moveTo>
                  <a:pt x="86474" y="855332"/>
                </a:moveTo>
                <a:lnTo>
                  <a:pt x="0" y="816838"/>
                </a:lnTo>
                <a:lnTo>
                  <a:pt x="0" y="894003"/>
                </a:lnTo>
                <a:lnTo>
                  <a:pt x="86474" y="855332"/>
                </a:lnTo>
                <a:close/>
              </a:path>
              <a:path w="1668780" h="894080">
                <a:moveTo>
                  <a:pt x="403199" y="715162"/>
                </a:moveTo>
                <a:lnTo>
                  <a:pt x="0" y="535419"/>
                </a:lnTo>
                <a:lnTo>
                  <a:pt x="0" y="676186"/>
                </a:lnTo>
                <a:lnTo>
                  <a:pt x="244843" y="785253"/>
                </a:lnTo>
                <a:lnTo>
                  <a:pt x="403199" y="715162"/>
                </a:lnTo>
                <a:close/>
              </a:path>
              <a:path w="1668780" h="894080">
                <a:moveTo>
                  <a:pt x="719201" y="574268"/>
                </a:moveTo>
                <a:lnTo>
                  <a:pt x="0" y="253758"/>
                </a:lnTo>
                <a:lnTo>
                  <a:pt x="0" y="394563"/>
                </a:lnTo>
                <a:lnTo>
                  <a:pt x="560832" y="644359"/>
                </a:lnTo>
                <a:lnTo>
                  <a:pt x="719201" y="574268"/>
                </a:lnTo>
                <a:close/>
              </a:path>
              <a:path w="1668780" h="894080">
                <a:moveTo>
                  <a:pt x="1035964" y="433374"/>
                </a:moveTo>
                <a:lnTo>
                  <a:pt x="62699" y="0"/>
                </a:lnTo>
                <a:lnTo>
                  <a:pt x="0" y="0"/>
                </a:lnTo>
                <a:lnTo>
                  <a:pt x="0" y="112890"/>
                </a:lnTo>
                <a:lnTo>
                  <a:pt x="877557" y="504190"/>
                </a:lnTo>
                <a:lnTo>
                  <a:pt x="1035964" y="433374"/>
                </a:lnTo>
                <a:close/>
              </a:path>
              <a:path w="1668780" h="894080">
                <a:moveTo>
                  <a:pt x="1352651" y="293204"/>
                </a:moveTo>
                <a:lnTo>
                  <a:pt x="694817" y="0"/>
                </a:lnTo>
                <a:lnTo>
                  <a:pt x="378841" y="0"/>
                </a:lnTo>
                <a:lnTo>
                  <a:pt x="1194257" y="363283"/>
                </a:lnTo>
                <a:lnTo>
                  <a:pt x="1352651" y="293204"/>
                </a:lnTo>
                <a:close/>
              </a:path>
              <a:path w="1668780" h="894080">
                <a:moveTo>
                  <a:pt x="1668653" y="152311"/>
                </a:moveTo>
                <a:lnTo>
                  <a:pt x="1326578" y="0"/>
                </a:lnTo>
                <a:lnTo>
                  <a:pt x="1010551" y="0"/>
                </a:lnTo>
                <a:lnTo>
                  <a:pt x="1510258" y="222389"/>
                </a:lnTo>
                <a:lnTo>
                  <a:pt x="1668653" y="152311"/>
                </a:lnTo>
                <a:close/>
              </a:path>
            </a:pathLst>
          </a:custGeom>
          <a:solidFill>
            <a:srgbClr val="C59C6C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86351" y="166751"/>
            <a:ext cx="2858643" cy="601979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29639" y="6451701"/>
            <a:ext cx="952525" cy="178612"/>
          </a:xfrm>
          <a:prstGeom prst="rect">
            <a:avLst/>
          </a:prstGeom>
        </p:spPr>
      </p:pic>
      <p:sp>
        <p:nvSpPr>
          <p:cNvPr id="7" name="object 7" descr=""/>
          <p:cNvSpPr txBox="1"/>
          <p:nvPr/>
        </p:nvSpPr>
        <p:spPr>
          <a:xfrm>
            <a:off x="11078718" y="6431381"/>
            <a:ext cx="196215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888888"/>
                </a:solidFill>
                <a:latin typeface="Arial"/>
                <a:cs typeface="Arial"/>
              </a:rPr>
              <a:t>36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1887982" y="884174"/>
            <a:ext cx="8846820" cy="485140"/>
            <a:chOff x="1887982" y="884174"/>
            <a:chExt cx="8846820" cy="485140"/>
          </a:xfrm>
        </p:grpSpPr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87982" y="884174"/>
              <a:ext cx="8846312" cy="240791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75534" y="1128014"/>
              <a:ext cx="6925056" cy="240791"/>
            </a:xfrm>
            <a:prstGeom prst="rect">
              <a:avLst/>
            </a:prstGeom>
          </p:spPr>
        </p:pic>
      </p:grpSp>
      <p:grpSp>
        <p:nvGrpSpPr>
          <p:cNvPr id="11" name="object 11" descr=""/>
          <p:cNvGrpSpPr/>
          <p:nvPr/>
        </p:nvGrpSpPr>
        <p:grpSpPr>
          <a:xfrm>
            <a:off x="2167763" y="2608833"/>
            <a:ext cx="1450975" cy="241300"/>
            <a:chOff x="2167763" y="2608833"/>
            <a:chExt cx="1450975" cy="241300"/>
          </a:xfrm>
        </p:grpSpPr>
        <p:pic>
          <p:nvPicPr>
            <p:cNvPr id="12" name="object 12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68017" y="2608833"/>
              <a:ext cx="1450340" cy="240791"/>
            </a:xfrm>
            <a:prstGeom prst="rect">
              <a:avLst/>
            </a:prstGeom>
          </p:spPr>
        </p:pic>
        <p:sp>
          <p:nvSpPr>
            <p:cNvPr id="13" name="object 13" descr=""/>
            <p:cNvSpPr/>
            <p:nvPr/>
          </p:nvSpPr>
          <p:spPr>
            <a:xfrm>
              <a:off x="2167763" y="2813811"/>
              <a:ext cx="1359535" cy="10795"/>
            </a:xfrm>
            <a:custGeom>
              <a:avLst/>
              <a:gdLst/>
              <a:ahLst/>
              <a:cxnLst/>
              <a:rect l="l" t="t" r="r" b="b"/>
              <a:pathLst>
                <a:path w="1359535" h="10794">
                  <a:moveTo>
                    <a:pt x="1359408" y="0"/>
                  </a:moveTo>
                  <a:lnTo>
                    <a:pt x="0" y="0"/>
                  </a:lnTo>
                  <a:lnTo>
                    <a:pt x="0" y="10667"/>
                  </a:lnTo>
                  <a:lnTo>
                    <a:pt x="1359408" y="10667"/>
                  </a:lnTo>
                  <a:lnTo>
                    <a:pt x="1359408" y="0"/>
                  </a:lnTo>
                  <a:close/>
                </a:path>
              </a:pathLst>
            </a:custGeom>
            <a:solidFill>
              <a:srgbClr val="041B53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4" name="object 14" descr=""/>
          <p:cNvGrpSpPr/>
          <p:nvPr/>
        </p:nvGrpSpPr>
        <p:grpSpPr>
          <a:xfrm>
            <a:off x="622401" y="3096209"/>
            <a:ext cx="4603115" cy="485775"/>
            <a:chOff x="622401" y="3096209"/>
            <a:chExt cx="4603115" cy="485775"/>
          </a:xfrm>
        </p:grpSpPr>
        <p:pic>
          <p:nvPicPr>
            <p:cNvPr id="15" name="object 15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22401" y="3096209"/>
              <a:ext cx="4602988" cy="241096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11910" y="3340608"/>
              <a:ext cx="3575685" cy="240791"/>
            </a:xfrm>
            <a:prstGeom prst="rect">
              <a:avLst/>
            </a:prstGeom>
          </p:spPr>
        </p:pic>
      </p:grpSp>
      <p:grpSp>
        <p:nvGrpSpPr>
          <p:cNvPr id="17" name="object 17" descr=""/>
          <p:cNvGrpSpPr/>
          <p:nvPr/>
        </p:nvGrpSpPr>
        <p:grpSpPr>
          <a:xfrm>
            <a:off x="2263775" y="3828288"/>
            <a:ext cx="1274445" cy="241300"/>
            <a:chOff x="2263775" y="3828288"/>
            <a:chExt cx="1274445" cy="241300"/>
          </a:xfrm>
        </p:grpSpPr>
        <p:pic>
          <p:nvPicPr>
            <p:cNvPr id="18" name="object 18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264028" y="3828288"/>
              <a:ext cx="1273809" cy="240792"/>
            </a:xfrm>
            <a:prstGeom prst="rect">
              <a:avLst/>
            </a:prstGeom>
          </p:spPr>
        </p:pic>
        <p:sp>
          <p:nvSpPr>
            <p:cNvPr id="19" name="object 19" descr=""/>
            <p:cNvSpPr/>
            <p:nvPr/>
          </p:nvSpPr>
          <p:spPr>
            <a:xfrm>
              <a:off x="2263775" y="4033012"/>
              <a:ext cx="1167765" cy="10795"/>
            </a:xfrm>
            <a:custGeom>
              <a:avLst/>
              <a:gdLst/>
              <a:ahLst/>
              <a:cxnLst/>
              <a:rect l="l" t="t" r="r" b="b"/>
              <a:pathLst>
                <a:path w="1167764" h="10795">
                  <a:moveTo>
                    <a:pt x="1167384" y="0"/>
                  </a:moveTo>
                  <a:lnTo>
                    <a:pt x="0" y="0"/>
                  </a:lnTo>
                  <a:lnTo>
                    <a:pt x="0" y="10668"/>
                  </a:lnTo>
                  <a:lnTo>
                    <a:pt x="1167384" y="10668"/>
                  </a:lnTo>
                  <a:lnTo>
                    <a:pt x="1167384" y="0"/>
                  </a:lnTo>
                  <a:close/>
                </a:path>
              </a:pathLst>
            </a:custGeom>
            <a:solidFill>
              <a:srgbClr val="041B53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0" name="object 20" descr=""/>
          <p:cNvGrpSpPr/>
          <p:nvPr/>
        </p:nvGrpSpPr>
        <p:grpSpPr>
          <a:xfrm>
            <a:off x="983894" y="4315663"/>
            <a:ext cx="3874770" cy="729615"/>
            <a:chOff x="983894" y="4315663"/>
            <a:chExt cx="3874770" cy="729615"/>
          </a:xfrm>
        </p:grpSpPr>
        <p:pic>
          <p:nvPicPr>
            <p:cNvPr id="21" name="object 21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87145" y="4315663"/>
              <a:ext cx="3214878" cy="241096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83894" y="4560062"/>
              <a:ext cx="3874516" cy="240792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972944" y="4803902"/>
              <a:ext cx="1866519" cy="240792"/>
            </a:xfrm>
            <a:prstGeom prst="rect">
              <a:avLst/>
            </a:prstGeom>
          </p:spPr>
        </p:pic>
      </p:grpSp>
      <p:pic>
        <p:nvPicPr>
          <p:cNvPr id="24" name="object 24" descr="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569061" y="5291582"/>
            <a:ext cx="4704461" cy="240792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2209800" y="5673852"/>
            <a:ext cx="984503" cy="809244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2278602" y="1614314"/>
            <a:ext cx="1288903" cy="816105"/>
          </a:xfrm>
          <a:prstGeom prst="rect">
            <a:avLst/>
          </a:prstGeom>
        </p:spPr>
      </p:pic>
      <p:pic>
        <p:nvPicPr>
          <p:cNvPr id="27" name="object 27" descr="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3815460" y="1827225"/>
            <a:ext cx="5523102" cy="271576"/>
          </a:xfrm>
          <a:prstGeom prst="rect">
            <a:avLst/>
          </a:prstGeom>
        </p:spPr>
      </p:pic>
      <p:grpSp>
        <p:nvGrpSpPr>
          <p:cNvPr id="28" name="object 28" descr=""/>
          <p:cNvGrpSpPr/>
          <p:nvPr/>
        </p:nvGrpSpPr>
        <p:grpSpPr>
          <a:xfrm>
            <a:off x="6882510" y="2608452"/>
            <a:ext cx="4074795" cy="241300"/>
            <a:chOff x="6882510" y="2608452"/>
            <a:chExt cx="4074795" cy="241300"/>
          </a:xfrm>
        </p:grpSpPr>
        <p:pic>
          <p:nvPicPr>
            <p:cNvPr id="29" name="object 29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883272" y="2608452"/>
              <a:ext cx="4073779" cy="240791"/>
            </a:xfrm>
            <a:prstGeom prst="rect">
              <a:avLst/>
            </a:prstGeom>
          </p:spPr>
        </p:pic>
        <p:sp>
          <p:nvSpPr>
            <p:cNvPr id="30" name="object 30" descr=""/>
            <p:cNvSpPr/>
            <p:nvPr/>
          </p:nvSpPr>
          <p:spPr>
            <a:xfrm>
              <a:off x="6882510" y="2813557"/>
              <a:ext cx="3976370" cy="10795"/>
            </a:xfrm>
            <a:custGeom>
              <a:avLst/>
              <a:gdLst/>
              <a:ahLst/>
              <a:cxnLst/>
              <a:rect l="l" t="t" r="r" b="b"/>
              <a:pathLst>
                <a:path w="3976370" h="10794">
                  <a:moveTo>
                    <a:pt x="3976116" y="0"/>
                  </a:moveTo>
                  <a:lnTo>
                    <a:pt x="0" y="0"/>
                  </a:lnTo>
                  <a:lnTo>
                    <a:pt x="0" y="10667"/>
                  </a:lnTo>
                  <a:lnTo>
                    <a:pt x="3976116" y="10667"/>
                  </a:lnTo>
                  <a:lnTo>
                    <a:pt x="3976116" y="0"/>
                  </a:lnTo>
                  <a:close/>
                </a:path>
              </a:pathLst>
            </a:custGeom>
            <a:solidFill>
              <a:srgbClr val="041B53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1" name="object 31" descr=""/>
          <p:cNvGrpSpPr/>
          <p:nvPr/>
        </p:nvGrpSpPr>
        <p:grpSpPr>
          <a:xfrm>
            <a:off x="6288913" y="3157473"/>
            <a:ext cx="5499100" cy="728980"/>
            <a:chOff x="6288913" y="3157473"/>
            <a:chExt cx="5499100" cy="728980"/>
          </a:xfrm>
        </p:grpSpPr>
        <p:pic>
          <p:nvPicPr>
            <p:cNvPr id="32" name="object 32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288913" y="3157473"/>
              <a:ext cx="5498592" cy="240791"/>
            </a:xfrm>
            <a:prstGeom prst="rect">
              <a:avLst/>
            </a:prstGeom>
          </p:spPr>
        </p:pic>
        <p:pic>
          <p:nvPicPr>
            <p:cNvPr id="33" name="object 33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343902" y="3401313"/>
              <a:ext cx="3327527" cy="240792"/>
            </a:xfrm>
            <a:prstGeom prst="rect">
              <a:avLst/>
            </a:prstGeom>
          </p:spPr>
        </p:pic>
        <p:pic>
          <p:nvPicPr>
            <p:cNvPr id="34" name="object 34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291961" y="3645153"/>
              <a:ext cx="5430266" cy="240792"/>
            </a:xfrm>
            <a:prstGeom prst="rect">
              <a:avLst/>
            </a:prstGeom>
          </p:spPr>
        </p:pic>
      </p:grpSp>
      <p:sp>
        <p:nvSpPr>
          <p:cNvPr id="35" name="object 35" descr=""/>
          <p:cNvSpPr txBox="1"/>
          <p:nvPr/>
        </p:nvSpPr>
        <p:spPr>
          <a:xfrm>
            <a:off x="6104001" y="3137154"/>
            <a:ext cx="1372870" cy="17322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>
                <a:solidFill>
                  <a:srgbClr val="041B53"/>
                </a:solidFill>
                <a:latin typeface="Arial"/>
                <a:cs typeface="Arial"/>
              </a:rPr>
              <a:t>•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650">
              <a:latin typeface="Arial"/>
              <a:cs typeface="Arial"/>
            </a:endParaRPr>
          </a:p>
          <a:p>
            <a:pPr marL="15240">
              <a:lnSpc>
                <a:spcPct val="100000"/>
              </a:lnSpc>
            </a:pPr>
            <a:r>
              <a:rPr dirty="0" sz="1600" spc="-5">
                <a:solidFill>
                  <a:srgbClr val="041B53"/>
                </a:solidFill>
                <a:latin typeface="Arial"/>
                <a:cs typeface="Arial"/>
              </a:rPr>
              <a:t>•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65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</a:pPr>
            <a:r>
              <a:rPr dirty="0" sz="1600" spc="-5">
                <a:solidFill>
                  <a:srgbClr val="041B53"/>
                </a:solidFill>
                <a:latin typeface="Arial"/>
                <a:cs typeface="Arial"/>
              </a:rPr>
              <a:t>•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650">
              <a:latin typeface="Arial"/>
              <a:cs typeface="Arial"/>
            </a:endParaRPr>
          </a:p>
          <a:p>
            <a:pPr marL="200025">
              <a:lnSpc>
                <a:spcPct val="100000"/>
              </a:lnSpc>
            </a:pPr>
            <a:r>
              <a:rPr dirty="0" sz="1600" spc="-5">
                <a:solidFill>
                  <a:srgbClr val="041B53"/>
                </a:solidFill>
                <a:latin typeface="Arial"/>
                <a:cs typeface="Arial"/>
              </a:rPr>
              <a:t>•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36" name="object 36" descr="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7564881" y="4132529"/>
            <a:ext cx="2935858" cy="241096"/>
          </a:xfrm>
          <a:prstGeom prst="rect">
            <a:avLst/>
          </a:prstGeom>
        </p:spPr>
      </p:pic>
      <p:grpSp>
        <p:nvGrpSpPr>
          <p:cNvPr id="37" name="object 37" descr=""/>
          <p:cNvGrpSpPr/>
          <p:nvPr/>
        </p:nvGrpSpPr>
        <p:grpSpPr>
          <a:xfrm>
            <a:off x="6476365" y="4620767"/>
            <a:ext cx="5116195" cy="485140"/>
            <a:chOff x="6476365" y="4620767"/>
            <a:chExt cx="5116195" cy="485140"/>
          </a:xfrm>
        </p:grpSpPr>
        <p:pic>
          <p:nvPicPr>
            <p:cNvPr id="38" name="object 38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476365" y="4620767"/>
              <a:ext cx="5115687" cy="240792"/>
            </a:xfrm>
            <a:prstGeom prst="rect">
              <a:avLst/>
            </a:prstGeom>
          </p:spPr>
        </p:pic>
        <p:pic>
          <p:nvPicPr>
            <p:cNvPr id="39" name="object 39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854442" y="4864607"/>
              <a:ext cx="1146657" cy="240792"/>
            </a:xfrm>
            <a:prstGeom prst="rect">
              <a:avLst/>
            </a:prstGeom>
          </p:spPr>
        </p:pic>
        <p:pic>
          <p:nvPicPr>
            <p:cNvPr id="40" name="object 40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896858" y="4864607"/>
              <a:ext cx="726300" cy="240792"/>
            </a:xfrm>
            <a:prstGeom prst="rect">
              <a:avLst/>
            </a:prstGeom>
          </p:spPr>
        </p:pic>
        <p:pic>
          <p:nvPicPr>
            <p:cNvPr id="41" name="object 41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9532366" y="4864607"/>
              <a:ext cx="604723" cy="240792"/>
            </a:xfrm>
            <a:prstGeom prst="rect">
              <a:avLst/>
            </a:prstGeom>
          </p:spPr>
        </p:pic>
      </p:grpSp>
      <p:grpSp>
        <p:nvGrpSpPr>
          <p:cNvPr id="42" name="object 42" descr=""/>
          <p:cNvGrpSpPr/>
          <p:nvPr/>
        </p:nvGrpSpPr>
        <p:grpSpPr>
          <a:xfrm>
            <a:off x="8269351" y="5596432"/>
            <a:ext cx="1315085" cy="241300"/>
            <a:chOff x="8269351" y="5596432"/>
            <a:chExt cx="1315085" cy="241300"/>
          </a:xfrm>
        </p:grpSpPr>
        <p:pic>
          <p:nvPicPr>
            <p:cNvPr id="43" name="object 43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8270494" y="5596432"/>
              <a:ext cx="1313433" cy="240792"/>
            </a:xfrm>
            <a:prstGeom prst="rect">
              <a:avLst/>
            </a:prstGeom>
          </p:spPr>
        </p:pic>
        <p:sp>
          <p:nvSpPr>
            <p:cNvPr id="44" name="object 44" descr=""/>
            <p:cNvSpPr/>
            <p:nvPr/>
          </p:nvSpPr>
          <p:spPr>
            <a:xfrm>
              <a:off x="8269351" y="5800623"/>
              <a:ext cx="1203960" cy="10795"/>
            </a:xfrm>
            <a:custGeom>
              <a:avLst/>
              <a:gdLst/>
              <a:ahLst/>
              <a:cxnLst/>
              <a:rect l="l" t="t" r="r" b="b"/>
              <a:pathLst>
                <a:path w="1203959" h="10795">
                  <a:moveTo>
                    <a:pt x="1203959" y="0"/>
                  </a:moveTo>
                  <a:lnTo>
                    <a:pt x="0" y="0"/>
                  </a:lnTo>
                  <a:lnTo>
                    <a:pt x="0" y="10668"/>
                  </a:lnTo>
                  <a:lnTo>
                    <a:pt x="1203959" y="10668"/>
                  </a:lnTo>
                  <a:lnTo>
                    <a:pt x="1203959" y="0"/>
                  </a:lnTo>
                  <a:close/>
                </a:path>
              </a:pathLst>
            </a:custGeom>
            <a:solidFill>
              <a:srgbClr val="041B53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45" name="object 45" descr="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6793356" y="6084112"/>
            <a:ext cx="4248912" cy="240792"/>
          </a:xfrm>
          <a:prstGeom prst="rect">
            <a:avLst/>
          </a:prstGeom>
        </p:spPr>
      </p:pic>
      <p:sp>
        <p:nvSpPr>
          <p:cNvPr id="46" name="object 46" descr=""/>
          <p:cNvSpPr/>
          <p:nvPr/>
        </p:nvSpPr>
        <p:spPr>
          <a:xfrm>
            <a:off x="5588508" y="2694432"/>
            <a:ext cx="0" cy="3583304"/>
          </a:xfrm>
          <a:custGeom>
            <a:avLst/>
            <a:gdLst/>
            <a:ahLst/>
            <a:cxnLst/>
            <a:rect l="l" t="t" r="r" b="b"/>
            <a:pathLst>
              <a:path w="0" h="3583304">
                <a:moveTo>
                  <a:pt x="0" y="0"/>
                </a:moveTo>
                <a:lnTo>
                  <a:pt x="0" y="3583216"/>
                </a:lnTo>
              </a:path>
            </a:pathLst>
          </a:custGeom>
          <a:ln w="6350">
            <a:solidFill>
              <a:srgbClr val="003186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9935" y="6326027"/>
              <a:ext cx="262128" cy="382847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1999" cy="6857998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93792" y="248411"/>
              <a:ext cx="1975104" cy="2417064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15457" y="3333572"/>
              <a:ext cx="2068322" cy="663244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74107" y="6195059"/>
              <a:ext cx="1546478" cy="298704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91681" y="6195059"/>
              <a:ext cx="1710436" cy="298704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6090919" y="6447968"/>
              <a:ext cx="1588135" cy="12700"/>
            </a:xfrm>
            <a:custGeom>
              <a:avLst/>
              <a:gdLst/>
              <a:ahLst/>
              <a:cxnLst/>
              <a:rect l="l" t="t" r="r" b="b"/>
              <a:pathLst>
                <a:path w="1588134" h="12700">
                  <a:moveTo>
                    <a:pt x="1588007" y="0"/>
                  </a:moveTo>
                  <a:lnTo>
                    <a:pt x="0" y="0"/>
                  </a:lnTo>
                  <a:lnTo>
                    <a:pt x="0" y="12191"/>
                  </a:lnTo>
                  <a:lnTo>
                    <a:pt x="1588007" y="12191"/>
                  </a:lnTo>
                  <a:lnTo>
                    <a:pt x="1588007" y="0"/>
                  </a:lnTo>
                  <a:close/>
                </a:path>
              </a:pathLst>
            </a:custGeom>
            <a:solidFill>
              <a:srgbClr val="3897FA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9960864" y="10667"/>
            <a:ext cx="2231390" cy="1056640"/>
            <a:chOff x="9960864" y="10667"/>
            <a:chExt cx="2231390" cy="105664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60864" y="10667"/>
              <a:ext cx="826007" cy="731861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786872" y="13334"/>
              <a:ext cx="1405127" cy="1053465"/>
            </a:xfrm>
            <a:prstGeom prst="rect">
              <a:avLst/>
            </a:prstGeom>
          </p:spPr>
        </p:pic>
      </p:grpSp>
      <p:grpSp>
        <p:nvGrpSpPr>
          <p:cNvPr id="5" name="object 5" descr=""/>
          <p:cNvGrpSpPr/>
          <p:nvPr/>
        </p:nvGrpSpPr>
        <p:grpSpPr>
          <a:xfrm>
            <a:off x="70103" y="713866"/>
            <a:ext cx="11587480" cy="1970405"/>
            <a:chOff x="70103" y="713866"/>
            <a:chExt cx="11587480" cy="1970405"/>
          </a:xfrm>
        </p:grpSpPr>
        <p:pic>
          <p:nvPicPr>
            <p:cNvPr id="6" name="object 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0103" y="1232915"/>
              <a:ext cx="826008" cy="733376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6876" y="713866"/>
              <a:ext cx="10890250" cy="542543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24000" y="1441704"/>
              <a:ext cx="2023872" cy="1242060"/>
            </a:xfrm>
            <a:prstGeom prst="rect">
              <a:avLst/>
            </a:prstGeom>
          </p:spPr>
        </p:pic>
      </p:grpSp>
      <p:pic>
        <p:nvPicPr>
          <p:cNvPr id="9" name="object 9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29639" y="6451701"/>
            <a:ext cx="952525" cy="178612"/>
          </a:xfrm>
          <a:prstGeom prst="rect">
            <a:avLst/>
          </a:prstGeom>
        </p:spPr>
      </p:pic>
      <p:sp>
        <p:nvSpPr>
          <p:cNvPr id="10" name="object 10" descr=""/>
          <p:cNvSpPr txBox="1"/>
          <p:nvPr/>
        </p:nvSpPr>
        <p:spPr>
          <a:xfrm>
            <a:off x="11078718" y="6431381"/>
            <a:ext cx="196215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888888"/>
                </a:solidFill>
                <a:latin typeface="Arial"/>
                <a:cs typeface="Arial"/>
              </a:rPr>
              <a:t>38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 descr=""/>
          <p:cNvSpPr/>
          <p:nvPr/>
        </p:nvSpPr>
        <p:spPr>
          <a:xfrm>
            <a:off x="2612135" y="1473708"/>
            <a:ext cx="7193915" cy="0"/>
          </a:xfrm>
          <a:custGeom>
            <a:avLst/>
            <a:gdLst/>
            <a:ahLst/>
            <a:cxnLst/>
            <a:rect l="l" t="t" r="r" b="b"/>
            <a:pathLst>
              <a:path w="7193915" h="0">
                <a:moveTo>
                  <a:pt x="0" y="0"/>
                </a:moveTo>
                <a:lnTo>
                  <a:pt x="7193915" y="0"/>
                </a:lnTo>
              </a:path>
            </a:pathLst>
          </a:custGeom>
          <a:ln w="6350">
            <a:solidFill>
              <a:srgbClr val="003186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12" name="object 12" descr=""/>
          <p:cNvGrpSpPr/>
          <p:nvPr/>
        </p:nvGrpSpPr>
        <p:grpSpPr>
          <a:xfrm>
            <a:off x="3716020" y="1632204"/>
            <a:ext cx="4850765" cy="363855"/>
            <a:chOff x="3716020" y="1632204"/>
            <a:chExt cx="4850765" cy="363855"/>
          </a:xfrm>
        </p:grpSpPr>
        <p:sp>
          <p:nvSpPr>
            <p:cNvPr id="13" name="object 13" descr=""/>
            <p:cNvSpPr/>
            <p:nvPr/>
          </p:nvSpPr>
          <p:spPr>
            <a:xfrm>
              <a:off x="3716020" y="1632204"/>
              <a:ext cx="81280" cy="363220"/>
            </a:xfrm>
            <a:custGeom>
              <a:avLst/>
              <a:gdLst/>
              <a:ahLst/>
              <a:cxnLst/>
              <a:rect l="l" t="t" r="r" b="b"/>
              <a:pathLst>
                <a:path w="81279" h="363219">
                  <a:moveTo>
                    <a:pt x="80772" y="0"/>
                  </a:moveTo>
                  <a:lnTo>
                    <a:pt x="0" y="0"/>
                  </a:lnTo>
                  <a:lnTo>
                    <a:pt x="0" y="362712"/>
                  </a:lnTo>
                  <a:lnTo>
                    <a:pt x="80772" y="362712"/>
                  </a:lnTo>
                  <a:lnTo>
                    <a:pt x="80772" y="0"/>
                  </a:lnTo>
                  <a:close/>
                </a:path>
              </a:pathLst>
            </a:custGeom>
            <a:solidFill>
              <a:srgbClr val="C7AC7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796792" y="1632204"/>
              <a:ext cx="4769485" cy="363347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89620" y="1634363"/>
              <a:ext cx="158496" cy="361188"/>
            </a:xfrm>
            <a:prstGeom prst="rect">
              <a:avLst/>
            </a:prstGeom>
          </p:spPr>
        </p:pic>
      </p:grpSp>
      <p:pic>
        <p:nvPicPr>
          <p:cNvPr id="16" name="object 16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971836" y="1614192"/>
            <a:ext cx="1668681" cy="986943"/>
          </a:xfrm>
          <a:prstGeom prst="rect">
            <a:avLst/>
          </a:prstGeom>
        </p:spPr>
      </p:pic>
      <p:pic>
        <p:nvPicPr>
          <p:cNvPr id="17" name="object 17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453849" y="2791624"/>
            <a:ext cx="637887" cy="631329"/>
          </a:xfrm>
          <a:prstGeom prst="rect">
            <a:avLst/>
          </a:prstGeom>
        </p:spPr>
      </p:pic>
      <p:sp>
        <p:nvSpPr>
          <p:cNvPr id="18" name="object 18" descr=""/>
          <p:cNvSpPr txBox="1"/>
          <p:nvPr/>
        </p:nvSpPr>
        <p:spPr>
          <a:xfrm>
            <a:off x="1713992" y="2835020"/>
            <a:ext cx="110489" cy="43180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2650" spc="-545">
                <a:solidFill>
                  <a:srgbClr val="FFFFFF"/>
                </a:solidFill>
                <a:latin typeface="Arial Narrow"/>
                <a:cs typeface="Arial Narrow"/>
              </a:rPr>
              <a:t>1</a:t>
            </a:r>
            <a:endParaRPr sz="2650">
              <a:latin typeface="Arial Narrow"/>
              <a:cs typeface="Arial Narrow"/>
            </a:endParaRPr>
          </a:p>
        </p:txBody>
      </p:sp>
      <p:pic>
        <p:nvPicPr>
          <p:cNvPr id="19" name="object 19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22757" y="3743578"/>
            <a:ext cx="2849372" cy="222504"/>
          </a:xfrm>
          <a:prstGeom prst="rect">
            <a:avLst/>
          </a:prstGeom>
        </p:spPr>
      </p:pic>
      <p:pic>
        <p:nvPicPr>
          <p:cNvPr id="20" name="object 20" descr="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78612" y="4331842"/>
            <a:ext cx="3285744" cy="217931"/>
          </a:xfrm>
          <a:prstGeom prst="rect">
            <a:avLst/>
          </a:prstGeom>
        </p:spPr>
      </p:pic>
      <p:pic>
        <p:nvPicPr>
          <p:cNvPr id="21" name="object 21" descr="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15949" y="4915789"/>
            <a:ext cx="1998980" cy="217931"/>
          </a:xfrm>
          <a:prstGeom prst="rect">
            <a:avLst/>
          </a:prstGeom>
        </p:spPr>
      </p:pic>
      <p:pic>
        <p:nvPicPr>
          <p:cNvPr id="22" name="object 22" descr="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213969" y="5501030"/>
            <a:ext cx="3261487" cy="217931"/>
          </a:xfrm>
          <a:prstGeom prst="rect">
            <a:avLst/>
          </a:prstGeom>
        </p:spPr>
      </p:pic>
      <p:pic>
        <p:nvPicPr>
          <p:cNvPr id="23" name="object 23" descr="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50645" y="5792114"/>
            <a:ext cx="1592706" cy="217931"/>
          </a:xfrm>
          <a:prstGeom prst="rect">
            <a:avLst/>
          </a:prstGeom>
        </p:spPr>
      </p:pic>
      <p:pic>
        <p:nvPicPr>
          <p:cNvPr id="24" name="object 24" descr="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4534534" y="3695065"/>
            <a:ext cx="3114040" cy="222504"/>
          </a:xfrm>
          <a:prstGeom prst="rect">
            <a:avLst/>
          </a:prstGeom>
        </p:spPr>
      </p:pic>
      <p:pic>
        <p:nvPicPr>
          <p:cNvPr id="25" name="object 25" descr="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4689983" y="3985844"/>
            <a:ext cx="2803143" cy="222808"/>
          </a:xfrm>
          <a:prstGeom prst="rect">
            <a:avLst/>
          </a:prstGeom>
        </p:spPr>
      </p:pic>
      <p:pic>
        <p:nvPicPr>
          <p:cNvPr id="26" name="object 26" descr="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4827142" y="4576317"/>
            <a:ext cx="2527808" cy="217931"/>
          </a:xfrm>
          <a:prstGeom prst="rect">
            <a:avLst/>
          </a:prstGeom>
        </p:spPr>
      </p:pic>
      <p:pic>
        <p:nvPicPr>
          <p:cNvPr id="27" name="object 27" descr="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5477890" y="4867402"/>
            <a:ext cx="1158709" cy="217931"/>
          </a:xfrm>
          <a:prstGeom prst="rect">
            <a:avLst/>
          </a:prstGeom>
        </p:spPr>
      </p:pic>
      <p:pic>
        <p:nvPicPr>
          <p:cNvPr id="28" name="object 28" descr="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4702175" y="5452871"/>
            <a:ext cx="2769107" cy="217931"/>
          </a:xfrm>
          <a:prstGeom prst="rect">
            <a:avLst/>
          </a:prstGeom>
        </p:spPr>
      </p:pic>
      <p:pic>
        <p:nvPicPr>
          <p:cNvPr id="29" name="object 29" descr="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4432427" y="5743955"/>
            <a:ext cx="3304159" cy="217931"/>
          </a:xfrm>
          <a:prstGeom prst="rect">
            <a:avLst/>
          </a:prstGeom>
        </p:spPr>
      </p:pic>
      <p:grpSp>
        <p:nvGrpSpPr>
          <p:cNvPr id="30" name="object 30" descr=""/>
          <p:cNvGrpSpPr/>
          <p:nvPr/>
        </p:nvGrpSpPr>
        <p:grpSpPr>
          <a:xfrm>
            <a:off x="4753990" y="6036564"/>
            <a:ext cx="2606675" cy="218440"/>
            <a:chOff x="4753990" y="6036564"/>
            <a:chExt cx="2606675" cy="218440"/>
          </a:xfrm>
        </p:grpSpPr>
        <p:pic>
          <p:nvPicPr>
            <p:cNvPr id="31" name="object 31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753990" y="6036564"/>
              <a:ext cx="654710" cy="217932"/>
            </a:xfrm>
            <a:prstGeom prst="rect">
              <a:avLst/>
            </a:prstGeom>
          </p:spPr>
        </p:pic>
        <p:pic>
          <p:nvPicPr>
            <p:cNvPr id="32" name="object 32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299582" y="6036564"/>
              <a:ext cx="2060829" cy="217932"/>
            </a:xfrm>
            <a:prstGeom prst="rect">
              <a:avLst/>
            </a:prstGeom>
          </p:spPr>
        </p:pic>
      </p:grpSp>
      <p:pic>
        <p:nvPicPr>
          <p:cNvPr id="33" name="object 33" descr="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8673083" y="3695065"/>
            <a:ext cx="3223895" cy="222504"/>
          </a:xfrm>
          <a:prstGeom prst="rect">
            <a:avLst/>
          </a:prstGeom>
        </p:spPr>
      </p:pic>
      <p:pic>
        <p:nvPicPr>
          <p:cNvPr id="34" name="object 34" descr="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9191243" y="3985844"/>
            <a:ext cx="2235580" cy="222808"/>
          </a:xfrm>
          <a:prstGeom prst="rect">
            <a:avLst/>
          </a:prstGeom>
        </p:spPr>
      </p:pic>
      <p:pic>
        <p:nvPicPr>
          <p:cNvPr id="35" name="object 35" descr="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8634983" y="4576317"/>
            <a:ext cx="3341243" cy="217931"/>
          </a:xfrm>
          <a:prstGeom prst="rect">
            <a:avLst/>
          </a:prstGeom>
        </p:spPr>
      </p:pic>
      <p:pic>
        <p:nvPicPr>
          <p:cNvPr id="36" name="object 36" descr="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8355838" y="4867402"/>
            <a:ext cx="3836161" cy="217931"/>
          </a:xfrm>
          <a:prstGeom prst="rect">
            <a:avLst/>
          </a:prstGeom>
        </p:spPr>
      </p:pic>
      <p:pic>
        <p:nvPicPr>
          <p:cNvPr id="37" name="object 37" descr="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8535669" y="5452871"/>
            <a:ext cx="3534664" cy="217931"/>
          </a:xfrm>
          <a:prstGeom prst="rect">
            <a:avLst/>
          </a:prstGeom>
        </p:spPr>
      </p:pic>
      <p:pic>
        <p:nvPicPr>
          <p:cNvPr id="38" name="object 38" descr="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8624316" y="5743955"/>
            <a:ext cx="3305937" cy="217931"/>
          </a:xfrm>
          <a:prstGeom prst="rect">
            <a:avLst/>
          </a:prstGeom>
        </p:spPr>
      </p:pic>
      <p:pic>
        <p:nvPicPr>
          <p:cNvPr id="39" name="object 39" descr="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5780345" y="2794577"/>
            <a:ext cx="629035" cy="630132"/>
          </a:xfrm>
          <a:prstGeom prst="rect">
            <a:avLst/>
          </a:prstGeom>
        </p:spPr>
      </p:pic>
      <p:sp>
        <p:nvSpPr>
          <p:cNvPr id="40" name="object 40" descr=""/>
          <p:cNvSpPr txBox="1"/>
          <p:nvPr/>
        </p:nvSpPr>
        <p:spPr>
          <a:xfrm>
            <a:off x="6028690" y="2837180"/>
            <a:ext cx="127000" cy="43180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2650" spc="-409">
                <a:solidFill>
                  <a:srgbClr val="FFFFFF"/>
                </a:solidFill>
                <a:latin typeface="Arial Narrow"/>
                <a:cs typeface="Arial Narrow"/>
              </a:rPr>
              <a:t>2</a:t>
            </a:r>
            <a:endParaRPr sz="2650">
              <a:latin typeface="Arial Narrow"/>
              <a:cs typeface="Arial Narrow"/>
            </a:endParaRPr>
          </a:p>
        </p:txBody>
      </p:sp>
      <p:pic>
        <p:nvPicPr>
          <p:cNvPr id="41" name="object 41" descr="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9913541" y="2791624"/>
            <a:ext cx="636426" cy="631329"/>
          </a:xfrm>
          <a:prstGeom prst="rect">
            <a:avLst/>
          </a:prstGeom>
        </p:spPr>
      </p:pic>
      <p:sp>
        <p:nvSpPr>
          <p:cNvPr id="42" name="object 42" descr=""/>
          <p:cNvSpPr txBox="1"/>
          <p:nvPr/>
        </p:nvSpPr>
        <p:spPr>
          <a:xfrm>
            <a:off x="10163047" y="2835020"/>
            <a:ext cx="132715" cy="43180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2650" spc="-365">
                <a:solidFill>
                  <a:srgbClr val="FFFFFF"/>
                </a:solidFill>
                <a:latin typeface="Arial Narrow"/>
                <a:cs typeface="Arial Narrow"/>
              </a:rPr>
              <a:t>3</a:t>
            </a:r>
            <a:endParaRPr sz="265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1A1C55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5468" y="6259066"/>
              <a:ext cx="522731" cy="559306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53899" cy="6857996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512063" y="3188207"/>
              <a:ext cx="540385" cy="240665"/>
            </a:xfrm>
            <a:custGeom>
              <a:avLst/>
              <a:gdLst/>
              <a:ahLst/>
              <a:cxnLst/>
              <a:rect l="l" t="t" r="r" b="b"/>
              <a:pathLst>
                <a:path w="540385" h="240664">
                  <a:moveTo>
                    <a:pt x="0" y="240156"/>
                  </a:moveTo>
                  <a:lnTo>
                    <a:pt x="540346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3127" y="6260590"/>
              <a:ext cx="472440" cy="504442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47367" y="2874898"/>
              <a:ext cx="3711829" cy="632460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47367" y="3606419"/>
              <a:ext cx="2910205" cy="358140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05254" y="0"/>
              <a:ext cx="4887976" cy="2909951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0"/>
              <a:ext cx="1805940" cy="6857997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0"/>
              <a:ext cx="1719071" cy="685799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98635" y="0"/>
              <a:ext cx="3293364" cy="196138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3064"/>
            <a:ext cx="12192000" cy="6855459"/>
            <a:chOff x="0" y="3064"/>
            <a:chExt cx="12192000" cy="6855459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064"/>
              <a:ext cx="12191999" cy="6854933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007" y="3401567"/>
              <a:ext cx="1677924" cy="1498091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803891" y="809243"/>
              <a:ext cx="2388107" cy="1763267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353800" y="478536"/>
              <a:ext cx="438911" cy="387096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5467" y="6259066"/>
              <a:ext cx="522731" cy="559306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71651" y="3766439"/>
              <a:ext cx="4256278" cy="422148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29155" y="4223639"/>
              <a:ext cx="10135997" cy="358139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086355" y="4619574"/>
              <a:ext cx="2772029" cy="299008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086355" y="4956936"/>
              <a:ext cx="2902585" cy="298703"/>
            </a:xfrm>
            <a:prstGeom prst="rect">
              <a:avLst/>
            </a:prstGeom>
          </p:spPr>
        </p:pic>
      </p:grpSp>
      <p:sp>
        <p:nvSpPr>
          <p:cNvPr id="12" name="object 12" descr=""/>
          <p:cNvSpPr txBox="1"/>
          <p:nvPr/>
        </p:nvSpPr>
        <p:spPr>
          <a:xfrm>
            <a:off x="701751" y="3708878"/>
            <a:ext cx="1029335" cy="2402205"/>
          </a:xfrm>
          <a:prstGeom prst="rect">
            <a:avLst/>
          </a:prstGeom>
        </p:spPr>
        <p:txBody>
          <a:bodyPr wrap="square" lIns="0" tIns="444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dirty="0" sz="2800" spc="-5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2800">
              <a:latin typeface="Arial"/>
              <a:cs typeface="Arial"/>
            </a:endParaRPr>
          </a:p>
          <a:p>
            <a:pPr marL="469900">
              <a:lnSpc>
                <a:spcPct val="100000"/>
              </a:lnSpc>
              <a:spcBef>
                <a:spcPts val="220"/>
              </a:spcBef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2400">
              <a:latin typeface="Arial"/>
              <a:cs typeface="Arial"/>
            </a:endParaRPr>
          </a:p>
          <a:p>
            <a:pPr marL="927100">
              <a:lnSpc>
                <a:spcPct val="100000"/>
              </a:lnSpc>
              <a:spcBef>
                <a:spcPts val="270"/>
              </a:spcBef>
            </a:pP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2000">
              <a:latin typeface="Arial"/>
              <a:cs typeface="Arial"/>
            </a:endParaRPr>
          </a:p>
          <a:p>
            <a:pPr marL="927100">
              <a:lnSpc>
                <a:spcPct val="100000"/>
              </a:lnSpc>
              <a:spcBef>
                <a:spcPts val="254"/>
              </a:spcBef>
            </a:pP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8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800" spc="-5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13" name="object 13" descr=""/>
          <p:cNvGrpSpPr/>
          <p:nvPr/>
        </p:nvGrpSpPr>
        <p:grpSpPr>
          <a:xfrm>
            <a:off x="0" y="0"/>
            <a:ext cx="12192000" cy="6630670"/>
            <a:chOff x="0" y="0"/>
            <a:chExt cx="12192000" cy="6630670"/>
          </a:xfrm>
        </p:grpSpPr>
        <p:pic>
          <p:nvPicPr>
            <p:cNvPr id="14" name="object 14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71651" y="5683605"/>
              <a:ext cx="9109710" cy="422452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29640" y="6451701"/>
              <a:ext cx="952525" cy="178612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0" y="0"/>
              <a:ext cx="12191999" cy="3553967"/>
            </a:xfrm>
            <a:prstGeom prst="rect">
              <a:avLst/>
            </a:prstGeom>
          </p:spPr>
        </p:pic>
      </p:grpSp>
      <p:sp>
        <p:nvSpPr>
          <p:cNvPr id="17" name="object 17" descr=""/>
          <p:cNvSpPr txBox="1"/>
          <p:nvPr/>
        </p:nvSpPr>
        <p:spPr>
          <a:xfrm>
            <a:off x="11164061" y="6431381"/>
            <a:ext cx="110489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9960864" y="10667"/>
            <a:ext cx="2231390" cy="1056640"/>
            <a:chOff x="9960864" y="10667"/>
            <a:chExt cx="2231390" cy="105664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60864" y="10667"/>
              <a:ext cx="826007" cy="731861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786872" y="13334"/>
              <a:ext cx="1405127" cy="1053465"/>
            </a:xfrm>
            <a:prstGeom prst="rect">
              <a:avLst/>
            </a:prstGeom>
          </p:spPr>
        </p:pic>
      </p:grp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103" y="1232916"/>
            <a:ext cx="826008" cy="733376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29639" y="6451701"/>
            <a:ext cx="952525" cy="178612"/>
          </a:xfrm>
          <a:prstGeom prst="rect">
            <a:avLst/>
          </a:prstGeom>
        </p:spPr>
      </p:pic>
      <p:grpSp>
        <p:nvGrpSpPr>
          <p:cNvPr id="7" name="object 7" descr=""/>
          <p:cNvGrpSpPr/>
          <p:nvPr/>
        </p:nvGrpSpPr>
        <p:grpSpPr>
          <a:xfrm>
            <a:off x="4217161" y="1444701"/>
            <a:ext cx="7817484" cy="1037590"/>
            <a:chOff x="4217161" y="1444701"/>
            <a:chExt cx="7817484" cy="1037590"/>
          </a:xfrm>
        </p:grpSpPr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17161" y="1444701"/>
              <a:ext cx="7330567" cy="542848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332209" y="1444701"/>
              <a:ext cx="396240" cy="542848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530330" y="1444701"/>
              <a:ext cx="503935" cy="542848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325365" y="1939162"/>
              <a:ext cx="7561199" cy="542543"/>
            </a:xfrm>
            <a:prstGeom prst="rect">
              <a:avLst/>
            </a:prstGeom>
          </p:spPr>
        </p:pic>
      </p:grpSp>
      <p:sp>
        <p:nvSpPr>
          <p:cNvPr id="12" name="object 12" descr=""/>
          <p:cNvSpPr txBox="1"/>
          <p:nvPr/>
        </p:nvSpPr>
        <p:spPr>
          <a:xfrm>
            <a:off x="4131309" y="3348609"/>
            <a:ext cx="149860" cy="17322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solidFill>
                  <a:srgbClr val="003186"/>
                </a:solidFill>
                <a:latin typeface="Arial"/>
                <a:cs typeface="Arial"/>
              </a:rPr>
              <a:t>•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800" spc="-5">
                <a:solidFill>
                  <a:srgbClr val="003186"/>
                </a:solidFill>
                <a:latin typeface="Arial"/>
                <a:cs typeface="Arial"/>
              </a:rPr>
              <a:t>•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13" name="object 13" descr=""/>
          <p:cNvGrpSpPr/>
          <p:nvPr/>
        </p:nvGrpSpPr>
        <p:grpSpPr>
          <a:xfrm>
            <a:off x="4601209" y="3373501"/>
            <a:ext cx="7261859" cy="1190625"/>
            <a:chOff x="4601209" y="3373501"/>
            <a:chExt cx="7261859" cy="1190625"/>
          </a:xfrm>
        </p:grpSpPr>
        <p:pic>
          <p:nvPicPr>
            <p:cNvPr id="14" name="object 14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601209" y="3373501"/>
              <a:ext cx="6428867" cy="422148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601209" y="3757549"/>
              <a:ext cx="7261606" cy="422148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601209" y="4141292"/>
              <a:ext cx="7079234" cy="422452"/>
            </a:xfrm>
            <a:prstGeom prst="rect">
              <a:avLst/>
            </a:prstGeom>
          </p:spPr>
        </p:pic>
      </p:grpSp>
      <p:grpSp>
        <p:nvGrpSpPr>
          <p:cNvPr id="17" name="object 17" descr=""/>
          <p:cNvGrpSpPr/>
          <p:nvPr/>
        </p:nvGrpSpPr>
        <p:grpSpPr>
          <a:xfrm>
            <a:off x="4601209" y="4654041"/>
            <a:ext cx="7155815" cy="806450"/>
            <a:chOff x="4601209" y="4654041"/>
            <a:chExt cx="7155815" cy="806450"/>
          </a:xfrm>
        </p:grpSpPr>
        <p:pic>
          <p:nvPicPr>
            <p:cNvPr id="18" name="object 18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601209" y="4654041"/>
              <a:ext cx="7155815" cy="422148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601209" y="5038039"/>
              <a:ext cx="5042153" cy="422452"/>
            </a:xfrm>
            <a:prstGeom prst="rect">
              <a:avLst/>
            </a:prstGeom>
          </p:spPr>
        </p:pic>
      </p:grpSp>
      <p:sp>
        <p:nvSpPr>
          <p:cNvPr id="20" name="object 20" descr=""/>
          <p:cNvSpPr/>
          <p:nvPr/>
        </p:nvSpPr>
        <p:spPr>
          <a:xfrm>
            <a:off x="4293108" y="2831592"/>
            <a:ext cx="7193915" cy="0"/>
          </a:xfrm>
          <a:custGeom>
            <a:avLst/>
            <a:gdLst/>
            <a:ahLst/>
            <a:cxnLst/>
            <a:rect l="l" t="t" r="r" b="b"/>
            <a:pathLst>
              <a:path w="7193915" h="0">
                <a:moveTo>
                  <a:pt x="0" y="0"/>
                </a:moveTo>
                <a:lnTo>
                  <a:pt x="7193915" y="0"/>
                </a:lnTo>
              </a:path>
            </a:pathLst>
          </a:custGeom>
          <a:ln w="6350">
            <a:solidFill>
              <a:srgbClr val="00318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21" name="object 21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3779519" cy="6857996"/>
          </a:xfrm>
          <a:prstGeom prst="rect">
            <a:avLst/>
          </a:prstGeom>
        </p:spPr>
      </p:pic>
      <p:sp>
        <p:nvSpPr>
          <p:cNvPr id="22" name="object 22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0"/>
              </a:lnSpc>
            </a:pPr>
            <a:fld id="{81D60167-4931-47E6-BA6A-407CBD079E47}" type="slidenum">
              <a:rPr dirty="0" spc="-25"/>
              <a:t>40</a:t>
            </a:fld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9960864" y="10667"/>
            <a:ext cx="2231390" cy="1056640"/>
            <a:chOff x="9960864" y="10667"/>
            <a:chExt cx="2231390" cy="105664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60864" y="10667"/>
              <a:ext cx="826007" cy="731861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786872" y="13334"/>
              <a:ext cx="1405127" cy="1053465"/>
            </a:xfrm>
            <a:prstGeom prst="rect">
              <a:avLst/>
            </a:prstGeom>
          </p:spPr>
        </p:pic>
      </p:grp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103" y="1232916"/>
            <a:ext cx="826008" cy="733376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29639" y="6451701"/>
            <a:ext cx="952525" cy="178612"/>
          </a:xfrm>
          <a:prstGeom prst="rect">
            <a:avLst/>
          </a:prstGeom>
        </p:spPr>
      </p:pic>
      <p:grpSp>
        <p:nvGrpSpPr>
          <p:cNvPr id="7" name="object 7" descr=""/>
          <p:cNvGrpSpPr/>
          <p:nvPr/>
        </p:nvGrpSpPr>
        <p:grpSpPr>
          <a:xfrm>
            <a:off x="1019860" y="1085037"/>
            <a:ext cx="6203315" cy="1036955"/>
            <a:chOff x="1019860" y="1085037"/>
            <a:chExt cx="6203315" cy="1036955"/>
          </a:xfrm>
        </p:grpSpPr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19860" y="1085037"/>
              <a:ext cx="6203188" cy="542848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15007" y="1579117"/>
              <a:ext cx="3779139" cy="542543"/>
            </a:xfrm>
            <a:prstGeom prst="rect">
              <a:avLst/>
            </a:prstGeom>
          </p:spPr>
        </p:pic>
      </p:grpSp>
      <p:sp>
        <p:nvSpPr>
          <p:cNvPr id="10" name="object 10" descr=""/>
          <p:cNvSpPr txBox="1"/>
          <p:nvPr/>
        </p:nvSpPr>
        <p:spPr>
          <a:xfrm>
            <a:off x="562152" y="2902737"/>
            <a:ext cx="149860" cy="1049655"/>
          </a:xfrm>
          <a:prstGeom prst="rect">
            <a:avLst/>
          </a:prstGeom>
        </p:spPr>
        <p:txBody>
          <a:bodyPr wrap="square" lIns="0" tIns="977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70"/>
              </a:spcBef>
            </a:pPr>
            <a:r>
              <a:rPr dirty="0" sz="2800" spc="-5">
                <a:solidFill>
                  <a:srgbClr val="003186"/>
                </a:solidFill>
                <a:latin typeface="Arial"/>
                <a:cs typeface="Arial"/>
              </a:rPr>
              <a:t>•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dirty="0" sz="2800" spc="-5">
                <a:solidFill>
                  <a:srgbClr val="003186"/>
                </a:solidFill>
                <a:latin typeface="Arial"/>
                <a:cs typeface="Arial"/>
              </a:rPr>
              <a:t>•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11" name="object 11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32052" y="3013582"/>
            <a:ext cx="5118862" cy="422148"/>
          </a:xfrm>
          <a:prstGeom prst="rect">
            <a:avLst/>
          </a:prstGeom>
        </p:spPr>
      </p:pic>
      <p:grpSp>
        <p:nvGrpSpPr>
          <p:cNvPr id="12" name="object 12" descr=""/>
          <p:cNvGrpSpPr/>
          <p:nvPr/>
        </p:nvGrpSpPr>
        <p:grpSpPr>
          <a:xfrm>
            <a:off x="1032052" y="3525646"/>
            <a:ext cx="6201410" cy="806450"/>
            <a:chOff x="1032052" y="3525646"/>
            <a:chExt cx="6201410" cy="806450"/>
          </a:xfrm>
        </p:grpSpPr>
        <p:pic>
          <p:nvPicPr>
            <p:cNvPr id="13" name="object 13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32052" y="3525646"/>
              <a:ext cx="6200902" cy="422147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32052" y="3909390"/>
              <a:ext cx="5044059" cy="422452"/>
            </a:xfrm>
            <a:prstGeom prst="rect">
              <a:avLst/>
            </a:prstGeom>
          </p:spPr>
        </p:pic>
      </p:grpSp>
      <p:sp>
        <p:nvSpPr>
          <p:cNvPr id="15" name="object 15" descr=""/>
          <p:cNvSpPr/>
          <p:nvPr/>
        </p:nvSpPr>
        <p:spPr>
          <a:xfrm>
            <a:off x="838200" y="2586227"/>
            <a:ext cx="5973445" cy="0"/>
          </a:xfrm>
          <a:custGeom>
            <a:avLst/>
            <a:gdLst/>
            <a:ahLst/>
            <a:cxnLst/>
            <a:rect l="l" t="t" r="r" b="b"/>
            <a:pathLst>
              <a:path w="5973445" h="0">
                <a:moveTo>
                  <a:pt x="0" y="0"/>
                </a:moveTo>
                <a:lnTo>
                  <a:pt x="5973191" y="0"/>
                </a:lnTo>
              </a:path>
            </a:pathLst>
          </a:custGeom>
          <a:ln w="6350">
            <a:solidFill>
              <a:srgbClr val="00318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16" name="object 1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618476" y="0"/>
            <a:ext cx="4573524" cy="6857998"/>
          </a:xfrm>
          <a:prstGeom prst="rect">
            <a:avLst/>
          </a:prstGeom>
        </p:spPr>
      </p:pic>
      <p:sp>
        <p:nvSpPr>
          <p:cNvPr id="17" name="object 17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0"/>
              </a:lnSpc>
            </a:pPr>
            <a:fld id="{81D60167-4931-47E6-BA6A-407CBD079E47}" type="slidenum">
              <a:rPr dirty="0" spc="-25"/>
              <a:t>40</a:t>
            </a:fld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9960864" y="10667"/>
            <a:ext cx="2231390" cy="1056640"/>
            <a:chOff x="9960864" y="10667"/>
            <a:chExt cx="2231390" cy="105664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60864" y="10667"/>
              <a:ext cx="826007" cy="731861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786872" y="13334"/>
              <a:ext cx="1405127" cy="1053465"/>
            </a:xfrm>
            <a:prstGeom prst="rect">
              <a:avLst/>
            </a:prstGeom>
          </p:spPr>
        </p:pic>
      </p:grp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103" y="1232916"/>
            <a:ext cx="826008" cy="733376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29639" y="6451701"/>
            <a:ext cx="952525" cy="178612"/>
          </a:xfrm>
          <a:prstGeom prst="rect">
            <a:avLst/>
          </a:prstGeom>
        </p:spPr>
      </p:pic>
      <p:grpSp>
        <p:nvGrpSpPr>
          <p:cNvPr id="7" name="object 7" descr=""/>
          <p:cNvGrpSpPr/>
          <p:nvPr/>
        </p:nvGrpSpPr>
        <p:grpSpPr>
          <a:xfrm>
            <a:off x="5320538" y="967486"/>
            <a:ext cx="6537325" cy="1036319"/>
            <a:chOff x="5320538" y="967486"/>
            <a:chExt cx="6537325" cy="1036319"/>
          </a:xfrm>
        </p:grpSpPr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20538" y="967486"/>
              <a:ext cx="6536817" cy="542544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45605" y="1460957"/>
              <a:ext cx="4656201" cy="542848"/>
            </a:xfrm>
            <a:prstGeom prst="rect">
              <a:avLst/>
            </a:prstGeom>
          </p:spPr>
        </p:pic>
      </p:grpSp>
      <p:sp>
        <p:nvSpPr>
          <p:cNvPr id="10" name="object 10" descr=""/>
          <p:cNvSpPr txBox="1"/>
          <p:nvPr/>
        </p:nvSpPr>
        <p:spPr>
          <a:xfrm>
            <a:off x="4841494" y="2870403"/>
            <a:ext cx="149860" cy="224345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solidFill>
                  <a:srgbClr val="003186"/>
                </a:solidFill>
                <a:latin typeface="Arial"/>
                <a:cs typeface="Arial"/>
              </a:rPr>
              <a:t>•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2800" spc="-5">
                <a:solidFill>
                  <a:srgbClr val="003186"/>
                </a:solidFill>
                <a:latin typeface="Arial"/>
                <a:cs typeface="Arial"/>
              </a:rPr>
              <a:t>•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800" spc="-5">
                <a:solidFill>
                  <a:srgbClr val="003186"/>
                </a:solidFill>
                <a:latin typeface="Arial"/>
                <a:cs typeface="Arial"/>
              </a:rPr>
              <a:t>•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11" name="object 11" descr=""/>
          <p:cNvGrpSpPr/>
          <p:nvPr/>
        </p:nvGrpSpPr>
        <p:grpSpPr>
          <a:xfrm>
            <a:off x="5311394" y="2895295"/>
            <a:ext cx="6781165" cy="807085"/>
            <a:chOff x="5311394" y="2895295"/>
            <a:chExt cx="6781165" cy="807085"/>
          </a:xfrm>
        </p:grpSpPr>
        <p:pic>
          <p:nvPicPr>
            <p:cNvPr id="12" name="object 12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11394" y="2895295"/>
              <a:ext cx="6780657" cy="422452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311394" y="3279901"/>
              <a:ext cx="3875404" cy="422148"/>
            </a:xfrm>
            <a:prstGeom prst="rect">
              <a:avLst/>
            </a:prstGeom>
          </p:spPr>
        </p:pic>
      </p:grpSp>
      <p:grpSp>
        <p:nvGrpSpPr>
          <p:cNvPr id="14" name="object 14" descr=""/>
          <p:cNvGrpSpPr/>
          <p:nvPr/>
        </p:nvGrpSpPr>
        <p:grpSpPr>
          <a:xfrm>
            <a:off x="5311394" y="3791965"/>
            <a:ext cx="6699250" cy="806450"/>
            <a:chOff x="5311394" y="3791965"/>
            <a:chExt cx="6699250" cy="806450"/>
          </a:xfrm>
        </p:grpSpPr>
        <p:pic>
          <p:nvPicPr>
            <p:cNvPr id="15" name="object 15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311394" y="3791965"/>
              <a:ext cx="5397881" cy="422148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311394" y="4175709"/>
              <a:ext cx="6698869" cy="422452"/>
            </a:xfrm>
            <a:prstGeom prst="rect">
              <a:avLst/>
            </a:prstGeom>
          </p:spPr>
        </p:pic>
      </p:grpSp>
      <p:grpSp>
        <p:nvGrpSpPr>
          <p:cNvPr id="17" name="object 17" descr=""/>
          <p:cNvGrpSpPr/>
          <p:nvPr/>
        </p:nvGrpSpPr>
        <p:grpSpPr>
          <a:xfrm>
            <a:off x="5311394" y="4686934"/>
            <a:ext cx="5794375" cy="806450"/>
            <a:chOff x="5311394" y="4686934"/>
            <a:chExt cx="5794375" cy="806450"/>
          </a:xfrm>
        </p:grpSpPr>
        <p:pic>
          <p:nvPicPr>
            <p:cNvPr id="18" name="object 18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311394" y="4686934"/>
              <a:ext cx="5794248" cy="422148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311394" y="5070982"/>
              <a:ext cx="3937761" cy="422148"/>
            </a:xfrm>
            <a:prstGeom prst="rect">
              <a:avLst/>
            </a:prstGeom>
          </p:spPr>
        </p:pic>
      </p:grpSp>
      <p:sp>
        <p:nvSpPr>
          <p:cNvPr id="20" name="object 20" descr=""/>
          <p:cNvSpPr/>
          <p:nvPr/>
        </p:nvSpPr>
        <p:spPr>
          <a:xfrm>
            <a:off x="5312664" y="2441448"/>
            <a:ext cx="5661660" cy="0"/>
          </a:xfrm>
          <a:custGeom>
            <a:avLst/>
            <a:gdLst/>
            <a:ahLst/>
            <a:cxnLst/>
            <a:rect l="l" t="t" r="r" b="b"/>
            <a:pathLst>
              <a:path w="5661659" h="0">
                <a:moveTo>
                  <a:pt x="0" y="0"/>
                </a:moveTo>
                <a:lnTo>
                  <a:pt x="5661152" y="0"/>
                </a:lnTo>
              </a:path>
            </a:pathLst>
          </a:custGeom>
          <a:ln w="6350">
            <a:solidFill>
              <a:srgbClr val="00318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21" name="object 21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4573523" cy="6857998"/>
          </a:xfrm>
          <a:prstGeom prst="rect">
            <a:avLst/>
          </a:prstGeom>
        </p:spPr>
      </p:pic>
      <p:sp>
        <p:nvSpPr>
          <p:cNvPr id="22" name="object 22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0"/>
              </a:lnSpc>
            </a:pPr>
            <a:fld id="{81D60167-4931-47E6-BA6A-407CBD079E47}" type="slidenum">
              <a:rPr dirty="0" spc="-25"/>
              <a:t>40</a:t>
            </a:fld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7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05400" y="601980"/>
              <a:ext cx="2151888" cy="2304288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/>
          <p:nvPr/>
        </p:nvSpPr>
        <p:spPr>
          <a:xfrm>
            <a:off x="916939" y="6385052"/>
            <a:ext cx="116713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20/09/2023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6" name="object 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1999" cy="6857997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1A1C55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12153900" cy="6858000"/>
            <a:chOff x="0" y="0"/>
            <a:chExt cx="12153900" cy="685800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5468" y="6259066"/>
              <a:ext cx="522731" cy="559306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53899" cy="6857996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512063" y="3188207"/>
              <a:ext cx="540385" cy="240665"/>
            </a:xfrm>
            <a:custGeom>
              <a:avLst/>
              <a:gdLst/>
              <a:ahLst/>
              <a:cxnLst/>
              <a:rect l="l" t="t" r="r" b="b"/>
              <a:pathLst>
                <a:path w="540385" h="240664">
                  <a:moveTo>
                    <a:pt x="0" y="240156"/>
                  </a:moveTo>
                  <a:lnTo>
                    <a:pt x="540346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3127" y="6260590"/>
              <a:ext cx="472440" cy="504442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96439" y="2870326"/>
              <a:ext cx="8421877" cy="723900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96439" y="3688410"/>
              <a:ext cx="1241044" cy="416356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060192" y="3688410"/>
              <a:ext cx="1984883" cy="416356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846573" y="3688410"/>
              <a:ext cx="4783074" cy="416356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868677" y="0"/>
              <a:ext cx="4748530" cy="2909951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0" y="0"/>
              <a:ext cx="1805940" cy="6857997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0" y="0"/>
              <a:ext cx="1719071" cy="685799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1A1C55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12153900" cy="6858000"/>
            <a:chOff x="0" y="0"/>
            <a:chExt cx="12153900" cy="685800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5467" y="6259066"/>
              <a:ext cx="522731" cy="559306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53899" cy="6857996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512063" y="3188207"/>
              <a:ext cx="540385" cy="240665"/>
            </a:xfrm>
            <a:custGeom>
              <a:avLst/>
              <a:gdLst/>
              <a:ahLst/>
              <a:cxnLst/>
              <a:rect l="l" t="t" r="r" b="b"/>
              <a:pathLst>
                <a:path w="540385" h="240664">
                  <a:moveTo>
                    <a:pt x="0" y="240156"/>
                  </a:moveTo>
                  <a:lnTo>
                    <a:pt x="540346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3127" y="6260590"/>
              <a:ext cx="472440" cy="50444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55620" y="1051560"/>
              <a:ext cx="3284220" cy="1191768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2232" y="183134"/>
              <a:ext cx="11765153" cy="597408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1758315" y="2514472"/>
              <a:ext cx="8143240" cy="1813560"/>
            </a:xfrm>
            <a:custGeom>
              <a:avLst/>
              <a:gdLst/>
              <a:ahLst/>
              <a:cxnLst/>
              <a:rect l="l" t="t" r="r" b="b"/>
              <a:pathLst>
                <a:path w="8143240" h="1813560">
                  <a:moveTo>
                    <a:pt x="3483864" y="777240"/>
                  </a:moveTo>
                  <a:lnTo>
                    <a:pt x="0" y="777240"/>
                  </a:lnTo>
                  <a:lnTo>
                    <a:pt x="0" y="1036320"/>
                  </a:lnTo>
                  <a:lnTo>
                    <a:pt x="3483864" y="1036320"/>
                  </a:lnTo>
                  <a:lnTo>
                    <a:pt x="3483864" y="777240"/>
                  </a:lnTo>
                  <a:close/>
                </a:path>
                <a:path w="8143240" h="1813560">
                  <a:moveTo>
                    <a:pt x="6298692" y="1554480"/>
                  </a:moveTo>
                  <a:lnTo>
                    <a:pt x="3832860" y="1554480"/>
                  </a:lnTo>
                  <a:lnTo>
                    <a:pt x="3832860" y="1813560"/>
                  </a:lnTo>
                  <a:lnTo>
                    <a:pt x="6298692" y="1813560"/>
                  </a:lnTo>
                  <a:lnTo>
                    <a:pt x="6298692" y="1554480"/>
                  </a:lnTo>
                  <a:close/>
                </a:path>
                <a:path w="8143240" h="1813560">
                  <a:moveTo>
                    <a:pt x="8142732" y="0"/>
                  </a:moveTo>
                  <a:lnTo>
                    <a:pt x="6271260" y="0"/>
                  </a:lnTo>
                  <a:lnTo>
                    <a:pt x="6210300" y="0"/>
                  </a:lnTo>
                  <a:lnTo>
                    <a:pt x="4895088" y="0"/>
                  </a:lnTo>
                  <a:lnTo>
                    <a:pt x="4895088" y="259080"/>
                  </a:lnTo>
                  <a:lnTo>
                    <a:pt x="6210300" y="259080"/>
                  </a:lnTo>
                  <a:lnTo>
                    <a:pt x="6271260" y="259080"/>
                  </a:lnTo>
                  <a:lnTo>
                    <a:pt x="8142732" y="259080"/>
                  </a:lnTo>
                  <a:lnTo>
                    <a:pt x="8142732" y="0"/>
                  </a:lnTo>
                  <a:close/>
                </a:path>
              </a:pathLst>
            </a:custGeom>
            <a:solidFill>
              <a:srgbClr val="BEA47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21891" y="2518282"/>
              <a:ext cx="5335143" cy="254508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654418" y="2515235"/>
              <a:ext cx="1416430" cy="257556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030590" y="2515235"/>
              <a:ext cx="1981835" cy="257556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21891" y="3295472"/>
              <a:ext cx="449072" cy="254812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758695" y="3292424"/>
              <a:ext cx="3589781" cy="257860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296154" y="3295472"/>
              <a:ext cx="3079877" cy="254812"/>
            </a:xfrm>
            <a:prstGeom prst="rect">
              <a:avLst/>
            </a:prstGeom>
          </p:spPr>
        </p:pic>
      </p:grpSp>
      <p:sp>
        <p:nvSpPr>
          <p:cNvPr id="17" name="object 17" descr=""/>
          <p:cNvSpPr txBox="1"/>
          <p:nvPr/>
        </p:nvSpPr>
        <p:spPr>
          <a:xfrm>
            <a:off x="1122375" y="2494914"/>
            <a:ext cx="187325" cy="18402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700">
                <a:solidFill>
                  <a:srgbClr val="FFFFFF"/>
                </a:solidFill>
                <a:latin typeface="Wingdings"/>
                <a:cs typeface="Wingdings"/>
              </a:rPr>
              <a:t></a:t>
            </a:r>
            <a:endParaRPr sz="1700">
              <a:latin typeface="Wingdings"/>
              <a:cs typeface="Wingdings"/>
            </a:endParaRPr>
          </a:p>
          <a:p>
            <a:pPr>
              <a:lnSpc>
                <a:spcPct val="100000"/>
              </a:lnSpc>
            </a:pPr>
            <a:endParaRPr sz="1900">
              <a:latin typeface="Wingdings"/>
              <a:cs typeface="Wingdings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750">
              <a:latin typeface="Wingdings"/>
              <a:cs typeface="Wingdings"/>
            </a:endParaRPr>
          </a:p>
          <a:p>
            <a:pPr marL="12700">
              <a:lnSpc>
                <a:spcPct val="100000"/>
              </a:lnSpc>
            </a:pPr>
            <a:r>
              <a:rPr dirty="0" sz="1700">
                <a:solidFill>
                  <a:srgbClr val="FFFFFF"/>
                </a:solidFill>
                <a:latin typeface="Wingdings"/>
                <a:cs typeface="Wingdings"/>
              </a:rPr>
              <a:t></a:t>
            </a:r>
            <a:endParaRPr sz="1700">
              <a:latin typeface="Wingdings"/>
              <a:cs typeface="Wingdings"/>
            </a:endParaRPr>
          </a:p>
          <a:p>
            <a:pPr>
              <a:lnSpc>
                <a:spcPct val="100000"/>
              </a:lnSpc>
            </a:pPr>
            <a:endParaRPr sz="1900">
              <a:latin typeface="Wingdings"/>
              <a:cs typeface="Wingding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750">
              <a:latin typeface="Wingdings"/>
              <a:cs typeface="Wingdings"/>
            </a:endParaRPr>
          </a:p>
          <a:p>
            <a:pPr marL="12700">
              <a:lnSpc>
                <a:spcPct val="100000"/>
              </a:lnSpc>
            </a:pPr>
            <a:r>
              <a:rPr dirty="0" sz="1700">
                <a:solidFill>
                  <a:srgbClr val="FFFFFF"/>
                </a:solidFill>
                <a:latin typeface="Wingdings"/>
                <a:cs typeface="Wingdings"/>
              </a:rPr>
              <a:t></a:t>
            </a:r>
            <a:endParaRPr sz="1700">
              <a:latin typeface="Wingdings"/>
              <a:cs typeface="Wingdings"/>
            </a:endParaRPr>
          </a:p>
        </p:txBody>
      </p:sp>
      <p:grpSp>
        <p:nvGrpSpPr>
          <p:cNvPr id="18" name="object 18" descr=""/>
          <p:cNvGrpSpPr/>
          <p:nvPr/>
        </p:nvGrpSpPr>
        <p:grpSpPr>
          <a:xfrm>
            <a:off x="1421891" y="946403"/>
            <a:ext cx="8161020" cy="5448300"/>
            <a:chOff x="1421891" y="946403"/>
            <a:chExt cx="8161020" cy="5448300"/>
          </a:xfrm>
        </p:grpSpPr>
        <p:pic>
          <p:nvPicPr>
            <p:cNvPr id="19" name="object 19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421891" y="4073016"/>
              <a:ext cx="4271645" cy="254507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591809" y="4069968"/>
              <a:ext cx="2589403" cy="257556"/>
            </a:xfrm>
            <a:prstGeom prst="rect">
              <a:avLst/>
            </a:prstGeom>
          </p:spPr>
        </p:pic>
        <p:sp>
          <p:nvSpPr>
            <p:cNvPr id="21" name="object 21" descr=""/>
            <p:cNvSpPr/>
            <p:nvPr/>
          </p:nvSpPr>
          <p:spPr>
            <a:xfrm>
              <a:off x="2763774" y="5260086"/>
              <a:ext cx="6783705" cy="1120140"/>
            </a:xfrm>
            <a:custGeom>
              <a:avLst/>
              <a:gdLst/>
              <a:ahLst/>
              <a:cxnLst/>
              <a:rect l="l" t="t" r="r" b="b"/>
              <a:pathLst>
                <a:path w="6783705" h="1120139">
                  <a:moveTo>
                    <a:pt x="0" y="1120139"/>
                  </a:moveTo>
                  <a:lnTo>
                    <a:pt x="6783324" y="1120139"/>
                  </a:lnTo>
                  <a:lnTo>
                    <a:pt x="6783324" y="0"/>
                  </a:lnTo>
                  <a:lnTo>
                    <a:pt x="0" y="0"/>
                  </a:lnTo>
                  <a:lnTo>
                    <a:pt x="0" y="1120139"/>
                  </a:lnTo>
                  <a:close/>
                </a:path>
              </a:pathLst>
            </a:custGeom>
            <a:ln w="28575">
              <a:solidFill>
                <a:srgbClr val="B8925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2" name="object 22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192525" y="5437327"/>
              <a:ext cx="6092952" cy="254508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893822" y="5696407"/>
              <a:ext cx="4198366" cy="254507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984491" y="5696407"/>
              <a:ext cx="182879" cy="254507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075932" y="5696407"/>
              <a:ext cx="2506599" cy="254507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928618" y="5955486"/>
              <a:ext cx="4557268" cy="254507"/>
            </a:xfrm>
            <a:prstGeom prst="rect">
              <a:avLst/>
            </a:prstGeom>
          </p:spPr>
        </p:pic>
        <p:pic>
          <p:nvPicPr>
            <p:cNvPr id="27" name="object 27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701027" y="946403"/>
              <a:ext cx="1188720" cy="119176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1A1C55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12153900" cy="6858000"/>
            <a:chOff x="0" y="0"/>
            <a:chExt cx="12153900" cy="685800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5467" y="6259066"/>
              <a:ext cx="522731" cy="559306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53899" cy="6857996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512063" y="3188207"/>
              <a:ext cx="540385" cy="240665"/>
            </a:xfrm>
            <a:custGeom>
              <a:avLst/>
              <a:gdLst/>
              <a:ahLst/>
              <a:cxnLst/>
              <a:rect l="l" t="t" r="r" b="b"/>
              <a:pathLst>
                <a:path w="540385" h="240664">
                  <a:moveTo>
                    <a:pt x="0" y="240156"/>
                  </a:moveTo>
                  <a:lnTo>
                    <a:pt x="540346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3127" y="6260590"/>
              <a:ext cx="472440" cy="504442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2232" y="183134"/>
              <a:ext cx="3872229" cy="597408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35633" y="1159510"/>
              <a:ext cx="3489579" cy="225805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35886" y="1388617"/>
              <a:ext cx="5318124" cy="224027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863841" y="1393189"/>
              <a:ext cx="223520" cy="147827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031481" y="1388617"/>
              <a:ext cx="91440" cy="224027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90674" y="2286000"/>
              <a:ext cx="3191256" cy="226187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90802" y="2515235"/>
              <a:ext cx="6650735" cy="224027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90674" y="3465321"/>
              <a:ext cx="3597021" cy="226440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590802" y="3694810"/>
              <a:ext cx="4723130" cy="224027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635633" y="4502530"/>
              <a:ext cx="1846580" cy="226694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635886" y="4732273"/>
              <a:ext cx="7221347" cy="224027"/>
            </a:xfrm>
            <a:prstGeom prst="rect">
              <a:avLst/>
            </a:prstGeom>
          </p:spPr>
        </p:pic>
        <p:sp>
          <p:nvSpPr>
            <p:cNvPr id="19" name="object 19" descr=""/>
            <p:cNvSpPr/>
            <p:nvPr/>
          </p:nvSpPr>
          <p:spPr>
            <a:xfrm>
              <a:off x="663219" y="1410741"/>
              <a:ext cx="614680" cy="2469515"/>
            </a:xfrm>
            <a:custGeom>
              <a:avLst/>
              <a:gdLst/>
              <a:ahLst/>
              <a:cxnLst/>
              <a:rect l="l" t="t" r="r" b="b"/>
              <a:pathLst>
                <a:path w="614680" h="2469515">
                  <a:moveTo>
                    <a:pt x="498792" y="117068"/>
                  </a:moveTo>
                  <a:lnTo>
                    <a:pt x="487908" y="80365"/>
                  </a:lnTo>
                  <a:lnTo>
                    <a:pt x="459066" y="52489"/>
                  </a:lnTo>
                  <a:lnTo>
                    <a:pt x="412521" y="24549"/>
                  </a:lnTo>
                  <a:lnTo>
                    <a:pt x="368058" y="8343"/>
                  </a:lnTo>
                  <a:lnTo>
                    <a:pt x="328701" y="1016"/>
                  </a:lnTo>
                  <a:lnTo>
                    <a:pt x="308660" y="0"/>
                  </a:lnTo>
                  <a:lnTo>
                    <a:pt x="288645" y="1257"/>
                  </a:lnTo>
                  <a:lnTo>
                    <a:pt x="249313" y="8597"/>
                  </a:lnTo>
                  <a:lnTo>
                    <a:pt x="205130" y="25171"/>
                  </a:lnTo>
                  <a:lnTo>
                    <a:pt x="158635" y="53073"/>
                  </a:lnTo>
                  <a:lnTo>
                    <a:pt x="129400" y="80365"/>
                  </a:lnTo>
                  <a:lnTo>
                    <a:pt x="118529" y="117068"/>
                  </a:lnTo>
                  <a:lnTo>
                    <a:pt x="118529" y="204876"/>
                  </a:lnTo>
                  <a:lnTo>
                    <a:pt x="301345" y="204876"/>
                  </a:lnTo>
                  <a:lnTo>
                    <a:pt x="301345" y="59778"/>
                  </a:lnTo>
                  <a:lnTo>
                    <a:pt x="228828" y="94983"/>
                  </a:lnTo>
                  <a:lnTo>
                    <a:pt x="224853" y="94500"/>
                  </a:lnTo>
                  <a:lnTo>
                    <a:pt x="221576" y="92100"/>
                  </a:lnTo>
                  <a:lnTo>
                    <a:pt x="220522" y="89535"/>
                  </a:lnTo>
                  <a:lnTo>
                    <a:pt x="229971" y="30429"/>
                  </a:lnTo>
                  <a:lnTo>
                    <a:pt x="263245" y="20408"/>
                  </a:lnTo>
                  <a:lnTo>
                    <a:pt x="278079" y="35814"/>
                  </a:lnTo>
                  <a:lnTo>
                    <a:pt x="297002" y="44043"/>
                  </a:lnTo>
                  <a:lnTo>
                    <a:pt x="337566" y="36868"/>
                  </a:lnTo>
                  <a:lnTo>
                    <a:pt x="354291" y="19977"/>
                  </a:lnTo>
                  <a:lnTo>
                    <a:pt x="387337" y="30365"/>
                  </a:lnTo>
                  <a:lnTo>
                    <a:pt x="396875" y="89535"/>
                  </a:lnTo>
                  <a:lnTo>
                    <a:pt x="395820" y="92100"/>
                  </a:lnTo>
                  <a:lnTo>
                    <a:pt x="391096" y="94983"/>
                  </a:lnTo>
                  <a:lnTo>
                    <a:pt x="386613" y="94234"/>
                  </a:lnTo>
                  <a:lnTo>
                    <a:pt x="315976" y="59778"/>
                  </a:lnTo>
                  <a:lnTo>
                    <a:pt x="315976" y="204876"/>
                  </a:lnTo>
                  <a:lnTo>
                    <a:pt x="498792" y="204876"/>
                  </a:lnTo>
                  <a:lnTo>
                    <a:pt x="498792" y="117068"/>
                  </a:lnTo>
                  <a:close/>
                </a:path>
                <a:path w="614680" h="2469515">
                  <a:moveTo>
                    <a:pt x="526516" y="2251621"/>
                  </a:moveTo>
                  <a:lnTo>
                    <a:pt x="482638" y="2209914"/>
                  </a:lnTo>
                  <a:lnTo>
                    <a:pt x="482638" y="2286000"/>
                  </a:lnTo>
                  <a:lnTo>
                    <a:pt x="482638" y="2373807"/>
                  </a:lnTo>
                  <a:lnTo>
                    <a:pt x="394881" y="2373807"/>
                  </a:lnTo>
                  <a:lnTo>
                    <a:pt x="394881" y="2286000"/>
                  </a:lnTo>
                  <a:lnTo>
                    <a:pt x="482638" y="2286000"/>
                  </a:lnTo>
                  <a:lnTo>
                    <a:pt x="482638" y="2209914"/>
                  </a:lnTo>
                  <a:lnTo>
                    <a:pt x="307136" y="2043074"/>
                  </a:lnTo>
                  <a:lnTo>
                    <a:pt x="219379" y="2126500"/>
                  </a:lnTo>
                  <a:lnTo>
                    <a:pt x="219379" y="2286000"/>
                  </a:lnTo>
                  <a:lnTo>
                    <a:pt x="219379" y="2373807"/>
                  </a:lnTo>
                  <a:lnTo>
                    <a:pt x="131635" y="2373807"/>
                  </a:lnTo>
                  <a:lnTo>
                    <a:pt x="131635" y="2286000"/>
                  </a:lnTo>
                  <a:lnTo>
                    <a:pt x="219379" y="2286000"/>
                  </a:lnTo>
                  <a:lnTo>
                    <a:pt x="219379" y="2126500"/>
                  </a:lnTo>
                  <a:lnTo>
                    <a:pt x="87757" y="2251621"/>
                  </a:lnTo>
                  <a:lnTo>
                    <a:pt x="87757" y="2468930"/>
                  </a:lnTo>
                  <a:lnTo>
                    <a:pt x="263258" y="2468930"/>
                  </a:lnTo>
                  <a:lnTo>
                    <a:pt x="263258" y="2373807"/>
                  </a:lnTo>
                  <a:lnTo>
                    <a:pt x="263258" y="2286000"/>
                  </a:lnTo>
                  <a:lnTo>
                    <a:pt x="351015" y="2286000"/>
                  </a:lnTo>
                  <a:lnTo>
                    <a:pt x="351015" y="2468930"/>
                  </a:lnTo>
                  <a:lnTo>
                    <a:pt x="526516" y="2468930"/>
                  </a:lnTo>
                  <a:lnTo>
                    <a:pt x="526516" y="2373807"/>
                  </a:lnTo>
                  <a:lnTo>
                    <a:pt x="526516" y="2286000"/>
                  </a:lnTo>
                  <a:lnTo>
                    <a:pt x="526516" y="2251621"/>
                  </a:lnTo>
                  <a:close/>
                </a:path>
                <a:path w="614680" h="2469515">
                  <a:moveTo>
                    <a:pt x="614260" y="2234781"/>
                  </a:moveTo>
                  <a:lnTo>
                    <a:pt x="482638" y="2108936"/>
                  </a:lnTo>
                  <a:lnTo>
                    <a:pt x="482638" y="2053323"/>
                  </a:lnTo>
                  <a:lnTo>
                    <a:pt x="482638" y="1986000"/>
                  </a:lnTo>
                  <a:lnTo>
                    <a:pt x="424141" y="1986000"/>
                  </a:lnTo>
                  <a:lnTo>
                    <a:pt x="424141" y="2053323"/>
                  </a:lnTo>
                  <a:lnTo>
                    <a:pt x="370255" y="2002104"/>
                  </a:lnTo>
                  <a:lnTo>
                    <a:pt x="307136" y="1942096"/>
                  </a:lnTo>
                  <a:lnTo>
                    <a:pt x="0" y="2234781"/>
                  </a:lnTo>
                  <a:lnTo>
                    <a:pt x="32905" y="2262594"/>
                  </a:lnTo>
                  <a:lnTo>
                    <a:pt x="307136" y="2002104"/>
                  </a:lnTo>
                  <a:lnTo>
                    <a:pt x="581355" y="2262594"/>
                  </a:lnTo>
                  <a:lnTo>
                    <a:pt x="614260" y="2234781"/>
                  </a:lnTo>
                  <a:close/>
                </a:path>
              </a:pathLst>
            </a:custGeom>
            <a:solidFill>
              <a:srgbClr val="B8925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0" name="object 20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47568" y="1099316"/>
              <a:ext cx="250459" cy="282026"/>
            </a:xfrm>
            <a:prstGeom prst="rect">
              <a:avLst/>
            </a:prstGeom>
          </p:spPr>
        </p:pic>
        <p:sp>
          <p:nvSpPr>
            <p:cNvPr id="21" name="object 21" descr=""/>
            <p:cNvSpPr/>
            <p:nvPr/>
          </p:nvSpPr>
          <p:spPr>
            <a:xfrm>
              <a:off x="692645" y="2267000"/>
              <a:ext cx="699770" cy="2668905"/>
            </a:xfrm>
            <a:custGeom>
              <a:avLst/>
              <a:gdLst/>
              <a:ahLst/>
              <a:cxnLst/>
              <a:rect l="l" t="t" r="r" b="b"/>
              <a:pathLst>
                <a:path w="699769" h="2668904">
                  <a:moveTo>
                    <a:pt x="373735" y="263982"/>
                  </a:moveTo>
                  <a:lnTo>
                    <a:pt x="278472" y="190665"/>
                  </a:lnTo>
                  <a:lnTo>
                    <a:pt x="183197" y="263982"/>
                  </a:lnTo>
                  <a:lnTo>
                    <a:pt x="219849" y="373976"/>
                  </a:lnTo>
                  <a:lnTo>
                    <a:pt x="337096" y="373976"/>
                  </a:lnTo>
                  <a:lnTo>
                    <a:pt x="373735" y="263982"/>
                  </a:lnTo>
                  <a:close/>
                </a:path>
                <a:path w="699769" h="2668904">
                  <a:moveTo>
                    <a:pt x="556945" y="278650"/>
                  </a:moveTo>
                  <a:lnTo>
                    <a:pt x="553300" y="233438"/>
                  </a:lnTo>
                  <a:lnTo>
                    <a:pt x="542759" y="190538"/>
                  </a:lnTo>
                  <a:lnTo>
                    <a:pt x="529094" y="158178"/>
                  </a:lnTo>
                  <a:lnTo>
                    <a:pt x="529094" y="288188"/>
                  </a:lnTo>
                  <a:lnTo>
                    <a:pt x="525157" y="322656"/>
                  </a:lnTo>
                  <a:lnTo>
                    <a:pt x="516826" y="355561"/>
                  </a:lnTo>
                  <a:lnTo>
                    <a:pt x="504367" y="386664"/>
                  </a:lnTo>
                  <a:lnTo>
                    <a:pt x="488061" y="415772"/>
                  </a:lnTo>
                  <a:lnTo>
                    <a:pt x="482193" y="393776"/>
                  </a:lnTo>
                  <a:lnTo>
                    <a:pt x="383260" y="420179"/>
                  </a:lnTo>
                  <a:lnTo>
                    <a:pt x="327571" y="505968"/>
                  </a:lnTo>
                  <a:lnTo>
                    <a:pt x="346621" y="517702"/>
                  </a:lnTo>
                  <a:lnTo>
                    <a:pt x="330428" y="521665"/>
                  </a:lnTo>
                  <a:lnTo>
                    <a:pt x="313829" y="524662"/>
                  </a:lnTo>
                  <a:lnTo>
                    <a:pt x="296951" y="526567"/>
                  </a:lnTo>
                  <a:lnTo>
                    <a:pt x="279933" y="527227"/>
                  </a:lnTo>
                  <a:lnTo>
                    <a:pt x="262686" y="526783"/>
                  </a:lnTo>
                  <a:lnTo>
                    <a:pt x="245313" y="525310"/>
                  </a:lnTo>
                  <a:lnTo>
                    <a:pt x="228206" y="522592"/>
                  </a:lnTo>
                  <a:lnTo>
                    <a:pt x="211785" y="518439"/>
                  </a:lnTo>
                  <a:lnTo>
                    <a:pt x="230835" y="506704"/>
                  </a:lnTo>
                  <a:lnTo>
                    <a:pt x="175145" y="420903"/>
                  </a:lnTo>
                  <a:lnTo>
                    <a:pt x="158648" y="416509"/>
                  </a:lnTo>
                  <a:lnTo>
                    <a:pt x="76212" y="394512"/>
                  </a:lnTo>
                  <a:lnTo>
                    <a:pt x="70345" y="416509"/>
                  </a:lnTo>
                  <a:lnTo>
                    <a:pt x="53936" y="387705"/>
                  </a:lnTo>
                  <a:lnTo>
                    <a:pt x="41313" y="356565"/>
                  </a:lnTo>
                  <a:lnTo>
                    <a:pt x="32931" y="323494"/>
                  </a:lnTo>
                  <a:lnTo>
                    <a:pt x="29311" y="288925"/>
                  </a:lnTo>
                  <a:lnTo>
                    <a:pt x="46901" y="303580"/>
                  </a:lnTo>
                  <a:lnTo>
                    <a:pt x="58839" y="288925"/>
                  </a:lnTo>
                  <a:lnTo>
                    <a:pt x="111379" y="224396"/>
                  </a:lnTo>
                  <a:lnTo>
                    <a:pt x="106324" y="123939"/>
                  </a:lnTo>
                  <a:lnTo>
                    <a:pt x="106260" y="122466"/>
                  </a:lnTo>
                  <a:lnTo>
                    <a:pt x="132727" y="77279"/>
                  </a:lnTo>
                  <a:lnTo>
                    <a:pt x="192722" y="45478"/>
                  </a:lnTo>
                  <a:lnTo>
                    <a:pt x="183197" y="66001"/>
                  </a:lnTo>
                  <a:lnTo>
                    <a:pt x="278472" y="102666"/>
                  </a:lnTo>
                  <a:lnTo>
                    <a:pt x="373735" y="66001"/>
                  </a:lnTo>
                  <a:lnTo>
                    <a:pt x="365950" y="45478"/>
                  </a:lnTo>
                  <a:lnTo>
                    <a:pt x="365671" y="44742"/>
                  </a:lnTo>
                  <a:lnTo>
                    <a:pt x="396849" y="58851"/>
                  </a:lnTo>
                  <a:lnTo>
                    <a:pt x="425399" y="76822"/>
                  </a:lnTo>
                  <a:lnTo>
                    <a:pt x="451205" y="98361"/>
                  </a:lnTo>
                  <a:lnTo>
                    <a:pt x="474141" y="123202"/>
                  </a:lnTo>
                  <a:lnTo>
                    <a:pt x="452145" y="121729"/>
                  </a:lnTo>
                  <a:lnTo>
                    <a:pt x="447027" y="223659"/>
                  </a:lnTo>
                  <a:lnTo>
                    <a:pt x="511505" y="302856"/>
                  </a:lnTo>
                  <a:lnTo>
                    <a:pt x="529094" y="288188"/>
                  </a:lnTo>
                  <a:lnTo>
                    <a:pt x="529094" y="158178"/>
                  </a:lnTo>
                  <a:lnTo>
                    <a:pt x="525881" y="150558"/>
                  </a:lnTo>
                  <a:lnTo>
                    <a:pt x="508914" y="123202"/>
                  </a:lnTo>
                  <a:lnTo>
                    <a:pt x="503237" y="114046"/>
                  </a:lnTo>
                  <a:lnTo>
                    <a:pt x="475424" y="81584"/>
                  </a:lnTo>
                  <a:lnTo>
                    <a:pt x="442976" y="53733"/>
                  </a:lnTo>
                  <a:lnTo>
                    <a:pt x="428485" y="44742"/>
                  </a:lnTo>
                  <a:lnTo>
                    <a:pt x="406488" y="31089"/>
                  </a:lnTo>
                  <a:lnTo>
                    <a:pt x="366522" y="14198"/>
                  </a:lnTo>
                  <a:lnTo>
                    <a:pt x="323659" y="3644"/>
                  </a:lnTo>
                  <a:lnTo>
                    <a:pt x="278472" y="0"/>
                  </a:lnTo>
                  <a:lnTo>
                    <a:pt x="233273" y="3644"/>
                  </a:lnTo>
                  <a:lnTo>
                    <a:pt x="190411" y="14198"/>
                  </a:lnTo>
                  <a:lnTo>
                    <a:pt x="150456" y="31089"/>
                  </a:lnTo>
                  <a:lnTo>
                    <a:pt x="113969" y="53733"/>
                  </a:lnTo>
                  <a:lnTo>
                    <a:pt x="81521" y="81584"/>
                  </a:lnTo>
                  <a:lnTo>
                    <a:pt x="53695" y="114046"/>
                  </a:lnTo>
                  <a:lnTo>
                    <a:pt x="31064" y="150558"/>
                  </a:lnTo>
                  <a:lnTo>
                    <a:pt x="14185" y="190538"/>
                  </a:lnTo>
                  <a:lnTo>
                    <a:pt x="3632" y="233438"/>
                  </a:lnTo>
                  <a:lnTo>
                    <a:pt x="0" y="278650"/>
                  </a:lnTo>
                  <a:lnTo>
                    <a:pt x="3632" y="323875"/>
                  </a:lnTo>
                  <a:lnTo>
                    <a:pt x="14185" y="366763"/>
                  </a:lnTo>
                  <a:lnTo>
                    <a:pt x="31064" y="406742"/>
                  </a:lnTo>
                  <a:lnTo>
                    <a:pt x="53695" y="443255"/>
                  </a:lnTo>
                  <a:lnTo>
                    <a:pt x="81521" y="475716"/>
                  </a:lnTo>
                  <a:lnTo>
                    <a:pt x="113969" y="503567"/>
                  </a:lnTo>
                  <a:lnTo>
                    <a:pt x="150456" y="526211"/>
                  </a:lnTo>
                  <a:lnTo>
                    <a:pt x="190411" y="543102"/>
                  </a:lnTo>
                  <a:lnTo>
                    <a:pt x="233273" y="553656"/>
                  </a:lnTo>
                  <a:lnTo>
                    <a:pt x="278472" y="557301"/>
                  </a:lnTo>
                  <a:lnTo>
                    <a:pt x="323659" y="553656"/>
                  </a:lnTo>
                  <a:lnTo>
                    <a:pt x="366522" y="543102"/>
                  </a:lnTo>
                  <a:lnTo>
                    <a:pt x="404075" y="527227"/>
                  </a:lnTo>
                  <a:lnTo>
                    <a:pt x="406488" y="526211"/>
                  </a:lnTo>
                  <a:lnTo>
                    <a:pt x="442976" y="503567"/>
                  </a:lnTo>
                  <a:lnTo>
                    <a:pt x="475424" y="475716"/>
                  </a:lnTo>
                  <a:lnTo>
                    <a:pt x="503237" y="443255"/>
                  </a:lnTo>
                  <a:lnTo>
                    <a:pt x="520280" y="415772"/>
                  </a:lnTo>
                  <a:lnTo>
                    <a:pt x="525881" y="406742"/>
                  </a:lnTo>
                  <a:lnTo>
                    <a:pt x="542759" y="366763"/>
                  </a:lnTo>
                  <a:lnTo>
                    <a:pt x="553300" y="323875"/>
                  </a:lnTo>
                  <a:lnTo>
                    <a:pt x="556183" y="288188"/>
                  </a:lnTo>
                  <a:lnTo>
                    <a:pt x="556945" y="278650"/>
                  </a:lnTo>
                  <a:close/>
                </a:path>
                <a:path w="699769" h="2668904">
                  <a:moveTo>
                    <a:pt x="699744" y="2535288"/>
                  </a:moveTo>
                  <a:lnTo>
                    <a:pt x="698500" y="2497188"/>
                  </a:lnTo>
                  <a:lnTo>
                    <a:pt x="671588" y="2460358"/>
                  </a:lnTo>
                  <a:lnTo>
                    <a:pt x="671588" y="2438768"/>
                  </a:lnTo>
                  <a:lnTo>
                    <a:pt x="666610" y="2414638"/>
                  </a:lnTo>
                  <a:lnTo>
                    <a:pt x="657148" y="2402522"/>
                  </a:lnTo>
                  <a:lnTo>
                    <a:pt x="657148" y="2569578"/>
                  </a:lnTo>
                  <a:lnTo>
                    <a:pt x="657148" y="2582278"/>
                  </a:lnTo>
                  <a:lnTo>
                    <a:pt x="655180" y="2589898"/>
                  </a:lnTo>
                  <a:lnTo>
                    <a:pt x="649490" y="2596248"/>
                  </a:lnTo>
                  <a:lnTo>
                    <a:pt x="640410" y="2602598"/>
                  </a:lnTo>
                  <a:lnTo>
                    <a:pt x="628281" y="2607678"/>
                  </a:lnTo>
                  <a:lnTo>
                    <a:pt x="628281" y="2588628"/>
                  </a:lnTo>
                  <a:lnTo>
                    <a:pt x="628281" y="2581008"/>
                  </a:lnTo>
                  <a:lnTo>
                    <a:pt x="643255" y="2575928"/>
                  </a:lnTo>
                  <a:lnTo>
                    <a:pt x="650405" y="2573388"/>
                  </a:lnTo>
                  <a:lnTo>
                    <a:pt x="657148" y="2569578"/>
                  </a:lnTo>
                  <a:lnTo>
                    <a:pt x="657148" y="2402522"/>
                  </a:lnTo>
                  <a:lnTo>
                    <a:pt x="651738" y="2395588"/>
                  </a:lnTo>
                  <a:lnTo>
                    <a:pt x="628281" y="2379865"/>
                  </a:lnTo>
                  <a:lnTo>
                    <a:pt x="628281" y="2438768"/>
                  </a:lnTo>
                  <a:lnTo>
                    <a:pt x="628281" y="2497188"/>
                  </a:lnTo>
                  <a:lnTo>
                    <a:pt x="628281" y="2511158"/>
                  </a:lnTo>
                  <a:lnTo>
                    <a:pt x="626300" y="2517508"/>
                  </a:lnTo>
                  <a:lnTo>
                    <a:pt x="620610" y="2523858"/>
                  </a:lnTo>
                  <a:lnTo>
                    <a:pt x="611530" y="2530208"/>
                  </a:lnTo>
                  <a:lnTo>
                    <a:pt x="599401" y="2535288"/>
                  </a:lnTo>
                  <a:lnTo>
                    <a:pt x="599401" y="2588628"/>
                  </a:lnTo>
                  <a:lnTo>
                    <a:pt x="599401" y="2616568"/>
                  </a:lnTo>
                  <a:lnTo>
                    <a:pt x="592658" y="2617838"/>
                  </a:lnTo>
                  <a:lnTo>
                    <a:pt x="578091" y="2620378"/>
                  </a:lnTo>
                  <a:lnTo>
                    <a:pt x="570534" y="2620378"/>
                  </a:lnTo>
                  <a:lnTo>
                    <a:pt x="570534" y="2596248"/>
                  </a:lnTo>
                  <a:lnTo>
                    <a:pt x="570534" y="2592438"/>
                  </a:lnTo>
                  <a:lnTo>
                    <a:pt x="599401" y="2588628"/>
                  </a:lnTo>
                  <a:lnTo>
                    <a:pt x="599401" y="2535288"/>
                  </a:lnTo>
                  <a:lnTo>
                    <a:pt x="599401" y="2516238"/>
                  </a:lnTo>
                  <a:lnTo>
                    <a:pt x="599401" y="2509888"/>
                  </a:lnTo>
                  <a:lnTo>
                    <a:pt x="606958" y="2507348"/>
                  </a:lnTo>
                  <a:lnTo>
                    <a:pt x="614387" y="2503538"/>
                  </a:lnTo>
                  <a:lnTo>
                    <a:pt x="621538" y="2500998"/>
                  </a:lnTo>
                  <a:lnTo>
                    <a:pt x="628281" y="2497188"/>
                  </a:lnTo>
                  <a:lnTo>
                    <a:pt x="628281" y="2438768"/>
                  </a:lnTo>
                  <a:lnTo>
                    <a:pt x="615848" y="2455278"/>
                  </a:lnTo>
                  <a:lnTo>
                    <a:pt x="581901" y="2469248"/>
                  </a:lnTo>
                  <a:lnTo>
                    <a:pt x="570534" y="2471255"/>
                  </a:lnTo>
                  <a:lnTo>
                    <a:pt x="570534" y="2516238"/>
                  </a:lnTo>
                  <a:lnTo>
                    <a:pt x="570534" y="2544178"/>
                  </a:lnTo>
                  <a:lnTo>
                    <a:pt x="563791" y="2545448"/>
                  </a:lnTo>
                  <a:lnTo>
                    <a:pt x="541655" y="2549258"/>
                  </a:lnTo>
                  <a:lnTo>
                    <a:pt x="541655" y="2596248"/>
                  </a:lnTo>
                  <a:lnTo>
                    <a:pt x="541655" y="2624188"/>
                  </a:lnTo>
                  <a:lnTo>
                    <a:pt x="534606" y="2625458"/>
                  </a:lnTo>
                  <a:lnTo>
                    <a:pt x="512787" y="2625458"/>
                  </a:lnTo>
                  <a:lnTo>
                    <a:pt x="512787" y="2597518"/>
                  </a:lnTo>
                  <a:lnTo>
                    <a:pt x="519531" y="2597518"/>
                  </a:lnTo>
                  <a:lnTo>
                    <a:pt x="526681" y="2596248"/>
                  </a:lnTo>
                  <a:lnTo>
                    <a:pt x="541655" y="2596248"/>
                  </a:lnTo>
                  <a:lnTo>
                    <a:pt x="541655" y="2549258"/>
                  </a:lnTo>
                  <a:lnTo>
                    <a:pt x="541655" y="2523858"/>
                  </a:lnTo>
                  <a:lnTo>
                    <a:pt x="541655" y="2521318"/>
                  </a:lnTo>
                  <a:lnTo>
                    <a:pt x="570534" y="2516238"/>
                  </a:lnTo>
                  <a:lnTo>
                    <a:pt x="570534" y="2471255"/>
                  </a:lnTo>
                  <a:lnTo>
                    <a:pt x="531444" y="2478138"/>
                  </a:lnTo>
                  <a:lnTo>
                    <a:pt x="512787" y="2479294"/>
                  </a:lnTo>
                  <a:lnTo>
                    <a:pt x="512787" y="2523858"/>
                  </a:lnTo>
                  <a:lnTo>
                    <a:pt x="512787" y="2553068"/>
                  </a:lnTo>
                  <a:lnTo>
                    <a:pt x="491363" y="2553068"/>
                  </a:lnTo>
                  <a:lnTo>
                    <a:pt x="483908" y="2554338"/>
                  </a:lnTo>
                  <a:lnTo>
                    <a:pt x="483908" y="2597518"/>
                  </a:lnTo>
                  <a:lnTo>
                    <a:pt x="483908" y="2625458"/>
                  </a:lnTo>
                  <a:lnTo>
                    <a:pt x="462089" y="2625458"/>
                  </a:lnTo>
                  <a:lnTo>
                    <a:pt x="455041" y="2624188"/>
                  </a:lnTo>
                  <a:lnTo>
                    <a:pt x="455041" y="2620378"/>
                  </a:lnTo>
                  <a:lnTo>
                    <a:pt x="455041" y="2597518"/>
                  </a:lnTo>
                  <a:lnTo>
                    <a:pt x="483908" y="2597518"/>
                  </a:lnTo>
                  <a:lnTo>
                    <a:pt x="483908" y="2554338"/>
                  </a:lnTo>
                  <a:lnTo>
                    <a:pt x="483908" y="2525128"/>
                  </a:lnTo>
                  <a:lnTo>
                    <a:pt x="497801" y="2525128"/>
                  </a:lnTo>
                  <a:lnTo>
                    <a:pt x="505231" y="2523858"/>
                  </a:lnTo>
                  <a:lnTo>
                    <a:pt x="512787" y="2523858"/>
                  </a:lnTo>
                  <a:lnTo>
                    <a:pt x="512787" y="2479294"/>
                  </a:lnTo>
                  <a:lnTo>
                    <a:pt x="469468" y="2481948"/>
                  </a:lnTo>
                  <a:lnTo>
                    <a:pt x="455041" y="2481072"/>
                  </a:lnTo>
                  <a:lnTo>
                    <a:pt x="455041" y="2525128"/>
                  </a:lnTo>
                  <a:lnTo>
                    <a:pt x="455041" y="2554338"/>
                  </a:lnTo>
                  <a:lnTo>
                    <a:pt x="447586" y="2554338"/>
                  </a:lnTo>
                  <a:lnTo>
                    <a:pt x="440334" y="2553068"/>
                  </a:lnTo>
                  <a:lnTo>
                    <a:pt x="426161" y="2553068"/>
                  </a:lnTo>
                  <a:lnTo>
                    <a:pt x="426161" y="2596248"/>
                  </a:lnTo>
                  <a:lnTo>
                    <a:pt x="426161" y="2620378"/>
                  </a:lnTo>
                  <a:lnTo>
                    <a:pt x="418604" y="2620378"/>
                  </a:lnTo>
                  <a:lnTo>
                    <a:pt x="404037" y="2617838"/>
                  </a:lnTo>
                  <a:lnTo>
                    <a:pt x="397281" y="2616568"/>
                  </a:lnTo>
                  <a:lnTo>
                    <a:pt x="397281" y="2607678"/>
                  </a:lnTo>
                  <a:lnTo>
                    <a:pt x="397281" y="2592438"/>
                  </a:lnTo>
                  <a:lnTo>
                    <a:pt x="411454" y="2594978"/>
                  </a:lnTo>
                  <a:lnTo>
                    <a:pt x="418706" y="2594978"/>
                  </a:lnTo>
                  <a:lnTo>
                    <a:pt x="426161" y="2596248"/>
                  </a:lnTo>
                  <a:lnTo>
                    <a:pt x="426161" y="2553068"/>
                  </a:lnTo>
                  <a:lnTo>
                    <a:pt x="426161" y="2549258"/>
                  </a:lnTo>
                  <a:lnTo>
                    <a:pt x="426161" y="2523858"/>
                  </a:lnTo>
                  <a:lnTo>
                    <a:pt x="433209" y="2523858"/>
                  </a:lnTo>
                  <a:lnTo>
                    <a:pt x="440334" y="2525128"/>
                  </a:lnTo>
                  <a:lnTo>
                    <a:pt x="455041" y="2525128"/>
                  </a:lnTo>
                  <a:lnTo>
                    <a:pt x="455041" y="2481072"/>
                  </a:lnTo>
                  <a:lnTo>
                    <a:pt x="407504" y="2478138"/>
                  </a:lnTo>
                  <a:lnTo>
                    <a:pt x="397281" y="2476347"/>
                  </a:lnTo>
                  <a:lnTo>
                    <a:pt x="397281" y="2520048"/>
                  </a:lnTo>
                  <a:lnTo>
                    <a:pt x="397281" y="2549258"/>
                  </a:lnTo>
                  <a:lnTo>
                    <a:pt x="375158" y="2545448"/>
                  </a:lnTo>
                  <a:lnTo>
                    <a:pt x="368414" y="2544178"/>
                  </a:lnTo>
                  <a:lnTo>
                    <a:pt x="368414" y="2587358"/>
                  </a:lnTo>
                  <a:lnTo>
                    <a:pt x="368414" y="2607678"/>
                  </a:lnTo>
                  <a:lnTo>
                    <a:pt x="356285" y="2601328"/>
                  </a:lnTo>
                  <a:lnTo>
                    <a:pt x="347205" y="2594978"/>
                  </a:lnTo>
                  <a:lnTo>
                    <a:pt x="341515" y="2588628"/>
                  </a:lnTo>
                  <a:lnTo>
                    <a:pt x="339534" y="2582278"/>
                  </a:lnTo>
                  <a:lnTo>
                    <a:pt x="339534" y="2581008"/>
                  </a:lnTo>
                  <a:lnTo>
                    <a:pt x="340258" y="2581008"/>
                  </a:lnTo>
                  <a:lnTo>
                    <a:pt x="342430" y="2582278"/>
                  </a:lnTo>
                  <a:lnTo>
                    <a:pt x="346036" y="2582278"/>
                  </a:lnTo>
                  <a:lnTo>
                    <a:pt x="353250" y="2584818"/>
                  </a:lnTo>
                  <a:lnTo>
                    <a:pt x="360476" y="2586088"/>
                  </a:lnTo>
                  <a:lnTo>
                    <a:pt x="368414" y="2587358"/>
                  </a:lnTo>
                  <a:lnTo>
                    <a:pt x="368414" y="2544178"/>
                  </a:lnTo>
                  <a:lnTo>
                    <a:pt x="368414" y="2539098"/>
                  </a:lnTo>
                  <a:lnTo>
                    <a:pt x="368414" y="2535288"/>
                  </a:lnTo>
                  <a:lnTo>
                    <a:pt x="368414" y="2516238"/>
                  </a:lnTo>
                  <a:lnTo>
                    <a:pt x="382574" y="2518778"/>
                  </a:lnTo>
                  <a:lnTo>
                    <a:pt x="389826" y="2518778"/>
                  </a:lnTo>
                  <a:lnTo>
                    <a:pt x="397281" y="2520048"/>
                  </a:lnTo>
                  <a:lnTo>
                    <a:pt x="397281" y="2476347"/>
                  </a:lnTo>
                  <a:lnTo>
                    <a:pt x="357047" y="2469248"/>
                  </a:lnTo>
                  <a:lnTo>
                    <a:pt x="339534" y="2462047"/>
                  </a:lnTo>
                  <a:lnTo>
                    <a:pt x="339534" y="2508618"/>
                  </a:lnTo>
                  <a:lnTo>
                    <a:pt x="339534" y="2535288"/>
                  </a:lnTo>
                  <a:lnTo>
                    <a:pt x="327418" y="2528938"/>
                  </a:lnTo>
                  <a:lnTo>
                    <a:pt x="318338" y="2523858"/>
                  </a:lnTo>
                  <a:lnTo>
                    <a:pt x="312635" y="2517508"/>
                  </a:lnTo>
                  <a:lnTo>
                    <a:pt x="310667" y="2511158"/>
                  </a:lnTo>
                  <a:lnTo>
                    <a:pt x="310667" y="2509888"/>
                  </a:lnTo>
                  <a:lnTo>
                    <a:pt x="310667" y="2500998"/>
                  </a:lnTo>
                  <a:lnTo>
                    <a:pt x="310667" y="2497188"/>
                  </a:lnTo>
                  <a:lnTo>
                    <a:pt x="317309" y="2500998"/>
                  </a:lnTo>
                  <a:lnTo>
                    <a:pt x="324294" y="2503538"/>
                  </a:lnTo>
                  <a:lnTo>
                    <a:pt x="331673" y="2506078"/>
                  </a:lnTo>
                  <a:lnTo>
                    <a:pt x="339534" y="2508618"/>
                  </a:lnTo>
                  <a:lnTo>
                    <a:pt x="339534" y="2462047"/>
                  </a:lnTo>
                  <a:lnTo>
                    <a:pt x="326186" y="2456548"/>
                  </a:lnTo>
                  <a:lnTo>
                    <a:pt x="323100" y="2455278"/>
                  </a:lnTo>
                  <a:lnTo>
                    <a:pt x="310667" y="2438768"/>
                  </a:lnTo>
                  <a:lnTo>
                    <a:pt x="323100" y="2422258"/>
                  </a:lnTo>
                  <a:lnTo>
                    <a:pt x="357047" y="2408288"/>
                  </a:lnTo>
                  <a:lnTo>
                    <a:pt x="378675" y="2404478"/>
                  </a:lnTo>
                  <a:lnTo>
                    <a:pt x="407504" y="2399398"/>
                  </a:lnTo>
                  <a:lnTo>
                    <a:pt x="469468" y="2395588"/>
                  </a:lnTo>
                  <a:lnTo>
                    <a:pt x="531444" y="2399398"/>
                  </a:lnTo>
                  <a:lnTo>
                    <a:pt x="581901" y="2408288"/>
                  </a:lnTo>
                  <a:lnTo>
                    <a:pt x="615848" y="2422258"/>
                  </a:lnTo>
                  <a:lnTo>
                    <a:pt x="628281" y="2438768"/>
                  </a:lnTo>
                  <a:lnTo>
                    <a:pt x="628281" y="2379865"/>
                  </a:lnTo>
                  <a:lnTo>
                    <a:pt x="577748" y="2362568"/>
                  </a:lnTo>
                  <a:lnTo>
                    <a:pt x="525780" y="2354948"/>
                  </a:lnTo>
                  <a:lnTo>
                    <a:pt x="526503" y="2352408"/>
                  </a:lnTo>
                  <a:lnTo>
                    <a:pt x="526503" y="2347328"/>
                  </a:lnTo>
                  <a:lnTo>
                    <a:pt x="526503" y="2344788"/>
                  </a:lnTo>
                  <a:lnTo>
                    <a:pt x="525056" y="2333358"/>
                  </a:lnTo>
                  <a:lnTo>
                    <a:pt x="500456" y="2296528"/>
                  </a:lnTo>
                  <a:lnTo>
                    <a:pt x="497624" y="2293988"/>
                  </a:lnTo>
                  <a:lnTo>
                    <a:pt x="497624" y="2280018"/>
                  </a:lnTo>
                  <a:lnTo>
                    <a:pt x="497624" y="2236838"/>
                  </a:lnTo>
                  <a:lnTo>
                    <a:pt x="492645" y="2212708"/>
                  </a:lnTo>
                  <a:lnTo>
                    <a:pt x="477774" y="2193658"/>
                  </a:lnTo>
                  <a:lnTo>
                    <a:pt x="455041" y="2178418"/>
                  </a:lnTo>
                  <a:lnTo>
                    <a:pt x="455041" y="2236838"/>
                  </a:lnTo>
                  <a:lnTo>
                    <a:pt x="455041" y="2296528"/>
                  </a:lnTo>
                  <a:lnTo>
                    <a:pt x="455041" y="2309228"/>
                  </a:lnTo>
                  <a:lnTo>
                    <a:pt x="453059" y="2315578"/>
                  </a:lnTo>
                  <a:lnTo>
                    <a:pt x="447370" y="2321928"/>
                  </a:lnTo>
                  <a:lnTo>
                    <a:pt x="438289" y="2328278"/>
                  </a:lnTo>
                  <a:lnTo>
                    <a:pt x="426161" y="2333358"/>
                  </a:lnTo>
                  <a:lnTo>
                    <a:pt x="426161" y="2314308"/>
                  </a:lnTo>
                  <a:lnTo>
                    <a:pt x="426161" y="2307958"/>
                  </a:lnTo>
                  <a:lnTo>
                    <a:pt x="441134" y="2302878"/>
                  </a:lnTo>
                  <a:lnTo>
                    <a:pt x="448297" y="2299068"/>
                  </a:lnTo>
                  <a:lnTo>
                    <a:pt x="455041" y="2296528"/>
                  </a:lnTo>
                  <a:lnTo>
                    <a:pt x="455041" y="2236838"/>
                  </a:lnTo>
                  <a:lnTo>
                    <a:pt x="442607" y="2253348"/>
                  </a:lnTo>
                  <a:lnTo>
                    <a:pt x="408660" y="2267318"/>
                  </a:lnTo>
                  <a:lnTo>
                    <a:pt x="397281" y="2269325"/>
                  </a:lnTo>
                  <a:lnTo>
                    <a:pt x="397281" y="2314308"/>
                  </a:lnTo>
                  <a:lnTo>
                    <a:pt x="397281" y="2342248"/>
                  </a:lnTo>
                  <a:lnTo>
                    <a:pt x="390537" y="2343518"/>
                  </a:lnTo>
                  <a:lnTo>
                    <a:pt x="368414" y="2347328"/>
                  </a:lnTo>
                  <a:lnTo>
                    <a:pt x="368414" y="2321928"/>
                  </a:lnTo>
                  <a:lnTo>
                    <a:pt x="368414" y="2319388"/>
                  </a:lnTo>
                  <a:lnTo>
                    <a:pt x="397281" y="2314308"/>
                  </a:lnTo>
                  <a:lnTo>
                    <a:pt x="397281" y="2269325"/>
                  </a:lnTo>
                  <a:lnTo>
                    <a:pt x="358190" y="2276208"/>
                  </a:lnTo>
                  <a:lnTo>
                    <a:pt x="339534" y="2277364"/>
                  </a:lnTo>
                  <a:lnTo>
                    <a:pt x="339534" y="2321928"/>
                  </a:lnTo>
                  <a:lnTo>
                    <a:pt x="339534" y="2351138"/>
                  </a:lnTo>
                  <a:lnTo>
                    <a:pt x="318122" y="2351138"/>
                  </a:lnTo>
                  <a:lnTo>
                    <a:pt x="310667" y="2352408"/>
                  </a:lnTo>
                  <a:lnTo>
                    <a:pt x="310667" y="2323198"/>
                  </a:lnTo>
                  <a:lnTo>
                    <a:pt x="324561" y="2323198"/>
                  </a:lnTo>
                  <a:lnTo>
                    <a:pt x="331978" y="2321928"/>
                  </a:lnTo>
                  <a:lnTo>
                    <a:pt x="339534" y="2321928"/>
                  </a:lnTo>
                  <a:lnTo>
                    <a:pt x="339534" y="2277364"/>
                  </a:lnTo>
                  <a:lnTo>
                    <a:pt x="296227" y="2280018"/>
                  </a:lnTo>
                  <a:lnTo>
                    <a:pt x="281787" y="2279142"/>
                  </a:lnTo>
                  <a:lnTo>
                    <a:pt x="281787" y="2323198"/>
                  </a:lnTo>
                  <a:lnTo>
                    <a:pt x="281787" y="2352408"/>
                  </a:lnTo>
                  <a:lnTo>
                    <a:pt x="274574" y="2351189"/>
                  </a:lnTo>
                  <a:lnTo>
                    <a:pt x="274574" y="2539098"/>
                  </a:lnTo>
                  <a:lnTo>
                    <a:pt x="267360" y="2539098"/>
                  </a:lnTo>
                  <a:lnTo>
                    <a:pt x="252920" y="2537828"/>
                  </a:lnTo>
                  <a:lnTo>
                    <a:pt x="252920" y="2534018"/>
                  </a:lnTo>
                  <a:lnTo>
                    <a:pt x="252920" y="2509888"/>
                  </a:lnTo>
                  <a:lnTo>
                    <a:pt x="267360" y="2509888"/>
                  </a:lnTo>
                  <a:lnTo>
                    <a:pt x="267360" y="2511158"/>
                  </a:lnTo>
                  <a:lnTo>
                    <a:pt x="267766" y="2518778"/>
                  </a:lnTo>
                  <a:lnTo>
                    <a:pt x="269074" y="2525128"/>
                  </a:lnTo>
                  <a:lnTo>
                    <a:pt x="271310" y="2532748"/>
                  </a:lnTo>
                  <a:lnTo>
                    <a:pt x="274574" y="2539098"/>
                  </a:lnTo>
                  <a:lnTo>
                    <a:pt x="274574" y="2351189"/>
                  </a:lnTo>
                  <a:lnTo>
                    <a:pt x="274332" y="2351138"/>
                  </a:lnTo>
                  <a:lnTo>
                    <a:pt x="252920" y="2351138"/>
                  </a:lnTo>
                  <a:lnTo>
                    <a:pt x="252920" y="2427338"/>
                  </a:lnTo>
                  <a:lnTo>
                    <a:pt x="252920" y="2456548"/>
                  </a:lnTo>
                  <a:lnTo>
                    <a:pt x="230784" y="2452738"/>
                  </a:lnTo>
                  <a:lnTo>
                    <a:pt x="224040" y="2451468"/>
                  </a:lnTo>
                  <a:lnTo>
                    <a:pt x="224040" y="2506078"/>
                  </a:lnTo>
                  <a:lnTo>
                    <a:pt x="224040" y="2534018"/>
                  </a:lnTo>
                  <a:lnTo>
                    <a:pt x="216484" y="2534018"/>
                  </a:lnTo>
                  <a:lnTo>
                    <a:pt x="201917" y="2531478"/>
                  </a:lnTo>
                  <a:lnTo>
                    <a:pt x="195173" y="2528938"/>
                  </a:lnTo>
                  <a:lnTo>
                    <a:pt x="195173" y="2521318"/>
                  </a:lnTo>
                  <a:lnTo>
                    <a:pt x="195173" y="2500998"/>
                  </a:lnTo>
                  <a:lnTo>
                    <a:pt x="224040" y="2506078"/>
                  </a:lnTo>
                  <a:lnTo>
                    <a:pt x="224040" y="2451468"/>
                  </a:lnTo>
                  <a:lnTo>
                    <a:pt x="224040" y="2441308"/>
                  </a:lnTo>
                  <a:lnTo>
                    <a:pt x="224040" y="2422258"/>
                  </a:lnTo>
                  <a:lnTo>
                    <a:pt x="252920" y="2427338"/>
                  </a:lnTo>
                  <a:lnTo>
                    <a:pt x="252920" y="2351138"/>
                  </a:lnTo>
                  <a:lnTo>
                    <a:pt x="252920" y="2347328"/>
                  </a:lnTo>
                  <a:lnTo>
                    <a:pt x="252920" y="2321928"/>
                  </a:lnTo>
                  <a:lnTo>
                    <a:pt x="259969" y="2321928"/>
                  </a:lnTo>
                  <a:lnTo>
                    <a:pt x="267081" y="2323198"/>
                  </a:lnTo>
                  <a:lnTo>
                    <a:pt x="281787" y="2323198"/>
                  </a:lnTo>
                  <a:lnTo>
                    <a:pt x="281787" y="2279142"/>
                  </a:lnTo>
                  <a:lnTo>
                    <a:pt x="234264" y="2276208"/>
                  </a:lnTo>
                  <a:lnTo>
                    <a:pt x="224040" y="2274417"/>
                  </a:lnTo>
                  <a:lnTo>
                    <a:pt x="224040" y="2319388"/>
                  </a:lnTo>
                  <a:lnTo>
                    <a:pt x="224040" y="2347328"/>
                  </a:lnTo>
                  <a:lnTo>
                    <a:pt x="216484" y="2347328"/>
                  </a:lnTo>
                  <a:lnTo>
                    <a:pt x="201917" y="2344788"/>
                  </a:lnTo>
                  <a:lnTo>
                    <a:pt x="195173" y="2342248"/>
                  </a:lnTo>
                  <a:lnTo>
                    <a:pt x="195173" y="2414638"/>
                  </a:lnTo>
                  <a:lnTo>
                    <a:pt x="195173" y="2441308"/>
                  </a:lnTo>
                  <a:lnTo>
                    <a:pt x="183045" y="2436228"/>
                  </a:lnTo>
                  <a:lnTo>
                    <a:pt x="173964" y="2429878"/>
                  </a:lnTo>
                  <a:lnTo>
                    <a:pt x="168275" y="2423528"/>
                  </a:lnTo>
                  <a:lnTo>
                    <a:pt x="166293" y="2417178"/>
                  </a:lnTo>
                  <a:lnTo>
                    <a:pt x="166293" y="2494648"/>
                  </a:lnTo>
                  <a:lnTo>
                    <a:pt x="166293" y="2521318"/>
                  </a:lnTo>
                  <a:lnTo>
                    <a:pt x="154165" y="2514968"/>
                  </a:lnTo>
                  <a:lnTo>
                    <a:pt x="145084" y="2508618"/>
                  </a:lnTo>
                  <a:lnTo>
                    <a:pt x="139395" y="2502268"/>
                  </a:lnTo>
                  <a:lnTo>
                    <a:pt x="137426" y="2495918"/>
                  </a:lnTo>
                  <a:lnTo>
                    <a:pt x="137426" y="2483218"/>
                  </a:lnTo>
                  <a:lnTo>
                    <a:pt x="144068" y="2487028"/>
                  </a:lnTo>
                  <a:lnTo>
                    <a:pt x="151041" y="2489568"/>
                  </a:lnTo>
                  <a:lnTo>
                    <a:pt x="158432" y="2492108"/>
                  </a:lnTo>
                  <a:lnTo>
                    <a:pt x="166293" y="2494648"/>
                  </a:lnTo>
                  <a:lnTo>
                    <a:pt x="166293" y="2417178"/>
                  </a:lnTo>
                  <a:lnTo>
                    <a:pt x="166293" y="2404478"/>
                  </a:lnTo>
                  <a:lnTo>
                    <a:pt x="172935" y="2407018"/>
                  </a:lnTo>
                  <a:lnTo>
                    <a:pt x="179920" y="2409558"/>
                  </a:lnTo>
                  <a:lnTo>
                    <a:pt x="187312" y="2412098"/>
                  </a:lnTo>
                  <a:lnTo>
                    <a:pt x="195173" y="2414638"/>
                  </a:lnTo>
                  <a:lnTo>
                    <a:pt x="195173" y="2342248"/>
                  </a:lnTo>
                  <a:lnTo>
                    <a:pt x="195173" y="2333358"/>
                  </a:lnTo>
                  <a:lnTo>
                    <a:pt x="195173" y="2314308"/>
                  </a:lnTo>
                  <a:lnTo>
                    <a:pt x="224040" y="2319388"/>
                  </a:lnTo>
                  <a:lnTo>
                    <a:pt x="224040" y="2274417"/>
                  </a:lnTo>
                  <a:lnTo>
                    <a:pt x="183794" y="2267318"/>
                  </a:lnTo>
                  <a:lnTo>
                    <a:pt x="166293" y="2260117"/>
                  </a:lnTo>
                  <a:lnTo>
                    <a:pt x="166293" y="2306688"/>
                  </a:lnTo>
                  <a:lnTo>
                    <a:pt x="166293" y="2333358"/>
                  </a:lnTo>
                  <a:lnTo>
                    <a:pt x="154165" y="2328278"/>
                  </a:lnTo>
                  <a:lnTo>
                    <a:pt x="145084" y="2321928"/>
                  </a:lnTo>
                  <a:lnTo>
                    <a:pt x="139395" y="2315578"/>
                  </a:lnTo>
                  <a:lnTo>
                    <a:pt x="137426" y="2309228"/>
                  </a:lnTo>
                  <a:lnTo>
                    <a:pt x="137426" y="2296528"/>
                  </a:lnTo>
                  <a:lnTo>
                    <a:pt x="144068" y="2299068"/>
                  </a:lnTo>
                  <a:lnTo>
                    <a:pt x="151041" y="2301608"/>
                  </a:lnTo>
                  <a:lnTo>
                    <a:pt x="158432" y="2304148"/>
                  </a:lnTo>
                  <a:lnTo>
                    <a:pt x="166293" y="2306688"/>
                  </a:lnTo>
                  <a:lnTo>
                    <a:pt x="166293" y="2260117"/>
                  </a:lnTo>
                  <a:lnTo>
                    <a:pt x="149847" y="2253348"/>
                  </a:lnTo>
                  <a:lnTo>
                    <a:pt x="137426" y="2236838"/>
                  </a:lnTo>
                  <a:lnTo>
                    <a:pt x="149847" y="2220328"/>
                  </a:lnTo>
                  <a:lnTo>
                    <a:pt x="183794" y="2206358"/>
                  </a:lnTo>
                  <a:lnTo>
                    <a:pt x="234264" y="2197468"/>
                  </a:lnTo>
                  <a:lnTo>
                    <a:pt x="296227" y="2193658"/>
                  </a:lnTo>
                  <a:lnTo>
                    <a:pt x="358190" y="2197468"/>
                  </a:lnTo>
                  <a:lnTo>
                    <a:pt x="408660" y="2206358"/>
                  </a:lnTo>
                  <a:lnTo>
                    <a:pt x="442607" y="2220328"/>
                  </a:lnTo>
                  <a:lnTo>
                    <a:pt x="455041" y="2236838"/>
                  </a:lnTo>
                  <a:lnTo>
                    <a:pt x="455041" y="2178418"/>
                  </a:lnTo>
                  <a:lnTo>
                    <a:pt x="418947" y="2164448"/>
                  </a:lnTo>
                  <a:lnTo>
                    <a:pt x="361823" y="2154288"/>
                  </a:lnTo>
                  <a:lnTo>
                    <a:pt x="295503" y="2150478"/>
                  </a:lnTo>
                  <a:lnTo>
                    <a:pt x="259486" y="2151748"/>
                  </a:lnTo>
                  <a:lnTo>
                    <a:pt x="216154" y="2155558"/>
                  </a:lnTo>
                  <a:lnTo>
                    <a:pt x="171704" y="2164448"/>
                  </a:lnTo>
                  <a:lnTo>
                    <a:pt x="132308" y="2179688"/>
                  </a:lnTo>
                  <a:lnTo>
                    <a:pt x="93383" y="2236838"/>
                  </a:lnTo>
                  <a:lnTo>
                    <a:pt x="93383" y="2309228"/>
                  </a:lnTo>
                  <a:lnTo>
                    <a:pt x="95161" y="2323198"/>
                  </a:lnTo>
                  <a:lnTo>
                    <a:pt x="100520" y="2337168"/>
                  </a:lnTo>
                  <a:lnTo>
                    <a:pt x="109524" y="2348598"/>
                  </a:lnTo>
                  <a:lnTo>
                    <a:pt x="122262" y="2358758"/>
                  </a:lnTo>
                  <a:lnTo>
                    <a:pt x="122262" y="2372728"/>
                  </a:lnTo>
                  <a:lnTo>
                    <a:pt x="110439" y="2382888"/>
                  </a:lnTo>
                  <a:lnTo>
                    <a:pt x="101333" y="2394318"/>
                  </a:lnTo>
                  <a:lnTo>
                    <a:pt x="95465" y="2408288"/>
                  </a:lnTo>
                  <a:lnTo>
                    <a:pt x="93383" y="2424798"/>
                  </a:lnTo>
                  <a:lnTo>
                    <a:pt x="93383" y="2495918"/>
                  </a:lnTo>
                  <a:lnTo>
                    <a:pt x="113233" y="2540368"/>
                  </a:lnTo>
                  <a:lnTo>
                    <a:pt x="172072" y="2568308"/>
                  </a:lnTo>
                  <a:lnTo>
                    <a:pt x="261505" y="2582278"/>
                  </a:lnTo>
                  <a:lnTo>
                    <a:pt x="295503" y="2582278"/>
                  </a:lnTo>
                  <a:lnTo>
                    <a:pt x="300494" y="2606408"/>
                  </a:lnTo>
                  <a:lnTo>
                    <a:pt x="339966" y="2641968"/>
                  </a:lnTo>
                  <a:lnTo>
                    <a:pt x="401294" y="2661018"/>
                  </a:lnTo>
                  <a:lnTo>
                    <a:pt x="463613" y="2668638"/>
                  </a:lnTo>
                  <a:lnTo>
                    <a:pt x="533654" y="2668638"/>
                  </a:lnTo>
                  <a:lnTo>
                    <a:pt x="576973" y="2663558"/>
                  </a:lnTo>
                  <a:lnTo>
                    <a:pt x="621423" y="2654668"/>
                  </a:lnTo>
                  <a:lnTo>
                    <a:pt x="660819" y="2639428"/>
                  </a:lnTo>
                  <a:lnTo>
                    <a:pt x="678027" y="2625458"/>
                  </a:lnTo>
                  <a:lnTo>
                    <a:pt x="684288" y="2620378"/>
                  </a:lnTo>
                  <a:lnTo>
                    <a:pt x="688987" y="2616568"/>
                  </a:lnTo>
                  <a:lnTo>
                    <a:pt x="691769" y="2607678"/>
                  </a:lnTo>
                  <a:lnTo>
                    <a:pt x="699744" y="2582278"/>
                  </a:lnTo>
                  <a:lnTo>
                    <a:pt x="699744" y="2569578"/>
                  </a:lnTo>
                  <a:lnTo>
                    <a:pt x="699744" y="2554338"/>
                  </a:lnTo>
                  <a:lnTo>
                    <a:pt x="699744" y="2549258"/>
                  </a:lnTo>
                  <a:lnTo>
                    <a:pt x="699744" y="2535288"/>
                  </a:lnTo>
                  <a:close/>
                </a:path>
              </a:pathLst>
            </a:custGeom>
            <a:solidFill>
              <a:srgbClr val="B8925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2" name="object 22" descr=""/>
          <p:cNvSpPr txBox="1"/>
          <p:nvPr/>
        </p:nvSpPr>
        <p:spPr>
          <a:xfrm>
            <a:off x="2785110" y="5324094"/>
            <a:ext cx="6623684" cy="684530"/>
          </a:xfrm>
          <a:prstGeom prst="rect">
            <a:avLst/>
          </a:prstGeom>
          <a:ln w="28575">
            <a:solidFill>
              <a:srgbClr val="B89256"/>
            </a:solidFill>
          </a:ln>
        </p:spPr>
        <p:txBody>
          <a:bodyPr wrap="square" lIns="0" tIns="198755" rIns="0" bIns="0" rtlCol="0" vert="horz">
            <a:spAutoFit/>
          </a:bodyPr>
          <a:lstStyle/>
          <a:p>
            <a:pPr marL="292735">
              <a:lnSpc>
                <a:spcPct val="100000"/>
              </a:lnSpc>
              <a:spcBef>
                <a:spcPts val="1565"/>
              </a:spcBef>
            </a:pPr>
            <a:r>
              <a:rPr dirty="0" sz="1800" b="0">
                <a:solidFill>
                  <a:srgbClr val="FFFFFF"/>
                </a:solidFill>
                <a:latin typeface="Segoe UI Light"/>
                <a:cs typeface="Segoe UI Light"/>
              </a:rPr>
              <a:t>Une</a:t>
            </a:r>
            <a:r>
              <a:rPr dirty="0" sz="1800" spc="-5" b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1800" b="0">
                <a:solidFill>
                  <a:srgbClr val="FFFFFF"/>
                </a:solidFill>
                <a:latin typeface="Segoe UI Light"/>
                <a:cs typeface="Segoe UI Light"/>
              </a:rPr>
              <a:t>volonté</a:t>
            </a:r>
            <a:r>
              <a:rPr dirty="0" sz="1800" spc="-15" b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1800" b="0">
                <a:solidFill>
                  <a:srgbClr val="FFFFFF"/>
                </a:solidFill>
                <a:latin typeface="Segoe UI Light"/>
                <a:cs typeface="Segoe UI Light"/>
              </a:rPr>
              <a:t>de</a:t>
            </a:r>
            <a:r>
              <a:rPr dirty="0" sz="1800" spc="10" b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1800" b="0">
                <a:solidFill>
                  <a:srgbClr val="FFFFFF"/>
                </a:solidFill>
                <a:latin typeface="Segoe UI Light"/>
                <a:cs typeface="Segoe UI Light"/>
              </a:rPr>
              <a:t>la</a:t>
            </a:r>
            <a:r>
              <a:rPr dirty="0" sz="1800" spc="5" b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1800" b="0">
                <a:solidFill>
                  <a:srgbClr val="FFFFFF"/>
                </a:solidFill>
                <a:latin typeface="Segoe UI Light"/>
                <a:cs typeface="Segoe UI Light"/>
              </a:rPr>
              <a:t>FFF</a:t>
            </a:r>
            <a:r>
              <a:rPr dirty="0" sz="1800" spc="-15" b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1800" b="0">
                <a:solidFill>
                  <a:srgbClr val="FFFFFF"/>
                </a:solidFill>
                <a:latin typeface="Segoe UI Light"/>
                <a:cs typeface="Segoe UI Light"/>
              </a:rPr>
              <a:t>d’intégrer</a:t>
            </a:r>
            <a:r>
              <a:rPr dirty="0" sz="1800" spc="-25" b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1800" b="0">
                <a:solidFill>
                  <a:srgbClr val="FFFFFF"/>
                </a:solidFill>
                <a:latin typeface="Segoe UI Light"/>
                <a:cs typeface="Segoe UI Light"/>
              </a:rPr>
              <a:t>ce</a:t>
            </a:r>
            <a:r>
              <a:rPr dirty="0" sz="1800" spc="15" b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1800" b="0">
                <a:solidFill>
                  <a:srgbClr val="FFFFFF"/>
                </a:solidFill>
                <a:latin typeface="Segoe UI Light"/>
                <a:cs typeface="Segoe UI Light"/>
              </a:rPr>
              <a:t>sujet</a:t>
            </a:r>
            <a:r>
              <a:rPr dirty="0" sz="1800" spc="-10" b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1800" b="0">
                <a:solidFill>
                  <a:srgbClr val="FFFFFF"/>
                </a:solidFill>
                <a:latin typeface="Segoe UI Light"/>
                <a:cs typeface="Segoe UI Light"/>
              </a:rPr>
              <a:t>à</a:t>
            </a:r>
            <a:r>
              <a:rPr dirty="0" sz="1800" spc="15" b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1800" b="0">
                <a:solidFill>
                  <a:srgbClr val="FFFFFF"/>
                </a:solidFill>
                <a:latin typeface="Segoe UI Light"/>
                <a:cs typeface="Segoe UI Light"/>
              </a:rPr>
              <a:t>sa</a:t>
            </a:r>
            <a:r>
              <a:rPr dirty="0" sz="1800" spc="5" b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1800" b="0">
                <a:solidFill>
                  <a:srgbClr val="FFFFFF"/>
                </a:solidFill>
                <a:latin typeface="Segoe UI Light"/>
                <a:cs typeface="Segoe UI Light"/>
              </a:rPr>
              <a:t>politique</a:t>
            </a:r>
            <a:r>
              <a:rPr dirty="0" sz="1800" spc="-10" b="0">
                <a:solidFill>
                  <a:srgbClr val="FFFFFF"/>
                </a:solidFill>
                <a:latin typeface="Segoe UI Light"/>
                <a:cs typeface="Segoe UI Light"/>
              </a:rPr>
              <a:t> fédérale</a:t>
            </a:r>
            <a:endParaRPr sz="1800">
              <a:latin typeface="Segoe UI Light"/>
              <a:cs typeface="Segoe UI Light"/>
            </a:endParaRPr>
          </a:p>
        </p:txBody>
      </p:sp>
      <p:pic>
        <p:nvPicPr>
          <p:cNvPr id="23" name="object 23" descr="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9201911" y="949452"/>
            <a:ext cx="2577083" cy="3950208"/>
          </a:xfrm>
          <a:prstGeom prst="rect">
            <a:avLst/>
          </a:prstGeom>
        </p:spPr>
      </p:pic>
      <p:sp>
        <p:nvSpPr>
          <p:cNvPr id="24" name="object 24" descr=""/>
          <p:cNvSpPr txBox="1"/>
          <p:nvPr/>
        </p:nvSpPr>
        <p:spPr>
          <a:xfrm>
            <a:off x="1234439" y="6534404"/>
            <a:ext cx="4702175" cy="147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baseline="27777" sz="750">
                <a:solidFill>
                  <a:srgbClr val="FFFFFF"/>
                </a:solidFill>
                <a:latin typeface="Arial"/>
                <a:cs typeface="Arial"/>
              </a:rPr>
              <a:t>(1)</a:t>
            </a:r>
            <a:r>
              <a:rPr dirty="0" baseline="27777" sz="750" spc="112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FFFFFF"/>
                </a:solidFill>
                <a:latin typeface="Arial"/>
                <a:cs typeface="Arial"/>
              </a:rPr>
              <a:t>Étude</a:t>
            </a:r>
            <a:r>
              <a:rPr dirty="0" sz="8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FFFFFF"/>
                </a:solidFill>
                <a:latin typeface="Arial"/>
                <a:cs typeface="Arial"/>
              </a:rPr>
              <a:t>menée</a:t>
            </a:r>
            <a:r>
              <a:rPr dirty="0" sz="8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FFFFFF"/>
                </a:solidFill>
                <a:latin typeface="Arial"/>
                <a:cs typeface="Arial"/>
              </a:rPr>
              <a:t>par</a:t>
            </a:r>
            <a:r>
              <a:rPr dirty="0" sz="8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FFFFFF"/>
                </a:solidFill>
                <a:latin typeface="Arial"/>
                <a:cs typeface="Arial"/>
              </a:rPr>
              <a:t>le</a:t>
            </a:r>
            <a:r>
              <a:rPr dirty="0" sz="8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FFFFFF"/>
                </a:solidFill>
                <a:latin typeface="Arial"/>
                <a:cs typeface="Arial"/>
              </a:rPr>
              <a:t>Fondaction</a:t>
            </a:r>
            <a:r>
              <a:rPr dirty="0" sz="8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FFFFFF"/>
                </a:solidFill>
                <a:latin typeface="Arial"/>
                <a:cs typeface="Arial"/>
              </a:rPr>
              <a:t>du Football en septembre</a:t>
            </a:r>
            <a:r>
              <a:rPr dirty="0" sz="8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r>
              <a:rPr dirty="0" sz="8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FFFFFF"/>
                </a:solidFill>
                <a:latin typeface="Arial"/>
                <a:cs typeface="Arial"/>
              </a:rPr>
              <a:t>à</a:t>
            </a:r>
            <a:r>
              <a:rPr dirty="0" sz="8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FFFFFF"/>
                </a:solidFill>
                <a:latin typeface="Arial"/>
                <a:cs typeface="Arial"/>
              </a:rPr>
              <a:t>partir</a:t>
            </a:r>
            <a:r>
              <a:rPr dirty="0" sz="8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FFFFFF"/>
                </a:solidFill>
                <a:latin typeface="Arial"/>
                <a:cs typeface="Arial"/>
              </a:rPr>
              <a:t>des données</a:t>
            </a:r>
            <a:r>
              <a:rPr dirty="0" sz="80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FFFFFF"/>
                </a:solidFill>
                <a:latin typeface="Arial"/>
                <a:cs typeface="Arial"/>
              </a:rPr>
              <a:t>FFF</a:t>
            </a:r>
            <a:r>
              <a:rPr dirty="0" sz="8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FFFFFF"/>
                </a:solidFill>
                <a:latin typeface="Arial"/>
                <a:cs typeface="Arial"/>
              </a:rPr>
              <a:t>&amp; </a:t>
            </a:r>
            <a:r>
              <a:rPr dirty="0" sz="800" spc="-10">
                <a:solidFill>
                  <a:srgbClr val="FFFFFF"/>
                </a:solidFill>
                <a:latin typeface="Arial"/>
                <a:cs typeface="Arial"/>
              </a:rPr>
              <a:t>INSEE.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1A1C55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12153900" cy="6858000"/>
            <a:chOff x="0" y="0"/>
            <a:chExt cx="12153900" cy="685800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5467" y="6259066"/>
              <a:ext cx="522731" cy="559306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53899" cy="6857996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512063" y="3188207"/>
              <a:ext cx="540385" cy="240665"/>
            </a:xfrm>
            <a:custGeom>
              <a:avLst/>
              <a:gdLst/>
              <a:ahLst/>
              <a:cxnLst/>
              <a:rect l="l" t="t" r="r" b="b"/>
              <a:pathLst>
                <a:path w="540385" h="240664">
                  <a:moveTo>
                    <a:pt x="0" y="240156"/>
                  </a:moveTo>
                  <a:lnTo>
                    <a:pt x="540346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3127" y="6260590"/>
              <a:ext cx="472440" cy="504442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2232" y="183134"/>
              <a:ext cx="8189341" cy="597408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60830" y="3780535"/>
              <a:ext cx="6098413" cy="241554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61210" y="4027042"/>
              <a:ext cx="8906383" cy="237744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61210" y="4270883"/>
              <a:ext cx="2146173" cy="237744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60830" y="2546604"/>
              <a:ext cx="5972556" cy="241426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61210" y="2792857"/>
              <a:ext cx="457200" cy="237744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942211" y="2792857"/>
              <a:ext cx="170687" cy="237744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027554" y="2792857"/>
              <a:ext cx="636524" cy="237744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573146" y="2792857"/>
              <a:ext cx="170687" cy="237744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658491" y="2792857"/>
              <a:ext cx="7742808" cy="237744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560830" y="1206703"/>
              <a:ext cx="5779770" cy="241096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561210" y="1452625"/>
              <a:ext cx="7023861" cy="237744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560830" y="5142229"/>
              <a:ext cx="3169031" cy="242061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561210" y="5388559"/>
              <a:ext cx="7467727" cy="238048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561210" y="5633008"/>
              <a:ext cx="1915414" cy="237744"/>
            </a:xfrm>
            <a:prstGeom prst="rect">
              <a:avLst/>
            </a:prstGeom>
          </p:spPr>
        </p:pic>
        <p:sp>
          <p:nvSpPr>
            <p:cNvPr id="23" name="object 23" descr=""/>
            <p:cNvSpPr/>
            <p:nvPr/>
          </p:nvSpPr>
          <p:spPr>
            <a:xfrm>
              <a:off x="987552" y="1117091"/>
              <a:ext cx="419100" cy="421005"/>
            </a:xfrm>
            <a:custGeom>
              <a:avLst/>
              <a:gdLst/>
              <a:ahLst/>
              <a:cxnLst/>
              <a:rect l="l" t="t" r="r" b="b"/>
              <a:pathLst>
                <a:path w="419100" h="421005">
                  <a:moveTo>
                    <a:pt x="209550" y="0"/>
                  </a:moveTo>
                  <a:lnTo>
                    <a:pt x="161500" y="5551"/>
                  </a:lnTo>
                  <a:lnTo>
                    <a:pt x="117393" y="21367"/>
                  </a:lnTo>
                  <a:lnTo>
                    <a:pt x="78485" y="46186"/>
                  </a:lnTo>
                  <a:lnTo>
                    <a:pt x="46034" y="78750"/>
                  </a:lnTo>
                  <a:lnTo>
                    <a:pt x="21298" y="117798"/>
                  </a:lnTo>
                  <a:lnTo>
                    <a:pt x="5534" y="162072"/>
                  </a:lnTo>
                  <a:lnTo>
                    <a:pt x="0" y="210312"/>
                  </a:lnTo>
                  <a:lnTo>
                    <a:pt x="5534" y="258551"/>
                  </a:lnTo>
                  <a:lnTo>
                    <a:pt x="21298" y="302825"/>
                  </a:lnTo>
                  <a:lnTo>
                    <a:pt x="46034" y="341873"/>
                  </a:lnTo>
                  <a:lnTo>
                    <a:pt x="78485" y="374437"/>
                  </a:lnTo>
                  <a:lnTo>
                    <a:pt x="117393" y="399256"/>
                  </a:lnTo>
                  <a:lnTo>
                    <a:pt x="161500" y="415072"/>
                  </a:lnTo>
                  <a:lnTo>
                    <a:pt x="209550" y="420624"/>
                  </a:lnTo>
                  <a:lnTo>
                    <a:pt x="257587" y="415072"/>
                  </a:lnTo>
                  <a:lnTo>
                    <a:pt x="301689" y="399256"/>
                  </a:lnTo>
                  <a:lnTo>
                    <a:pt x="340598" y="374437"/>
                  </a:lnTo>
                  <a:lnTo>
                    <a:pt x="373053" y="341873"/>
                  </a:lnTo>
                  <a:lnTo>
                    <a:pt x="397795" y="302825"/>
                  </a:lnTo>
                  <a:lnTo>
                    <a:pt x="413563" y="258551"/>
                  </a:lnTo>
                  <a:lnTo>
                    <a:pt x="419100" y="210312"/>
                  </a:lnTo>
                  <a:lnTo>
                    <a:pt x="413563" y="162072"/>
                  </a:lnTo>
                  <a:lnTo>
                    <a:pt x="397795" y="117798"/>
                  </a:lnTo>
                  <a:lnTo>
                    <a:pt x="373053" y="78750"/>
                  </a:lnTo>
                  <a:lnTo>
                    <a:pt x="340598" y="46186"/>
                  </a:lnTo>
                  <a:lnTo>
                    <a:pt x="301689" y="21367"/>
                  </a:lnTo>
                  <a:lnTo>
                    <a:pt x="257587" y="5551"/>
                  </a:lnTo>
                  <a:lnTo>
                    <a:pt x="209550" y="0"/>
                  </a:lnTo>
                  <a:close/>
                </a:path>
              </a:pathLst>
            </a:custGeom>
            <a:solidFill>
              <a:srgbClr val="BEA47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4" name="object 24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128369" y="1196975"/>
              <a:ext cx="277368" cy="268224"/>
            </a:xfrm>
            <a:prstGeom prst="rect">
              <a:avLst/>
            </a:prstGeom>
          </p:spPr>
        </p:pic>
        <p:sp>
          <p:nvSpPr>
            <p:cNvPr id="25" name="object 25" descr=""/>
            <p:cNvSpPr/>
            <p:nvPr/>
          </p:nvSpPr>
          <p:spPr>
            <a:xfrm>
              <a:off x="993647" y="2424683"/>
              <a:ext cx="421005" cy="419100"/>
            </a:xfrm>
            <a:custGeom>
              <a:avLst/>
              <a:gdLst/>
              <a:ahLst/>
              <a:cxnLst/>
              <a:rect l="l" t="t" r="r" b="b"/>
              <a:pathLst>
                <a:path w="421005" h="419100">
                  <a:moveTo>
                    <a:pt x="210312" y="0"/>
                  </a:moveTo>
                  <a:lnTo>
                    <a:pt x="162088" y="5536"/>
                  </a:lnTo>
                  <a:lnTo>
                    <a:pt x="117821" y="21304"/>
                  </a:lnTo>
                  <a:lnTo>
                    <a:pt x="78771" y="46046"/>
                  </a:lnTo>
                  <a:lnTo>
                    <a:pt x="46202" y="78501"/>
                  </a:lnTo>
                  <a:lnTo>
                    <a:pt x="21375" y="117410"/>
                  </a:lnTo>
                  <a:lnTo>
                    <a:pt x="5554" y="161512"/>
                  </a:lnTo>
                  <a:lnTo>
                    <a:pt x="0" y="209550"/>
                  </a:lnTo>
                  <a:lnTo>
                    <a:pt x="5554" y="257587"/>
                  </a:lnTo>
                  <a:lnTo>
                    <a:pt x="21375" y="301689"/>
                  </a:lnTo>
                  <a:lnTo>
                    <a:pt x="46202" y="340598"/>
                  </a:lnTo>
                  <a:lnTo>
                    <a:pt x="78771" y="373053"/>
                  </a:lnTo>
                  <a:lnTo>
                    <a:pt x="117821" y="397795"/>
                  </a:lnTo>
                  <a:lnTo>
                    <a:pt x="162088" y="413563"/>
                  </a:lnTo>
                  <a:lnTo>
                    <a:pt x="210312" y="419100"/>
                  </a:lnTo>
                  <a:lnTo>
                    <a:pt x="258551" y="413563"/>
                  </a:lnTo>
                  <a:lnTo>
                    <a:pt x="302825" y="397795"/>
                  </a:lnTo>
                  <a:lnTo>
                    <a:pt x="341873" y="373053"/>
                  </a:lnTo>
                  <a:lnTo>
                    <a:pt x="374437" y="340598"/>
                  </a:lnTo>
                  <a:lnTo>
                    <a:pt x="399256" y="301689"/>
                  </a:lnTo>
                  <a:lnTo>
                    <a:pt x="415072" y="257587"/>
                  </a:lnTo>
                  <a:lnTo>
                    <a:pt x="420624" y="209550"/>
                  </a:lnTo>
                  <a:lnTo>
                    <a:pt x="415072" y="161512"/>
                  </a:lnTo>
                  <a:lnTo>
                    <a:pt x="399256" y="117410"/>
                  </a:lnTo>
                  <a:lnTo>
                    <a:pt x="374437" y="78501"/>
                  </a:lnTo>
                  <a:lnTo>
                    <a:pt x="341873" y="46046"/>
                  </a:lnTo>
                  <a:lnTo>
                    <a:pt x="302825" y="21304"/>
                  </a:lnTo>
                  <a:lnTo>
                    <a:pt x="258551" y="5536"/>
                  </a:lnTo>
                  <a:lnTo>
                    <a:pt x="210312" y="0"/>
                  </a:lnTo>
                  <a:close/>
                </a:path>
              </a:pathLst>
            </a:custGeom>
            <a:solidFill>
              <a:srgbClr val="BEA47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6" name="object 26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134465" y="2504185"/>
              <a:ext cx="277368" cy="268224"/>
            </a:xfrm>
            <a:prstGeom prst="rect">
              <a:avLst/>
            </a:prstGeom>
          </p:spPr>
        </p:pic>
        <p:sp>
          <p:nvSpPr>
            <p:cNvPr id="27" name="object 27" descr=""/>
            <p:cNvSpPr/>
            <p:nvPr/>
          </p:nvSpPr>
          <p:spPr>
            <a:xfrm>
              <a:off x="992124" y="3723132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lnTo>
                    <a:pt x="161500" y="5536"/>
                  </a:lnTo>
                  <a:lnTo>
                    <a:pt x="117393" y="21304"/>
                  </a:lnTo>
                  <a:lnTo>
                    <a:pt x="78485" y="46046"/>
                  </a:lnTo>
                  <a:lnTo>
                    <a:pt x="46034" y="78501"/>
                  </a:lnTo>
                  <a:lnTo>
                    <a:pt x="21298" y="117410"/>
                  </a:lnTo>
                  <a:lnTo>
                    <a:pt x="5534" y="161512"/>
                  </a:lnTo>
                  <a:lnTo>
                    <a:pt x="0" y="209550"/>
                  </a:lnTo>
                  <a:lnTo>
                    <a:pt x="5534" y="257587"/>
                  </a:lnTo>
                  <a:lnTo>
                    <a:pt x="21298" y="301689"/>
                  </a:lnTo>
                  <a:lnTo>
                    <a:pt x="46034" y="340598"/>
                  </a:lnTo>
                  <a:lnTo>
                    <a:pt x="78485" y="373053"/>
                  </a:lnTo>
                  <a:lnTo>
                    <a:pt x="117393" y="397795"/>
                  </a:lnTo>
                  <a:lnTo>
                    <a:pt x="161500" y="413563"/>
                  </a:lnTo>
                  <a:lnTo>
                    <a:pt x="209550" y="419100"/>
                  </a:lnTo>
                  <a:lnTo>
                    <a:pt x="257587" y="413563"/>
                  </a:lnTo>
                  <a:lnTo>
                    <a:pt x="301689" y="397795"/>
                  </a:lnTo>
                  <a:lnTo>
                    <a:pt x="340598" y="373053"/>
                  </a:lnTo>
                  <a:lnTo>
                    <a:pt x="373053" y="340598"/>
                  </a:lnTo>
                  <a:lnTo>
                    <a:pt x="397795" y="301689"/>
                  </a:lnTo>
                  <a:lnTo>
                    <a:pt x="413563" y="257587"/>
                  </a:lnTo>
                  <a:lnTo>
                    <a:pt x="419100" y="209550"/>
                  </a:lnTo>
                  <a:lnTo>
                    <a:pt x="413563" y="161512"/>
                  </a:lnTo>
                  <a:lnTo>
                    <a:pt x="397795" y="117410"/>
                  </a:lnTo>
                  <a:lnTo>
                    <a:pt x="373053" y="78501"/>
                  </a:lnTo>
                  <a:lnTo>
                    <a:pt x="340598" y="46046"/>
                  </a:lnTo>
                  <a:lnTo>
                    <a:pt x="301689" y="21304"/>
                  </a:lnTo>
                  <a:lnTo>
                    <a:pt x="257587" y="5536"/>
                  </a:lnTo>
                  <a:lnTo>
                    <a:pt x="209550" y="0"/>
                  </a:lnTo>
                  <a:close/>
                </a:path>
              </a:pathLst>
            </a:custGeom>
            <a:solidFill>
              <a:srgbClr val="BEA47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8" name="object 28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135380" y="3802634"/>
              <a:ext cx="268224" cy="268224"/>
            </a:xfrm>
            <a:prstGeom prst="rect">
              <a:avLst/>
            </a:prstGeom>
          </p:spPr>
        </p:pic>
        <p:sp>
          <p:nvSpPr>
            <p:cNvPr id="29" name="object 29" descr=""/>
            <p:cNvSpPr/>
            <p:nvPr/>
          </p:nvSpPr>
          <p:spPr>
            <a:xfrm>
              <a:off x="999744" y="5029200"/>
              <a:ext cx="419100" cy="421005"/>
            </a:xfrm>
            <a:custGeom>
              <a:avLst/>
              <a:gdLst/>
              <a:ahLst/>
              <a:cxnLst/>
              <a:rect l="l" t="t" r="r" b="b"/>
              <a:pathLst>
                <a:path w="419100" h="421004">
                  <a:moveTo>
                    <a:pt x="209550" y="0"/>
                  </a:moveTo>
                  <a:lnTo>
                    <a:pt x="161500" y="5551"/>
                  </a:lnTo>
                  <a:lnTo>
                    <a:pt x="117393" y="21367"/>
                  </a:lnTo>
                  <a:lnTo>
                    <a:pt x="78485" y="46186"/>
                  </a:lnTo>
                  <a:lnTo>
                    <a:pt x="46034" y="78750"/>
                  </a:lnTo>
                  <a:lnTo>
                    <a:pt x="21298" y="117798"/>
                  </a:lnTo>
                  <a:lnTo>
                    <a:pt x="5534" y="162072"/>
                  </a:lnTo>
                  <a:lnTo>
                    <a:pt x="0" y="210312"/>
                  </a:lnTo>
                  <a:lnTo>
                    <a:pt x="5534" y="258551"/>
                  </a:lnTo>
                  <a:lnTo>
                    <a:pt x="21298" y="302825"/>
                  </a:lnTo>
                  <a:lnTo>
                    <a:pt x="46034" y="341873"/>
                  </a:lnTo>
                  <a:lnTo>
                    <a:pt x="78485" y="374437"/>
                  </a:lnTo>
                  <a:lnTo>
                    <a:pt x="117393" y="399256"/>
                  </a:lnTo>
                  <a:lnTo>
                    <a:pt x="161500" y="415072"/>
                  </a:lnTo>
                  <a:lnTo>
                    <a:pt x="209550" y="420624"/>
                  </a:lnTo>
                  <a:lnTo>
                    <a:pt x="257587" y="415072"/>
                  </a:lnTo>
                  <a:lnTo>
                    <a:pt x="301689" y="399256"/>
                  </a:lnTo>
                  <a:lnTo>
                    <a:pt x="340598" y="374437"/>
                  </a:lnTo>
                  <a:lnTo>
                    <a:pt x="373053" y="341873"/>
                  </a:lnTo>
                  <a:lnTo>
                    <a:pt x="397795" y="302825"/>
                  </a:lnTo>
                  <a:lnTo>
                    <a:pt x="413563" y="258551"/>
                  </a:lnTo>
                  <a:lnTo>
                    <a:pt x="419100" y="210312"/>
                  </a:lnTo>
                  <a:lnTo>
                    <a:pt x="413563" y="162072"/>
                  </a:lnTo>
                  <a:lnTo>
                    <a:pt x="397795" y="117798"/>
                  </a:lnTo>
                  <a:lnTo>
                    <a:pt x="373053" y="78750"/>
                  </a:lnTo>
                  <a:lnTo>
                    <a:pt x="340598" y="46186"/>
                  </a:lnTo>
                  <a:lnTo>
                    <a:pt x="301689" y="21367"/>
                  </a:lnTo>
                  <a:lnTo>
                    <a:pt x="257587" y="5551"/>
                  </a:lnTo>
                  <a:lnTo>
                    <a:pt x="209550" y="0"/>
                  </a:lnTo>
                  <a:close/>
                </a:path>
              </a:pathLst>
            </a:custGeom>
            <a:solidFill>
              <a:srgbClr val="BEA47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0" name="object 30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140561" y="5109971"/>
              <a:ext cx="274320" cy="26822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1A1C55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12153900" cy="6858000"/>
            <a:chOff x="0" y="0"/>
            <a:chExt cx="12153900" cy="685800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5467" y="6259066"/>
              <a:ext cx="522731" cy="559306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53899" cy="6857996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512063" y="3188207"/>
              <a:ext cx="540385" cy="240665"/>
            </a:xfrm>
            <a:custGeom>
              <a:avLst/>
              <a:gdLst/>
              <a:ahLst/>
              <a:cxnLst/>
              <a:rect l="l" t="t" r="r" b="b"/>
              <a:pathLst>
                <a:path w="540385" h="240664">
                  <a:moveTo>
                    <a:pt x="0" y="240156"/>
                  </a:moveTo>
                  <a:lnTo>
                    <a:pt x="540346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3127" y="6260590"/>
              <a:ext cx="472440" cy="504442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1078991" y="1002791"/>
              <a:ext cx="10415270" cy="1169035"/>
            </a:xfrm>
            <a:custGeom>
              <a:avLst/>
              <a:gdLst/>
              <a:ahLst/>
              <a:cxnLst/>
              <a:rect l="l" t="t" r="r" b="b"/>
              <a:pathLst>
                <a:path w="10415270" h="1169035">
                  <a:moveTo>
                    <a:pt x="10415016" y="0"/>
                  </a:moveTo>
                  <a:lnTo>
                    <a:pt x="0" y="0"/>
                  </a:lnTo>
                  <a:lnTo>
                    <a:pt x="0" y="1168908"/>
                  </a:lnTo>
                  <a:lnTo>
                    <a:pt x="10415016" y="1168908"/>
                  </a:lnTo>
                  <a:lnTo>
                    <a:pt x="10415016" y="0"/>
                  </a:lnTo>
                  <a:close/>
                </a:path>
              </a:pathLst>
            </a:custGeom>
            <a:solidFill>
              <a:srgbClr val="BEA47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2232" y="183134"/>
              <a:ext cx="3533521" cy="597408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28338" y="183134"/>
              <a:ext cx="5647436" cy="597408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224517" y="183134"/>
              <a:ext cx="649224" cy="597408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98675" y="1174953"/>
              <a:ext cx="9548114" cy="268528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18260" y="1449958"/>
              <a:ext cx="10111613" cy="268224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021833" y="1748663"/>
              <a:ext cx="2576575" cy="268224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491094" y="1722754"/>
              <a:ext cx="121920" cy="298703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45287" y="2571623"/>
              <a:ext cx="1877999" cy="269748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45287" y="4791202"/>
              <a:ext cx="2248331" cy="269748"/>
            </a:xfrm>
            <a:prstGeom prst="rect">
              <a:avLst/>
            </a:prstGeom>
          </p:spPr>
        </p:pic>
        <p:sp>
          <p:nvSpPr>
            <p:cNvPr id="18" name="object 18" descr=""/>
            <p:cNvSpPr/>
            <p:nvPr/>
          </p:nvSpPr>
          <p:spPr>
            <a:xfrm>
              <a:off x="2073795" y="5329973"/>
              <a:ext cx="449580" cy="446405"/>
            </a:xfrm>
            <a:custGeom>
              <a:avLst/>
              <a:gdLst/>
              <a:ahLst/>
              <a:cxnLst/>
              <a:rect l="l" t="t" r="r" b="b"/>
              <a:pathLst>
                <a:path w="449580" h="446404">
                  <a:moveTo>
                    <a:pt x="52844" y="0"/>
                  </a:moveTo>
                  <a:lnTo>
                    <a:pt x="0" y="0"/>
                  </a:lnTo>
                  <a:lnTo>
                    <a:pt x="0" y="380669"/>
                  </a:lnTo>
                  <a:lnTo>
                    <a:pt x="52844" y="380669"/>
                  </a:lnTo>
                  <a:lnTo>
                    <a:pt x="52844" y="0"/>
                  </a:lnTo>
                  <a:close/>
                </a:path>
                <a:path w="449580" h="446404">
                  <a:moveTo>
                    <a:pt x="171767" y="39382"/>
                  </a:moveTo>
                  <a:lnTo>
                    <a:pt x="145338" y="39382"/>
                  </a:lnTo>
                  <a:lnTo>
                    <a:pt x="145338" y="65633"/>
                  </a:lnTo>
                  <a:lnTo>
                    <a:pt x="145338" y="105016"/>
                  </a:lnTo>
                  <a:lnTo>
                    <a:pt x="105702" y="105016"/>
                  </a:lnTo>
                  <a:lnTo>
                    <a:pt x="105702" y="65633"/>
                  </a:lnTo>
                  <a:lnTo>
                    <a:pt x="145338" y="65633"/>
                  </a:lnTo>
                  <a:lnTo>
                    <a:pt x="145338" y="39382"/>
                  </a:lnTo>
                  <a:lnTo>
                    <a:pt x="79273" y="39382"/>
                  </a:lnTo>
                  <a:lnTo>
                    <a:pt x="79273" y="380669"/>
                  </a:lnTo>
                  <a:lnTo>
                    <a:pt x="171767" y="380669"/>
                  </a:lnTo>
                  <a:lnTo>
                    <a:pt x="171767" y="105016"/>
                  </a:lnTo>
                  <a:lnTo>
                    <a:pt x="171767" y="65633"/>
                  </a:lnTo>
                  <a:lnTo>
                    <a:pt x="171767" y="39382"/>
                  </a:lnTo>
                  <a:close/>
                </a:path>
                <a:path w="449580" h="446404">
                  <a:moveTo>
                    <a:pt x="303898" y="91884"/>
                  </a:moveTo>
                  <a:lnTo>
                    <a:pt x="264261" y="91884"/>
                  </a:lnTo>
                  <a:lnTo>
                    <a:pt x="264261" y="124040"/>
                  </a:lnTo>
                  <a:lnTo>
                    <a:pt x="264261" y="138480"/>
                  </a:lnTo>
                  <a:lnTo>
                    <a:pt x="264261" y="334073"/>
                  </a:lnTo>
                  <a:lnTo>
                    <a:pt x="264261" y="348513"/>
                  </a:lnTo>
                  <a:lnTo>
                    <a:pt x="258318" y="354418"/>
                  </a:lnTo>
                  <a:lnTo>
                    <a:pt x="243776" y="354418"/>
                  </a:lnTo>
                  <a:lnTo>
                    <a:pt x="237832" y="348513"/>
                  </a:lnTo>
                  <a:lnTo>
                    <a:pt x="237832" y="334073"/>
                  </a:lnTo>
                  <a:lnTo>
                    <a:pt x="243776" y="328168"/>
                  </a:lnTo>
                  <a:lnTo>
                    <a:pt x="258318" y="328168"/>
                  </a:lnTo>
                  <a:lnTo>
                    <a:pt x="264261" y="334073"/>
                  </a:lnTo>
                  <a:lnTo>
                    <a:pt x="264261" y="138480"/>
                  </a:lnTo>
                  <a:lnTo>
                    <a:pt x="258318" y="144386"/>
                  </a:lnTo>
                  <a:lnTo>
                    <a:pt x="243776" y="144386"/>
                  </a:lnTo>
                  <a:lnTo>
                    <a:pt x="237832" y="138480"/>
                  </a:lnTo>
                  <a:lnTo>
                    <a:pt x="237832" y="124040"/>
                  </a:lnTo>
                  <a:lnTo>
                    <a:pt x="243776" y="118135"/>
                  </a:lnTo>
                  <a:lnTo>
                    <a:pt x="258318" y="118135"/>
                  </a:lnTo>
                  <a:lnTo>
                    <a:pt x="264261" y="124040"/>
                  </a:lnTo>
                  <a:lnTo>
                    <a:pt x="264261" y="91884"/>
                  </a:lnTo>
                  <a:lnTo>
                    <a:pt x="198196" y="91884"/>
                  </a:lnTo>
                  <a:lnTo>
                    <a:pt x="198196" y="380669"/>
                  </a:lnTo>
                  <a:lnTo>
                    <a:pt x="303898" y="380669"/>
                  </a:lnTo>
                  <a:lnTo>
                    <a:pt x="303898" y="354418"/>
                  </a:lnTo>
                  <a:lnTo>
                    <a:pt x="303898" y="328168"/>
                  </a:lnTo>
                  <a:lnTo>
                    <a:pt x="303898" y="144386"/>
                  </a:lnTo>
                  <a:lnTo>
                    <a:pt x="303898" y="118135"/>
                  </a:lnTo>
                  <a:lnTo>
                    <a:pt x="303898" y="91884"/>
                  </a:lnTo>
                  <a:close/>
                </a:path>
                <a:path w="449580" h="446404">
                  <a:moveTo>
                    <a:pt x="449237" y="406920"/>
                  </a:moveTo>
                  <a:lnTo>
                    <a:pt x="0" y="406920"/>
                  </a:lnTo>
                  <a:lnTo>
                    <a:pt x="0" y="446303"/>
                  </a:lnTo>
                  <a:lnTo>
                    <a:pt x="449237" y="446303"/>
                  </a:lnTo>
                  <a:lnTo>
                    <a:pt x="449237" y="406920"/>
                  </a:lnTo>
                  <a:close/>
                </a:path>
                <a:path w="449580" h="446404">
                  <a:moveTo>
                    <a:pt x="449237" y="328168"/>
                  </a:moveTo>
                  <a:lnTo>
                    <a:pt x="330327" y="328168"/>
                  </a:lnTo>
                  <a:lnTo>
                    <a:pt x="330327" y="380669"/>
                  </a:lnTo>
                  <a:lnTo>
                    <a:pt x="449237" y="380669"/>
                  </a:lnTo>
                  <a:lnTo>
                    <a:pt x="449237" y="328168"/>
                  </a:lnTo>
                  <a:close/>
                </a:path>
                <a:path w="449580" h="446404">
                  <a:moveTo>
                    <a:pt x="449237" y="105016"/>
                  </a:moveTo>
                  <a:lnTo>
                    <a:pt x="330327" y="105016"/>
                  </a:lnTo>
                  <a:lnTo>
                    <a:pt x="330327" y="301917"/>
                  </a:lnTo>
                  <a:lnTo>
                    <a:pt x="449237" y="301917"/>
                  </a:lnTo>
                  <a:lnTo>
                    <a:pt x="449237" y="105016"/>
                  </a:lnTo>
                  <a:close/>
                </a:path>
                <a:path w="449580" h="446404">
                  <a:moveTo>
                    <a:pt x="449237" y="26250"/>
                  </a:moveTo>
                  <a:lnTo>
                    <a:pt x="330327" y="26250"/>
                  </a:lnTo>
                  <a:lnTo>
                    <a:pt x="330327" y="78752"/>
                  </a:lnTo>
                  <a:lnTo>
                    <a:pt x="449237" y="78752"/>
                  </a:lnTo>
                  <a:lnTo>
                    <a:pt x="449237" y="26250"/>
                  </a:lnTo>
                  <a:close/>
                </a:path>
              </a:pathLst>
            </a:custGeom>
            <a:solidFill>
              <a:srgbClr val="4081B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281683" y="5940247"/>
              <a:ext cx="2526791" cy="237744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438655" y="6184087"/>
              <a:ext cx="1420876" cy="237744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764789" y="6184087"/>
              <a:ext cx="469392" cy="237744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176270" y="6184087"/>
              <a:ext cx="468630" cy="237744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78991" y="6427927"/>
              <a:ext cx="2866136" cy="237744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847843" y="5960364"/>
              <a:ext cx="2381504" cy="237744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966716" y="6203899"/>
              <a:ext cx="2146172" cy="238048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917948" y="6448348"/>
              <a:ext cx="2178304" cy="237744"/>
            </a:xfrm>
            <a:prstGeom prst="rect">
              <a:avLst/>
            </a:prstGeom>
          </p:spPr>
        </p:pic>
        <p:sp>
          <p:nvSpPr>
            <p:cNvPr id="27" name="object 27" descr=""/>
            <p:cNvSpPr/>
            <p:nvPr/>
          </p:nvSpPr>
          <p:spPr>
            <a:xfrm>
              <a:off x="5593372" y="5352249"/>
              <a:ext cx="735330" cy="445134"/>
            </a:xfrm>
            <a:custGeom>
              <a:avLst/>
              <a:gdLst/>
              <a:ahLst/>
              <a:cxnLst/>
              <a:rect l="l" t="t" r="r" b="b"/>
              <a:pathLst>
                <a:path w="735329" h="445135">
                  <a:moveTo>
                    <a:pt x="638987" y="31788"/>
                  </a:moveTo>
                  <a:lnTo>
                    <a:pt x="636473" y="19418"/>
                  </a:lnTo>
                  <a:lnTo>
                    <a:pt x="629627" y="9309"/>
                  </a:lnTo>
                  <a:lnTo>
                    <a:pt x="619480" y="2501"/>
                  </a:lnTo>
                  <a:lnTo>
                    <a:pt x="607034" y="0"/>
                  </a:lnTo>
                  <a:lnTo>
                    <a:pt x="591070" y="0"/>
                  </a:lnTo>
                  <a:lnTo>
                    <a:pt x="591070" y="47675"/>
                  </a:lnTo>
                  <a:lnTo>
                    <a:pt x="591070" y="317804"/>
                  </a:lnTo>
                  <a:lnTo>
                    <a:pt x="143776" y="317804"/>
                  </a:lnTo>
                  <a:lnTo>
                    <a:pt x="143776" y="47675"/>
                  </a:lnTo>
                  <a:lnTo>
                    <a:pt x="591070" y="47675"/>
                  </a:lnTo>
                  <a:lnTo>
                    <a:pt x="591070" y="0"/>
                  </a:lnTo>
                  <a:lnTo>
                    <a:pt x="127800" y="0"/>
                  </a:lnTo>
                  <a:lnTo>
                    <a:pt x="115354" y="2501"/>
                  </a:lnTo>
                  <a:lnTo>
                    <a:pt x="105206" y="9309"/>
                  </a:lnTo>
                  <a:lnTo>
                    <a:pt x="98361" y="19418"/>
                  </a:lnTo>
                  <a:lnTo>
                    <a:pt x="95846" y="31788"/>
                  </a:lnTo>
                  <a:lnTo>
                    <a:pt x="95846" y="365480"/>
                  </a:lnTo>
                  <a:lnTo>
                    <a:pt x="638987" y="365480"/>
                  </a:lnTo>
                  <a:lnTo>
                    <a:pt x="638987" y="317804"/>
                  </a:lnTo>
                  <a:lnTo>
                    <a:pt x="638987" y="47675"/>
                  </a:lnTo>
                  <a:lnTo>
                    <a:pt x="638987" y="31788"/>
                  </a:lnTo>
                  <a:close/>
                </a:path>
                <a:path w="735329" h="445135">
                  <a:moveTo>
                    <a:pt x="734834" y="397256"/>
                  </a:moveTo>
                  <a:lnTo>
                    <a:pt x="415340" y="397256"/>
                  </a:lnTo>
                  <a:lnTo>
                    <a:pt x="415620" y="409308"/>
                  </a:lnTo>
                  <a:lnTo>
                    <a:pt x="412483" y="412864"/>
                  </a:lnTo>
                  <a:lnTo>
                    <a:pt x="323342" y="413423"/>
                  </a:lnTo>
                  <a:lnTo>
                    <a:pt x="319760" y="410298"/>
                  </a:lnTo>
                  <a:lnTo>
                    <a:pt x="319493" y="397256"/>
                  </a:lnTo>
                  <a:lnTo>
                    <a:pt x="0" y="397256"/>
                  </a:lnTo>
                  <a:lnTo>
                    <a:pt x="0" y="413143"/>
                  </a:lnTo>
                  <a:lnTo>
                    <a:pt x="2514" y="425513"/>
                  </a:lnTo>
                  <a:lnTo>
                    <a:pt x="9359" y="435622"/>
                  </a:lnTo>
                  <a:lnTo>
                    <a:pt x="19507" y="442429"/>
                  </a:lnTo>
                  <a:lnTo>
                    <a:pt x="31953" y="444931"/>
                  </a:lnTo>
                  <a:lnTo>
                    <a:pt x="702894" y="444931"/>
                  </a:lnTo>
                  <a:lnTo>
                    <a:pt x="715327" y="442429"/>
                  </a:lnTo>
                  <a:lnTo>
                    <a:pt x="725474" y="435622"/>
                  </a:lnTo>
                  <a:lnTo>
                    <a:pt x="732320" y="425513"/>
                  </a:lnTo>
                  <a:lnTo>
                    <a:pt x="734834" y="413143"/>
                  </a:lnTo>
                  <a:lnTo>
                    <a:pt x="734834" y="397256"/>
                  </a:lnTo>
                  <a:close/>
                </a:path>
              </a:pathLst>
            </a:custGeom>
            <a:solidFill>
              <a:srgbClr val="4081B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8" name="object 28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848973" y="5423753"/>
              <a:ext cx="223646" cy="222461"/>
            </a:xfrm>
            <a:prstGeom prst="rect">
              <a:avLst/>
            </a:prstGeom>
          </p:spPr>
        </p:pic>
        <p:sp>
          <p:nvSpPr>
            <p:cNvPr id="29" name="object 29" descr=""/>
            <p:cNvSpPr/>
            <p:nvPr/>
          </p:nvSpPr>
          <p:spPr>
            <a:xfrm>
              <a:off x="9489456" y="5361506"/>
              <a:ext cx="702945" cy="349885"/>
            </a:xfrm>
            <a:custGeom>
              <a:avLst/>
              <a:gdLst/>
              <a:ahLst/>
              <a:cxnLst/>
              <a:rect l="l" t="t" r="r" b="b"/>
              <a:pathLst>
                <a:path w="702945" h="349885">
                  <a:moveTo>
                    <a:pt x="617423" y="0"/>
                  </a:moveTo>
                  <a:lnTo>
                    <a:pt x="31948" y="0"/>
                  </a:lnTo>
                  <a:lnTo>
                    <a:pt x="19543" y="2961"/>
                  </a:lnTo>
                  <a:lnTo>
                    <a:pt x="9385" y="10010"/>
                  </a:lnTo>
                  <a:lnTo>
                    <a:pt x="2520" y="20182"/>
                  </a:lnTo>
                  <a:lnTo>
                    <a:pt x="0" y="32510"/>
                  </a:lnTo>
                  <a:lnTo>
                    <a:pt x="0" y="317969"/>
                  </a:lnTo>
                  <a:lnTo>
                    <a:pt x="2520" y="330285"/>
                  </a:lnTo>
                  <a:lnTo>
                    <a:pt x="9385" y="340370"/>
                  </a:lnTo>
                  <a:lnTo>
                    <a:pt x="19543" y="347184"/>
                  </a:lnTo>
                  <a:lnTo>
                    <a:pt x="31948" y="349687"/>
                  </a:lnTo>
                  <a:lnTo>
                    <a:pt x="33545" y="349687"/>
                  </a:lnTo>
                  <a:lnTo>
                    <a:pt x="32746" y="344930"/>
                  </a:lnTo>
                  <a:lnTo>
                    <a:pt x="31948" y="339379"/>
                  </a:lnTo>
                  <a:lnTo>
                    <a:pt x="31948" y="333828"/>
                  </a:lnTo>
                  <a:lnTo>
                    <a:pt x="38250" y="303040"/>
                  </a:lnTo>
                  <a:lnTo>
                    <a:pt x="55411" y="277827"/>
                  </a:lnTo>
                  <a:lnTo>
                    <a:pt x="80808" y="260791"/>
                  </a:lnTo>
                  <a:lnTo>
                    <a:pt x="111822" y="254534"/>
                  </a:lnTo>
                  <a:lnTo>
                    <a:pt x="702888" y="254534"/>
                  </a:lnTo>
                  <a:lnTo>
                    <a:pt x="702888" y="216473"/>
                  </a:lnTo>
                  <a:lnTo>
                    <a:pt x="702672" y="206958"/>
                  </a:lnTo>
                  <a:lnTo>
                    <a:pt x="559115" y="206958"/>
                  </a:lnTo>
                  <a:lnTo>
                    <a:pt x="511191" y="159381"/>
                  </a:lnTo>
                  <a:lnTo>
                    <a:pt x="31948" y="159381"/>
                  </a:lnTo>
                  <a:lnTo>
                    <a:pt x="31948" y="39647"/>
                  </a:lnTo>
                  <a:lnTo>
                    <a:pt x="39136" y="32510"/>
                  </a:lnTo>
                  <a:lnTo>
                    <a:pt x="673086" y="32510"/>
                  </a:lnTo>
                  <a:lnTo>
                    <a:pt x="672686" y="31445"/>
                  </a:lnTo>
                  <a:lnTo>
                    <a:pt x="658558" y="14867"/>
                  </a:lnTo>
                  <a:lnTo>
                    <a:pt x="639638" y="3939"/>
                  </a:lnTo>
                  <a:lnTo>
                    <a:pt x="617423" y="0"/>
                  </a:lnTo>
                  <a:close/>
                </a:path>
                <a:path w="702945" h="349885">
                  <a:moveTo>
                    <a:pt x="559115" y="254534"/>
                  </a:moveTo>
                  <a:lnTo>
                    <a:pt x="111822" y="254534"/>
                  </a:lnTo>
                  <a:lnTo>
                    <a:pt x="142835" y="260791"/>
                  </a:lnTo>
                  <a:lnTo>
                    <a:pt x="168233" y="277827"/>
                  </a:lnTo>
                  <a:lnTo>
                    <a:pt x="185393" y="303040"/>
                  </a:lnTo>
                  <a:lnTo>
                    <a:pt x="191695" y="333828"/>
                  </a:lnTo>
                  <a:lnTo>
                    <a:pt x="191695" y="339379"/>
                  </a:lnTo>
                  <a:lnTo>
                    <a:pt x="190897" y="344930"/>
                  </a:lnTo>
                  <a:lnTo>
                    <a:pt x="190098" y="349687"/>
                  </a:lnTo>
                  <a:lnTo>
                    <a:pt x="480839" y="349687"/>
                  </a:lnTo>
                  <a:lnTo>
                    <a:pt x="480040" y="344930"/>
                  </a:lnTo>
                  <a:lnTo>
                    <a:pt x="479241" y="339379"/>
                  </a:lnTo>
                  <a:lnTo>
                    <a:pt x="479241" y="333828"/>
                  </a:lnTo>
                  <a:lnTo>
                    <a:pt x="485544" y="303040"/>
                  </a:lnTo>
                  <a:lnTo>
                    <a:pt x="502704" y="277827"/>
                  </a:lnTo>
                  <a:lnTo>
                    <a:pt x="528102" y="260791"/>
                  </a:lnTo>
                  <a:lnTo>
                    <a:pt x="559115" y="254534"/>
                  </a:lnTo>
                  <a:close/>
                </a:path>
                <a:path w="702945" h="349885">
                  <a:moveTo>
                    <a:pt x="702888" y="254534"/>
                  </a:moveTo>
                  <a:lnTo>
                    <a:pt x="559115" y="254534"/>
                  </a:lnTo>
                  <a:lnTo>
                    <a:pt x="590129" y="260791"/>
                  </a:lnTo>
                  <a:lnTo>
                    <a:pt x="615526" y="277827"/>
                  </a:lnTo>
                  <a:lnTo>
                    <a:pt x="632687" y="303040"/>
                  </a:lnTo>
                  <a:lnTo>
                    <a:pt x="638989" y="333828"/>
                  </a:lnTo>
                  <a:lnTo>
                    <a:pt x="638989" y="339379"/>
                  </a:lnTo>
                  <a:lnTo>
                    <a:pt x="638190" y="344930"/>
                  </a:lnTo>
                  <a:lnTo>
                    <a:pt x="637392" y="349687"/>
                  </a:lnTo>
                  <a:lnTo>
                    <a:pt x="670939" y="349687"/>
                  </a:lnTo>
                  <a:lnTo>
                    <a:pt x="683344" y="347184"/>
                  </a:lnTo>
                  <a:lnTo>
                    <a:pt x="693503" y="340370"/>
                  </a:lnTo>
                  <a:lnTo>
                    <a:pt x="700367" y="330285"/>
                  </a:lnTo>
                  <a:lnTo>
                    <a:pt x="702888" y="317969"/>
                  </a:lnTo>
                  <a:lnTo>
                    <a:pt x="702888" y="254534"/>
                  </a:lnTo>
                  <a:close/>
                </a:path>
                <a:path w="702945" h="349885">
                  <a:moveTo>
                    <a:pt x="673086" y="32510"/>
                  </a:moveTo>
                  <a:lnTo>
                    <a:pt x="617423" y="32510"/>
                  </a:lnTo>
                  <a:lnTo>
                    <a:pt x="628356" y="34480"/>
                  </a:lnTo>
                  <a:lnTo>
                    <a:pt x="637791" y="39944"/>
                  </a:lnTo>
                  <a:lnTo>
                    <a:pt x="666945" y="171275"/>
                  </a:lnTo>
                  <a:lnTo>
                    <a:pt x="670140" y="206958"/>
                  </a:lnTo>
                  <a:lnTo>
                    <a:pt x="702672" y="206958"/>
                  </a:lnTo>
                  <a:lnTo>
                    <a:pt x="698895" y="165725"/>
                  </a:lnTo>
                  <a:lnTo>
                    <a:pt x="680524" y="52334"/>
                  </a:lnTo>
                  <a:lnTo>
                    <a:pt x="673086" y="32510"/>
                  </a:lnTo>
                  <a:close/>
                </a:path>
                <a:path w="702945" h="349885">
                  <a:moveTo>
                    <a:pt x="191695" y="32510"/>
                  </a:moveTo>
                  <a:lnTo>
                    <a:pt x="159746" y="32510"/>
                  </a:lnTo>
                  <a:lnTo>
                    <a:pt x="159746" y="159381"/>
                  </a:lnTo>
                  <a:lnTo>
                    <a:pt x="191695" y="159381"/>
                  </a:lnTo>
                  <a:lnTo>
                    <a:pt x="191695" y="32510"/>
                  </a:lnTo>
                  <a:close/>
                </a:path>
                <a:path w="702945" h="349885">
                  <a:moveTo>
                    <a:pt x="351443" y="32510"/>
                  </a:moveTo>
                  <a:lnTo>
                    <a:pt x="319494" y="32510"/>
                  </a:lnTo>
                  <a:lnTo>
                    <a:pt x="319494" y="159381"/>
                  </a:lnTo>
                  <a:lnTo>
                    <a:pt x="351443" y="159381"/>
                  </a:lnTo>
                  <a:lnTo>
                    <a:pt x="351443" y="32510"/>
                  </a:lnTo>
                  <a:close/>
                </a:path>
                <a:path w="702945" h="349885">
                  <a:moveTo>
                    <a:pt x="511191" y="32510"/>
                  </a:moveTo>
                  <a:lnTo>
                    <a:pt x="479241" y="32510"/>
                  </a:lnTo>
                  <a:lnTo>
                    <a:pt x="479241" y="159381"/>
                  </a:lnTo>
                  <a:lnTo>
                    <a:pt x="511191" y="159381"/>
                  </a:lnTo>
                  <a:lnTo>
                    <a:pt x="511191" y="32510"/>
                  </a:lnTo>
                  <a:close/>
                </a:path>
              </a:pathLst>
            </a:custGeom>
            <a:solidFill>
              <a:srgbClr val="4081B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0" name="object 30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9992660" y="5639829"/>
              <a:ext cx="111823" cy="111011"/>
            </a:xfrm>
            <a:prstGeom prst="rect">
              <a:avLst/>
            </a:prstGeom>
          </p:spPr>
        </p:pic>
        <p:pic>
          <p:nvPicPr>
            <p:cNvPr id="31" name="object 31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9545367" y="5639829"/>
              <a:ext cx="111823" cy="111011"/>
            </a:xfrm>
            <a:prstGeom prst="rect">
              <a:avLst/>
            </a:prstGeom>
          </p:spPr>
        </p:pic>
        <p:pic>
          <p:nvPicPr>
            <p:cNvPr id="32" name="object 32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9066276" y="5964935"/>
              <a:ext cx="1950720" cy="237743"/>
            </a:xfrm>
            <a:prstGeom prst="rect">
              <a:avLst/>
            </a:prstGeom>
          </p:spPr>
        </p:pic>
        <p:pic>
          <p:nvPicPr>
            <p:cNvPr id="33" name="object 33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796528" y="6208776"/>
              <a:ext cx="1365377" cy="237744"/>
            </a:xfrm>
            <a:prstGeom prst="rect">
              <a:avLst/>
            </a:prstGeom>
          </p:spPr>
        </p:pic>
        <p:pic>
          <p:nvPicPr>
            <p:cNvPr id="34" name="object 34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0117836" y="6208776"/>
              <a:ext cx="1181862" cy="237744"/>
            </a:xfrm>
            <a:prstGeom prst="rect">
              <a:avLst/>
            </a:prstGeom>
          </p:spPr>
        </p:pic>
        <p:pic>
          <p:nvPicPr>
            <p:cNvPr id="35" name="object 35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9509760" y="6452615"/>
              <a:ext cx="1022604" cy="237744"/>
            </a:xfrm>
            <a:prstGeom prst="rect">
              <a:avLst/>
            </a:prstGeom>
          </p:spPr>
        </p:pic>
        <p:pic>
          <p:nvPicPr>
            <p:cNvPr id="36" name="object 36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220419" y="3052572"/>
              <a:ext cx="7923022" cy="268224"/>
            </a:xfrm>
            <a:prstGeom prst="rect">
              <a:avLst/>
            </a:prstGeom>
          </p:spPr>
        </p:pic>
        <p:pic>
          <p:nvPicPr>
            <p:cNvPr id="37" name="object 37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220419" y="3601211"/>
              <a:ext cx="5076063" cy="268224"/>
            </a:xfrm>
            <a:prstGeom prst="rect">
              <a:avLst/>
            </a:prstGeom>
          </p:spPr>
        </p:pic>
      </p:grpSp>
      <p:sp>
        <p:nvSpPr>
          <p:cNvPr id="38" name="object 38" descr=""/>
          <p:cNvSpPr txBox="1"/>
          <p:nvPr/>
        </p:nvSpPr>
        <p:spPr>
          <a:xfrm>
            <a:off x="920902" y="3027679"/>
            <a:ext cx="196850" cy="1397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Wingdings"/>
                <a:cs typeface="Wingdings"/>
              </a:rPr>
              <a:t></a:t>
            </a:r>
            <a:endParaRPr sz="1800">
              <a:latin typeface="Wingdings"/>
              <a:cs typeface="Wingding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Wingdings"/>
              <a:cs typeface="Wingdings"/>
            </a:endParaRPr>
          </a:p>
          <a:p>
            <a:pPr marL="12700">
              <a:lnSpc>
                <a:spcPct val="100000"/>
              </a:lnSpc>
            </a:pPr>
            <a:r>
              <a:rPr dirty="0" sz="1800">
                <a:solidFill>
                  <a:srgbClr val="FFFFFF"/>
                </a:solidFill>
                <a:latin typeface="Wingdings"/>
                <a:cs typeface="Wingdings"/>
              </a:rPr>
              <a:t></a:t>
            </a:r>
            <a:endParaRPr sz="1800">
              <a:latin typeface="Wingdings"/>
              <a:cs typeface="Wingding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Wingdings"/>
              <a:cs typeface="Wingdings"/>
            </a:endParaRPr>
          </a:p>
          <a:p>
            <a:pPr marL="12700">
              <a:lnSpc>
                <a:spcPct val="100000"/>
              </a:lnSpc>
            </a:pPr>
            <a:r>
              <a:rPr dirty="0" sz="1800">
                <a:solidFill>
                  <a:srgbClr val="FFFFFF"/>
                </a:solidFill>
                <a:latin typeface="Wingdings"/>
                <a:cs typeface="Wingdings"/>
              </a:rPr>
              <a:t></a:t>
            </a:r>
            <a:endParaRPr sz="1800">
              <a:latin typeface="Wingdings"/>
              <a:cs typeface="Wingdings"/>
            </a:endParaRPr>
          </a:p>
        </p:txBody>
      </p:sp>
      <p:grpSp>
        <p:nvGrpSpPr>
          <p:cNvPr id="39" name="object 39" descr=""/>
          <p:cNvGrpSpPr/>
          <p:nvPr/>
        </p:nvGrpSpPr>
        <p:grpSpPr>
          <a:xfrm>
            <a:off x="240791" y="1168908"/>
            <a:ext cx="8291830" cy="3249295"/>
            <a:chOff x="240791" y="1168908"/>
            <a:chExt cx="8291830" cy="3249295"/>
          </a:xfrm>
        </p:grpSpPr>
        <p:pic>
          <p:nvPicPr>
            <p:cNvPr id="40" name="object 40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220419" y="4149547"/>
              <a:ext cx="7312025" cy="268528"/>
            </a:xfrm>
            <a:prstGeom prst="rect">
              <a:avLst/>
            </a:prstGeom>
          </p:spPr>
        </p:pic>
        <p:sp>
          <p:nvSpPr>
            <p:cNvPr id="41" name="object 41" descr=""/>
            <p:cNvSpPr/>
            <p:nvPr/>
          </p:nvSpPr>
          <p:spPr>
            <a:xfrm>
              <a:off x="240791" y="1168908"/>
              <a:ext cx="739140" cy="739140"/>
            </a:xfrm>
            <a:custGeom>
              <a:avLst/>
              <a:gdLst/>
              <a:ahLst/>
              <a:cxnLst/>
              <a:rect l="l" t="t" r="r" b="b"/>
              <a:pathLst>
                <a:path w="739140" h="739139">
                  <a:moveTo>
                    <a:pt x="369570" y="0"/>
                  </a:moveTo>
                  <a:lnTo>
                    <a:pt x="323213" y="2879"/>
                  </a:lnTo>
                  <a:lnTo>
                    <a:pt x="278574" y="11288"/>
                  </a:lnTo>
                  <a:lnTo>
                    <a:pt x="235999" y="24878"/>
                  </a:lnTo>
                  <a:lnTo>
                    <a:pt x="195836" y="43304"/>
                  </a:lnTo>
                  <a:lnTo>
                    <a:pt x="158429" y="66219"/>
                  </a:lnTo>
                  <a:lnTo>
                    <a:pt x="124126" y="93277"/>
                  </a:lnTo>
                  <a:lnTo>
                    <a:pt x="93273" y="124131"/>
                  </a:lnTo>
                  <a:lnTo>
                    <a:pt x="66216" y="158434"/>
                  </a:lnTo>
                  <a:lnTo>
                    <a:pt x="43302" y="195841"/>
                  </a:lnTo>
                  <a:lnTo>
                    <a:pt x="24877" y="236004"/>
                  </a:lnTo>
                  <a:lnTo>
                    <a:pt x="11287" y="278578"/>
                  </a:lnTo>
                  <a:lnTo>
                    <a:pt x="2879" y="323215"/>
                  </a:lnTo>
                  <a:lnTo>
                    <a:pt x="0" y="369569"/>
                  </a:lnTo>
                  <a:lnTo>
                    <a:pt x="2879" y="415924"/>
                  </a:lnTo>
                  <a:lnTo>
                    <a:pt x="11287" y="460561"/>
                  </a:lnTo>
                  <a:lnTo>
                    <a:pt x="24877" y="503135"/>
                  </a:lnTo>
                  <a:lnTo>
                    <a:pt x="43302" y="543298"/>
                  </a:lnTo>
                  <a:lnTo>
                    <a:pt x="66216" y="580705"/>
                  </a:lnTo>
                  <a:lnTo>
                    <a:pt x="93273" y="615008"/>
                  </a:lnTo>
                  <a:lnTo>
                    <a:pt x="124126" y="645862"/>
                  </a:lnTo>
                  <a:lnTo>
                    <a:pt x="158429" y="672920"/>
                  </a:lnTo>
                  <a:lnTo>
                    <a:pt x="195836" y="695835"/>
                  </a:lnTo>
                  <a:lnTo>
                    <a:pt x="235999" y="714261"/>
                  </a:lnTo>
                  <a:lnTo>
                    <a:pt x="278574" y="727851"/>
                  </a:lnTo>
                  <a:lnTo>
                    <a:pt x="323213" y="736260"/>
                  </a:lnTo>
                  <a:lnTo>
                    <a:pt x="369570" y="739139"/>
                  </a:lnTo>
                  <a:lnTo>
                    <a:pt x="415926" y="736260"/>
                  </a:lnTo>
                  <a:lnTo>
                    <a:pt x="460565" y="727851"/>
                  </a:lnTo>
                  <a:lnTo>
                    <a:pt x="503140" y="714261"/>
                  </a:lnTo>
                  <a:lnTo>
                    <a:pt x="543303" y="695835"/>
                  </a:lnTo>
                  <a:lnTo>
                    <a:pt x="580710" y="672920"/>
                  </a:lnTo>
                  <a:lnTo>
                    <a:pt x="615013" y="645862"/>
                  </a:lnTo>
                  <a:lnTo>
                    <a:pt x="645866" y="615008"/>
                  </a:lnTo>
                  <a:lnTo>
                    <a:pt x="672923" y="580705"/>
                  </a:lnTo>
                  <a:lnTo>
                    <a:pt x="695837" y="543298"/>
                  </a:lnTo>
                  <a:lnTo>
                    <a:pt x="714262" y="503135"/>
                  </a:lnTo>
                  <a:lnTo>
                    <a:pt x="727852" y="460561"/>
                  </a:lnTo>
                  <a:lnTo>
                    <a:pt x="736260" y="415924"/>
                  </a:lnTo>
                  <a:lnTo>
                    <a:pt x="739140" y="369569"/>
                  </a:lnTo>
                  <a:lnTo>
                    <a:pt x="736260" y="323215"/>
                  </a:lnTo>
                  <a:lnTo>
                    <a:pt x="727852" y="278578"/>
                  </a:lnTo>
                  <a:lnTo>
                    <a:pt x="714262" y="236004"/>
                  </a:lnTo>
                  <a:lnTo>
                    <a:pt x="695837" y="195841"/>
                  </a:lnTo>
                  <a:lnTo>
                    <a:pt x="672923" y="158434"/>
                  </a:lnTo>
                  <a:lnTo>
                    <a:pt x="645866" y="124131"/>
                  </a:lnTo>
                  <a:lnTo>
                    <a:pt x="615013" y="93277"/>
                  </a:lnTo>
                  <a:lnTo>
                    <a:pt x="580710" y="66219"/>
                  </a:lnTo>
                  <a:lnTo>
                    <a:pt x="543303" y="43304"/>
                  </a:lnTo>
                  <a:lnTo>
                    <a:pt x="503140" y="24878"/>
                  </a:lnTo>
                  <a:lnTo>
                    <a:pt x="460565" y="11288"/>
                  </a:lnTo>
                  <a:lnTo>
                    <a:pt x="415926" y="2879"/>
                  </a:lnTo>
                  <a:lnTo>
                    <a:pt x="369570" y="0"/>
                  </a:lnTo>
                  <a:close/>
                </a:path>
              </a:pathLst>
            </a:custGeom>
            <a:solidFill>
              <a:srgbClr val="BEA47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2" name="object 42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517245" y="1362202"/>
              <a:ext cx="368808" cy="35813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1A1C55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12153900" cy="6858000"/>
            <a:chOff x="0" y="0"/>
            <a:chExt cx="12153900" cy="685800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5467" y="6259066"/>
              <a:ext cx="522731" cy="559306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53899" cy="6857996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512063" y="3188207"/>
              <a:ext cx="540385" cy="240665"/>
            </a:xfrm>
            <a:custGeom>
              <a:avLst/>
              <a:gdLst/>
              <a:ahLst/>
              <a:cxnLst/>
              <a:rect l="l" t="t" r="r" b="b"/>
              <a:pathLst>
                <a:path w="540385" h="240664">
                  <a:moveTo>
                    <a:pt x="0" y="240156"/>
                  </a:moveTo>
                  <a:lnTo>
                    <a:pt x="540346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3127" y="6260590"/>
              <a:ext cx="472440" cy="504442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1078991" y="1002791"/>
              <a:ext cx="10415270" cy="1169035"/>
            </a:xfrm>
            <a:custGeom>
              <a:avLst/>
              <a:gdLst/>
              <a:ahLst/>
              <a:cxnLst/>
              <a:rect l="l" t="t" r="r" b="b"/>
              <a:pathLst>
                <a:path w="10415270" h="1169035">
                  <a:moveTo>
                    <a:pt x="10415016" y="0"/>
                  </a:moveTo>
                  <a:lnTo>
                    <a:pt x="0" y="0"/>
                  </a:lnTo>
                  <a:lnTo>
                    <a:pt x="0" y="1168908"/>
                  </a:lnTo>
                  <a:lnTo>
                    <a:pt x="10415016" y="1168908"/>
                  </a:lnTo>
                  <a:lnTo>
                    <a:pt x="10415016" y="0"/>
                  </a:lnTo>
                  <a:close/>
                </a:path>
              </a:pathLst>
            </a:custGeom>
            <a:solidFill>
              <a:srgbClr val="BEA47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2232" y="183134"/>
              <a:ext cx="3531870" cy="597408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26814" y="183134"/>
              <a:ext cx="5183504" cy="597408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66925" y="1325625"/>
              <a:ext cx="9610471" cy="268224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07461" y="1599946"/>
              <a:ext cx="7129907" cy="268224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45287" y="2571623"/>
              <a:ext cx="1877999" cy="269748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45287" y="4791202"/>
              <a:ext cx="2248331" cy="269748"/>
            </a:xfrm>
            <a:prstGeom prst="rect">
              <a:avLst/>
            </a:prstGeom>
          </p:spPr>
        </p:pic>
        <p:sp>
          <p:nvSpPr>
            <p:cNvPr id="15" name="object 15" descr=""/>
            <p:cNvSpPr/>
            <p:nvPr/>
          </p:nvSpPr>
          <p:spPr>
            <a:xfrm>
              <a:off x="1427619" y="5397029"/>
              <a:ext cx="449580" cy="446405"/>
            </a:xfrm>
            <a:custGeom>
              <a:avLst/>
              <a:gdLst/>
              <a:ahLst/>
              <a:cxnLst/>
              <a:rect l="l" t="t" r="r" b="b"/>
              <a:pathLst>
                <a:path w="449580" h="446404">
                  <a:moveTo>
                    <a:pt x="52844" y="0"/>
                  </a:moveTo>
                  <a:lnTo>
                    <a:pt x="0" y="0"/>
                  </a:lnTo>
                  <a:lnTo>
                    <a:pt x="0" y="380669"/>
                  </a:lnTo>
                  <a:lnTo>
                    <a:pt x="52844" y="380669"/>
                  </a:lnTo>
                  <a:lnTo>
                    <a:pt x="52844" y="0"/>
                  </a:lnTo>
                  <a:close/>
                </a:path>
                <a:path w="449580" h="446404">
                  <a:moveTo>
                    <a:pt x="171767" y="39382"/>
                  </a:moveTo>
                  <a:lnTo>
                    <a:pt x="145338" y="39382"/>
                  </a:lnTo>
                  <a:lnTo>
                    <a:pt x="145338" y="65633"/>
                  </a:lnTo>
                  <a:lnTo>
                    <a:pt x="145338" y="105016"/>
                  </a:lnTo>
                  <a:lnTo>
                    <a:pt x="105702" y="105016"/>
                  </a:lnTo>
                  <a:lnTo>
                    <a:pt x="105702" y="65633"/>
                  </a:lnTo>
                  <a:lnTo>
                    <a:pt x="145338" y="65633"/>
                  </a:lnTo>
                  <a:lnTo>
                    <a:pt x="145338" y="39382"/>
                  </a:lnTo>
                  <a:lnTo>
                    <a:pt x="79273" y="39382"/>
                  </a:lnTo>
                  <a:lnTo>
                    <a:pt x="79273" y="380669"/>
                  </a:lnTo>
                  <a:lnTo>
                    <a:pt x="171767" y="380669"/>
                  </a:lnTo>
                  <a:lnTo>
                    <a:pt x="171767" y="105016"/>
                  </a:lnTo>
                  <a:lnTo>
                    <a:pt x="171767" y="65633"/>
                  </a:lnTo>
                  <a:lnTo>
                    <a:pt x="171767" y="39382"/>
                  </a:lnTo>
                  <a:close/>
                </a:path>
                <a:path w="449580" h="446404">
                  <a:moveTo>
                    <a:pt x="303898" y="91884"/>
                  </a:moveTo>
                  <a:lnTo>
                    <a:pt x="264261" y="91884"/>
                  </a:lnTo>
                  <a:lnTo>
                    <a:pt x="264261" y="124040"/>
                  </a:lnTo>
                  <a:lnTo>
                    <a:pt x="264261" y="138480"/>
                  </a:lnTo>
                  <a:lnTo>
                    <a:pt x="264261" y="334073"/>
                  </a:lnTo>
                  <a:lnTo>
                    <a:pt x="264261" y="348513"/>
                  </a:lnTo>
                  <a:lnTo>
                    <a:pt x="258318" y="354418"/>
                  </a:lnTo>
                  <a:lnTo>
                    <a:pt x="243776" y="354418"/>
                  </a:lnTo>
                  <a:lnTo>
                    <a:pt x="237832" y="348513"/>
                  </a:lnTo>
                  <a:lnTo>
                    <a:pt x="237832" y="334073"/>
                  </a:lnTo>
                  <a:lnTo>
                    <a:pt x="243776" y="328168"/>
                  </a:lnTo>
                  <a:lnTo>
                    <a:pt x="258318" y="328168"/>
                  </a:lnTo>
                  <a:lnTo>
                    <a:pt x="264261" y="334073"/>
                  </a:lnTo>
                  <a:lnTo>
                    <a:pt x="264261" y="138480"/>
                  </a:lnTo>
                  <a:lnTo>
                    <a:pt x="258318" y="144386"/>
                  </a:lnTo>
                  <a:lnTo>
                    <a:pt x="243776" y="144386"/>
                  </a:lnTo>
                  <a:lnTo>
                    <a:pt x="237832" y="138480"/>
                  </a:lnTo>
                  <a:lnTo>
                    <a:pt x="237832" y="124040"/>
                  </a:lnTo>
                  <a:lnTo>
                    <a:pt x="243776" y="118135"/>
                  </a:lnTo>
                  <a:lnTo>
                    <a:pt x="258318" y="118135"/>
                  </a:lnTo>
                  <a:lnTo>
                    <a:pt x="264261" y="124040"/>
                  </a:lnTo>
                  <a:lnTo>
                    <a:pt x="264261" y="91884"/>
                  </a:lnTo>
                  <a:lnTo>
                    <a:pt x="198196" y="91884"/>
                  </a:lnTo>
                  <a:lnTo>
                    <a:pt x="198196" y="380669"/>
                  </a:lnTo>
                  <a:lnTo>
                    <a:pt x="303898" y="380669"/>
                  </a:lnTo>
                  <a:lnTo>
                    <a:pt x="303898" y="354418"/>
                  </a:lnTo>
                  <a:lnTo>
                    <a:pt x="303898" y="328168"/>
                  </a:lnTo>
                  <a:lnTo>
                    <a:pt x="303898" y="144386"/>
                  </a:lnTo>
                  <a:lnTo>
                    <a:pt x="303898" y="118135"/>
                  </a:lnTo>
                  <a:lnTo>
                    <a:pt x="303898" y="91884"/>
                  </a:lnTo>
                  <a:close/>
                </a:path>
                <a:path w="449580" h="446404">
                  <a:moveTo>
                    <a:pt x="449237" y="406920"/>
                  </a:moveTo>
                  <a:lnTo>
                    <a:pt x="0" y="406920"/>
                  </a:lnTo>
                  <a:lnTo>
                    <a:pt x="0" y="446303"/>
                  </a:lnTo>
                  <a:lnTo>
                    <a:pt x="449237" y="446303"/>
                  </a:lnTo>
                  <a:lnTo>
                    <a:pt x="449237" y="406920"/>
                  </a:lnTo>
                  <a:close/>
                </a:path>
                <a:path w="449580" h="446404">
                  <a:moveTo>
                    <a:pt x="449237" y="328168"/>
                  </a:moveTo>
                  <a:lnTo>
                    <a:pt x="330327" y="328168"/>
                  </a:lnTo>
                  <a:lnTo>
                    <a:pt x="330327" y="380669"/>
                  </a:lnTo>
                  <a:lnTo>
                    <a:pt x="449237" y="380669"/>
                  </a:lnTo>
                  <a:lnTo>
                    <a:pt x="449237" y="328168"/>
                  </a:lnTo>
                  <a:close/>
                </a:path>
                <a:path w="449580" h="446404">
                  <a:moveTo>
                    <a:pt x="449237" y="105016"/>
                  </a:moveTo>
                  <a:lnTo>
                    <a:pt x="330327" y="105016"/>
                  </a:lnTo>
                  <a:lnTo>
                    <a:pt x="330327" y="301917"/>
                  </a:lnTo>
                  <a:lnTo>
                    <a:pt x="449237" y="301917"/>
                  </a:lnTo>
                  <a:lnTo>
                    <a:pt x="449237" y="105016"/>
                  </a:lnTo>
                  <a:close/>
                </a:path>
                <a:path w="449580" h="446404">
                  <a:moveTo>
                    <a:pt x="449237" y="26250"/>
                  </a:moveTo>
                  <a:lnTo>
                    <a:pt x="330327" y="26250"/>
                  </a:lnTo>
                  <a:lnTo>
                    <a:pt x="330327" y="78752"/>
                  </a:lnTo>
                  <a:lnTo>
                    <a:pt x="449237" y="78752"/>
                  </a:lnTo>
                  <a:lnTo>
                    <a:pt x="449237" y="26250"/>
                  </a:lnTo>
                  <a:close/>
                </a:path>
              </a:pathLst>
            </a:custGeom>
            <a:solidFill>
              <a:srgbClr val="4081B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29640" y="5940247"/>
              <a:ext cx="3228594" cy="237744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66216" y="6184087"/>
              <a:ext cx="3164078" cy="237744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037588" y="6427927"/>
              <a:ext cx="948601" cy="237744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295011" y="5940247"/>
              <a:ext cx="2141982" cy="237744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863718" y="6184087"/>
              <a:ext cx="977264" cy="237744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799455" y="6184087"/>
              <a:ext cx="2063623" cy="237744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866767" y="6427927"/>
              <a:ext cx="2942463" cy="237744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793479" y="5964935"/>
              <a:ext cx="2490978" cy="481583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666731" y="6452615"/>
              <a:ext cx="688085" cy="237744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220419" y="3052572"/>
              <a:ext cx="7304278" cy="268224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220419" y="3601211"/>
              <a:ext cx="5731383" cy="268224"/>
            </a:xfrm>
            <a:prstGeom prst="rect">
              <a:avLst/>
            </a:prstGeom>
          </p:spPr>
        </p:pic>
      </p:grpSp>
      <p:sp>
        <p:nvSpPr>
          <p:cNvPr id="27" name="object 27" descr=""/>
          <p:cNvSpPr txBox="1"/>
          <p:nvPr/>
        </p:nvSpPr>
        <p:spPr>
          <a:xfrm>
            <a:off x="920902" y="3027679"/>
            <a:ext cx="196850" cy="1397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Wingdings"/>
                <a:cs typeface="Wingdings"/>
              </a:rPr>
              <a:t></a:t>
            </a:r>
            <a:endParaRPr sz="1800">
              <a:latin typeface="Wingdings"/>
              <a:cs typeface="Wingding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Wingdings"/>
              <a:cs typeface="Wingdings"/>
            </a:endParaRPr>
          </a:p>
          <a:p>
            <a:pPr marL="12700">
              <a:lnSpc>
                <a:spcPct val="100000"/>
              </a:lnSpc>
            </a:pPr>
            <a:r>
              <a:rPr dirty="0" sz="1800">
                <a:solidFill>
                  <a:srgbClr val="FFFFFF"/>
                </a:solidFill>
                <a:latin typeface="Wingdings"/>
                <a:cs typeface="Wingdings"/>
              </a:rPr>
              <a:t></a:t>
            </a:r>
            <a:endParaRPr sz="1800">
              <a:latin typeface="Wingdings"/>
              <a:cs typeface="Wingding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Wingdings"/>
              <a:cs typeface="Wingdings"/>
            </a:endParaRPr>
          </a:p>
          <a:p>
            <a:pPr marL="12700">
              <a:lnSpc>
                <a:spcPct val="100000"/>
              </a:lnSpc>
            </a:pPr>
            <a:r>
              <a:rPr dirty="0" sz="1800">
                <a:solidFill>
                  <a:srgbClr val="FFFFFF"/>
                </a:solidFill>
                <a:latin typeface="Wingdings"/>
                <a:cs typeface="Wingdings"/>
              </a:rPr>
              <a:t></a:t>
            </a:r>
            <a:endParaRPr sz="1800">
              <a:latin typeface="Wingdings"/>
              <a:cs typeface="Wingdings"/>
            </a:endParaRPr>
          </a:p>
        </p:txBody>
      </p:sp>
      <p:grpSp>
        <p:nvGrpSpPr>
          <p:cNvPr id="28" name="object 28" descr=""/>
          <p:cNvGrpSpPr/>
          <p:nvPr/>
        </p:nvGrpSpPr>
        <p:grpSpPr>
          <a:xfrm>
            <a:off x="240791" y="1168908"/>
            <a:ext cx="9997440" cy="4610735"/>
            <a:chOff x="240791" y="1168908"/>
            <a:chExt cx="9997440" cy="4610735"/>
          </a:xfrm>
        </p:grpSpPr>
        <p:pic>
          <p:nvPicPr>
            <p:cNvPr id="29" name="object 29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220419" y="4149547"/>
              <a:ext cx="4670298" cy="268528"/>
            </a:xfrm>
            <a:prstGeom prst="rect">
              <a:avLst/>
            </a:prstGeom>
          </p:spPr>
        </p:pic>
        <p:sp>
          <p:nvSpPr>
            <p:cNvPr id="30" name="object 30" descr=""/>
            <p:cNvSpPr/>
            <p:nvPr/>
          </p:nvSpPr>
          <p:spPr>
            <a:xfrm>
              <a:off x="240791" y="1168908"/>
              <a:ext cx="739140" cy="739140"/>
            </a:xfrm>
            <a:custGeom>
              <a:avLst/>
              <a:gdLst/>
              <a:ahLst/>
              <a:cxnLst/>
              <a:rect l="l" t="t" r="r" b="b"/>
              <a:pathLst>
                <a:path w="739140" h="739139">
                  <a:moveTo>
                    <a:pt x="369570" y="0"/>
                  </a:moveTo>
                  <a:lnTo>
                    <a:pt x="323213" y="2879"/>
                  </a:lnTo>
                  <a:lnTo>
                    <a:pt x="278574" y="11288"/>
                  </a:lnTo>
                  <a:lnTo>
                    <a:pt x="235999" y="24878"/>
                  </a:lnTo>
                  <a:lnTo>
                    <a:pt x="195836" y="43304"/>
                  </a:lnTo>
                  <a:lnTo>
                    <a:pt x="158429" y="66219"/>
                  </a:lnTo>
                  <a:lnTo>
                    <a:pt x="124126" y="93277"/>
                  </a:lnTo>
                  <a:lnTo>
                    <a:pt x="93273" y="124131"/>
                  </a:lnTo>
                  <a:lnTo>
                    <a:pt x="66216" y="158434"/>
                  </a:lnTo>
                  <a:lnTo>
                    <a:pt x="43302" y="195841"/>
                  </a:lnTo>
                  <a:lnTo>
                    <a:pt x="24877" y="236004"/>
                  </a:lnTo>
                  <a:lnTo>
                    <a:pt x="11287" y="278578"/>
                  </a:lnTo>
                  <a:lnTo>
                    <a:pt x="2879" y="323215"/>
                  </a:lnTo>
                  <a:lnTo>
                    <a:pt x="0" y="369569"/>
                  </a:lnTo>
                  <a:lnTo>
                    <a:pt x="2879" y="415924"/>
                  </a:lnTo>
                  <a:lnTo>
                    <a:pt x="11287" y="460561"/>
                  </a:lnTo>
                  <a:lnTo>
                    <a:pt x="24877" y="503135"/>
                  </a:lnTo>
                  <a:lnTo>
                    <a:pt x="43302" y="543298"/>
                  </a:lnTo>
                  <a:lnTo>
                    <a:pt x="66216" y="580705"/>
                  </a:lnTo>
                  <a:lnTo>
                    <a:pt x="93273" y="615008"/>
                  </a:lnTo>
                  <a:lnTo>
                    <a:pt x="124126" y="645862"/>
                  </a:lnTo>
                  <a:lnTo>
                    <a:pt x="158429" y="672920"/>
                  </a:lnTo>
                  <a:lnTo>
                    <a:pt x="195836" y="695835"/>
                  </a:lnTo>
                  <a:lnTo>
                    <a:pt x="235999" y="714261"/>
                  </a:lnTo>
                  <a:lnTo>
                    <a:pt x="278574" y="727851"/>
                  </a:lnTo>
                  <a:lnTo>
                    <a:pt x="323213" y="736260"/>
                  </a:lnTo>
                  <a:lnTo>
                    <a:pt x="369570" y="739139"/>
                  </a:lnTo>
                  <a:lnTo>
                    <a:pt x="415926" y="736260"/>
                  </a:lnTo>
                  <a:lnTo>
                    <a:pt x="460565" y="727851"/>
                  </a:lnTo>
                  <a:lnTo>
                    <a:pt x="503140" y="714261"/>
                  </a:lnTo>
                  <a:lnTo>
                    <a:pt x="543303" y="695835"/>
                  </a:lnTo>
                  <a:lnTo>
                    <a:pt x="580710" y="672920"/>
                  </a:lnTo>
                  <a:lnTo>
                    <a:pt x="615013" y="645862"/>
                  </a:lnTo>
                  <a:lnTo>
                    <a:pt x="645866" y="615008"/>
                  </a:lnTo>
                  <a:lnTo>
                    <a:pt x="672923" y="580705"/>
                  </a:lnTo>
                  <a:lnTo>
                    <a:pt x="695837" y="543298"/>
                  </a:lnTo>
                  <a:lnTo>
                    <a:pt x="714262" y="503135"/>
                  </a:lnTo>
                  <a:lnTo>
                    <a:pt x="727852" y="460561"/>
                  </a:lnTo>
                  <a:lnTo>
                    <a:pt x="736260" y="415924"/>
                  </a:lnTo>
                  <a:lnTo>
                    <a:pt x="739140" y="369569"/>
                  </a:lnTo>
                  <a:lnTo>
                    <a:pt x="736260" y="323215"/>
                  </a:lnTo>
                  <a:lnTo>
                    <a:pt x="727852" y="278578"/>
                  </a:lnTo>
                  <a:lnTo>
                    <a:pt x="714262" y="236004"/>
                  </a:lnTo>
                  <a:lnTo>
                    <a:pt x="695837" y="195841"/>
                  </a:lnTo>
                  <a:lnTo>
                    <a:pt x="672923" y="158434"/>
                  </a:lnTo>
                  <a:lnTo>
                    <a:pt x="645866" y="124131"/>
                  </a:lnTo>
                  <a:lnTo>
                    <a:pt x="615013" y="93277"/>
                  </a:lnTo>
                  <a:lnTo>
                    <a:pt x="580710" y="66219"/>
                  </a:lnTo>
                  <a:lnTo>
                    <a:pt x="543303" y="43304"/>
                  </a:lnTo>
                  <a:lnTo>
                    <a:pt x="503140" y="24878"/>
                  </a:lnTo>
                  <a:lnTo>
                    <a:pt x="460565" y="11288"/>
                  </a:lnTo>
                  <a:lnTo>
                    <a:pt x="415926" y="2879"/>
                  </a:lnTo>
                  <a:lnTo>
                    <a:pt x="369570" y="0"/>
                  </a:lnTo>
                  <a:close/>
                </a:path>
              </a:pathLst>
            </a:custGeom>
            <a:solidFill>
              <a:srgbClr val="BEA47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1" name="object 31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17245" y="1362202"/>
              <a:ext cx="371856" cy="358139"/>
            </a:xfrm>
            <a:prstGeom prst="rect">
              <a:avLst/>
            </a:prstGeom>
          </p:spPr>
        </p:pic>
        <p:sp>
          <p:nvSpPr>
            <p:cNvPr id="32" name="object 32" descr=""/>
            <p:cNvSpPr/>
            <p:nvPr/>
          </p:nvSpPr>
          <p:spPr>
            <a:xfrm>
              <a:off x="2046325" y="5384037"/>
              <a:ext cx="608330" cy="370205"/>
            </a:xfrm>
            <a:custGeom>
              <a:avLst/>
              <a:gdLst/>
              <a:ahLst/>
              <a:cxnLst/>
              <a:rect l="l" t="t" r="r" b="b"/>
              <a:pathLst>
                <a:path w="608330" h="370204">
                  <a:moveTo>
                    <a:pt x="528523" y="26441"/>
                  </a:moveTo>
                  <a:lnTo>
                    <a:pt x="526453" y="16154"/>
                  </a:lnTo>
                  <a:lnTo>
                    <a:pt x="520788" y="7747"/>
                  </a:lnTo>
                  <a:lnTo>
                    <a:pt x="512381" y="2082"/>
                  </a:lnTo>
                  <a:lnTo>
                    <a:pt x="502094" y="0"/>
                  </a:lnTo>
                  <a:lnTo>
                    <a:pt x="488886" y="0"/>
                  </a:lnTo>
                  <a:lnTo>
                    <a:pt x="488886" y="39662"/>
                  </a:lnTo>
                  <a:lnTo>
                    <a:pt x="488886" y="264426"/>
                  </a:lnTo>
                  <a:lnTo>
                    <a:pt x="118922" y="264426"/>
                  </a:lnTo>
                  <a:lnTo>
                    <a:pt x="118922" y="39662"/>
                  </a:lnTo>
                  <a:lnTo>
                    <a:pt x="488886" y="39662"/>
                  </a:lnTo>
                  <a:lnTo>
                    <a:pt x="488886" y="0"/>
                  </a:lnTo>
                  <a:lnTo>
                    <a:pt x="105714" y="0"/>
                  </a:lnTo>
                  <a:lnTo>
                    <a:pt x="95427" y="2082"/>
                  </a:lnTo>
                  <a:lnTo>
                    <a:pt x="87020" y="7747"/>
                  </a:lnTo>
                  <a:lnTo>
                    <a:pt x="81356" y="16154"/>
                  </a:lnTo>
                  <a:lnTo>
                    <a:pt x="79286" y="26441"/>
                  </a:lnTo>
                  <a:lnTo>
                    <a:pt x="79286" y="304088"/>
                  </a:lnTo>
                  <a:lnTo>
                    <a:pt x="528523" y="304088"/>
                  </a:lnTo>
                  <a:lnTo>
                    <a:pt x="528523" y="264426"/>
                  </a:lnTo>
                  <a:lnTo>
                    <a:pt x="528523" y="39662"/>
                  </a:lnTo>
                  <a:lnTo>
                    <a:pt x="528523" y="26441"/>
                  </a:lnTo>
                  <a:close/>
                </a:path>
                <a:path w="608330" h="370204">
                  <a:moveTo>
                    <a:pt x="607809" y="330530"/>
                  </a:moveTo>
                  <a:lnTo>
                    <a:pt x="343547" y="330530"/>
                  </a:lnTo>
                  <a:lnTo>
                    <a:pt x="343763" y="340563"/>
                  </a:lnTo>
                  <a:lnTo>
                    <a:pt x="341185" y="343522"/>
                  </a:lnTo>
                  <a:lnTo>
                    <a:pt x="267449" y="343979"/>
                  </a:lnTo>
                  <a:lnTo>
                    <a:pt x="264490" y="341376"/>
                  </a:lnTo>
                  <a:lnTo>
                    <a:pt x="264261" y="330530"/>
                  </a:lnTo>
                  <a:lnTo>
                    <a:pt x="0" y="330530"/>
                  </a:lnTo>
                  <a:lnTo>
                    <a:pt x="0" y="343750"/>
                  </a:lnTo>
                  <a:lnTo>
                    <a:pt x="2082" y="354037"/>
                  </a:lnTo>
                  <a:lnTo>
                    <a:pt x="7747" y="362445"/>
                  </a:lnTo>
                  <a:lnTo>
                    <a:pt x="16141" y="368109"/>
                  </a:lnTo>
                  <a:lnTo>
                    <a:pt x="26428" y="370192"/>
                  </a:lnTo>
                  <a:lnTo>
                    <a:pt x="581380" y="370192"/>
                  </a:lnTo>
                  <a:lnTo>
                    <a:pt x="591667" y="368109"/>
                  </a:lnTo>
                  <a:lnTo>
                    <a:pt x="600062" y="362445"/>
                  </a:lnTo>
                  <a:lnTo>
                    <a:pt x="605726" y="354037"/>
                  </a:lnTo>
                  <a:lnTo>
                    <a:pt x="607809" y="343750"/>
                  </a:lnTo>
                  <a:lnTo>
                    <a:pt x="607809" y="330530"/>
                  </a:lnTo>
                  <a:close/>
                </a:path>
              </a:pathLst>
            </a:custGeom>
            <a:solidFill>
              <a:srgbClr val="4081B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3" name="object 33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257745" y="5443531"/>
              <a:ext cx="184982" cy="185093"/>
            </a:xfrm>
            <a:prstGeom prst="rect">
              <a:avLst/>
            </a:prstGeom>
          </p:spPr>
        </p:pic>
        <p:sp>
          <p:nvSpPr>
            <p:cNvPr id="34" name="object 34" descr=""/>
            <p:cNvSpPr/>
            <p:nvPr/>
          </p:nvSpPr>
          <p:spPr>
            <a:xfrm>
              <a:off x="2836790" y="5409818"/>
              <a:ext cx="581660" cy="292100"/>
            </a:xfrm>
            <a:custGeom>
              <a:avLst/>
              <a:gdLst/>
              <a:ahLst/>
              <a:cxnLst/>
              <a:rect l="l" t="t" r="r" b="b"/>
              <a:pathLst>
                <a:path w="581660" h="292100">
                  <a:moveTo>
                    <a:pt x="510682" y="0"/>
                  </a:moveTo>
                  <a:lnTo>
                    <a:pt x="26424" y="0"/>
                  </a:lnTo>
                  <a:lnTo>
                    <a:pt x="16164" y="2468"/>
                  </a:lnTo>
                  <a:lnTo>
                    <a:pt x="7762" y="8345"/>
                  </a:lnTo>
                  <a:lnTo>
                    <a:pt x="2085" y="16825"/>
                  </a:lnTo>
                  <a:lnTo>
                    <a:pt x="0" y="27102"/>
                  </a:lnTo>
                  <a:lnTo>
                    <a:pt x="0" y="265080"/>
                  </a:lnTo>
                  <a:lnTo>
                    <a:pt x="2085" y="275347"/>
                  </a:lnTo>
                  <a:lnTo>
                    <a:pt x="7762" y="283754"/>
                  </a:lnTo>
                  <a:lnTo>
                    <a:pt x="16164" y="289435"/>
                  </a:lnTo>
                  <a:lnTo>
                    <a:pt x="26424" y="291522"/>
                  </a:lnTo>
                  <a:lnTo>
                    <a:pt x="27746" y="291522"/>
                  </a:lnTo>
                  <a:lnTo>
                    <a:pt x="27085" y="287555"/>
                  </a:lnTo>
                  <a:lnTo>
                    <a:pt x="26542" y="283754"/>
                  </a:lnTo>
                  <a:lnTo>
                    <a:pt x="45831" y="231614"/>
                  </a:lnTo>
                  <a:lnTo>
                    <a:pt x="92490" y="212196"/>
                  </a:lnTo>
                  <a:lnTo>
                    <a:pt x="581372" y="212196"/>
                  </a:lnTo>
                  <a:lnTo>
                    <a:pt x="581372" y="180466"/>
                  </a:lnTo>
                  <a:lnTo>
                    <a:pt x="581193" y="172533"/>
                  </a:lnTo>
                  <a:lnTo>
                    <a:pt x="462455" y="172533"/>
                  </a:lnTo>
                  <a:lnTo>
                    <a:pt x="422816" y="132870"/>
                  </a:lnTo>
                  <a:lnTo>
                    <a:pt x="26424" y="132870"/>
                  </a:lnTo>
                  <a:lnTo>
                    <a:pt x="26424" y="33052"/>
                  </a:lnTo>
                  <a:lnTo>
                    <a:pt x="32370" y="27102"/>
                  </a:lnTo>
                  <a:lnTo>
                    <a:pt x="556722" y="27102"/>
                  </a:lnTo>
                  <a:lnTo>
                    <a:pt x="556391" y="26214"/>
                  </a:lnTo>
                  <a:lnTo>
                    <a:pt x="544706" y="12394"/>
                  </a:lnTo>
                  <a:lnTo>
                    <a:pt x="529057" y="3284"/>
                  </a:lnTo>
                  <a:lnTo>
                    <a:pt x="510682" y="0"/>
                  </a:lnTo>
                  <a:close/>
                </a:path>
                <a:path w="581660" h="292100">
                  <a:moveTo>
                    <a:pt x="462455" y="212196"/>
                  </a:moveTo>
                  <a:lnTo>
                    <a:pt x="92490" y="212196"/>
                  </a:lnTo>
                  <a:lnTo>
                    <a:pt x="118142" y="217412"/>
                  </a:lnTo>
                  <a:lnTo>
                    <a:pt x="139148" y="231614"/>
                  </a:lnTo>
                  <a:lnTo>
                    <a:pt x="153342" y="252633"/>
                  </a:lnTo>
                  <a:lnTo>
                    <a:pt x="158555" y="278301"/>
                  </a:lnTo>
                  <a:lnTo>
                    <a:pt x="158437" y="283754"/>
                  </a:lnTo>
                  <a:lnTo>
                    <a:pt x="157894" y="287555"/>
                  </a:lnTo>
                  <a:lnTo>
                    <a:pt x="157234" y="291522"/>
                  </a:lnTo>
                  <a:lnTo>
                    <a:pt x="397711" y="291522"/>
                  </a:lnTo>
                  <a:lnTo>
                    <a:pt x="397050" y="287555"/>
                  </a:lnTo>
                  <a:lnTo>
                    <a:pt x="396508" y="283754"/>
                  </a:lnTo>
                  <a:lnTo>
                    <a:pt x="396390" y="278301"/>
                  </a:lnTo>
                  <a:lnTo>
                    <a:pt x="401603" y="252633"/>
                  </a:lnTo>
                  <a:lnTo>
                    <a:pt x="415796" y="231614"/>
                  </a:lnTo>
                  <a:lnTo>
                    <a:pt x="436803" y="217412"/>
                  </a:lnTo>
                  <a:lnTo>
                    <a:pt x="462455" y="212196"/>
                  </a:lnTo>
                  <a:close/>
                </a:path>
                <a:path w="581660" h="292100">
                  <a:moveTo>
                    <a:pt x="581372" y="212196"/>
                  </a:moveTo>
                  <a:lnTo>
                    <a:pt x="462455" y="212196"/>
                  </a:lnTo>
                  <a:lnTo>
                    <a:pt x="488107" y="217412"/>
                  </a:lnTo>
                  <a:lnTo>
                    <a:pt x="509113" y="231614"/>
                  </a:lnTo>
                  <a:lnTo>
                    <a:pt x="523307" y="252633"/>
                  </a:lnTo>
                  <a:lnTo>
                    <a:pt x="528520" y="278301"/>
                  </a:lnTo>
                  <a:lnTo>
                    <a:pt x="528402" y="283754"/>
                  </a:lnTo>
                  <a:lnTo>
                    <a:pt x="527859" y="287555"/>
                  </a:lnTo>
                  <a:lnTo>
                    <a:pt x="527199" y="291522"/>
                  </a:lnTo>
                  <a:lnTo>
                    <a:pt x="554946" y="291522"/>
                  </a:lnTo>
                  <a:lnTo>
                    <a:pt x="565207" y="289435"/>
                  </a:lnTo>
                  <a:lnTo>
                    <a:pt x="573610" y="283754"/>
                  </a:lnTo>
                  <a:lnTo>
                    <a:pt x="579287" y="275347"/>
                  </a:lnTo>
                  <a:lnTo>
                    <a:pt x="581372" y="265080"/>
                  </a:lnTo>
                  <a:lnTo>
                    <a:pt x="581372" y="212196"/>
                  </a:lnTo>
                  <a:close/>
                </a:path>
                <a:path w="581660" h="292100">
                  <a:moveTo>
                    <a:pt x="556722" y="27102"/>
                  </a:moveTo>
                  <a:lnTo>
                    <a:pt x="510682" y="27102"/>
                  </a:lnTo>
                  <a:lnTo>
                    <a:pt x="519725" y="28745"/>
                  </a:lnTo>
                  <a:lnTo>
                    <a:pt x="527529" y="33300"/>
                  </a:lnTo>
                  <a:lnTo>
                    <a:pt x="551643" y="142786"/>
                  </a:lnTo>
                  <a:lnTo>
                    <a:pt x="554286" y="172533"/>
                  </a:lnTo>
                  <a:lnTo>
                    <a:pt x="581193" y="172533"/>
                  </a:lnTo>
                  <a:lnTo>
                    <a:pt x="562874" y="43629"/>
                  </a:lnTo>
                  <a:lnTo>
                    <a:pt x="556722" y="27102"/>
                  </a:lnTo>
                  <a:close/>
                </a:path>
                <a:path w="581660" h="292100">
                  <a:moveTo>
                    <a:pt x="158555" y="27102"/>
                  </a:moveTo>
                  <a:lnTo>
                    <a:pt x="132129" y="27102"/>
                  </a:lnTo>
                  <a:lnTo>
                    <a:pt x="132129" y="132870"/>
                  </a:lnTo>
                  <a:lnTo>
                    <a:pt x="158555" y="132870"/>
                  </a:lnTo>
                  <a:lnTo>
                    <a:pt x="158555" y="27102"/>
                  </a:lnTo>
                  <a:close/>
                </a:path>
                <a:path w="581660" h="292100">
                  <a:moveTo>
                    <a:pt x="290685" y="27102"/>
                  </a:moveTo>
                  <a:lnTo>
                    <a:pt x="264259" y="27102"/>
                  </a:lnTo>
                  <a:lnTo>
                    <a:pt x="264259" y="132870"/>
                  </a:lnTo>
                  <a:lnTo>
                    <a:pt x="290685" y="132870"/>
                  </a:lnTo>
                  <a:lnTo>
                    <a:pt x="290685" y="27102"/>
                  </a:lnTo>
                  <a:close/>
                </a:path>
                <a:path w="581660" h="292100">
                  <a:moveTo>
                    <a:pt x="422816" y="27102"/>
                  </a:moveTo>
                  <a:lnTo>
                    <a:pt x="396390" y="27102"/>
                  </a:lnTo>
                  <a:lnTo>
                    <a:pt x="396390" y="132870"/>
                  </a:lnTo>
                  <a:lnTo>
                    <a:pt x="422816" y="132870"/>
                  </a:lnTo>
                  <a:lnTo>
                    <a:pt x="422816" y="27102"/>
                  </a:lnTo>
                  <a:close/>
                </a:path>
              </a:pathLst>
            </a:custGeom>
            <a:solidFill>
              <a:srgbClr val="4081B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5" name="object 35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253000" y="5641845"/>
              <a:ext cx="92491" cy="92546"/>
            </a:xfrm>
            <a:prstGeom prst="rect">
              <a:avLst/>
            </a:prstGeom>
          </p:spPr>
        </p:pic>
        <p:pic>
          <p:nvPicPr>
            <p:cNvPr id="36" name="object 36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883035" y="5641845"/>
              <a:ext cx="92491" cy="92546"/>
            </a:xfrm>
            <a:prstGeom prst="rect">
              <a:avLst/>
            </a:prstGeom>
          </p:spPr>
        </p:pic>
        <p:sp>
          <p:nvSpPr>
            <p:cNvPr id="37" name="object 37" descr=""/>
            <p:cNvSpPr/>
            <p:nvPr/>
          </p:nvSpPr>
          <p:spPr>
            <a:xfrm>
              <a:off x="5947105" y="5259552"/>
              <a:ext cx="401955" cy="520065"/>
            </a:xfrm>
            <a:custGeom>
              <a:avLst/>
              <a:gdLst/>
              <a:ahLst/>
              <a:cxnLst/>
              <a:rect l="l" t="t" r="r" b="b"/>
              <a:pathLst>
                <a:path w="401954" h="520064">
                  <a:moveTo>
                    <a:pt x="162026" y="188531"/>
                  </a:moveTo>
                  <a:lnTo>
                    <a:pt x="77774" y="188531"/>
                  </a:lnTo>
                  <a:lnTo>
                    <a:pt x="77774" y="214528"/>
                  </a:lnTo>
                  <a:lnTo>
                    <a:pt x="162026" y="214528"/>
                  </a:lnTo>
                  <a:lnTo>
                    <a:pt x="162026" y="188531"/>
                  </a:lnTo>
                  <a:close/>
                </a:path>
                <a:path w="401954" h="520064">
                  <a:moveTo>
                    <a:pt x="324053" y="396544"/>
                  </a:moveTo>
                  <a:lnTo>
                    <a:pt x="77774" y="396544"/>
                  </a:lnTo>
                  <a:lnTo>
                    <a:pt x="77774" y="422554"/>
                  </a:lnTo>
                  <a:lnTo>
                    <a:pt x="324053" y="422554"/>
                  </a:lnTo>
                  <a:lnTo>
                    <a:pt x="324053" y="396544"/>
                  </a:lnTo>
                  <a:close/>
                </a:path>
                <a:path w="401954" h="520064">
                  <a:moveTo>
                    <a:pt x="324053" y="344538"/>
                  </a:moveTo>
                  <a:lnTo>
                    <a:pt x="77774" y="344538"/>
                  </a:lnTo>
                  <a:lnTo>
                    <a:pt x="77774" y="370547"/>
                  </a:lnTo>
                  <a:lnTo>
                    <a:pt x="324053" y="370547"/>
                  </a:lnTo>
                  <a:lnTo>
                    <a:pt x="324053" y="344538"/>
                  </a:lnTo>
                  <a:close/>
                </a:path>
                <a:path w="401954" h="520064">
                  <a:moveTo>
                    <a:pt x="324053" y="292544"/>
                  </a:moveTo>
                  <a:lnTo>
                    <a:pt x="77774" y="292544"/>
                  </a:lnTo>
                  <a:lnTo>
                    <a:pt x="77774" y="318541"/>
                  </a:lnTo>
                  <a:lnTo>
                    <a:pt x="324053" y="318541"/>
                  </a:lnTo>
                  <a:lnTo>
                    <a:pt x="324053" y="292544"/>
                  </a:lnTo>
                  <a:close/>
                </a:path>
                <a:path w="401954" h="520064">
                  <a:moveTo>
                    <a:pt x="324053" y="240538"/>
                  </a:moveTo>
                  <a:lnTo>
                    <a:pt x="77774" y="240538"/>
                  </a:lnTo>
                  <a:lnTo>
                    <a:pt x="77774" y="266534"/>
                  </a:lnTo>
                  <a:lnTo>
                    <a:pt x="324053" y="266534"/>
                  </a:lnTo>
                  <a:lnTo>
                    <a:pt x="324053" y="240538"/>
                  </a:lnTo>
                  <a:close/>
                </a:path>
                <a:path w="401954" h="520064">
                  <a:moveTo>
                    <a:pt x="401815" y="143027"/>
                  </a:moveTo>
                  <a:lnTo>
                    <a:pt x="394449" y="136525"/>
                  </a:lnTo>
                  <a:lnTo>
                    <a:pt x="362927" y="108712"/>
                  </a:lnTo>
                  <a:lnTo>
                    <a:pt x="362927" y="175526"/>
                  </a:lnTo>
                  <a:lnTo>
                    <a:pt x="362927" y="481050"/>
                  </a:lnTo>
                  <a:lnTo>
                    <a:pt x="38887" y="481050"/>
                  </a:lnTo>
                  <a:lnTo>
                    <a:pt x="38887" y="39014"/>
                  </a:lnTo>
                  <a:lnTo>
                    <a:pt x="200914" y="39014"/>
                  </a:lnTo>
                  <a:lnTo>
                    <a:pt x="200914" y="175526"/>
                  </a:lnTo>
                  <a:lnTo>
                    <a:pt x="362927" y="175526"/>
                  </a:lnTo>
                  <a:lnTo>
                    <a:pt x="362927" y="108712"/>
                  </a:lnTo>
                  <a:lnTo>
                    <a:pt x="320802" y="71526"/>
                  </a:lnTo>
                  <a:lnTo>
                    <a:pt x="320802" y="136525"/>
                  </a:lnTo>
                  <a:lnTo>
                    <a:pt x="239801" y="136525"/>
                  </a:lnTo>
                  <a:lnTo>
                    <a:pt x="239801" y="55270"/>
                  </a:lnTo>
                  <a:lnTo>
                    <a:pt x="320802" y="136525"/>
                  </a:lnTo>
                  <a:lnTo>
                    <a:pt x="320802" y="71526"/>
                  </a:lnTo>
                  <a:lnTo>
                    <a:pt x="302399" y="55270"/>
                  </a:lnTo>
                  <a:lnTo>
                    <a:pt x="283997" y="39014"/>
                  </a:lnTo>
                  <a:lnTo>
                    <a:pt x="239801" y="0"/>
                  </a:lnTo>
                  <a:lnTo>
                    <a:pt x="0" y="0"/>
                  </a:lnTo>
                  <a:lnTo>
                    <a:pt x="0" y="520052"/>
                  </a:lnTo>
                  <a:lnTo>
                    <a:pt x="401815" y="520052"/>
                  </a:lnTo>
                  <a:lnTo>
                    <a:pt x="401815" y="481050"/>
                  </a:lnTo>
                  <a:lnTo>
                    <a:pt x="401815" y="143027"/>
                  </a:lnTo>
                  <a:close/>
                </a:path>
              </a:pathLst>
            </a:custGeom>
            <a:solidFill>
              <a:srgbClr val="4081B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8" name="object 38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9886834" y="5352412"/>
              <a:ext cx="104573" cy="104636"/>
            </a:xfrm>
            <a:prstGeom prst="rect">
              <a:avLst/>
            </a:prstGeom>
          </p:spPr>
        </p:pic>
        <p:pic>
          <p:nvPicPr>
            <p:cNvPr id="39" name="object 39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0095981" y="5382308"/>
              <a:ext cx="104573" cy="104636"/>
            </a:xfrm>
            <a:prstGeom prst="rect">
              <a:avLst/>
            </a:prstGeom>
          </p:spPr>
        </p:pic>
        <p:pic>
          <p:nvPicPr>
            <p:cNvPr id="40" name="object 40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9677687" y="5382308"/>
              <a:ext cx="104573" cy="104636"/>
            </a:xfrm>
            <a:prstGeom prst="rect">
              <a:avLst/>
            </a:prstGeom>
          </p:spPr>
        </p:pic>
        <p:sp>
          <p:nvSpPr>
            <p:cNvPr id="41" name="object 41" descr=""/>
            <p:cNvSpPr/>
            <p:nvPr/>
          </p:nvSpPr>
          <p:spPr>
            <a:xfrm>
              <a:off x="9644821" y="5575137"/>
              <a:ext cx="588645" cy="197485"/>
            </a:xfrm>
            <a:custGeom>
              <a:avLst/>
              <a:gdLst/>
              <a:ahLst/>
              <a:cxnLst/>
              <a:rect l="l" t="t" r="r" b="b"/>
              <a:pathLst>
                <a:path w="588645" h="197485">
                  <a:moveTo>
                    <a:pt x="294299" y="0"/>
                  </a:moveTo>
                  <a:lnTo>
                    <a:pt x="234902" y="4002"/>
                  </a:lnTo>
                  <a:lnTo>
                    <a:pt x="179619" y="15485"/>
                  </a:lnTo>
                  <a:lnTo>
                    <a:pt x="129622" y="33659"/>
                  </a:lnTo>
                  <a:lnTo>
                    <a:pt x="86086" y="57736"/>
                  </a:lnTo>
                  <a:lnTo>
                    <a:pt x="50183" y="86929"/>
                  </a:lnTo>
                  <a:lnTo>
                    <a:pt x="23085" y="120448"/>
                  </a:lnTo>
                  <a:lnTo>
                    <a:pt x="5966" y="157506"/>
                  </a:lnTo>
                  <a:lnTo>
                    <a:pt x="0" y="197313"/>
                  </a:lnTo>
                  <a:lnTo>
                    <a:pt x="588599" y="197313"/>
                  </a:lnTo>
                  <a:lnTo>
                    <a:pt x="582602" y="157506"/>
                  </a:lnTo>
                  <a:lnTo>
                    <a:pt x="565409" y="120448"/>
                  </a:lnTo>
                  <a:lnTo>
                    <a:pt x="538219" y="86929"/>
                  </a:lnTo>
                  <a:lnTo>
                    <a:pt x="502233" y="57736"/>
                  </a:lnTo>
                  <a:lnTo>
                    <a:pt x="458648" y="33659"/>
                  </a:lnTo>
                  <a:lnTo>
                    <a:pt x="408665" y="15485"/>
                  </a:lnTo>
                  <a:lnTo>
                    <a:pt x="353482" y="4002"/>
                  </a:lnTo>
                  <a:lnTo>
                    <a:pt x="294299" y="0"/>
                  </a:lnTo>
                  <a:close/>
                </a:path>
              </a:pathLst>
            </a:custGeom>
            <a:solidFill>
              <a:srgbClr val="4081B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2" name="object 42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9640339" y="5502172"/>
              <a:ext cx="179268" cy="171621"/>
            </a:xfrm>
            <a:prstGeom prst="rect">
              <a:avLst/>
            </a:prstGeom>
          </p:spPr>
        </p:pic>
        <p:pic>
          <p:nvPicPr>
            <p:cNvPr id="43" name="object 43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9848739" y="5472276"/>
              <a:ext cx="180015" cy="75207"/>
            </a:xfrm>
            <a:prstGeom prst="rect">
              <a:avLst/>
            </a:prstGeom>
          </p:spPr>
        </p:pic>
        <p:pic>
          <p:nvPicPr>
            <p:cNvPr id="44" name="object 44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0057886" y="5502172"/>
              <a:ext cx="180015" cy="17162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6346" y="6304911"/>
            <a:ext cx="320975" cy="412603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500359" y="175260"/>
            <a:ext cx="853440" cy="762000"/>
          </a:xfrm>
          <a:prstGeom prst="rect">
            <a:avLst/>
          </a:prstGeom>
        </p:spPr>
      </p:pic>
      <p:grpSp>
        <p:nvGrpSpPr>
          <p:cNvPr id="4" name="object 4" descr=""/>
          <p:cNvGrpSpPr/>
          <p:nvPr/>
        </p:nvGrpSpPr>
        <p:grpSpPr>
          <a:xfrm>
            <a:off x="10262616" y="1350263"/>
            <a:ext cx="1823085" cy="1229995"/>
            <a:chOff x="10262616" y="1350263"/>
            <a:chExt cx="1823085" cy="1229995"/>
          </a:xfrm>
        </p:grpSpPr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62616" y="1690115"/>
              <a:ext cx="310896" cy="274320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418064" y="1350263"/>
              <a:ext cx="1667255" cy="1229867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997964" y="392907"/>
            <a:ext cx="1466088" cy="1713260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29639" y="6451701"/>
            <a:ext cx="952525" cy="178612"/>
          </a:xfrm>
          <a:prstGeom prst="rect">
            <a:avLst/>
          </a:prstGeom>
        </p:spPr>
      </p:pic>
      <p:sp>
        <p:nvSpPr>
          <p:cNvPr id="9" name="object 9" descr=""/>
          <p:cNvSpPr txBox="1"/>
          <p:nvPr/>
        </p:nvSpPr>
        <p:spPr>
          <a:xfrm>
            <a:off x="11164061" y="6431381"/>
            <a:ext cx="110489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888888"/>
                </a:solidFill>
                <a:latin typeface="Arial"/>
                <a:cs typeface="Arial"/>
              </a:rPr>
              <a:t>5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4209415" y="2137994"/>
            <a:ext cx="114935" cy="3314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>
                <a:solidFill>
                  <a:srgbClr val="001F5F"/>
                </a:solidFill>
                <a:latin typeface="Arial"/>
                <a:cs typeface="Arial"/>
              </a:rPr>
              <a:t>•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1" name="object 11" descr=""/>
          <p:cNvGrpSpPr/>
          <p:nvPr/>
        </p:nvGrpSpPr>
        <p:grpSpPr>
          <a:xfrm>
            <a:off x="4679315" y="2159838"/>
            <a:ext cx="2945130" cy="302260"/>
            <a:chOff x="4679315" y="2159838"/>
            <a:chExt cx="2945130" cy="302260"/>
          </a:xfrm>
        </p:grpSpPr>
        <p:pic>
          <p:nvPicPr>
            <p:cNvPr id="12" name="object 12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679315" y="2159838"/>
              <a:ext cx="1879600" cy="302056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424549" y="2165934"/>
              <a:ext cx="188975" cy="201472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587617" y="2159838"/>
              <a:ext cx="819657" cy="302056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290181" y="2159838"/>
              <a:ext cx="334213" cy="302056"/>
            </a:xfrm>
            <a:prstGeom prst="rect">
              <a:avLst/>
            </a:prstGeom>
          </p:spPr>
        </p:pic>
      </p:grpSp>
      <p:pic>
        <p:nvPicPr>
          <p:cNvPr id="16" name="object 16" descr="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355926" y="859278"/>
            <a:ext cx="2945587" cy="819772"/>
          </a:xfrm>
          <a:prstGeom prst="rect">
            <a:avLst/>
          </a:prstGeom>
        </p:spPr>
      </p:pic>
      <p:grpSp>
        <p:nvGrpSpPr>
          <p:cNvPr id="17" name="object 17" descr=""/>
          <p:cNvGrpSpPr/>
          <p:nvPr/>
        </p:nvGrpSpPr>
        <p:grpSpPr>
          <a:xfrm>
            <a:off x="3672840" y="3593591"/>
            <a:ext cx="5039995" cy="1974214"/>
            <a:chOff x="3672840" y="3593591"/>
            <a:chExt cx="5039995" cy="1974214"/>
          </a:xfrm>
        </p:grpSpPr>
        <p:sp>
          <p:nvSpPr>
            <p:cNvPr id="18" name="object 18" descr=""/>
            <p:cNvSpPr/>
            <p:nvPr/>
          </p:nvSpPr>
          <p:spPr>
            <a:xfrm>
              <a:off x="3672840" y="4219955"/>
              <a:ext cx="2830195" cy="894715"/>
            </a:xfrm>
            <a:custGeom>
              <a:avLst/>
              <a:gdLst/>
              <a:ahLst/>
              <a:cxnLst/>
              <a:rect l="l" t="t" r="r" b="b"/>
              <a:pathLst>
                <a:path w="2830195" h="894714">
                  <a:moveTo>
                    <a:pt x="0" y="894588"/>
                  </a:moveTo>
                  <a:lnTo>
                    <a:pt x="309372" y="894588"/>
                  </a:lnTo>
                </a:path>
                <a:path w="2830195" h="894714">
                  <a:moveTo>
                    <a:pt x="592836" y="894588"/>
                  </a:moveTo>
                  <a:lnTo>
                    <a:pt x="1569720" y="894588"/>
                  </a:lnTo>
                </a:path>
                <a:path w="2830195" h="894714">
                  <a:moveTo>
                    <a:pt x="0" y="448056"/>
                  </a:moveTo>
                  <a:lnTo>
                    <a:pt x="309372" y="448056"/>
                  </a:lnTo>
                </a:path>
                <a:path w="2830195" h="894714">
                  <a:moveTo>
                    <a:pt x="592836" y="448056"/>
                  </a:moveTo>
                  <a:lnTo>
                    <a:pt x="1569720" y="448056"/>
                  </a:lnTo>
                </a:path>
                <a:path w="2830195" h="894714">
                  <a:moveTo>
                    <a:pt x="0" y="0"/>
                  </a:moveTo>
                  <a:lnTo>
                    <a:pt x="309372" y="0"/>
                  </a:lnTo>
                </a:path>
                <a:path w="2830195" h="894714">
                  <a:moveTo>
                    <a:pt x="592836" y="0"/>
                  </a:moveTo>
                  <a:lnTo>
                    <a:pt x="2830067" y="0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3982212" y="3906011"/>
              <a:ext cx="283845" cy="1656714"/>
            </a:xfrm>
            <a:custGeom>
              <a:avLst/>
              <a:gdLst/>
              <a:ahLst/>
              <a:cxnLst/>
              <a:rect l="l" t="t" r="r" b="b"/>
              <a:pathLst>
                <a:path w="283845" h="1656714">
                  <a:moveTo>
                    <a:pt x="283463" y="0"/>
                  </a:moveTo>
                  <a:lnTo>
                    <a:pt x="0" y="0"/>
                  </a:lnTo>
                  <a:lnTo>
                    <a:pt x="0" y="1656588"/>
                  </a:lnTo>
                  <a:lnTo>
                    <a:pt x="283463" y="1656588"/>
                  </a:lnTo>
                  <a:lnTo>
                    <a:pt x="283463" y="0"/>
                  </a:lnTo>
                  <a:close/>
                </a:path>
              </a:pathLst>
            </a:custGeom>
            <a:solidFill>
              <a:srgbClr val="0031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5526024" y="4668011"/>
              <a:ext cx="977265" cy="447040"/>
            </a:xfrm>
            <a:custGeom>
              <a:avLst/>
              <a:gdLst/>
              <a:ahLst/>
              <a:cxnLst/>
              <a:rect l="l" t="t" r="r" b="b"/>
              <a:pathLst>
                <a:path w="977265" h="447039">
                  <a:moveTo>
                    <a:pt x="0" y="446531"/>
                  </a:moveTo>
                  <a:lnTo>
                    <a:pt x="976883" y="446531"/>
                  </a:lnTo>
                </a:path>
                <a:path w="977265" h="447039">
                  <a:moveTo>
                    <a:pt x="0" y="0"/>
                  </a:moveTo>
                  <a:lnTo>
                    <a:pt x="976883" y="0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5242560" y="4443983"/>
              <a:ext cx="283845" cy="1118870"/>
            </a:xfrm>
            <a:custGeom>
              <a:avLst/>
              <a:gdLst/>
              <a:ahLst/>
              <a:cxnLst/>
              <a:rect l="l" t="t" r="r" b="b"/>
              <a:pathLst>
                <a:path w="283845" h="1118870">
                  <a:moveTo>
                    <a:pt x="283463" y="0"/>
                  </a:moveTo>
                  <a:lnTo>
                    <a:pt x="0" y="0"/>
                  </a:lnTo>
                  <a:lnTo>
                    <a:pt x="0" y="1118616"/>
                  </a:lnTo>
                  <a:lnTo>
                    <a:pt x="283463" y="1118616"/>
                  </a:lnTo>
                  <a:lnTo>
                    <a:pt x="283463" y="0"/>
                  </a:lnTo>
                  <a:close/>
                </a:path>
              </a:pathLst>
            </a:custGeom>
            <a:solidFill>
              <a:srgbClr val="0031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6784848" y="4219955"/>
              <a:ext cx="76200" cy="894715"/>
            </a:xfrm>
            <a:custGeom>
              <a:avLst/>
              <a:gdLst/>
              <a:ahLst/>
              <a:cxnLst/>
              <a:rect l="l" t="t" r="r" b="b"/>
              <a:pathLst>
                <a:path w="76200" h="894714">
                  <a:moveTo>
                    <a:pt x="0" y="894588"/>
                  </a:moveTo>
                  <a:lnTo>
                    <a:pt x="76200" y="894588"/>
                  </a:lnTo>
                </a:path>
                <a:path w="76200" h="894714">
                  <a:moveTo>
                    <a:pt x="0" y="448056"/>
                  </a:moveTo>
                  <a:lnTo>
                    <a:pt x="76200" y="448056"/>
                  </a:lnTo>
                </a:path>
                <a:path w="76200" h="894714">
                  <a:moveTo>
                    <a:pt x="0" y="0"/>
                  </a:moveTo>
                  <a:lnTo>
                    <a:pt x="76200" y="0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6502908" y="4023359"/>
              <a:ext cx="281940" cy="1539240"/>
            </a:xfrm>
            <a:custGeom>
              <a:avLst/>
              <a:gdLst/>
              <a:ahLst/>
              <a:cxnLst/>
              <a:rect l="l" t="t" r="r" b="b"/>
              <a:pathLst>
                <a:path w="281940" h="1539239">
                  <a:moveTo>
                    <a:pt x="281940" y="0"/>
                  </a:moveTo>
                  <a:lnTo>
                    <a:pt x="0" y="0"/>
                  </a:lnTo>
                  <a:lnTo>
                    <a:pt x="0" y="1539239"/>
                  </a:lnTo>
                  <a:lnTo>
                    <a:pt x="281940" y="1539239"/>
                  </a:lnTo>
                  <a:lnTo>
                    <a:pt x="281940" y="0"/>
                  </a:lnTo>
                  <a:close/>
                </a:path>
              </a:pathLst>
            </a:custGeom>
            <a:solidFill>
              <a:srgbClr val="0031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7144511" y="4219955"/>
              <a:ext cx="977265" cy="894715"/>
            </a:xfrm>
            <a:custGeom>
              <a:avLst/>
              <a:gdLst/>
              <a:ahLst/>
              <a:cxnLst/>
              <a:rect l="l" t="t" r="r" b="b"/>
              <a:pathLst>
                <a:path w="977265" h="894714">
                  <a:moveTo>
                    <a:pt x="0" y="894588"/>
                  </a:moveTo>
                  <a:lnTo>
                    <a:pt x="618744" y="894588"/>
                  </a:lnTo>
                </a:path>
                <a:path w="977265" h="894714">
                  <a:moveTo>
                    <a:pt x="900684" y="894588"/>
                  </a:moveTo>
                  <a:lnTo>
                    <a:pt x="976884" y="894588"/>
                  </a:lnTo>
                </a:path>
                <a:path w="977265" h="894714">
                  <a:moveTo>
                    <a:pt x="0" y="448056"/>
                  </a:moveTo>
                  <a:lnTo>
                    <a:pt x="618744" y="448056"/>
                  </a:lnTo>
                </a:path>
                <a:path w="977265" h="894714">
                  <a:moveTo>
                    <a:pt x="900684" y="448056"/>
                  </a:moveTo>
                  <a:lnTo>
                    <a:pt x="976884" y="448056"/>
                  </a:lnTo>
                </a:path>
                <a:path w="977265" h="894714">
                  <a:moveTo>
                    <a:pt x="0" y="0"/>
                  </a:moveTo>
                  <a:lnTo>
                    <a:pt x="618744" y="0"/>
                  </a:lnTo>
                </a:path>
                <a:path w="977265" h="894714">
                  <a:moveTo>
                    <a:pt x="900684" y="0"/>
                  </a:moveTo>
                  <a:lnTo>
                    <a:pt x="976884" y="0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7763255" y="3942587"/>
              <a:ext cx="281940" cy="1620520"/>
            </a:xfrm>
            <a:custGeom>
              <a:avLst/>
              <a:gdLst/>
              <a:ahLst/>
              <a:cxnLst/>
              <a:rect l="l" t="t" r="r" b="b"/>
              <a:pathLst>
                <a:path w="281940" h="1620520">
                  <a:moveTo>
                    <a:pt x="281940" y="0"/>
                  </a:moveTo>
                  <a:lnTo>
                    <a:pt x="0" y="0"/>
                  </a:lnTo>
                  <a:lnTo>
                    <a:pt x="0" y="1620012"/>
                  </a:lnTo>
                  <a:lnTo>
                    <a:pt x="281940" y="1620012"/>
                  </a:lnTo>
                  <a:lnTo>
                    <a:pt x="281940" y="0"/>
                  </a:lnTo>
                  <a:close/>
                </a:path>
              </a:pathLst>
            </a:custGeom>
            <a:solidFill>
              <a:srgbClr val="0031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6861048" y="4174235"/>
              <a:ext cx="283845" cy="1388745"/>
            </a:xfrm>
            <a:custGeom>
              <a:avLst/>
              <a:gdLst/>
              <a:ahLst/>
              <a:cxnLst/>
              <a:rect l="l" t="t" r="r" b="b"/>
              <a:pathLst>
                <a:path w="283845" h="1388745">
                  <a:moveTo>
                    <a:pt x="283463" y="0"/>
                  </a:moveTo>
                  <a:lnTo>
                    <a:pt x="0" y="0"/>
                  </a:lnTo>
                  <a:lnTo>
                    <a:pt x="0" y="1388364"/>
                  </a:lnTo>
                  <a:lnTo>
                    <a:pt x="283463" y="1388364"/>
                  </a:lnTo>
                  <a:lnTo>
                    <a:pt x="283463" y="0"/>
                  </a:lnTo>
                  <a:close/>
                </a:path>
              </a:pathLst>
            </a:custGeom>
            <a:solidFill>
              <a:srgbClr val="AF221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3672840" y="3771899"/>
              <a:ext cx="5039995" cy="1343025"/>
            </a:xfrm>
            <a:custGeom>
              <a:avLst/>
              <a:gdLst/>
              <a:ahLst/>
              <a:cxnLst/>
              <a:rect l="l" t="t" r="r" b="b"/>
              <a:pathLst>
                <a:path w="5039995" h="1343025">
                  <a:moveTo>
                    <a:pt x="4730495" y="1342644"/>
                  </a:moveTo>
                  <a:lnTo>
                    <a:pt x="5039868" y="1342644"/>
                  </a:lnTo>
                </a:path>
                <a:path w="5039995" h="1343025">
                  <a:moveTo>
                    <a:pt x="4730495" y="896112"/>
                  </a:moveTo>
                  <a:lnTo>
                    <a:pt x="5039868" y="896112"/>
                  </a:lnTo>
                </a:path>
                <a:path w="5039995" h="1343025">
                  <a:moveTo>
                    <a:pt x="4730495" y="448056"/>
                  </a:moveTo>
                  <a:lnTo>
                    <a:pt x="5039868" y="448056"/>
                  </a:lnTo>
                </a:path>
                <a:path w="5039995" h="1343025">
                  <a:moveTo>
                    <a:pt x="0" y="0"/>
                  </a:moveTo>
                  <a:lnTo>
                    <a:pt x="4448556" y="0"/>
                  </a:lnTo>
                </a:path>
                <a:path w="5039995" h="1343025">
                  <a:moveTo>
                    <a:pt x="4730495" y="0"/>
                  </a:moveTo>
                  <a:lnTo>
                    <a:pt x="5039868" y="0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8121396" y="3593591"/>
              <a:ext cx="281940" cy="1969135"/>
            </a:xfrm>
            <a:custGeom>
              <a:avLst/>
              <a:gdLst/>
              <a:ahLst/>
              <a:cxnLst/>
              <a:rect l="l" t="t" r="r" b="b"/>
              <a:pathLst>
                <a:path w="281940" h="1969135">
                  <a:moveTo>
                    <a:pt x="281939" y="0"/>
                  </a:moveTo>
                  <a:lnTo>
                    <a:pt x="0" y="0"/>
                  </a:lnTo>
                  <a:lnTo>
                    <a:pt x="0" y="1969008"/>
                  </a:lnTo>
                  <a:lnTo>
                    <a:pt x="281939" y="1969008"/>
                  </a:lnTo>
                  <a:lnTo>
                    <a:pt x="281939" y="0"/>
                  </a:lnTo>
                  <a:close/>
                </a:path>
              </a:pathLst>
            </a:custGeom>
            <a:solidFill>
              <a:srgbClr val="AF221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3672840" y="5562599"/>
              <a:ext cx="5039995" cy="0"/>
            </a:xfrm>
            <a:custGeom>
              <a:avLst/>
              <a:gdLst/>
              <a:ahLst/>
              <a:cxnLst/>
              <a:rect l="l" t="t" r="r" b="b"/>
              <a:pathLst>
                <a:path w="5039995" h="0">
                  <a:moveTo>
                    <a:pt x="0" y="0"/>
                  </a:moveTo>
                  <a:lnTo>
                    <a:pt x="5039868" y="0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0" name="object 30" descr=""/>
          <p:cNvSpPr/>
          <p:nvPr/>
        </p:nvSpPr>
        <p:spPr>
          <a:xfrm>
            <a:off x="3672840" y="3323844"/>
            <a:ext cx="5039995" cy="0"/>
          </a:xfrm>
          <a:custGeom>
            <a:avLst/>
            <a:gdLst/>
            <a:ahLst/>
            <a:cxnLst/>
            <a:rect l="l" t="t" r="r" b="b"/>
            <a:pathLst>
              <a:path w="5039995" h="0">
                <a:moveTo>
                  <a:pt x="0" y="0"/>
                </a:moveTo>
                <a:lnTo>
                  <a:pt x="5039868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 descr=""/>
          <p:cNvSpPr txBox="1"/>
          <p:nvPr/>
        </p:nvSpPr>
        <p:spPr>
          <a:xfrm>
            <a:off x="3982973" y="3653408"/>
            <a:ext cx="28194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404040"/>
                </a:solidFill>
                <a:latin typeface="Arial"/>
                <a:cs typeface="Arial"/>
              </a:rPr>
              <a:t>185</a:t>
            </a:r>
            <a:endParaRPr sz="1200">
              <a:latin typeface="Arial"/>
              <a:cs typeface="Arial"/>
            </a:endParaRPr>
          </a:p>
        </p:txBody>
      </p:sp>
      <p:sp>
        <p:nvSpPr>
          <p:cNvPr id="32" name="object 32" descr=""/>
          <p:cNvSpPr txBox="1"/>
          <p:nvPr/>
        </p:nvSpPr>
        <p:spPr>
          <a:xfrm>
            <a:off x="5242940" y="4190745"/>
            <a:ext cx="28194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404040"/>
                </a:solidFill>
                <a:latin typeface="Arial"/>
                <a:cs typeface="Arial"/>
              </a:rPr>
              <a:t>125</a:t>
            </a:r>
            <a:endParaRPr sz="1200">
              <a:latin typeface="Arial"/>
              <a:cs typeface="Arial"/>
            </a:endParaRPr>
          </a:p>
        </p:txBody>
      </p:sp>
      <p:sp>
        <p:nvSpPr>
          <p:cNvPr id="33" name="object 33" descr=""/>
          <p:cNvSpPr txBox="1"/>
          <p:nvPr/>
        </p:nvSpPr>
        <p:spPr>
          <a:xfrm>
            <a:off x="6503034" y="3769867"/>
            <a:ext cx="28194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404040"/>
                </a:solidFill>
                <a:latin typeface="Arial"/>
                <a:cs typeface="Arial"/>
              </a:rPr>
              <a:t>172</a:t>
            </a:r>
            <a:endParaRPr sz="1200">
              <a:latin typeface="Arial"/>
              <a:cs typeface="Arial"/>
            </a:endParaRPr>
          </a:p>
        </p:txBody>
      </p:sp>
      <p:sp>
        <p:nvSpPr>
          <p:cNvPr id="34" name="object 34" descr=""/>
          <p:cNvSpPr txBox="1"/>
          <p:nvPr/>
        </p:nvSpPr>
        <p:spPr>
          <a:xfrm>
            <a:off x="7763002" y="3688791"/>
            <a:ext cx="281940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404040"/>
                </a:solidFill>
                <a:latin typeface="Arial"/>
                <a:cs typeface="Arial"/>
              </a:rPr>
              <a:t>181</a:t>
            </a:r>
            <a:endParaRPr sz="1200">
              <a:latin typeface="Arial"/>
              <a:cs typeface="Arial"/>
            </a:endParaRPr>
          </a:p>
        </p:txBody>
      </p:sp>
      <p:sp>
        <p:nvSpPr>
          <p:cNvPr id="35" name="object 35" descr=""/>
          <p:cNvSpPr txBox="1"/>
          <p:nvPr/>
        </p:nvSpPr>
        <p:spPr>
          <a:xfrm>
            <a:off x="4426965" y="5310378"/>
            <a:ext cx="110489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solidFill>
                  <a:srgbClr val="404040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</p:txBody>
      </p:sp>
      <p:sp>
        <p:nvSpPr>
          <p:cNvPr id="36" name="object 36" descr=""/>
          <p:cNvSpPr txBox="1"/>
          <p:nvPr/>
        </p:nvSpPr>
        <p:spPr>
          <a:xfrm>
            <a:off x="5687059" y="5310378"/>
            <a:ext cx="110489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solidFill>
                  <a:srgbClr val="404040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</p:txBody>
      </p:sp>
      <p:sp>
        <p:nvSpPr>
          <p:cNvPr id="37" name="object 37" descr=""/>
          <p:cNvSpPr txBox="1"/>
          <p:nvPr/>
        </p:nvSpPr>
        <p:spPr>
          <a:xfrm>
            <a:off x="6861809" y="3922014"/>
            <a:ext cx="28194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404040"/>
                </a:solidFill>
                <a:latin typeface="Arial"/>
                <a:cs typeface="Arial"/>
              </a:rPr>
              <a:t>155</a:t>
            </a:r>
            <a:endParaRPr sz="1200">
              <a:latin typeface="Arial"/>
              <a:cs typeface="Arial"/>
            </a:endParaRPr>
          </a:p>
        </p:txBody>
      </p:sp>
      <p:sp>
        <p:nvSpPr>
          <p:cNvPr id="38" name="object 38" descr=""/>
          <p:cNvSpPr txBox="1"/>
          <p:nvPr/>
        </p:nvSpPr>
        <p:spPr>
          <a:xfrm>
            <a:off x="8122157" y="3340100"/>
            <a:ext cx="28194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404040"/>
                </a:solidFill>
                <a:latin typeface="Arial"/>
                <a:cs typeface="Arial"/>
              </a:rPr>
              <a:t>220</a:t>
            </a:r>
            <a:endParaRPr sz="1200">
              <a:latin typeface="Arial"/>
              <a:cs typeface="Arial"/>
            </a:endParaRPr>
          </a:p>
        </p:txBody>
      </p:sp>
      <p:sp>
        <p:nvSpPr>
          <p:cNvPr id="39" name="object 39" descr=""/>
          <p:cNvSpPr txBox="1"/>
          <p:nvPr/>
        </p:nvSpPr>
        <p:spPr>
          <a:xfrm>
            <a:off x="3445890" y="5446267"/>
            <a:ext cx="110489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</p:txBody>
      </p:sp>
      <p:sp>
        <p:nvSpPr>
          <p:cNvPr id="40" name="object 40" descr=""/>
          <p:cNvSpPr txBox="1"/>
          <p:nvPr/>
        </p:nvSpPr>
        <p:spPr>
          <a:xfrm>
            <a:off x="3276980" y="4551045"/>
            <a:ext cx="279400" cy="6565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585858"/>
                </a:solidFill>
                <a:latin typeface="Arial"/>
                <a:cs typeface="Arial"/>
              </a:rPr>
              <a:t>100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800">
              <a:latin typeface="Arial"/>
              <a:cs typeface="Arial"/>
            </a:endParaRPr>
          </a:p>
          <a:p>
            <a:pPr marL="97155">
              <a:lnSpc>
                <a:spcPct val="100000"/>
              </a:lnSpc>
            </a:pPr>
            <a:r>
              <a:rPr dirty="0" sz="1200" spc="-25">
                <a:solidFill>
                  <a:srgbClr val="585858"/>
                </a:solidFill>
                <a:latin typeface="Arial"/>
                <a:cs typeface="Arial"/>
              </a:rPr>
              <a:t>50</a:t>
            </a:r>
            <a:endParaRPr sz="1200">
              <a:latin typeface="Arial"/>
              <a:cs typeface="Arial"/>
            </a:endParaRPr>
          </a:p>
        </p:txBody>
      </p:sp>
      <p:sp>
        <p:nvSpPr>
          <p:cNvPr id="41" name="object 41" descr=""/>
          <p:cNvSpPr txBox="1"/>
          <p:nvPr/>
        </p:nvSpPr>
        <p:spPr>
          <a:xfrm>
            <a:off x="3276980" y="4103370"/>
            <a:ext cx="27940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585858"/>
                </a:solidFill>
                <a:latin typeface="Arial"/>
                <a:cs typeface="Arial"/>
              </a:rPr>
              <a:t>150</a:t>
            </a:r>
            <a:endParaRPr sz="1200">
              <a:latin typeface="Arial"/>
              <a:cs typeface="Arial"/>
            </a:endParaRPr>
          </a:p>
        </p:txBody>
      </p:sp>
      <p:sp>
        <p:nvSpPr>
          <p:cNvPr id="42" name="object 42" descr=""/>
          <p:cNvSpPr txBox="1"/>
          <p:nvPr/>
        </p:nvSpPr>
        <p:spPr>
          <a:xfrm>
            <a:off x="3276980" y="3655567"/>
            <a:ext cx="27940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585858"/>
                </a:solidFill>
                <a:latin typeface="Arial"/>
                <a:cs typeface="Arial"/>
              </a:rPr>
              <a:t>200</a:t>
            </a:r>
            <a:endParaRPr sz="1200">
              <a:latin typeface="Arial"/>
              <a:cs typeface="Arial"/>
            </a:endParaRPr>
          </a:p>
        </p:txBody>
      </p:sp>
      <p:sp>
        <p:nvSpPr>
          <p:cNvPr id="43" name="object 43" descr=""/>
          <p:cNvSpPr txBox="1"/>
          <p:nvPr/>
        </p:nvSpPr>
        <p:spPr>
          <a:xfrm>
            <a:off x="3276980" y="3207765"/>
            <a:ext cx="27940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585858"/>
                </a:solidFill>
                <a:latin typeface="Arial"/>
                <a:cs typeface="Arial"/>
              </a:rPr>
              <a:t>250</a:t>
            </a:r>
            <a:endParaRPr sz="1200">
              <a:latin typeface="Arial"/>
              <a:cs typeface="Arial"/>
            </a:endParaRPr>
          </a:p>
        </p:txBody>
      </p:sp>
      <p:sp>
        <p:nvSpPr>
          <p:cNvPr id="44" name="object 44" descr=""/>
          <p:cNvSpPr txBox="1"/>
          <p:nvPr/>
        </p:nvSpPr>
        <p:spPr>
          <a:xfrm>
            <a:off x="3932046" y="5627928"/>
            <a:ext cx="74422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solidFill>
                  <a:srgbClr val="585858"/>
                </a:solidFill>
                <a:latin typeface="Arial"/>
                <a:cs typeface="Arial"/>
              </a:rPr>
              <a:t>2020/2021</a:t>
            </a:r>
            <a:endParaRPr sz="1200">
              <a:latin typeface="Arial"/>
              <a:cs typeface="Arial"/>
            </a:endParaRPr>
          </a:p>
        </p:txBody>
      </p:sp>
      <p:sp>
        <p:nvSpPr>
          <p:cNvPr id="45" name="object 45" descr=""/>
          <p:cNvSpPr txBox="1"/>
          <p:nvPr/>
        </p:nvSpPr>
        <p:spPr>
          <a:xfrm>
            <a:off x="5192395" y="5627928"/>
            <a:ext cx="74422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solidFill>
                  <a:srgbClr val="585858"/>
                </a:solidFill>
                <a:latin typeface="Arial"/>
                <a:cs typeface="Arial"/>
              </a:rPr>
              <a:t>2021/2022</a:t>
            </a:r>
            <a:endParaRPr sz="1200">
              <a:latin typeface="Arial"/>
              <a:cs typeface="Arial"/>
            </a:endParaRPr>
          </a:p>
        </p:txBody>
      </p:sp>
      <p:sp>
        <p:nvSpPr>
          <p:cNvPr id="46" name="object 46" descr=""/>
          <p:cNvSpPr txBox="1"/>
          <p:nvPr/>
        </p:nvSpPr>
        <p:spPr>
          <a:xfrm>
            <a:off x="6452361" y="5627928"/>
            <a:ext cx="74422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solidFill>
                  <a:srgbClr val="585858"/>
                </a:solidFill>
                <a:latin typeface="Arial"/>
                <a:cs typeface="Arial"/>
              </a:rPr>
              <a:t>2022/2023</a:t>
            </a:r>
            <a:endParaRPr sz="1200">
              <a:latin typeface="Arial"/>
              <a:cs typeface="Arial"/>
            </a:endParaRPr>
          </a:p>
        </p:txBody>
      </p:sp>
      <p:sp>
        <p:nvSpPr>
          <p:cNvPr id="47" name="object 47" descr=""/>
          <p:cNvSpPr txBox="1"/>
          <p:nvPr/>
        </p:nvSpPr>
        <p:spPr>
          <a:xfrm>
            <a:off x="7712456" y="5627928"/>
            <a:ext cx="74422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solidFill>
                  <a:srgbClr val="585858"/>
                </a:solidFill>
                <a:latin typeface="Arial"/>
                <a:cs typeface="Arial"/>
              </a:rPr>
              <a:t>2023/2024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48" name="object 48" descr="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3880739" y="2874010"/>
            <a:ext cx="4386326" cy="271272"/>
          </a:xfrm>
          <a:prstGeom prst="rect">
            <a:avLst/>
          </a:prstGeom>
        </p:spPr>
      </p:pic>
      <p:sp>
        <p:nvSpPr>
          <p:cNvPr id="49" name="object 49" descr=""/>
          <p:cNvSpPr/>
          <p:nvPr/>
        </p:nvSpPr>
        <p:spPr>
          <a:xfrm>
            <a:off x="4479035" y="6513576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6200" y="0"/>
                </a:moveTo>
                <a:lnTo>
                  <a:pt x="0" y="0"/>
                </a:lnTo>
                <a:lnTo>
                  <a:pt x="0" y="76200"/>
                </a:lnTo>
                <a:lnTo>
                  <a:pt x="76200" y="76200"/>
                </a:lnTo>
                <a:lnTo>
                  <a:pt x="76200" y="0"/>
                </a:lnTo>
                <a:close/>
              </a:path>
            </a:pathLst>
          </a:custGeom>
          <a:solidFill>
            <a:srgbClr val="00318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 descr=""/>
          <p:cNvSpPr txBox="1"/>
          <p:nvPr/>
        </p:nvSpPr>
        <p:spPr>
          <a:xfrm>
            <a:off x="4576317" y="6435344"/>
            <a:ext cx="110744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Nouveaux</a:t>
            </a:r>
            <a:r>
              <a:rPr dirty="0" sz="1200" spc="-8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585858"/>
                </a:solidFill>
                <a:latin typeface="Arial"/>
                <a:cs typeface="Arial"/>
              </a:rPr>
              <a:t>clubs</a:t>
            </a:r>
            <a:endParaRPr sz="1200">
              <a:latin typeface="Arial"/>
              <a:cs typeface="Arial"/>
            </a:endParaRPr>
          </a:p>
        </p:txBody>
      </p:sp>
      <p:sp>
        <p:nvSpPr>
          <p:cNvPr id="51" name="object 51" descr=""/>
          <p:cNvSpPr/>
          <p:nvPr/>
        </p:nvSpPr>
        <p:spPr>
          <a:xfrm>
            <a:off x="5891784" y="6513576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6200" y="0"/>
                </a:moveTo>
                <a:lnTo>
                  <a:pt x="0" y="0"/>
                </a:lnTo>
                <a:lnTo>
                  <a:pt x="0" y="76200"/>
                </a:lnTo>
                <a:lnTo>
                  <a:pt x="76200" y="76200"/>
                </a:lnTo>
                <a:lnTo>
                  <a:pt x="76200" y="0"/>
                </a:lnTo>
                <a:close/>
              </a:path>
            </a:pathLst>
          </a:custGeom>
          <a:solidFill>
            <a:srgbClr val="AF221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 descr=""/>
          <p:cNvSpPr txBox="1"/>
          <p:nvPr/>
        </p:nvSpPr>
        <p:spPr>
          <a:xfrm>
            <a:off x="5990082" y="6435344"/>
            <a:ext cx="132651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Clubs</a:t>
            </a:r>
            <a:r>
              <a:rPr dirty="0" sz="1200" spc="-3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585858"/>
                </a:solidFill>
                <a:latin typeface="Arial"/>
                <a:cs typeface="Arial"/>
              </a:rPr>
              <a:t>renouvelants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53" name="object 53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7807544" y="372582"/>
            <a:ext cx="1962243" cy="1754999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1A1C55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12153900" cy="6858000"/>
            <a:chOff x="0" y="0"/>
            <a:chExt cx="12153900" cy="685800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5467" y="6259066"/>
              <a:ext cx="522731" cy="559306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53899" cy="6857996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512063" y="3188207"/>
              <a:ext cx="540385" cy="240665"/>
            </a:xfrm>
            <a:custGeom>
              <a:avLst/>
              <a:gdLst/>
              <a:ahLst/>
              <a:cxnLst/>
              <a:rect l="l" t="t" r="r" b="b"/>
              <a:pathLst>
                <a:path w="540385" h="240664">
                  <a:moveTo>
                    <a:pt x="0" y="240156"/>
                  </a:moveTo>
                  <a:lnTo>
                    <a:pt x="540346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3127" y="6260590"/>
              <a:ext cx="472440" cy="504442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1078991" y="1002791"/>
              <a:ext cx="10415270" cy="1169035"/>
            </a:xfrm>
            <a:custGeom>
              <a:avLst/>
              <a:gdLst/>
              <a:ahLst/>
              <a:cxnLst/>
              <a:rect l="l" t="t" r="r" b="b"/>
              <a:pathLst>
                <a:path w="10415270" h="1169035">
                  <a:moveTo>
                    <a:pt x="10415016" y="0"/>
                  </a:moveTo>
                  <a:lnTo>
                    <a:pt x="0" y="0"/>
                  </a:lnTo>
                  <a:lnTo>
                    <a:pt x="0" y="1168908"/>
                  </a:lnTo>
                  <a:lnTo>
                    <a:pt x="10415016" y="1168908"/>
                  </a:lnTo>
                  <a:lnTo>
                    <a:pt x="10415016" y="0"/>
                  </a:lnTo>
                  <a:close/>
                </a:path>
              </a:pathLst>
            </a:custGeom>
            <a:solidFill>
              <a:srgbClr val="BEA47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2232" y="183134"/>
              <a:ext cx="3518662" cy="597408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14623" y="183134"/>
              <a:ext cx="5415407" cy="597408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14169" y="1325625"/>
              <a:ext cx="9524238" cy="268224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27045" y="1599946"/>
              <a:ext cx="7624826" cy="268224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45287" y="2571623"/>
              <a:ext cx="1877999" cy="269748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45287" y="4816602"/>
              <a:ext cx="2248331" cy="269748"/>
            </a:xfrm>
            <a:prstGeom prst="rect">
              <a:avLst/>
            </a:prstGeom>
          </p:spPr>
        </p:pic>
        <p:sp>
          <p:nvSpPr>
            <p:cNvPr id="15" name="object 15" descr=""/>
            <p:cNvSpPr/>
            <p:nvPr/>
          </p:nvSpPr>
          <p:spPr>
            <a:xfrm>
              <a:off x="1427619" y="5397029"/>
              <a:ext cx="449580" cy="446405"/>
            </a:xfrm>
            <a:custGeom>
              <a:avLst/>
              <a:gdLst/>
              <a:ahLst/>
              <a:cxnLst/>
              <a:rect l="l" t="t" r="r" b="b"/>
              <a:pathLst>
                <a:path w="449580" h="446404">
                  <a:moveTo>
                    <a:pt x="52844" y="0"/>
                  </a:moveTo>
                  <a:lnTo>
                    <a:pt x="0" y="0"/>
                  </a:lnTo>
                  <a:lnTo>
                    <a:pt x="0" y="380669"/>
                  </a:lnTo>
                  <a:lnTo>
                    <a:pt x="52844" y="380669"/>
                  </a:lnTo>
                  <a:lnTo>
                    <a:pt x="52844" y="0"/>
                  </a:lnTo>
                  <a:close/>
                </a:path>
                <a:path w="449580" h="446404">
                  <a:moveTo>
                    <a:pt x="171767" y="39382"/>
                  </a:moveTo>
                  <a:lnTo>
                    <a:pt x="145338" y="39382"/>
                  </a:lnTo>
                  <a:lnTo>
                    <a:pt x="145338" y="65633"/>
                  </a:lnTo>
                  <a:lnTo>
                    <a:pt x="145338" y="105016"/>
                  </a:lnTo>
                  <a:lnTo>
                    <a:pt x="105702" y="105016"/>
                  </a:lnTo>
                  <a:lnTo>
                    <a:pt x="105702" y="65633"/>
                  </a:lnTo>
                  <a:lnTo>
                    <a:pt x="145338" y="65633"/>
                  </a:lnTo>
                  <a:lnTo>
                    <a:pt x="145338" y="39382"/>
                  </a:lnTo>
                  <a:lnTo>
                    <a:pt x="79273" y="39382"/>
                  </a:lnTo>
                  <a:lnTo>
                    <a:pt x="79273" y="380669"/>
                  </a:lnTo>
                  <a:lnTo>
                    <a:pt x="171767" y="380669"/>
                  </a:lnTo>
                  <a:lnTo>
                    <a:pt x="171767" y="105016"/>
                  </a:lnTo>
                  <a:lnTo>
                    <a:pt x="171767" y="65633"/>
                  </a:lnTo>
                  <a:lnTo>
                    <a:pt x="171767" y="39382"/>
                  </a:lnTo>
                  <a:close/>
                </a:path>
                <a:path w="449580" h="446404">
                  <a:moveTo>
                    <a:pt x="303898" y="91884"/>
                  </a:moveTo>
                  <a:lnTo>
                    <a:pt x="264261" y="91884"/>
                  </a:lnTo>
                  <a:lnTo>
                    <a:pt x="264261" y="124040"/>
                  </a:lnTo>
                  <a:lnTo>
                    <a:pt x="264261" y="138480"/>
                  </a:lnTo>
                  <a:lnTo>
                    <a:pt x="264261" y="334073"/>
                  </a:lnTo>
                  <a:lnTo>
                    <a:pt x="264261" y="348513"/>
                  </a:lnTo>
                  <a:lnTo>
                    <a:pt x="258318" y="354418"/>
                  </a:lnTo>
                  <a:lnTo>
                    <a:pt x="243776" y="354418"/>
                  </a:lnTo>
                  <a:lnTo>
                    <a:pt x="237832" y="348513"/>
                  </a:lnTo>
                  <a:lnTo>
                    <a:pt x="237832" y="334073"/>
                  </a:lnTo>
                  <a:lnTo>
                    <a:pt x="243776" y="328168"/>
                  </a:lnTo>
                  <a:lnTo>
                    <a:pt x="258318" y="328168"/>
                  </a:lnTo>
                  <a:lnTo>
                    <a:pt x="264261" y="334073"/>
                  </a:lnTo>
                  <a:lnTo>
                    <a:pt x="264261" y="138480"/>
                  </a:lnTo>
                  <a:lnTo>
                    <a:pt x="258318" y="144386"/>
                  </a:lnTo>
                  <a:lnTo>
                    <a:pt x="243776" y="144386"/>
                  </a:lnTo>
                  <a:lnTo>
                    <a:pt x="237832" y="138480"/>
                  </a:lnTo>
                  <a:lnTo>
                    <a:pt x="237832" y="124040"/>
                  </a:lnTo>
                  <a:lnTo>
                    <a:pt x="243776" y="118135"/>
                  </a:lnTo>
                  <a:lnTo>
                    <a:pt x="258318" y="118135"/>
                  </a:lnTo>
                  <a:lnTo>
                    <a:pt x="264261" y="124040"/>
                  </a:lnTo>
                  <a:lnTo>
                    <a:pt x="264261" y="91884"/>
                  </a:lnTo>
                  <a:lnTo>
                    <a:pt x="198196" y="91884"/>
                  </a:lnTo>
                  <a:lnTo>
                    <a:pt x="198196" y="380669"/>
                  </a:lnTo>
                  <a:lnTo>
                    <a:pt x="303898" y="380669"/>
                  </a:lnTo>
                  <a:lnTo>
                    <a:pt x="303898" y="354418"/>
                  </a:lnTo>
                  <a:lnTo>
                    <a:pt x="303898" y="328168"/>
                  </a:lnTo>
                  <a:lnTo>
                    <a:pt x="303898" y="144386"/>
                  </a:lnTo>
                  <a:lnTo>
                    <a:pt x="303898" y="118135"/>
                  </a:lnTo>
                  <a:lnTo>
                    <a:pt x="303898" y="91884"/>
                  </a:lnTo>
                  <a:close/>
                </a:path>
                <a:path w="449580" h="446404">
                  <a:moveTo>
                    <a:pt x="449237" y="406920"/>
                  </a:moveTo>
                  <a:lnTo>
                    <a:pt x="0" y="406920"/>
                  </a:lnTo>
                  <a:lnTo>
                    <a:pt x="0" y="446303"/>
                  </a:lnTo>
                  <a:lnTo>
                    <a:pt x="449237" y="446303"/>
                  </a:lnTo>
                  <a:lnTo>
                    <a:pt x="449237" y="406920"/>
                  </a:lnTo>
                  <a:close/>
                </a:path>
                <a:path w="449580" h="446404">
                  <a:moveTo>
                    <a:pt x="449237" y="328168"/>
                  </a:moveTo>
                  <a:lnTo>
                    <a:pt x="330327" y="328168"/>
                  </a:lnTo>
                  <a:lnTo>
                    <a:pt x="330327" y="380669"/>
                  </a:lnTo>
                  <a:lnTo>
                    <a:pt x="449237" y="380669"/>
                  </a:lnTo>
                  <a:lnTo>
                    <a:pt x="449237" y="328168"/>
                  </a:lnTo>
                  <a:close/>
                </a:path>
                <a:path w="449580" h="446404">
                  <a:moveTo>
                    <a:pt x="449237" y="105016"/>
                  </a:moveTo>
                  <a:lnTo>
                    <a:pt x="330327" y="105016"/>
                  </a:lnTo>
                  <a:lnTo>
                    <a:pt x="330327" y="301917"/>
                  </a:lnTo>
                  <a:lnTo>
                    <a:pt x="449237" y="301917"/>
                  </a:lnTo>
                  <a:lnTo>
                    <a:pt x="449237" y="105016"/>
                  </a:lnTo>
                  <a:close/>
                </a:path>
                <a:path w="449580" h="446404">
                  <a:moveTo>
                    <a:pt x="449237" y="26250"/>
                  </a:moveTo>
                  <a:lnTo>
                    <a:pt x="330327" y="26250"/>
                  </a:lnTo>
                  <a:lnTo>
                    <a:pt x="330327" y="78752"/>
                  </a:lnTo>
                  <a:lnTo>
                    <a:pt x="449237" y="78752"/>
                  </a:lnTo>
                  <a:lnTo>
                    <a:pt x="449237" y="26250"/>
                  </a:lnTo>
                  <a:close/>
                </a:path>
              </a:pathLst>
            </a:custGeom>
            <a:solidFill>
              <a:srgbClr val="4081B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29640" y="5940247"/>
              <a:ext cx="3228594" cy="237744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66216" y="6184087"/>
              <a:ext cx="3164078" cy="237744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037588" y="6427927"/>
              <a:ext cx="948601" cy="237744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241670" y="5940247"/>
              <a:ext cx="2244217" cy="237744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942967" y="6184087"/>
              <a:ext cx="2846196" cy="237744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038723" y="6427927"/>
              <a:ext cx="596557" cy="237744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803258" y="5989624"/>
              <a:ext cx="2473579" cy="481584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321418" y="6477609"/>
              <a:ext cx="1383919" cy="237744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220419" y="3037585"/>
              <a:ext cx="9617075" cy="268224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220419" y="3311601"/>
              <a:ext cx="7800848" cy="268528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220419" y="3860927"/>
              <a:ext cx="8139303" cy="268224"/>
            </a:xfrm>
            <a:prstGeom prst="rect">
              <a:avLst/>
            </a:prstGeom>
          </p:spPr>
        </p:pic>
      </p:grpSp>
      <p:sp>
        <p:nvSpPr>
          <p:cNvPr id="27" name="object 27" descr=""/>
          <p:cNvSpPr txBox="1"/>
          <p:nvPr/>
        </p:nvSpPr>
        <p:spPr>
          <a:xfrm>
            <a:off x="920902" y="3012694"/>
            <a:ext cx="196215" cy="1671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Wingdings"/>
                <a:cs typeface="Wingdings"/>
              </a:rPr>
              <a:t></a:t>
            </a:r>
            <a:endParaRPr sz="1800">
              <a:latin typeface="Wingdings"/>
              <a:cs typeface="Wingdings"/>
            </a:endParaRPr>
          </a:p>
          <a:p>
            <a:pPr>
              <a:lnSpc>
                <a:spcPct val="100000"/>
              </a:lnSpc>
            </a:pPr>
            <a:endParaRPr sz="2000">
              <a:latin typeface="Wingdings"/>
              <a:cs typeface="Wingding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850">
              <a:latin typeface="Wingdings"/>
              <a:cs typeface="Wingdings"/>
            </a:endParaRPr>
          </a:p>
          <a:p>
            <a:pPr marL="12700">
              <a:lnSpc>
                <a:spcPct val="100000"/>
              </a:lnSpc>
            </a:pPr>
            <a:r>
              <a:rPr dirty="0" sz="1800">
                <a:solidFill>
                  <a:srgbClr val="FFFFFF"/>
                </a:solidFill>
                <a:latin typeface="Wingdings"/>
                <a:cs typeface="Wingdings"/>
              </a:rPr>
              <a:t></a:t>
            </a:r>
            <a:endParaRPr sz="1800">
              <a:latin typeface="Wingdings"/>
              <a:cs typeface="Wingding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Wingdings"/>
              <a:cs typeface="Wingdings"/>
            </a:endParaRPr>
          </a:p>
          <a:p>
            <a:pPr marL="12700">
              <a:lnSpc>
                <a:spcPct val="100000"/>
              </a:lnSpc>
            </a:pPr>
            <a:r>
              <a:rPr dirty="0" sz="1800">
                <a:solidFill>
                  <a:srgbClr val="FFFFFF"/>
                </a:solidFill>
                <a:latin typeface="Wingdings"/>
                <a:cs typeface="Wingdings"/>
              </a:rPr>
              <a:t></a:t>
            </a:r>
            <a:endParaRPr sz="1800">
              <a:latin typeface="Wingdings"/>
              <a:cs typeface="Wingdings"/>
            </a:endParaRPr>
          </a:p>
        </p:txBody>
      </p:sp>
      <p:grpSp>
        <p:nvGrpSpPr>
          <p:cNvPr id="28" name="object 28" descr=""/>
          <p:cNvGrpSpPr/>
          <p:nvPr/>
        </p:nvGrpSpPr>
        <p:grpSpPr>
          <a:xfrm>
            <a:off x="240791" y="1168908"/>
            <a:ext cx="10846435" cy="4629785"/>
            <a:chOff x="240791" y="1168908"/>
            <a:chExt cx="10846435" cy="4629785"/>
          </a:xfrm>
        </p:grpSpPr>
        <p:pic>
          <p:nvPicPr>
            <p:cNvPr id="29" name="object 29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220419" y="4409566"/>
              <a:ext cx="5846699" cy="268224"/>
            </a:xfrm>
            <a:prstGeom prst="rect">
              <a:avLst/>
            </a:prstGeom>
          </p:spPr>
        </p:pic>
        <p:pic>
          <p:nvPicPr>
            <p:cNvPr id="30" name="object 30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958837" y="4409566"/>
              <a:ext cx="192024" cy="268224"/>
            </a:xfrm>
            <a:prstGeom prst="rect">
              <a:avLst/>
            </a:prstGeom>
          </p:spPr>
        </p:pic>
        <p:pic>
          <p:nvPicPr>
            <p:cNvPr id="31" name="object 31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054849" y="4409566"/>
              <a:ext cx="4032250" cy="268224"/>
            </a:xfrm>
            <a:prstGeom prst="rect">
              <a:avLst/>
            </a:prstGeom>
          </p:spPr>
        </p:pic>
        <p:sp>
          <p:nvSpPr>
            <p:cNvPr id="32" name="object 32" descr=""/>
            <p:cNvSpPr/>
            <p:nvPr/>
          </p:nvSpPr>
          <p:spPr>
            <a:xfrm>
              <a:off x="240791" y="1168908"/>
              <a:ext cx="739140" cy="739140"/>
            </a:xfrm>
            <a:custGeom>
              <a:avLst/>
              <a:gdLst/>
              <a:ahLst/>
              <a:cxnLst/>
              <a:rect l="l" t="t" r="r" b="b"/>
              <a:pathLst>
                <a:path w="739140" h="739139">
                  <a:moveTo>
                    <a:pt x="369570" y="0"/>
                  </a:moveTo>
                  <a:lnTo>
                    <a:pt x="323213" y="2879"/>
                  </a:lnTo>
                  <a:lnTo>
                    <a:pt x="278574" y="11288"/>
                  </a:lnTo>
                  <a:lnTo>
                    <a:pt x="235999" y="24878"/>
                  </a:lnTo>
                  <a:lnTo>
                    <a:pt x="195836" y="43304"/>
                  </a:lnTo>
                  <a:lnTo>
                    <a:pt x="158429" y="66219"/>
                  </a:lnTo>
                  <a:lnTo>
                    <a:pt x="124126" y="93277"/>
                  </a:lnTo>
                  <a:lnTo>
                    <a:pt x="93273" y="124131"/>
                  </a:lnTo>
                  <a:lnTo>
                    <a:pt x="66216" y="158434"/>
                  </a:lnTo>
                  <a:lnTo>
                    <a:pt x="43302" y="195841"/>
                  </a:lnTo>
                  <a:lnTo>
                    <a:pt x="24877" y="236004"/>
                  </a:lnTo>
                  <a:lnTo>
                    <a:pt x="11287" y="278578"/>
                  </a:lnTo>
                  <a:lnTo>
                    <a:pt x="2879" y="323215"/>
                  </a:lnTo>
                  <a:lnTo>
                    <a:pt x="0" y="369569"/>
                  </a:lnTo>
                  <a:lnTo>
                    <a:pt x="2879" y="415924"/>
                  </a:lnTo>
                  <a:lnTo>
                    <a:pt x="11287" y="460561"/>
                  </a:lnTo>
                  <a:lnTo>
                    <a:pt x="24877" y="503135"/>
                  </a:lnTo>
                  <a:lnTo>
                    <a:pt x="43302" y="543298"/>
                  </a:lnTo>
                  <a:lnTo>
                    <a:pt x="66216" y="580705"/>
                  </a:lnTo>
                  <a:lnTo>
                    <a:pt x="93273" y="615008"/>
                  </a:lnTo>
                  <a:lnTo>
                    <a:pt x="124126" y="645862"/>
                  </a:lnTo>
                  <a:lnTo>
                    <a:pt x="158429" y="672920"/>
                  </a:lnTo>
                  <a:lnTo>
                    <a:pt x="195836" y="695835"/>
                  </a:lnTo>
                  <a:lnTo>
                    <a:pt x="235999" y="714261"/>
                  </a:lnTo>
                  <a:lnTo>
                    <a:pt x="278574" y="727851"/>
                  </a:lnTo>
                  <a:lnTo>
                    <a:pt x="323213" y="736260"/>
                  </a:lnTo>
                  <a:lnTo>
                    <a:pt x="369570" y="739139"/>
                  </a:lnTo>
                  <a:lnTo>
                    <a:pt x="415926" y="736260"/>
                  </a:lnTo>
                  <a:lnTo>
                    <a:pt x="460565" y="727851"/>
                  </a:lnTo>
                  <a:lnTo>
                    <a:pt x="503140" y="714261"/>
                  </a:lnTo>
                  <a:lnTo>
                    <a:pt x="543303" y="695835"/>
                  </a:lnTo>
                  <a:lnTo>
                    <a:pt x="580710" y="672920"/>
                  </a:lnTo>
                  <a:lnTo>
                    <a:pt x="615013" y="645862"/>
                  </a:lnTo>
                  <a:lnTo>
                    <a:pt x="645866" y="615008"/>
                  </a:lnTo>
                  <a:lnTo>
                    <a:pt x="672923" y="580705"/>
                  </a:lnTo>
                  <a:lnTo>
                    <a:pt x="695837" y="543298"/>
                  </a:lnTo>
                  <a:lnTo>
                    <a:pt x="714262" y="503135"/>
                  </a:lnTo>
                  <a:lnTo>
                    <a:pt x="727852" y="460561"/>
                  </a:lnTo>
                  <a:lnTo>
                    <a:pt x="736260" y="415924"/>
                  </a:lnTo>
                  <a:lnTo>
                    <a:pt x="739140" y="369569"/>
                  </a:lnTo>
                  <a:lnTo>
                    <a:pt x="736260" y="323215"/>
                  </a:lnTo>
                  <a:lnTo>
                    <a:pt x="727852" y="278578"/>
                  </a:lnTo>
                  <a:lnTo>
                    <a:pt x="714262" y="236004"/>
                  </a:lnTo>
                  <a:lnTo>
                    <a:pt x="695837" y="195841"/>
                  </a:lnTo>
                  <a:lnTo>
                    <a:pt x="672923" y="158434"/>
                  </a:lnTo>
                  <a:lnTo>
                    <a:pt x="645866" y="124131"/>
                  </a:lnTo>
                  <a:lnTo>
                    <a:pt x="615013" y="93277"/>
                  </a:lnTo>
                  <a:lnTo>
                    <a:pt x="580710" y="66219"/>
                  </a:lnTo>
                  <a:lnTo>
                    <a:pt x="543303" y="43304"/>
                  </a:lnTo>
                  <a:lnTo>
                    <a:pt x="503140" y="24878"/>
                  </a:lnTo>
                  <a:lnTo>
                    <a:pt x="460565" y="11288"/>
                  </a:lnTo>
                  <a:lnTo>
                    <a:pt x="415926" y="2879"/>
                  </a:lnTo>
                  <a:lnTo>
                    <a:pt x="369570" y="0"/>
                  </a:lnTo>
                  <a:close/>
                </a:path>
              </a:pathLst>
            </a:custGeom>
            <a:solidFill>
              <a:srgbClr val="BEA47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3" name="object 33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20293" y="1362202"/>
              <a:ext cx="356616" cy="358139"/>
            </a:xfrm>
            <a:prstGeom prst="rect">
              <a:avLst/>
            </a:prstGeom>
          </p:spPr>
        </p:pic>
        <p:sp>
          <p:nvSpPr>
            <p:cNvPr id="34" name="object 34" descr=""/>
            <p:cNvSpPr/>
            <p:nvPr/>
          </p:nvSpPr>
          <p:spPr>
            <a:xfrm>
              <a:off x="2046325" y="5384037"/>
              <a:ext cx="608330" cy="370205"/>
            </a:xfrm>
            <a:custGeom>
              <a:avLst/>
              <a:gdLst/>
              <a:ahLst/>
              <a:cxnLst/>
              <a:rect l="l" t="t" r="r" b="b"/>
              <a:pathLst>
                <a:path w="608330" h="370204">
                  <a:moveTo>
                    <a:pt x="528523" y="26441"/>
                  </a:moveTo>
                  <a:lnTo>
                    <a:pt x="526453" y="16154"/>
                  </a:lnTo>
                  <a:lnTo>
                    <a:pt x="520788" y="7747"/>
                  </a:lnTo>
                  <a:lnTo>
                    <a:pt x="512381" y="2082"/>
                  </a:lnTo>
                  <a:lnTo>
                    <a:pt x="502094" y="0"/>
                  </a:lnTo>
                  <a:lnTo>
                    <a:pt x="488886" y="0"/>
                  </a:lnTo>
                  <a:lnTo>
                    <a:pt x="488886" y="39662"/>
                  </a:lnTo>
                  <a:lnTo>
                    <a:pt x="488886" y="264426"/>
                  </a:lnTo>
                  <a:lnTo>
                    <a:pt x="118922" y="264426"/>
                  </a:lnTo>
                  <a:lnTo>
                    <a:pt x="118922" y="39662"/>
                  </a:lnTo>
                  <a:lnTo>
                    <a:pt x="488886" y="39662"/>
                  </a:lnTo>
                  <a:lnTo>
                    <a:pt x="488886" y="0"/>
                  </a:lnTo>
                  <a:lnTo>
                    <a:pt x="105714" y="0"/>
                  </a:lnTo>
                  <a:lnTo>
                    <a:pt x="95427" y="2082"/>
                  </a:lnTo>
                  <a:lnTo>
                    <a:pt x="87020" y="7747"/>
                  </a:lnTo>
                  <a:lnTo>
                    <a:pt x="81356" y="16154"/>
                  </a:lnTo>
                  <a:lnTo>
                    <a:pt x="79286" y="26441"/>
                  </a:lnTo>
                  <a:lnTo>
                    <a:pt x="79286" y="304088"/>
                  </a:lnTo>
                  <a:lnTo>
                    <a:pt x="528523" y="304088"/>
                  </a:lnTo>
                  <a:lnTo>
                    <a:pt x="528523" y="264426"/>
                  </a:lnTo>
                  <a:lnTo>
                    <a:pt x="528523" y="39662"/>
                  </a:lnTo>
                  <a:lnTo>
                    <a:pt x="528523" y="26441"/>
                  </a:lnTo>
                  <a:close/>
                </a:path>
                <a:path w="608330" h="370204">
                  <a:moveTo>
                    <a:pt x="607809" y="330530"/>
                  </a:moveTo>
                  <a:lnTo>
                    <a:pt x="343547" y="330530"/>
                  </a:lnTo>
                  <a:lnTo>
                    <a:pt x="343763" y="340563"/>
                  </a:lnTo>
                  <a:lnTo>
                    <a:pt x="341185" y="343522"/>
                  </a:lnTo>
                  <a:lnTo>
                    <a:pt x="267449" y="343979"/>
                  </a:lnTo>
                  <a:lnTo>
                    <a:pt x="264490" y="341376"/>
                  </a:lnTo>
                  <a:lnTo>
                    <a:pt x="264261" y="330530"/>
                  </a:lnTo>
                  <a:lnTo>
                    <a:pt x="0" y="330530"/>
                  </a:lnTo>
                  <a:lnTo>
                    <a:pt x="0" y="343750"/>
                  </a:lnTo>
                  <a:lnTo>
                    <a:pt x="2082" y="354037"/>
                  </a:lnTo>
                  <a:lnTo>
                    <a:pt x="7747" y="362445"/>
                  </a:lnTo>
                  <a:lnTo>
                    <a:pt x="16141" y="368109"/>
                  </a:lnTo>
                  <a:lnTo>
                    <a:pt x="26428" y="370192"/>
                  </a:lnTo>
                  <a:lnTo>
                    <a:pt x="581380" y="370192"/>
                  </a:lnTo>
                  <a:lnTo>
                    <a:pt x="591667" y="368109"/>
                  </a:lnTo>
                  <a:lnTo>
                    <a:pt x="600062" y="362445"/>
                  </a:lnTo>
                  <a:lnTo>
                    <a:pt x="605726" y="354037"/>
                  </a:lnTo>
                  <a:lnTo>
                    <a:pt x="607809" y="343750"/>
                  </a:lnTo>
                  <a:lnTo>
                    <a:pt x="607809" y="330530"/>
                  </a:lnTo>
                  <a:close/>
                </a:path>
              </a:pathLst>
            </a:custGeom>
            <a:solidFill>
              <a:srgbClr val="4081B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5" name="object 35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257745" y="5443531"/>
              <a:ext cx="184982" cy="185093"/>
            </a:xfrm>
            <a:prstGeom prst="rect">
              <a:avLst/>
            </a:prstGeom>
          </p:spPr>
        </p:pic>
        <p:sp>
          <p:nvSpPr>
            <p:cNvPr id="36" name="object 36" descr=""/>
            <p:cNvSpPr/>
            <p:nvPr/>
          </p:nvSpPr>
          <p:spPr>
            <a:xfrm>
              <a:off x="2836790" y="5409818"/>
              <a:ext cx="581660" cy="292100"/>
            </a:xfrm>
            <a:custGeom>
              <a:avLst/>
              <a:gdLst/>
              <a:ahLst/>
              <a:cxnLst/>
              <a:rect l="l" t="t" r="r" b="b"/>
              <a:pathLst>
                <a:path w="581660" h="292100">
                  <a:moveTo>
                    <a:pt x="510682" y="0"/>
                  </a:moveTo>
                  <a:lnTo>
                    <a:pt x="26424" y="0"/>
                  </a:lnTo>
                  <a:lnTo>
                    <a:pt x="16164" y="2468"/>
                  </a:lnTo>
                  <a:lnTo>
                    <a:pt x="7762" y="8345"/>
                  </a:lnTo>
                  <a:lnTo>
                    <a:pt x="2085" y="16825"/>
                  </a:lnTo>
                  <a:lnTo>
                    <a:pt x="0" y="27102"/>
                  </a:lnTo>
                  <a:lnTo>
                    <a:pt x="0" y="265080"/>
                  </a:lnTo>
                  <a:lnTo>
                    <a:pt x="2085" y="275347"/>
                  </a:lnTo>
                  <a:lnTo>
                    <a:pt x="7762" y="283754"/>
                  </a:lnTo>
                  <a:lnTo>
                    <a:pt x="16164" y="289435"/>
                  </a:lnTo>
                  <a:lnTo>
                    <a:pt x="26424" y="291522"/>
                  </a:lnTo>
                  <a:lnTo>
                    <a:pt x="27746" y="291522"/>
                  </a:lnTo>
                  <a:lnTo>
                    <a:pt x="27085" y="287555"/>
                  </a:lnTo>
                  <a:lnTo>
                    <a:pt x="26542" y="283754"/>
                  </a:lnTo>
                  <a:lnTo>
                    <a:pt x="45831" y="231614"/>
                  </a:lnTo>
                  <a:lnTo>
                    <a:pt x="92490" y="212196"/>
                  </a:lnTo>
                  <a:lnTo>
                    <a:pt x="581372" y="212196"/>
                  </a:lnTo>
                  <a:lnTo>
                    <a:pt x="581372" y="180466"/>
                  </a:lnTo>
                  <a:lnTo>
                    <a:pt x="581193" y="172533"/>
                  </a:lnTo>
                  <a:lnTo>
                    <a:pt x="462455" y="172533"/>
                  </a:lnTo>
                  <a:lnTo>
                    <a:pt x="422816" y="132870"/>
                  </a:lnTo>
                  <a:lnTo>
                    <a:pt x="26424" y="132870"/>
                  </a:lnTo>
                  <a:lnTo>
                    <a:pt x="26424" y="33052"/>
                  </a:lnTo>
                  <a:lnTo>
                    <a:pt x="32370" y="27102"/>
                  </a:lnTo>
                  <a:lnTo>
                    <a:pt x="556722" y="27102"/>
                  </a:lnTo>
                  <a:lnTo>
                    <a:pt x="556391" y="26214"/>
                  </a:lnTo>
                  <a:lnTo>
                    <a:pt x="544706" y="12394"/>
                  </a:lnTo>
                  <a:lnTo>
                    <a:pt x="529057" y="3284"/>
                  </a:lnTo>
                  <a:lnTo>
                    <a:pt x="510682" y="0"/>
                  </a:lnTo>
                  <a:close/>
                </a:path>
                <a:path w="581660" h="292100">
                  <a:moveTo>
                    <a:pt x="462455" y="212196"/>
                  </a:moveTo>
                  <a:lnTo>
                    <a:pt x="92490" y="212196"/>
                  </a:lnTo>
                  <a:lnTo>
                    <a:pt x="118142" y="217412"/>
                  </a:lnTo>
                  <a:lnTo>
                    <a:pt x="139148" y="231614"/>
                  </a:lnTo>
                  <a:lnTo>
                    <a:pt x="153342" y="252633"/>
                  </a:lnTo>
                  <a:lnTo>
                    <a:pt x="158555" y="278301"/>
                  </a:lnTo>
                  <a:lnTo>
                    <a:pt x="158437" y="283754"/>
                  </a:lnTo>
                  <a:lnTo>
                    <a:pt x="157894" y="287555"/>
                  </a:lnTo>
                  <a:lnTo>
                    <a:pt x="157234" y="291522"/>
                  </a:lnTo>
                  <a:lnTo>
                    <a:pt x="397711" y="291522"/>
                  </a:lnTo>
                  <a:lnTo>
                    <a:pt x="397050" y="287555"/>
                  </a:lnTo>
                  <a:lnTo>
                    <a:pt x="396508" y="283754"/>
                  </a:lnTo>
                  <a:lnTo>
                    <a:pt x="396390" y="278301"/>
                  </a:lnTo>
                  <a:lnTo>
                    <a:pt x="401603" y="252633"/>
                  </a:lnTo>
                  <a:lnTo>
                    <a:pt x="415796" y="231614"/>
                  </a:lnTo>
                  <a:lnTo>
                    <a:pt x="436803" y="217412"/>
                  </a:lnTo>
                  <a:lnTo>
                    <a:pt x="462455" y="212196"/>
                  </a:lnTo>
                  <a:close/>
                </a:path>
                <a:path w="581660" h="292100">
                  <a:moveTo>
                    <a:pt x="581372" y="212196"/>
                  </a:moveTo>
                  <a:lnTo>
                    <a:pt x="462455" y="212196"/>
                  </a:lnTo>
                  <a:lnTo>
                    <a:pt x="488107" y="217412"/>
                  </a:lnTo>
                  <a:lnTo>
                    <a:pt x="509113" y="231614"/>
                  </a:lnTo>
                  <a:lnTo>
                    <a:pt x="523307" y="252633"/>
                  </a:lnTo>
                  <a:lnTo>
                    <a:pt x="528520" y="278301"/>
                  </a:lnTo>
                  <a:lnTo>
                    <a:pt x="528402" y="283754"/>
                  </a:lnTo>
                  <a:lnTo>
                    <a:pt x="527859" y="287555"/>
                  </a:lnTo>
                  <a:lnTo>
                    <a:pt x="527199" y="291522"/>
                  </a:lnTo>
                  <a:lnTo>
                    <a:pt x="554946" y="291522"/>
                  </a:lnTo>
                  <a:lnTo>
                    <a:pt x="565207" y="289435"/>
                  </a:lnTo>
                  <a:lnTo>
                    <a:pt x="573610" y="283754"/>
                  </a:lnTo>
                  <a:lnTo>
                    <a:pt x="579287" y="275347"/>
                  </a:lnTo>
                  <a:lnTo>
                    <a:pt x="581372" y="265080"/>
                  </a:lnTo>
                  <a:lnTo>
                    <a:pt x="581372" y="212196"/>
                  </a:lnTo>
                  <a:close/>
                </a:path>
                <a:path w="581660" h="292100">
                  <a:moveTo>
                    <a:pt x="556722" y="27102"/>
                  </a:moveTo>
                  <a:lnTo>
                    <a:pt x="510682" y="27102"/>
                  </a:lnTo>
                  <a:lnTo>
                    <a:pt x="519725" y="28745"/>
                  </a:lnTo>
                  <a:lnTo>
                    <a:pt x="527529" y="33300"/>
                  </a:lnTo>
                  <a:lnTo>
                    <a:pt x="551643" y="142786"/>
                  </a:lnTo>
                  <a:lnTo>
                    <a:pt x="554286" y="172533"/>
                  </a:lnTo>
                  <a:lnTo>
                    <a:pt x="581193" y="172533"/>
                  </a:lnTo>
                  <a:lnTo>
                    <a:pt x="562874" y="43629"/>
                  </a:lnTo>
                  <a:lnTo>
                    <a:pt x="556722" y="27102"/>
                  </a:lnTo>
                  <a:close/>
                </a:path>
                <a:path w="581660" h="292100">
                  <a:moveTo>
                    <a:pt x="158555" y="27102"/>
                  </a:moveTo>
                  <a:lnTo>
                    <a:pt x="132129" y="27102"/>
                  </a:lnTo>
                  <a:lnTo>
                    <a:pt x="132129" y="132870"/>
                  </a:lnTo>
                  <a:lnTo>
                    <a:pt x="158555" y="132870"/>
                  </a:lnTo>
                  <a:lnTo>
                    <a:pt x="158555" y="27102"/>
                  </a:lnTo>
                  <a:close/>
                </a:path>
                <a:path w="581660" h="292100">
                  <a:moveTo>
                    <a:pt x="290685" y="27102"/>
                  </a:moveTo>
                  <a:lnTo>
                    <a:pt x="264259" y="27102"/>
                  </a:lnTo>
                  <a:lnTo>
                    <a:pt x="264259" y="132870"/>
                  </a:lnTo>
                  <a:lnTo>
                    <a:pt x="290685" y="132870"/>
                  </a:lnTo>
                  <a:lnTo>
                    <a:pt x="290685" y="27102"/>
                  </a:lnTo>
                  <a:close/>
                </a:path>
                <a:path w="581660" h="292100">
                  <a:moveTo>
                    <a:pt x="422816" y="27102"/>
                  </a:moveTo>
                  <a:lnTo>
                    <a:pt x="396390" y="27102"/>
                  </a:lnTo>
                  <a:lnTo>
                    <a:pt x="396390" y="132870"/>
                  </a:lnTo>
                  <a:lnTo>
                    <a:pt x="422816" y="132870"/>
                  </a:lnTo>
                  <a:lnTo>
                    <a:pt x="422816" y="27102"/>
                  </a:lnTo>
                  <a:close/>
                </a:path>
              </a:pathLst>
            </a:custGeom>
            <a:solidFill>
              <a:srgbClr val="4081B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7" name="object 37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253000" y="5641845"/>
              <a:ext cx="92491" cy="92546"/>
            </a:xfrm>
            <a:prstGeom prst="rect">
              <a:avLst/>
            </a:prstGeom>
          </p:spPr>
        </p:pic>
        <p:pic>
          <p:nvPicPr>
            <p:cNvPr id="38" name="object 38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883035" y="5641845"/>
              <a:ext cx="92491" cy="92546"/>
            </a:xfrm>
            <a:prstGeom prst="rect">
              <a:avLst/>
            </a:prstGeom>
          </p:spPr>
        </p:pic>
        <p:sp>
          <p:nvSpPr>
            <p:cNvPr id="39" name="object 39" descr=""/>
            <p:cNvSpPr/>
            <p:nvPr/>
          </p:nvSpPr>
          <p:spPr>
            <a:xfrm>
              <a:off x="5872861" y="5274068"/>
              <a:ext cx="4258310" cy="524510"/>
            </a:xfrm>
            <a:custGeom>
              <a:avLst/>
              <a:gdLst/>
              <a:ahLst/>
              <a:cxnLst/>
              <a:rect l="l" t="t" r="r" b="b"/>
              <a:pathLst>
                <a:path w="4258309" h="524510">
                  <a:moveTo>
                    <a:pt x="511886" y="111315"/>
                  </a:moveTo>
                  <a:lnTo>
                    <a:pt x="509574" y="99974"/>
                  </a:lnTo>
                  <a:lnTo>
                    <a:pt x="503288" y="90690"/>
                  </a:lnTo>
                  <a:lnTo>
                    <a:pt x="493991" y="84416"/>
                  </a:lnTo>
                  <a:lnTo>
                    <a:pt x="482625" y="82118"/>
                  </a:lnTo>
                  <a:lnTo>
                    <a:pt x="263245" y="82118"/>
                  </a:lnTo>
                  <a:lnTo>
                    <a:pt x="177698" y="25895"/>
                  </a:lnTo>
                  <a:lnTo>
                    <a:pt x="172567" y="23698"/>
                  </a:lnTo>
                  <a:lnTo>
                    <a:pt x="29248" y="23698"/>
                  </a:lnTo>
                  <a:lnTo>
                    <a:pt x="17881" y="26009"/>
                  </a:lnTo>
                  <a:lnTo>
                    <a:pt x="8585" y="32283"/>
                  </a:lnTo>
                  <a:lnTo>
                    <a:pt x="2298" y="41567"/>
                  </a:lnTo>
                  <a:lnTo>
                    <a:pt x="0" y="52908"/>
                  </a:lnTo>
                  <a:lnTo>
                    <a:pt x="0" y="410667"/>
                  </a:lnTo>
                  <a:lnTo>
                    <a:pt x="94322" y="182143"/>
                  </a:lnTo>
                  <a:lnTo>
                    <a:pt x="102844" y="168148"/>
                  </a:lnTo>
                  <a:lnTo>
                    <a:pt x="114706" y="157314"/>
                  </a:lnTo>
                  <a:lnTo>
                    <a:pt x="129184" y="150317"/>
                  </a:lnTo>
                  <a:lnTo>
                    <a:pt x="145516" y="147828"/>
                  </a:lnTo>
                  <a:lnTo>
                    <a:pt x="511886" y="147828"/>
                  </a:lnTo>
                  <a:lnTo>
                    <a:pt x="511886" y="111315"/>
                  </a:lnTo>
                  <a:close/>
                </a:path>
                <a:path w="4258309" h="524510">
                  <a:moveTo>
                    <a:pt x="570382" y="206235"/>
                  </a:moveTo>
                  <a:lnTo>
                    <a:pt x="568426" y="195402"/>
                  </a:lnTo>
                  <a:lnTo>
                    <a:pt x="562978" y="186436"/>
                  </a:lnTo>
                  <a:lnTo>
                    <a:pt x="554647" y="180047"/>
                  </a:lnTo>
                  <a:lnTo>
                    <a:pt x="544055" y="177025"/>
                  </a:lnTo>
                  <a:lnTo>
                    <a:pt x="145516" y="177025"/>
                  </a:lnTo>
                  <a:lnTo>
                    <a:pt x="21932" y="432574"/>
                  </a:lnTo>
                  <a:lnTo>
                    <a:pt x="468007" y="432574"/>
                  </a:lnTo>
                  <a:lnTo>
                    <a:pt x="567461" y="219379"/>
                  </a:lnTo>
                  <a:lnTo>
                    <a:pt x="569658" y="214998"/>
                  </a:lnTo>
                  <a:lnTo>
                    <a:pt x="570382" y="210616"/>
                  </a:lnTo>
                  <a:lnTo>
                    <a:pt x="570382" y="206235"/>
                  </a:lnTo>
                  <a:close/>
                </a:path>
                <a:path w="4258309" h="524510">
                  <a:moveTo>
                    <a:pt x="4257789" y="389890"/>
                  </a:moveTo>
                  <a:lnTo>
                    <a:pt x="4257675" y="363220"/>
                  </a:lnTo>
                  <a:lnTo>
                    <a:pt x="4256646" y="351790"/>
                  </a:lnTo>
                  <a:lnTo>
                    <a:pt x="4256417" y="349250"/>
                  </a:lnTo>
                  <a:lnTo>
                    <a:pt x="4251223" y="336550"/>
                  </a:lnTo>
                  <a:lnTo>
                    <a:pt x="4250321" y="335280"/>
                  </a:lnTo>
                  <a:lnTo>
                    <a:pt x="4242193" y="323850"/>
                  </a:lnTo>
                  <a:lnTo>
                    <a:pt x="4229328" y="313690"/>
                  </a:lnTo>
                  <a:lnTo>
                    <a:pt x="4229328" y="292100"/>
                  </a:lnTo>
                  <a:lnTo>
                    <a:pt x="4224286" y="267970"/>
                  </a:lnTo>
                  <a:lnTo>
                    <a:pt x="4214736" y="255054"/>
                  </a:lnTo>
                  <a:lnTo>
                    <a:pt x="4214736" y="424180"/>
                  </a:lnTo>
                  <a:lnTo>
                    <a:pt x="4214736" y="438150"/>
                  </a:lnTo>
                  <a:lnTo>
                    <a:pt x="4212742" y="444500"/>
                  </a:lnTo>
                  <a:lnTo>
                    <a:pt x="4206976" y="450850"/>
                  </a:lnTo>
                  <a:lnTo>
                    <a:pt x="4197807" y="457200"/>
                  </a:lnTo>
                  <a:lnTo>
                    <a:pt x="4185551" y="462280"/>
                  </a:lnTo>
                  <a:lnTo>
                    <a:pt x="4185551" y="443230"/>
                  </a:lnTo>
                  <a:lnTo>
                    <a:pt x="4185551" y="435610"/>
                  </a:lnTo>
                  <a:lnTo>
                    <a:pt x="4200690" y="430530"/>
                  </a:lnTo>
                  <a:lnTo>
                    <a:pt x="4207916" y="427990"/>
                  </a:lnTo>
                  <a:lnTo>
                    <a:pt x="4214736" y="424180"/>
                  </a:lnTo>
                  <a:lnTo>
                    <a:pt x="4214736" y="255054"/>
                  </a:lnTo>
                  <a:lnTo>
                    <a:pt x="4209262" y="247650"/>
                  </a:lnTo>
                  <a:lnTo>
                    <a:pt x="4185551" y="231927"/>
                  </a:lnTo>
                  <a:lnTo>
                    <a:pt x="4185551" y="292100"/>
                  </a:lnTo>
                  <a:lnTo>
                    <a:pt x="4185551" y="351790"/>
                  </a:lnTo>
                  <a:lnTo>
                    <a:pt x="4185551" y="364490"/>
                  </a:lnTo>
                  <a:lnTo>
                    <a:pt x="4183557" y="370840"/>
                  </a:lnTo>
                  <a:lnTo>
                    <a:pt x="4177792" y="378460"/>
                  </a:lnTo>
                  <a:lnTo>
                    <a:pt x="4168622" y="383540"/>
                  </a:lnTo>
                  <a:lnTo>
                    <a:pt x="4156354" y="389890"/>
                  </a:lnTo>
                  <a:lnTo>
                    <a:pt x="4156354" y="443230"/>
                  </a:lnTo>
                  <a:lnTo>
                    <a:pt x="4156354" y="471170"/>
                  </a:lnTo>
                  <a:lnTo>
                    <a:pt x="4149547" y="472440"/>
                  </a:lnTo>
                  <a:lnTo>
                    <a:pt x="4127169" y="476250"/>
                  </a:lnTo>
                  <a:lnTo>
                    <a:pt x="4127169" y="450850"/>
                  </a:lnTo>
                  <a:lnTo>
                    <a:pt x="4127169" y="448310"/>
                  </a:lnTo>
                  <a:lnTo>
                    <a:pt x="4156354" y="443230"/>
                  </a:lnTo>
                  <a:lnTo>
                    <a:pt x="4156354" y="389890"/>
                  </a:lnTo>
                  <a:lnTo>
                    <a:pt x="4156354" y="370840"/>
                  </a:lnTo>
                  <a:lnTo>
                    <a:pt x="4156354" y="369570"/>
                  </a:lnTo>
                  <a:lnTo>
                    <a:pt x="4156354" y="363220"/>
                  </a:lnTo>
                  <a:lnTo>
                    <a:pt x="4171505" y="358140"/>
                  </a:lnTo>
                  <a:lnTo>
                    <a:pt x="4178731" y="354330"/>
                  </a:lnTo>
                  <a:lnTo>
                    <a:pt x="4185551" y="351790"/>
                  </a:lnTo>
                  <a:lnTo>
                    <a:pt x="4185551" y="292100"/>
                  </a:lnTo>
                  <a:lnTo>
                    <a:pt x="4172978" y="308610"/>
                  </a:lnTo>
                  <a:lnTo>
                    <a:pt x="4138663" y="322580"/>
                  </a:lnTo>
                  <a:lnTo>
                    <a:pt x="4127169" y="324586"/>
                  </a:lnTo>
                  <a:lnTo>
                    <a:pt x="4127169" y="370840"/>
                  </a:lnTo>
                  <a:lnTo>
                    <a:pt x="4127169" y="397510"/>
                  </a:lnTo>
                  <a:lnTo>
                    <a:pt x="4120350" y="400050"/>
                  </a:lnTo>
                  <a:lnTo>
                    <a:pt x="4105618" y="402590"/>
                  </a:lnTo>
                  <a:lnTo>
                    <a:pt x="4097985" y="402590"/>
                  </a:lnTo>
                  <a:lnTo>
                    <a:pt x="4097985" y="450850"/>
                  </a:lnTo>
                  <a:lnTo>
                    <a:pt x="4097985" y="480060"/>
                  </a:lnTo>
                  <a:lnTo>
                    <a:pt x="4090860" y="480060"/>
                  </a:lnTo>
                  <a:lnTo>
                    <a:pt x="4083659" y="481330"/>
                  </a:lnTo>
                  <a:lnTo>
                    <a:pt x="4068800" y="481330"/>
                  </a:lnTo>
                  <a:lnTo>
                    <a:pt x="4068800" y="452120"/>
                  </a:lnTo>
                  <a:lnTo>
                    <a:pt x="4082846" y="452120"/>
                  </a:lnTo>
                  <a:lnTo>
                    <a:pt x="4090339" y="450850"/>
                  </a:lnTo>
                  <a:lnTo>
                    <a:pt x="4097985" y="450850"/>
                  </a:lnTo>
                  <a:lnTo>
                    <a:pt x="4097985" y="402590"/>
                  </a:lnTo>
                  <a:lnTo>
                    <a:pt x="4097985" y="377190"/>
                  </a:lnTo>
                  <a:lnTo>
                    <a:pt x="4097985" y="374650"/>
                  </a:lnTo>
                  <a:lnTo>
                    <a:pt x="4127169" y="370840"/>
                  </a:lnTo>
                  <a:lnTo>
                    <a:pt x="4127169" y="324586"/>
                  </a:lnTo>
                  <a:lnTo>
                    <a:pt x="4087660" y="331470"/>
                  </a:lnTo>
                  <a:lnTo>
                    <a:pt x="4068800" y="332625"/>
                  </a:lnTo>
                  <a:lnTo>
                    <a:pt x="4068800" y="377190"/>
                  </a:lnTo>
                  <a:lnTo>
                    <a:pt x="4068800" y="406400"/>
                  </a:lnTo>
                  <a:lnTo>
                    <a:pt x="4061676" y="407670"/>
                  </a:lnTo>
                  <a:lnTo>
                    <a:pt x="4047147" y="407670"/>
                  </a:lnTo>
                  <a:lnTo>
                    <a:pt x="4039603" y="408940"/>
                  </a:lnTo>
                  <a:lnTo>
                    <a:pt x="4039603" y="452120"/>
                  </a:lnTo>
                  <a:lnTo>
                    <a:pt x="4039603" y="481330"/>
                  </a:lnTo>
                  <a:lnTo>
                    <a:pt x="4024744" y="481330"/>
                  </a:lnTo>
                  <a:lnTo>
                    <a:pt x="4017543" y="480060"/>
                  </a:lnTo>
                  <a:lnTo>
                    <a:pt x="4010418" y="480060"/>
                  </a:lnTo>
                  <a:lnTo>
                    <a:pt x="4010418" y="476250"/>
                  </a:lnTo>
                  <a:lnTo>
                    <a:pt x="4010418" y="452120"/>
                  </a:lnTo>
                  <a:lnTo>
                    <a:pt x="4039603" y="452120"/>
                  </a:lnTo>
                  <a:lnTo>
                    <a:pt x="4039603" y="408940"/>
                  </a:lnTo>
                  <a:lnTo>
                    <a:pt x="4039603" y="379730"/>
                  </a:lnTo>
                  <a:lnTo>
                    <a:pt x="4046423" y="378460"/>
                  </a:lnTo>
                  <a:lnTo>
                    <a:pt x="4061155" y="378460"/>
                  </a:lnTo>
                  <a:lnTo>
                    <a:pt x="4068800" y="377190"/>
                  </a:lnTo>
                  <a:lnTo>
                    <a:pt x="4068800" y="332625"/>
                  </a:lnTo>
                  <a:lnTo>
                    <a:pt x="4025011" y="335280"/>
                  </a:lnTo>
                  <a:lnTo>
                    <a:pt x="4010418" y="334403"/>
                  </a:lnTo>
                  <a:lnTo>
                    <a:pt x="4010418" y="379730"/>
                  </a:lnTo>
                  <a:lnTo>
                    <a:pt x="4010418" y="408940"/>
                  </a:lnTo>
                  <a:lnTo>
                    <a:pt x="4002887" y="407670"/>
                  </a:lnTo>
                  <a:lnTo>
                    <a:pt x="3988358" y="407670"/>
                  </a:lnTo>
                  <a:lnTo>
                    <a:pt x="3981234" y="406400"/>
                  </a:lnTo>
                  <a:lnTo>
                    <a:pt x="3981234" y="450850"/>
                  </a:lnTo>
                  <a:lnTo>
                    <a:pt x="3981234" y="476250"/>
                  </a:lnTo>
                  <a:lnTo>
                    <a:pt x="3958869" y="472440"/>
                  </a:lnTo>
                  <a:lnTo>
                    <a:pt x="3952049" y="471170"/>
                  </a:lnTo>
                  <a:lnTo>
                    <a:pt x="3952049" y="462280"/>
                  </a:lnTo>
                  <a:lnTo>
                    <a:pt x="3952049" y="448310"/>
                  </a:lnTo>
                  <a:lnTo>
                    <a:pt x="3959174" y="448310"/>
                  </a:lnTo>
                  <a:lnTo>
                    <a:pt x="3966362" y="449580"/>
                  </a:lnTo>
                  <a:lnTo>
                    <a:pt x="3973690" y="449580"/>
                  </a:lnTo>
                  <a:lnTo>
                    <a:pt x="3981234" y="450850"/>
                  </a:lnTo>
                  <a:lnTo>
                    <a:pt x="3981234" y="406400"/>
                  </a:lnTo>
                  <a:lnTo>
                    <a:pt x="3981234" y="402590"/>
                  </a:lnTo>
                  <a:lnTo>
                    <a:pt x="3981234" y="377190"/>
                  </a:lnTo>
                  <a:lnTo>
                    <a:pt x="3988358" y="378460"/>
                  </a:lnTo>
                  <a:lnTo>
                    <a:pt x="4002887" y="378460"/>
                  </a:lnTo>
                  <a:lnTo>
                    <a:pt x="4010418" y="379730"/>
                  </a:lnTo>
                  <a:lnTo>
                    <a:pt x="4010418" y="334403"/>
                  </a:lnTo>
                  <a:lnTo>
                    <a:pt x="3962374" y="331470"/>
                  </a:lnTo>
                  <a:lnTo>
                    <a:pt x="3952049" y="329679"/>
                  </a:lnTo>
                  <a:lnTo>
                    <a:pt x="3952049" y="373380"/>
                  </a:lnTo>
                  <a:lnTo>
                    <a:pt x="3952049" y="402590"/>
                  </a:lnTo>
                  <a:lnTo>
                    <a:pt x="3944404" y="402590"/>
                  </a:lnTo>
                  <a:lnTo>
                    <a:pt x="3929672" y="400050"/>
                  </a:lnTo>
                  <a:lnTo>
                    <a:pt x="3922852" y="397510"/>
                  </a:lnTo>
                  <a:lnTo>
                    <a:pt x="3922852" y="443230"/>
                  </a:lnTo>
                  <a:lnTo>
                    <a:pt x="3922852" y="462280"/>
                  </a:lnTo>
                  <a:lnTo>
                    <a:pt x="3910596" y="457200"/>
                  </a:lnTo>
                  <a:lnTo>
                    <a:pt x="3901427" y="450850"/>
                  </a:lnTo>
                  <a:lnTo>
                    <a:pt x="3895661" y="444500"/>
                  </a:lnTo>
                  <a:lnTo>
                    <a:pt x="3893667" y="438150"/>
                  </a:lnTo>
                  <a:lnTo>
                    <a:pt x="3893667" y="435610"/>
                  </a:lnTo>
                  <a:lnTo>
                    <a:pt x="3894404" y="435610"/>
                  </a:lnTo>
                  <a:lnTo>
                    <a:pt x="3896588" y="436880"/>
                  </a:lnTo>
                  <a:lnTo>
                    <a:pt x="3898049" y="438150"/>
                  </a:lnTo>
                  <a:lnTo>
                    <a:pt x="3900233" y="438150"/>
                  </a:lnTo>
                  <a:lnTo>
                    <a:pt x="3914825" y="440690"/>
                  </a:lnTo>
                  <a:lnTo>
                    <a:pt x="3922852" y="443230"/>
                  </a:lnTo>
                  <a:lnTo>
                    <a:pt x="3922852" y="397510"/>
                  </a:lnTo>
                  <a:lnTo>
                    <a:pt x="3922852" y="392430"/>
                  </a:lnTo>
                  <a:lnTo>
                    <a:pt x="3922852" y="389890"/>
                  </a:lnTo>
                  <a:lnTo>
                    <a:pt x="3922852" y="369570"/>
                  </a:lnTo>
                  <a:lnTo>
                    <a:pt x="3944505" y="373380"/>
                  </a:lnTo>
                  <a:lnTo>
                    <a:pt x="3952049" y="373380"/>
                  </a:lnTo>
                  <a:lnTo>
                    <a:pt x="3952049" y="329679"/>
                  </a:lnTo>
                  <a:lnTo>
                    <a:pt x="3911358" y="322580"/>
                  </a:lnTo>
                  <a:lnTo>
                    <a:pt x="3893667" y="315379"/>
                  </a:lnTo>
                  <a:lnTo>
                    <a:pt x="3893667" y="361950"/>
                  </a:lnTo>
                  <a:lnTo>
                    <a:pt x="3893667" y="389890"/>
                  </a:lnTo>
                  <a:lnTo>
                    <a:pt x="3881412" y="383540"/>
                  </a:lnTo>
                  <a:lnTo>
                    <a:pt x="3872230" y="377190"/>
                  </a:lnTo>
                  <a:lnTo>
                    <a:pt x="3866477" y="370840"/>
                  </a:lnTo>
                  <a:lnTo>
                    <a:pt x="3864483" y="364490"/>
                  </a:lnTo>
                  <a:lnTo>
                    <a:pt x="3864483" y="363220"/>
                  </a:lnTo>
                  <a:lnTo>
                    <a:pt x="3864483" y="355600"/>
                  </a:lnTo>
                  <a:lnTo>
                    <a:pt x="3864483" y="351790"/>
                  </a:lnTo>
                  <a:lnTo>
                    <a:pt x="3871201" y="354330"/>
                  </a:lnTo>
                  <a:lnTo>
                    <a:pt x="3878249" y="356870"/>
                  </a:lnTo>
                  <a:lnTo>
                    <a:pt x="3885717" y="359410"/>
                  </a:lnTo>
                  <a:lnTo>
                    <a:pt x="3893667" y="361950"/>
                  </a:lnTo>
                  <a:lnTo>
                    <a:pt x="3893667" y="315379"/>
                  </a:lnTo>
                  <a:lnTo>
                    <a:pt x="3877043" y="308610"/>
                  </a:lnTo>
                  <a:lnTo>
                    <a:pt x="3864483" y="292100"/>
                  </a:lnTo>
                  <a:lnTo>
                    <a:pt x="3876154" y="275590"/>
                  </a:lnTo>
                  <a:lnTo>
                    <a:pt x="3877043" y="274320"/>
                  </a:lnTo>
                  <a:lnTo>
                    <a:pt x="3911358" y="260350"/>
                  </a:lnTo>
                  <a:lnTo>
                    <a:pt x="3933228" y="256540"/>
                  </a:lnTo>
                  <a:lnTo>
                    <a:pt x="3962374" y="251460"/>
                  </a:lnTo>
                  <a:lnTo>
                    <a:pt x="4025011" y="247650"/>
                  </a:lnTo>
                  <a:lnTo>
                    <a:pt x="4087660" y="251460"/>
                  </a:lnTo>
                  <a:lnTo>
                    <a:pt x="4138663" y="260350"/>
                  </a:lnTo>
                  <a:lnTo>
                    <a:pt x="4172978" y="274320"/>
                  </a:lnTo>
                  <a:lnTo>
                    <a:pt x="4185551" y="292100"/>
                  </a:lnTo>
                  <a:lnTo>
                    <a:pt x="4185551" y="231927"/>
                  </a:lnTo>
                  <a:lnTo>
                    <a:pt x="4184383" y="231140"/>
                  </a:lnTo>
                  <a:lnTo>
                    <a:pt x="4149788" y="218440"/>
                  </a:lnTo>
                  <a:lnTo>
                    <a:pt x="4134472" y="214630"/>
                  </a:lnTo>
                  <a:lnTo>
                    <a:pt x="4118051" y="212090"/>
                  </a:lnTo>
                  <a:lnTo>
                    <a:pt x="4100538" y="208280"/>
                  </a:lnTo>
                  <a:lnTo>
                    <a:pt x="4081932" y="207010"/>
                  </a:lnTo>
                  <a:lnTo>
                    <a:pt x="4082656" y="204470"/>
                  </a:lnTo>
                  <a:lnTo>
                    <a:pt x="4082656" y="199390"/>
                  </a:lnTo>
                  <a:lnTo>
                    <a:pt x="4082656" y="196850"/>
                  </a:lnTo>
                  <a:lnTo>
                    <a:pt x="4081322" y="185420"/>
                  </a:lnTo>
                  <a:lnTo>
                    <a:pt x="4055084" y="147320"/>
                  </a:lnTo>
                  <a:lnTo>
                    <a:pt x="4053471" y="146050"/>
                  </a:lnTo>
                  <a:lnTo>
                    <a:pt x="4053471" y="130810"/>
                  </a:lnTo>
                  <a:lnTo>
                    <a:pt x="4053471" y="87630"/>
                  </a:lnTo>
                  <a:lnTo>
                    <a:pt x="4048429" y="63500"/>
                  </a:lnTo>
                  <a:lnTo>
                    <a:pt x="4033405" y="43180"/>
                  </a:lnTo>
                  <a:lnTo>
                    <a:pt x="4010418" y="27927"/>
                  </a:lnTo>
                  <a:lnTo>
                    <a:pt x="4010418" y="87630"/>
                  </a:lnTo>
                  <a:lnTo>
                    <a:pt x="4010418" y="147320"/>
                  </a:lnTo>
                  <a:lnTo>
                    <a:pt x="4010418" y="160020"/>
                  </a:lnTo>
                  <a:lnTo>
                    <a:pt x="4008424" y="167640"/>
                  </a:lnTo>
                  <a:lnTo>
                    <a:pt x="4002671" y="173990"/>
                  </a:lnTo>
                  <a:lnTo>
                    <a:pt x="3993489" y="179070"/>
                  </a:lnTo>
                  <a:lnTo>
                    <a:pt x="3981234" y="185420"/>
                  </a:lnTo>
                  <a:lnTo>
                    <a:pt x="3981234" y="166370"/>
                  </a:lnTo>
                  <a:lnTo>
                    <a:pt x="3981234" y="158750"/>
                  </a:lnTo>
                  <a:lnTo>
                    <a:pt x="3996372" y="153670"/>
                  </a:lnTo>
                  <a:lnTo>
                    <a:pt x="4003598" y="149860"/>
                  </a:lnTo>
                  <a:lnTo>
                    <a:pt x="4010418" y="147320"/>
                  </a:lnTo>
                  <a:lnTo>
                    <a:pt x="4010418" y="87630"/>
                  </a:lnTo>
                  <a:lnTo>
                    <a:pt x="3997858" y="104140"/>
                  </a:lnTo>
                  <a:lnTo>
                    <a:pt x="3963543" y="118110"/>
                  </a:lnTo>
                  <a:lnTo>
                    <a:pt x="3952049" y="120116"/>
                  </a:lnTo>
                  <a:lnTo>
                    <a:pt x="3952049" y="166370"/>
                  </a:lnTo>
                  <a:lnTo>
                    <a:pt x="3952049" y="193040"/>
                  </a:lnTo>
                  <a:lnTo>
                    <a:pt x="3945229" y="195580"/>
                  </a:lnTo>
                  <a:lnTo>
                    <a:pt x="3922852" y="199390"/>
                  </a:lnTo>
                  <a:lnTo>
                    <a:pt x="3922852" y="172720"/>
                  </a:lnTo>
                  <a:lnTo>
                    <a:pt x="3922852" y="170180"/>
                  </a:lnTo>
                  <a:lnTo>
                    <a:pt x="3952049" y="166370"/>
                  </a:lnTo>
                  <a:lnTo>
                    <a:pt x="3952049" y="120116"/>
                  </a:lnTo>
                  <a:lnTo>
                    <a:pt x="3912527" y="127000"/>
                  </a:lnTo>
                  <a:lnTo>
                    <a:pt x="3893667" y="128155"/>
                  </a:lnTo>
                  <a:lnTo>
                    <a:pt x="3893667" y="172720"/>
                  </a:lnTo>
                  <a:lnTo>
                    <a:pt x="3893667" y="201930"/>
                  </a:lnTo>
                  <a:lnTo>
                    <a:pt x="3886543" y="203200"/>
                  </a:lnTo>
                  <a:lnTo>
                    <a:pt x="3872014" y="203200"/>
                  </a:lnTo>
                  <a:lnTo>
                    <a:pt x="3864483" y="204470"/>
                  </a:lnTo>
                  <a:lnTo>
                    <a:pt x="3864483" y="175260"/>
                  </a:lnTo>
                  <a:lnTo>
                    <a:pt x="3871303" y="173990"/>
                  </a:lnTo>
                  <a:lnTo>
                    <a:pt x="3886035" y="173990"/>
                  </a:lnTo>
                  <a:lnTo>
                    <a:pt x="3893667" y="172720"/>
                  </a:lnTo>
                  <a:lnTo>
                    <a:pt x="3893667" y="128155"/>
                  </a:lnTo>
                  <a:lnTo>
                    <a:pt x="3849890" y="130810"/>
                  </a:lnTo>
                  <a:lnTo>
                    <a:pt x="3835298" y="129933"/>
                  </a:lnTo>
                  <a:lnTo>
                    <a:pt x="3835298" y="175260"/>
                  </a:lnTo>
                  <a:lnTo>
                    <a:pt x="3835298" y="204470"/>
                  </a:lnTo>
                  <a:lnTo>
                    <a:pt x="3827996" y="203250"/>
                  </a:lnTo>
                  <a:lnTo>
                    <a:pt x="3827996" y="392430"/>
                  </a:lnTo>
                  <a:lnTo>
                    <a:pt x="3820706" y="392430"/>
                  </a:lnTo>
                  <a:lnTo>
                    <a:pt x="3806101" y="391160"/>
                  </a:lnTo>
                  <a:lnTo>
                    <a:pt x="3806101" y="388620"/>
                  </a:lnTo>
                  <a:lnTo>
                    <a:pt x="3806101" y="363220"/>
                  </a:lnTo>
                  <a:lnTo>
                    <a:pt x="3820706" y="363220"/>
                  </a:lnTo>
                  <a:lnTo>
                    <a:pt x="3820706" y="364490"/>
                  </a:lnTo>
                  <a:lnTo>
                    <a:pt x="3821125" y="372110"/>
                  </a:lnTo>
                  <a:lnTo>
                    <a:pt x="3822433" y="379730"/>
                  </a:lnTo>
                  <a:lnTo>
                    <a:pt x="3824706" y="386080"/>
                  </a:lnTo>
                  <a:lnTo>
                    <a:pt x="3827996" y="392430"/>
                  </a:lnTo>
                  <a:lnTo>
                    <a:pt x="3827996" y="203250"/>
                  </a:lnTo>
                  <a:lnTo>
                    <a:pt x="3827754" y="203200"/>
                  </a:lnTo>
                  <a:lnTo>
                    <a:pt x="3813225" y="203200"/>
                  </a:lnTo>
                  <a:lnTo>
                    <a:pt x="3806101" y="201930"/>
                  </a:lnTo>
                  <a:lnTo>
                    <a:pt x="3806101" y="279400"/>
                  </a:lnTo>
                  <a:lnTo>
                    <a:pt x="3806101" y="308610"/>
                  </a:lnTo>
                  <a:lnTo>
                    <a:pt x="3798468" y="307340"/>
                  </a:lnTo>
                  <a:lnTo>
                    <a:pt x="3790962" y="307340"/>
                  </a:lnTo>
                  <a:lnTo>
                    <a:pt x="3783736" y="304800"/>
                  </a:lnTo>
                  <a:lnTo>
                    <a:pt x="3776916" y="303530"/>
                  </a:lnTo>
                  <a:lnTo>
                    <a:pt x="3776916" y="359410"/>
                  </a:lnTo>
                  <a:lnTo>
                    <a:pt x="3776916" y="388620"/>
                  </a:lnTo>
                  <a:lnTo>
                    <a:pt x="3754551" y="384810"/>
                  </a:lnTo>
                  <a:lnTo>
                    <a:pt x="3747732" y="383540"/>
                  </a:lnTo>
                  <a:lnTo>
                    <a:pt x="3747732" y="374650"/>
                  </a:lnTo>
                  <a:lnTo>
                    <a:pt x="3747732" y="355600"/>
                  </a:lnTo>
                  <a:lnTo>
                    <a:pt x="3754856" y="355600"/>
                  </a:lnTo>
                  <a:lnTo>
                    <a:pt x="3776916" y="359410"/>
                  </a:lnTo>
                  <a:lnTo>
                    <a:pt x="3776916" y="303530"/>
                  </a:lnTo>
                  <a:lnTo>
                    <a:pt x="3776916" y="294640"/>
                  </a:lnTo>
                  <a:lnTo>
                    <a:pt x="3776916" y="275590"/>
                  </a:lnTo>
                  <a:lnTo>
                    <a:pt x="3798570" y="279400"/>
                  </a:lnTo>
                  <a:lnTo>
                    <a:pt x="3806101" y="279400"/>
                  </a:lnTo>
                  <a:lnTo>
                    <a:pt x="3806101" y="201930"/>
                  </a:lnTo>
                  <a:lnTo>
                    <a:pt x="3806101" y="199390"/>
                  </a:lnTo>
                  <a:lnTo>
                    <a:pt x="3806101" y="172720"/>
                  </a:lnTo>
                  <a:lnTo>
                    <a:pt x="3813225" y="173990"/>
                  </a:lnTo>
                  <a:lnTo>
                    <a:pt x="3827754" y="173990"/>
                  </a:lnTo>
                  <a:lnTo>
                    <a:pt x="3835298" y="175260"/>
                  </a:lnTo>
                  <a:lnTo>
                    <a:pt x="3835298" y="129933"/>
                  </a:lnTo>
                  <a:lnTo>
                    <a:pt x="3787241" y="127000"/>
                  </a:lnTo>
                  <a:lnTo>
                    <a:pt x="3776916" y="125209"/>
                  </a:lnTo>
                  <a:lnTo>
                    <a:pt x="3776916" y="170180"/>
                  </a:lnTo>
                  <a:lnTo>
                    <a:pt x="3776916" y="199390"/>
                  </a:lnTo>
                  <a:lnTo>
                    <a:pt x="3754551" y="195580"/>
                  </a:lnTo>
                  <a:lnTo>
                    <a:pt x="3747732" y="194310"/>
                  </a:lnTo>
                  <a:lnTo>
                    <a:pt x="3747732" y="267970"/>
                  </a:lnTo>
                  <a:lnTo>
                    <a:pt x="3747732" y="294640"/>
                  </a:lnTo>
                  <a:lnTo>
                    <a:pt x="3735476" y="289560"/>
                  </a:lnTo>
                  <a:lnTo>
                    <a:pt x="3726294" y="283210"/>
                  </a:lnTo>
                  <a:lnTo>
                    <a:pt x="3720541" y="276860"/>
                  </a:lnTo>
                  <a:lnTo>
                    <a:pt x="3718547" y="269240"/>
                  </a:lnTo>
                  <a:lnTo>
                    <a:pt x="3718547" y="347980"/>
                  </a:lnTo>
                  <a:lnTo>
                    <a:pt x="3718547" y="374650"/>
                  </a:lnTo>
                  <a:lnTo>
                    <a:pt x="3706291" y="369570"/>
                  </a:lnTo>
                  <a:lnTo>
                    <a:pt x="3697109" y="363220"/>
                  </a:lnTo>
                  <a:lnTo>
                    <a:pt x="3691344" y="356870"/>
                  </a:lnTo>
                  <a:lnTo>
                    <a:pt x="3689350" y="350520"/>
                  </a:lnTo>
                  <a:lnTo>
                    <a:pt x="3689350" y="336550"/>
                  </a:lnTo>
                  <a:lnTo>
                    <a:pt x="3696068" y="340360"/>
                  </a:lnTo>
                  <a:lnTo>
                    <a:pt x="3703129" y="342900"/>
                  </a:lnTo>
                  <a:lnTo>
                    <a:pt x="3710597" y="345440"/>
                  </a:lnTo>
                  <a:lnTo>
                    <a:pt x="3718547" y="347980"/>
                  </a:lnTo>
                  <a:lnTo>
                    <a:pt x="3718547" y="269240"/>
                  </a:lnTo>
                  <a:lnTo>
                    <a:pt x="3718547" y="256540"/>
                  </a:lnTo>
                  <a:lnTo>
                    <a:pt x="3725253" y="259080"/>
                  </a:lnTo>
                  <a:lnTo>
                    <a:pt x="3732314" y="262890"/>
                  </a:lnTo>
                  <a:lnTo>
                    <a:pt x="3739781" y="265430"/>
                  </a:lnTo>
                  <a:lnTo>
                    <a:pt x="3747732" y="267970"/>
                  </a:lnTo>
                  <a:lnTo>
                    <a:pt x="3747732" y="194310"/>
                  </a:lnTo>
                  <a:lnTo>
                    <a:pt x="3747732" y="185420"/>
                  </a:lnTo>
                  <a:lnTo>
                    <a:pt x="3747732" y="166370"/>
                  </a:lnTo>
                  <a:lnTo>
                    <a:pt x="3762044" y="167640"/>
                  </a:lnTo>
                  <a:lnTo>
                    <a:pt x="3776916" y="170180"/>
                  </a:lnTo>
                  <a:lnTo>
                    <a:pt x="3776916" y="125209"/>
                  </a:lnTo>
                  <a:lnTo>
                    <a:pt x="3736238" y="118110"/>
                  </a:lnTo>
                  <a:lnTo>
                    <a:pt x="3718547" y="110909"/>
                  </a:lnTo>
                  <a:lnTo>
                    <a:pt x="3718547" y="157480"/>
                  </a:lnTo>
                  <a:lnTo>
                    <a:pt x="3718547" y="185420"/>
                  </a:lnTo>
                  <a:lnTo>
                    <a:pt x="3706291" y="179070"/>
                  </a:lnTo>
                  <a:lnTo>
                    <a:pt x="3697109" y="172720"/>
                  </a:lnTo>
                  <a:lnTo>
                    <a:pt x="3691344" y="166370"/>
                  </a:lnTo>
                  <a:lnTo>
                    <a:pt x="3689350" y="160020"/>
                  </a:lnTo>
                  <a:lnTo>
                    <a:pt x="3689350" y="147320"/>
                  </a:lnTo>
                  <a:lnTo>
                    <a:pt x="3696068" y="149860"/>
                  </a:lnTo>
                  <a:lnTo>
                    <a:pt x="3703129" y="152400"/>
                  </a:lnTo>
                  <a:lnTo>
                    <a:pt x="3710597" y="154940"/>
                  </a:lnTo>
                  <a:lnTo>
                    <a:pt x="3718547" y="157480"/>
                  </a:lnTo>
                  <a:lnTo>
                    <a:pt x="3718547" y="110909"/>
                  </a:lnTo>
                  <a:lnTo>
                    <a:pt x="3701923" y="104140"/>
                  </a:lnTo>
                  <a:lnTo>
                    <a:pt x="3689350" y="87630"/>
                  </a:lnTo>
                  <a:lnTo>
                    <a:pt x="3701923" y="69850"/>
                  </a:lnTo>
                  <a:lnTo>
                    <a:pt x="3736238" y="55880"/>
                  </a:lnTo>
                  <a:lnTo>
                    <a:pt x="3787241" y="46990"/>
                  </a:lnTo>
                  <a:lnTo>
                    <a:pt x="3849890" y="43180"/>
                  </a:lnTo>
                  <a:lnTo>
                    <a:pt x="3912527" y="46990"/>
                  </a:lnTo>
                  <a:lnTo>
                    <a:pt x="3963543" y="55880"/>
                  </a:lnTo>
                  <a:lnTo>
                    <a:pt x="3997858" y="69850"/>
                  </a:lnTo>
                  <a:lnTo>
                    <a:pt x="4010418" y="87630"/>
                  </a:lnTo>
                  <a:lnTo>
                    <a:pt x="4010418" y="27927"/>
                  </a:lnTo>
                  <a:lnTo>
                    <a:pt x="4008526" y="26670"/>
                  </a:lnTo>
                  <a:lnTo>
                    <a:pt x="3973931" y="13970"/>
                  </a:lnTo>
                  <a:lnTo>
                    <a:pt x="3946537" y="7620"/>
                  </a:lnTo>
                  <a:lnTo>
                    <a:pt x="3883533" y="0"/>
                  </a:lnTo>
                  <a:lnTo>
                    <a:pt x="3812743" y="0"/>
                  </a:lnTo>
                  <a:lnTo>
                    <a:pt x="3768941" y="5080"/>
                  </a:lnTo>
                  <a:lnTo>
                    <a:pt x="3724021" y="13970"/>
                  </a:lnTo>
                  <a:lnTo>
                    <a:pt x="3684193" y="29210"/>
                  </a:lnTo>
                  <a:lnTo>
                    <a:pt x="3644849" y="87630"/>
                  </a:lnTo>
                  <a:lnTo>
                    <a:pt x="3644849" y="160020"/>
                  </a:lnTo>
                  <a:lnTo>
                    <a:pt x="3646627" y="175260"/>
                  </a:lnTo>
                  <a:lnTo>
                    <a:pt x="3652050" y="187960"/>
                  </a:lnTo>
                  <a:lnTo>
                    <a:pt x="3661156" y="200660"/>
                  </a:lnTo>
                  <a:lnTo>
                    <a:pt x="3674033" y="210820"/>
                  </a:lnTo>
                  <a:lnTo>
                    <a:pt x="3674033" y="224790"/>
                  </a:lnTo>
                  <a:lnTo>
                    <a:pt x="3662083" y="234950"/>
                  </a:lnTo>
                  <a:lnTo>
                    <a:pt x="3652875" y="247650"/>
                  </a:lnTo>
                  <a:lnTo>
                    <a:pt x="3646944" y="261620"/>
                  </a:lnTo>
                  <a:lnTo>
                    <a:pt x="3644849" y="276860"/>
                  </a:lnTo>
                  <a:lnTo>
                    <a:pt x="3644849" y="350520"/>
                  </a:lnTo>
                  <a:lnTo>
                    <a:pt x="3664915" y="393700"/>
                  </a:lnTo>
                  <a:lnTo>
                    <a:pt x="3724376" y="422910"/>
                  </a:lnTo>
                  <a:lnTo>
                    <a:pt x="3782123" y="434340"/>
                  </a:lnTo>
                  <a:lnTo>
                    <a:pt x="3849154" y="438150"/>
                  </a:lnTo>
                  <a:lnTo>
                    <a:pt x="3854196" y="461010"/>
                  </a:lnTo>
                  <a:lnTo>
                    <a:pt x="3894099" y="497840"/>
                  </a:lnTo>
                  <a:lnTo>
                    <a:pt x="3956088" y="516890"/>
                  </a:lnTo>
                  <a:lnTo>
                    <a:pt x="4019092" y="524510"/>
                  </a:lnTo>
                  <a:lnTo>
                    <a:pt x="4089895" y="524510"/>
                  </a:lnTo>
                  <a:lnTo>
                    <a:pt x="4133685" y="519430"/>
                  </a:lnTo>
                  <a:lnTo>
                    <a:pt x="4178617" y="510540"/>
                  </a:lnTo>
                  <a:lnTo>
                    <a:pt x="4218432" y="495300"/>
                  </a:lnTo>
                  <a:lnTo>
                    <a:pt x="4234916" y="481330"/>
                  </a:lnTo>
                  <a:lnTo>
                    <a:pt x="4240911" y="476250"/>
                  </a:lnTo>
                  <a:lnTo>
                    <a:pt x="4246905" y="471170"/>
                  </a:lnTo>
                  <a:lnTo>
                    <a:pt x="4249839" y="462280"/>
                  </a:lnTo>
                  <a:lnTo>
                    <a:pt x="4257789" y="438150"/>
                  </a:lnTo>
                  <a:lnTo>
                    <a:pt x="4257789" y="424180"/>
                  </a:lnTo>
                  <a:lnTo>
                    <a:pt x="4257789" y="408940"/>
                  </a:lnTo>
                  <a:lnTo>
                    <a:pt x="4257789" y="402590"/>
                  </a:lnTo>
                  <a:lnTo>
                    <a:pt x="4257789" y="389890"/>
                  </a:lnTo>
                  <a:close/>
                </a:path>
              </a:pathLst>
            </a:custGeom>
            <a:solidFill>
              <a:srgbClr val="4081B6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1A1C55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12192000" cy="6858634"/>
            <a:chOff x="0" y="0"/>
            <a:chExt cx="12192000" cy="6858634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5467" y="6259066"/>
              <a:ext cx="522731" cy="559306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53899" cy="6857996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512063" y="3188207"/>
              <a:ext cx="540385" cy="240665"/>
            </a:xfrm>
            <a:custGeom>
              <a:avLst/>
              <a:gdLst/>
              <a:ahLst/>
              <a:cxnLst/>
              <a:rect l="l" t="t" r="r" b="b"/>
              <a:pathLst>
                <a:path w="540385" h="240664">
                  <a:moveTo>
                    <a:pt x="0" y="240156"/>
                  </a:moveTo>
                  <a:lnTo>
                    <a:pt x="540346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3127" y="6260590"/>
              <a:ext cx="472440" cy="504442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2232" y="183134"/>
              <a:ext cx="11859768" cy="59740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32604" y="2046732"/>
              <a:ext cx="2482596" cy="1226820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4832604" y="3938015"/>
              <a:ext cx="2794000" cy="2795270"/>
            </a:xfrm>
            <a:custGeom>
              <a:avLst/>
              <a:gdLst/>
              <a:ahLst/>
              <a:cxnLst/>
              <a:rect l="l" t="t" r="r" b="b"/>
              <a:pathLst>
                <a:path w="2794000" h="2795270">
                  <a:moveTo>
                    <a:pt x="1396746" y="0"/>
                  </a:moveTo>
                  <a:lnTo>
                    <a:pt x="1348728" y="810"/>
                  </a:lnTo>
                  <a:lnTo>
                    <a:pt x="1301116" y="3224"/>
                  </a:lnTo>
                  <a:lnTo>
                    <a:pt x="1253937" y="7215"/>
                  </a:lnTo>
                  <a:lnTo>
                    <a:pt x="1207216" y="12758"/>
                  </a:lnTo>
                  <a:lnTo>
                    <a:pt x="1160980" y="19826"/>
                  </a:lnTo>
                  <a:lnTo>
                    <a:pt x="1115253" y="28394"/>
                  </a:lnTo>
                  <a:lnTo>
                    <a:pt x="1070064" y="38435"/>
                  </a:lnTo>
                  <a:lnTo>
                    <a:pt x="1025436" y="49923"/>
                  </a:lnTo>
                  <a:lnTo>
                    <a:pt x="981397" y="62832"/>
                  </a:lnTo>
                  <a:lnTo>
                    <a:pt x="937973" y="77137"/>
                  </a:lnTo>
                  <a:lnTo>
                    <a:pt x="895188" y="92811"/>
                  </a:lnTo>
                  <a:lnTo>
                    <a:pt x="853070" y="109829"/>
                  </a:lnTo>
                  <a:lnTo>
                    <a:pt x="811645" y="128163"/>
                  </a:lnTo>
                  <a:lnTo>
                    <a:pt x="770938" y="147789"/>
                  </a:lnTo>
                  <a:lnTo>
                    <a:pt x="730975" y="168680"/>
                  </a:lnTo>
                  <a:lnTo>
                    <a:pt x="691783" y="190810"/>
                  </a:lnTo>
                  <a:lnTo>
                    <a:pt x="653387" y="214153"/>
                  </a:lnTo>
                  <a:lnTo>
                    <a:pt x="615813" y="238683"/>
                  </a:lnTo>
                  <a:lnTo>
                    <a:pt x="579088" y="264375"/>
                  </a:lnTo>
                  <a:lnTo>
                    <a:pt x="543237" y="291201"/>
                  </a:lnTo>
                  <a:lnTo>
                    <a:pt x="508287" y="319136"/>
                  </a:lnTo>
                  <a:lnTo>
                    <a:pt x="474263" y="348155"/>
                  </a:lnTo>
                  <a:lnTo>
                    <a:pt x="441191" y="378230"/>
                  </a:lnTo>
                  <a:lnTo>
                    <a:pt x="409098" y="409336"/>
                  </a:lnTo>
                  <a:lnTo>
                    <a:pt x="378010" y="441448"/>
                  </a:lnTo>
                  <a:lnTo>
                    <a:pt x="347951" y="474538"/>
                  </a:lnTo>
                  <a:lnTo>
                    <a:pt x="318950" y="508581"/>
                  </a:lnTo>
                  <a:lnTo>
                    <a:pt x="291030" y="543550"/>
                  </a:lnTo>
                  <a:lnTo>
                    <a:pt x="264219" y="579421"/>
                  </a:lnTo>
                  <a:lnTo>
                    <a:pt x="238543" y="616167"/>
                  </a:lnTo>
                  <a:lnTo>
                    <a:pt x="214027" y="653761"/>
                  </a:lnTo>
                  <a:lnTo>
                    <a:pt x="190697" y="692178"/>
                  </a:lnTo>
                  <a:lnTo>
                    <a:pt x="168580" y="731391"/>
                  </a:lnTo>
                  <a:lnTo>
                    <a:pt x="147701" y="771376"/>
                  </a:lnTo>
                  <a:lnTo>
                    <a:pt x="128087" y="812105"/>
                  </a:lnTo>
                  <a:lnTo>
                    <a:pt x="109763" y="853553"/>
                  </a:lnTo>
                  <a:lnTo>
                    <a:pt x="92756" y="895693"/>
                  </a:lnTo>
                  <a:lnTo>
                    <a:pt x="77091" y="938500"/>
                  </a:lnTo>
                  <a:lnTo>
                    <a:pt x="62795" y="981947"/>
                  </a:lnTo>
                  <a:lnTo>
                    <a:pt x="49893" y="1026010"/>
                  </a:lnTo>
                  <a:lnTo>
                    <a:pt x="38411" y="1070660"/>
                  </a:lnTo>
                  <a:lnTo>
                    <a:pt x="28377" y="1115873"/>
                  </a:lnTo>
                  <a:lnTo>
                    <a:pt x="19814" y="1161623"/>
                  </a:lnTo>
                  <a:lnTo>
                    <a:pt x="12750" y="1207883"/>
                  </a:lnTo>
                  <a:lnTo>
                    <a:pt x="7211" y="1254628"/>
                  </a:lnTo>
                  <a:lnTo>
                    <a:pt x="3222" y="1301831"/>
                  </a:lnTo>
                  <a:lnTo>
                    <a:pt x="809" y="1349466"/>
                  </a:lnTo>
                  <a:lnTo>
                    <a:pt x="0" y="1397507"/>
                  </a:lnTo>
                  <a:lnTo>
                    <a:pt x="809" y="1445551"/>
                  </a:lnTo>
                  <a:lnTo>
                    <a:pt x="3222" y="1493189"/>
                  </a:lnTo>
                  <a:lnTo>
                    <a:pt x="7211" y="1540394"/>
                  </a:lnTo>
                  <a:lnTo>
                    <a:pt x="12750" y="1587140"/>
                  </a:lnTo>
                  <a:lnTo>
                    <a:pt x="19814" y="1633402"/>
                  </a:lnTo>
                  <a:lnTo>
                    <a:pt x="28377" y="1679153"/>
                  </a:lnTo>
                  <a:lnTo>
                    <a:pt x="38411" y="1724367"/>
                  </a:lnTo>
                  <a:lnTo>
                    <a:pt x="49893" y="1769019"/>
                  </a:lnTo>
                  <a:lnTo>
                    <a:pt x="62795" y="1813082"/>
                  </a:lnTo>
                  <a:lnTo>
                    <a:pt x="77091" y="1856530"/>
                  </a:lnTo>
                  <a:lnTo>
                    <a:pt x="92756" y="1899338"/>
                  </a:lnTo>
                  <a:lnTo>
                    <a:pt x="109763" y="1941478"/>
                  </a:lnTo>
                  <a:lnTo>
                    <a:pt x="128087" y="1982927"/>
                  </a:lnTo>
                  <a:lnTo>
                    <a:pt x="147701" y="2023656"/>
                  </a:lnTo>
                  <a:lnTo>
                    <a:pt x="168580" y="2063640"/>
                  </a:lnTo>
                  <a:lnTo>
                    <a:pt x="190697" y="2102854"/>
                  </a:lnTo>
                  <a:lnTo>
                    <a:pt x="214027" y="2141271"/>
                  </a:lnTo>
                  <a:lnTo>
                    <a:pt x="238543" y="2178865"/>
                  </a:lnTo>
                  <a:lnTo>
                    <a:pt x="264219" y="2215610"/>
                  </a:lnTo>
                  <a:lnTo>
                    <a:pt x="291030" y="2251481"/>
                  </a:lnTo>
                  <a:lnTo>
                    <a:pt x="318950" y="2286450"/>
                  </a:lnTo>
                  <a:lnTo>
                    <a:pt x="347951" y="2320493"/>
                  </a:lnTo>
                  <a:lnTo>
                    <a:pt x="378010" y="2353582"/>
                  </a:lnTo>
                  <a:lnTo>
                    <a:pt x="409098" y="2385693"/>
                  </a:lnTo>
                  <a:lnTo>
                    <a:pt x="441191" y="2416799"/>
                  </a:lnTo>
                  <a:lnTo>
                    <a:pt x="474263" y="2446873"/>
                  </a:lnTo>
                  <a:lnTo>
                    <a:pt x="508287" y="2475891"/>
                  </a:lnTo>
                  <a:lnTo>
                    <a:pt x="543237" y="2503826"/>
                  </a:lnTo>
                  <a:lnTo>
                    <a:pt x="579088" y="2530651"/>
                  </a:lnTo>
                  <a:lnTo>
                    <a:pt x="615813" y="2556342"/>
                  </a:lnTo>
                  <a:lnTo>
                    <a:pt x="653387" y="2580871"/>
                  </a:lnTo>
                  <a:lnTo>
                    <a:pt x="691783" y="2604214"/>
                  </a:lnTo>
                  <a:lnTo>
                    <a:pt x="730975" y="2626343"/>
                  </a:lnTo>
                  <a:lnTo>
                    <a:pt x="770938" y="2647233"/>
                  </a:lnTo>
                  <a:lnTo>
                    <a:pt x="811645" y="2666858"/>
                  </a:lnTo>
                  <a:lnTo>
                    <a:pt x="853070" y="2685192"/>
                  </a:lnTo>
                  <a:lnTo>
                    <a:pt x="895188" y="2702208"/>
                  </a:lnTo>
                  <a:lnTo>
                    <a:pt x="937973" y="2717882"/>
                  </a:lnTo>
                  <a:lnTo>
                    <a:pt x="981397" y="2732186"/>
                  </a:lnTo>
                  <a:lnTo>
                    <a:pt x="1025436" y="2745095"/>
                  </a:lnTo>
                  <a:lnTo>
                    <a:pt x="1070064" y="2756582"/>
                  </a:lnTo>
                  <a:lnTo>
                    <a:pt x="1115253" y="2766623"/>
                  </a:lnTo>
                  <a:lnTo>
                    <a:pt x="1160980" y="2775190"/>
                  </a:lnTo>
                  <a:lnTo>
                    <a:pt x="1207216" y="2782258"/>
                  </a:lnTo>
                  <a:lnTo>
                    <a:pt x="1253937" y="2787800"/>
                  </a:lnTo>
                  <a:lnTo>
                    <a:pt x="1301116" y="2791791"/>
                  </a:lnTo>
                  <a:lnTo>
                    <a:pt x="1348728" y="2794205"/>
                  </a:lnTo>
                  <a:lnTo>
                    <a:pt x="1396746" y="2795015"/>
                  </a:lnTo>
                  <a:lnTo>
                    <a:pt x="1444763" y="2794205"/>
                  </a:lnTo>
                  <a:lnTo>
                    <a:pt x="1492375" y="2791791"/>
                  </a:lnTo>
                  <a:lnTo>
                    <a:pt x="1539554" y="2787800"/>
                  </a:lnTo>
                  <a:lnTo>
                    <a:pt x="1586275" y="2782258"/>
                  </a:lnTo>
                  <a:lnTo>
                    <a:pt x="1632511" y="2775190"/>
                  </a:lnTo>
                  <a:lnTo>
                    <a:pt x="1678238" y="2766623"/>
                  </a:lnTo>
                  <a:lnTo>
                    <a:pt x="1723427" y="2756582"/>
                  </a:lnTo>
                  <a:lnTo>
                    <a:pt x="1768055" y="2745095"/>
                  </a:lnTo>
                  <a:lnTo>
                    <a:pt x="1812094" y="2732186"/>
                  </a:lnTo>
                  <a:lnTo>
                    <a:pt x="1855518" y="2717882"/>
                  </a:lnTo>
                  <a:lnTo>
                    <a:pt x="1898303" y="2702208"/>
                  </a:lnTo>
                  <a:lnTo>
                    <a:pt x="1940421" y="2685192"/>
                  </a:lnTo>
                  <a:lnTo>
                    <a:pt x="1981846" y="2666858"/>
                  </a:lnTo>
                  <a:lnTo>
                    <a:pt x="2022553" y="2647233"/>
                  </a:lnTo>
                  <a:lnTo>
                    <a:pt x="2062516" y="2626343"/>
                  </a:lnTo>
                  <a:lnTo>
                    <a:pt x="2101708" y="2604214"/>
                  </a:lnTo>
                  <a:lnTo>
                    <a:pt x="2140104" y="2580871"/>
                  </a:lnTo>
                  <a:lnTo>
                    <a:pt x="2177678" y="2556342"/>
                  </a:lnTo>
                  <a:lnTo>
                    <a:pt x="2214403" y="2530651"/>
                  </a:lnTo>
                  <a:lnTo>
                    <a:pt x="2250254" y="2503826"/>
                  </a:lnTo>
                  <a:lnTo>
                    <a:pt x="2285204" y="2475891"/>
                  </a:lnTo>
                  <a:lnTo>
                    <a:pt x="2319228" y="2446873"/>
                  </a:lnTo>
                  <a:lnTo>
                    <a:pt x="2352300" y="2416799"/>
                  </a:lnTo>
                  <a:lnTo>
                    <a:pt x="2384393" y="2385693"/>
                  </a:lnTo>
                  <a:lnTo>
                    <a:pt x="2415481" y="2353582"/>
                  </a:lnTo>
                  <a:lnTo>
                    <a:pt x="2445540" y="2320493"/>
                  </a:lnTo>
                  <a:lnTo>
                    <a:pt x="2474541" y="2286450"/>
                  </a:lnTo>
                  <a:lnTo>
                    <a:pt x="2502461" y="2251481"/>
                  </a:lnTo>
                  <a:lnTo>
                    <a:pt x="2529272" y="2215610"/>
                  </a:lnTo>
                  <a:lnTo>
                    <a:pt x="2554948" y="2178865"/>
                  </a:lnTo>
                  <a:lnTo>
                    <a:pt x="2579464" y="2141271"/>
                  </a:lnTo>
                  <a:lnTo>
                    <a:pt x="2602794" y="2102854"/>
                  </a:lnTo>
                  <a:lnTo>
                    <a:pt x="2624911" y="2063640"/>
                  </a:lnTo>
                  <a:lnTo>
                    <a:pt x="2645790" y="2023656"/>
                  </a:lnTo>
                  <a:lnTo>
                    <a:pt x="2665404" y="1982927"/>
                  </a:lnTo>
                  <a:lnTo>
                    <a:pt x="2683728" y="1941478"/>
                  </a:lnTo>
                  <a:lnTo>
                    <a:pt x="2700735" y="1899338"/>
                  </a:lnTo>
                  <a:lnTo>
                    <a:pt x="2716400" y="1856530"/>
                  </a:lnTo>
                  <a:lnTo>
                    <a:pt x="2730696" y="1813082"/>
                  </a:lnTo>
                  <a:lnTo>
                    <a:pt x="2743598" y="1769019"/>
                  </a:lnTo>
                  <a:lnTo>
                    <a:pt x="2755080" y="1724367"/>
                  </a:lnTo>
                  <a:lnTo>
                    <a:pt x="2765114" y="1679153"/>
                  </a:lnTo>
                  <a:lnTo>
                    <a:pt x="2773677" y="1633402"/>
                  </a:lnTo>
                  <a:lnTo>
                    <a:pt x="2780741" y="1587140"/>
                  </a:lnTo>
                  <a:lnTo>
                    <a:pt x="2786280" y="1540394"/>
                  </a:lnTo>
                  <a:lnTo>
                    <a:pt x="2790269" y="1493189"/>
                  </a:lnTo>
                  <a:lnTo>
                    <a:pt x="2792682" y="1445551"/>
                  </a:lnTo>
                  <a:lnTo>
                    <a:pt x="2793492" y="1397507"/>
                  </a:lnTo>
                  <a:lnTo>
                    <a:pt x="2792682" y="1349466"/>
                  </a:lnTo>
                  <a:lnTo>
                    <a:pt x="2790269" y="1301831"/>
                  </a:lnTo>
                  <a:lnTo>
                    <a:pt x="2786280" y="1254628"/>
                  </a:lnTo>
                  <a:lnTo>
                    <a:pt x="2780741" y="1207883"/>
                  </a:lnTo>
                  <a:lnTo>
                    <a:pt x="2773677" y="1161623"/>
                  </a:lnTo>
                  <a:lnTo>
                    <a:pt x="2765114" y="1115873"/>
                  </a:lnTo>
                  <a:lnTo>
                    <a:pt x="2755080" y="1070660"/>
                  </a:lnTo>
                  <a:lnTo>
                    <a:pt x="2743598" y="1026010"/>
                  </a:lnTo>
                  <a:lnTo>
                    <a:pt x="2730696" y="981947"/>
                  </a:lnTo>
                  <a:lnTo>
                    <a:pt x="2716400" y="938500"/>
                  </a:lnTo>
                  <a:lnTo>
                    <a:pt x="2700735" y="895693"/>
                  </a:lnTo>
                  <a:lnTo>
                    <a:pt x="2683728" y="853553"/>
                  </a:lnTo>
                  <a:lnTo>
                    <a:pt x="2665404" y="812105"/>
                  </a:lnTo>
                  <a:lnTo>
                    <a:pt x="2645790" y="771376"/>
                  </a:lnTo>
                  <a:lnTo>
                    <a:pt x="2624911" y="731391"/>
                  </a:lnTo>
                  <a:lnTo>
                    <a:pt x="2602794" y="692178"/>
                  </a:lnTo>
                  <a:lnTo>
                    <a:pt x="2579464" y="653761"/>
                  </a:lnTo>
                  <a:lnTo>
                    <a:pt x="2554948" y="616167"/>
                  </a:lnTo>
                  <a:lnTo>
                    <a:pt x="2529272" y="579421"/>
                  </a:lnTo>
                  <a:lnTo>
                    <a:pt x="2502461" y="543550"/>
                  </a:lnTo>
                  <a:lnTo>
                    <a:pt x="2474541" y="508581"/>
                  </a:lnTo>
                  <a:lnTo>
                    <a:pt x="2445540" y="474538"/>
                  </a:lnTo>
                  <a:lnTo>
                    <a:pt x="2415481" y="441448"/>
                  </a:lnTo>
                  <a:lnTo>
                    <a:pt x="2384393" y="409336"/>
                  </a:lnTo>
                  <a:lnTo>
                    <a:pt x="2352300" y="378230"/>
                  </a:lnTo>
                  <a:lnTo>
                    <a:pt x="2319228" y="348155"/>
                  </a:lnTo>
                  <a:lnTo>
                    <a:pt x="2285204" y="319136"/>
                  </a:lnTo>
                  <a:lnTo>
                    <a:pt x="2250254" y="291201"/>
                  </a:lnTo>
                  <a:lnTo>
                    <a:pt x="2214403" y="264375"/>
                  </a:lnTo>
                  <a:lnTo>
                    <a:pt x="2177678" y="238683"/>
                  </a:lnTo>
                  <a:lnTo>
                    <a:pt x="2140104" y="214153"/>
                  </a:lnTo>
                  <a:lnTo>
                    <a:pt x="2101708" y="190810"/>
                  </a:lnTo>
                  <a:lnTo>
                    <a:pt x="2062516" y="168680"/>
                  </a:lnTo>
                  <a:lnTo>
                    <a:pt x="2022553" y="147789"/>
                  </a:lnTo>
                  <a:lnTo>
                    <a:pt x="1981846" y="128163"/>
                  </a:lnTo>
                  <a:lnTo>
                    <a:pt x="1940421" y="109829"/>
                  </a:lnTo>
                  <a:lnTo>
                    <a:pt x="1898303" y="92811"/>
                  </a:lnTo>
                  <a:lnTo>
                    <a:pt x="1855518" y="77137"/>
                  </a:lnTo>
                  <a:lnTo>
                    <a:pt x="1812094" y="62832"/>
                  </a:lnTo>
                  <a:lnTo>
                    <a:pt x="1768055" y="49923"/>
                  </a:lnTo>
                  <a:lnTo>
                    <a:pt x="1723427" y="38435"/>
                  </a:lnTo>
                  <a:lnTo>
                    <a:pt x="1678238" y="28394"/>
                  </a:lnTo>
                  <a:lnTo>
                    <a:pt x="1632511" y="19826"/>
                  </a:lnTo>
                  <a:lnTo>
                    <a:pt x="1586275" y="12758"/>
                  </a:lnTo>
                  <a:lnTo>
                    <a:pt x="1539554" y="7215"/>
                  </a:lnTo>
                  <a:lnTo>
                    <a:pt x="1492375" y="3224"/>
                  </a:lnTo>
                  <a:lnTo>
                    <a:pt x="1444763" y="810"/>
                  </a:lnTo>
                  <a:lnTo>
                    <a:pt x="1396746" y="0"/>
                  </a:lnTo>
                  <a:close/>
                </a:path>
              </a:pathLst>
            </a:custGeom>
            <a:solidFill>
              <a:srgbClr val="0C5AA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7523988" y="1037844"/>
              <a:ext cx="2764790" cy="2764790"/>
            </a:xfrm>
            <a:custGeom>
              <a:avLst/>
              <a:gdLst/>
              <a:ahLst/>
              <a:cxnLst/>
              <a:rect l="l" t="t" r="r" b="b"/>
              <a:pathLst>
                <a:path w="2764790" h="2764790">
                  <a:moveTo>
                    <a:pt x="1382267" y="0"/>
                  </a:moveTo>
                  <a:lnTo>
                    <a:pt x="1333741" y="835"/>
                  </a:lnTo>
                  <a:lnTo>
                    <a:pt x="1285634" y="3325"/>
                  </a:lnTo>
                  <a:lnTo>
                    <a:pt x="1237975" y="7440"/>
                  </a:lnTo>
                  <a:lnTo>
                    <a:pt x="1190790" y="13155"/>
                  </a:lnTo>
                  <a:lnTo>
                    <a:pt x="1144108" y="20440"/>
                  </a:lnTo>
                  <a:lnTo>
                    <a:pt x="1097956" y="29270"/>
                  </a:lnTo>
                  <a:lnTo>
                    <a:pt x="1052360" y="39616"/>
                  </a:lnTo>
                  <a:lnTo>
                    <a:pt x="1007349" y="51451"/>
                  </a:lnTo>
                  <a:lnTo>
                    <a:pt x="962949" y="64747"/>
                  </a:lnTo>
                  <a:lnTo>
                    <a:pt x="919189" y="79478"/>
                  </a:lnTo>
                  <a:lnTo>
                    <a:pt x="876096" y="95616"/>
                  </a:lnTo>
                  <a:lnTo>
                    <a:pt x="833697" y="113133"/>
                  </a:lnTo>
                  <a:lnTo>
                    <a:pt x="792019" y="132002"/>
                  </a:lnTo>
                  <a:lnTo>
                    <a:pt x="751090" y="152196"/>
                  </a:lnTo>
                  <a:lnTo>
                    <a:pt x="710938" y="173687"/>
                  </a:lnTo>
                  <a:lnTo>
                    <a:pt x="671589" y="196448"/>
                  </a:lnTo>
                  <a:lnTo>
                    <a:pt x="633071" y="220451"/>
                  </a:lnTo>
                  <a:lnTo>
                    <a:pt x="595412" y="245669"/>
                  </a:lnTo>
                  <a:lnTo>
                    <a:pt x="558639" y="272074"/>
                  </a:lnTo>
                  <a:lnTo>
                    <a:pt x="522780" y="299640"/>
                  </a:lnTo>
                  <a:lnTo>
                    <a:pt x="487861" y="328338"/>
                  </a:lnTo>
                  <a:lnTo>
                    <a:pt x="453910" y="358142"/>
                  </a:lnTo>
                  <a:lnTo>
                    <a:pt x="420955" y="389023"/>
                  </a:lnTo>
                  <a:lnTo>
                    <a:pt x="389023" y="420955"/>
                  </a:lnTo>
                  <a:lnTo>
                    <a:pt x="358142" y="453910"/>
                  </a:lnTo>
                  <a:lnTo>
                    <a:pt x="328338" y="487861"/>
                  </a:lnTo>
                  <a:lnTo>
                    <a:pt x="299640" y="522780"/>
                  </a:lnTo>
                  <a:lnTo>
                    <a:pt x="272074" y="558639"/>
                  </a:lnTo>
                  <a:lnTo>
                    <a:pt x="245669" y="595412"/>
                  </a:lnTo>
                  <a:lnTo>
                    <a:pt x="220451" y="633071"/>
                  </a:lnTo>
                  <a:lnTo>
                    <a:pt x="196448" y="671589"/>
                  </a:lnTo>
                  <a:lnTo>
                    <a:pt x="173687" y="710938"/>
                  </a:lnTo>
                  <a:lnTo>
                    <a:pt x="152196" y="751090"/>
                  </a:lnTo>
                  <a:lnTo>
                    <a:pt x="132002" y="792019"/>
                  </a:lnTo>
                  <a:lnTo>
                    <a:pt x="113133" y="833697"/>
                  </a:lnTo>
                  <a:lnTo>
                    <a:pt x="95616" y="876096"/>
                  </a:lnTo>
                  <a:lnTo>
                    <a:pt x="79478" y="919189"/>
                  </a:lnTo>
                  <a:lnTo>
                    <a:pt x="64747" y="962949"/>
                  </a:lnTo>
                  <a:lnTo>
                    <a:pt x="51451" y="1007349"/>
                  </a:lnTo>
                  <a:lnTo>
                    <a:pt x="39616" y="1052360"/>
                  </a:lnTo>
                  <a:lnTo>
                    <a:pt x="29270" y="1097956"/>
                  </a:lnTo>
                  <a:lnTo>
                    <a:pt x="20440" y="1144108"/>
                  </a:lnTo>
                  <a:lnTo>
                    <a:pt x="13155" y="1190790"/>
                  </a:lnTo>
                  <a:lnTo>
                    <a:pt x="7440" y="1237975"/>
                  </a:lnTo>
                  <a:lnTo>
                    <a:pt x="3325" y="1285634"/>
                  </a:lnTo>
                  <a:lnTo>
                    <a:pt x="835" y="1333741"/>
                  </a:lnTo>
                  <a:lnTo>
                    <a:pt x="0" y="1382267"/>
                  </a:lnTo>
                  <a:lnTo>
                    <a:pt x="835" y="1430794"/>
                  </a:lnTo>
                  <a:lnTo>
                    <a:pt x="3325" y="1478901"/>
                  </a:lnTo>
                  <a:lnTo>
                    <a:pt x="7440" y="1526560"/>
                  </a:lnTo>
                  <a:lnTo>
                    <a:pt x="13155" y="1573745"/>
                  </a:lnTo>
                  <a:lnTo>
                    <a:pt x="20440" y="1620427"/>
                  </a:lnTo>
                  <a:lnTo>
                    <a:pt x="29270" y="1666579"/>
                  </a:lnTo>
                  <a:lnTo>
                    <a:pt x="39616" y="1712175"/>
                  </a:lnTo>
                  <a:lnTo>
                    <a:pt x="51451" y="1757186"/>
                  </a:lnTo>
                  <a:lnTo>
                    <a:pt x="64747" y="1801586"/>
                  </a:lnTo>
                  <a:lnTo>
                    <a:pt x="79478" y="1845346"/>
                  </a:lnTo>
                  <a:lnTo>
                    <a:pt x="95616" y="1888439"/>
                  </a:lnTo>
                  <a:lnTo>
                    <a:pt x="113133" y="1930838"/>
                  </a:lnTo>
                  <a:lnTo>
                    <a:pt x="132002" y="1972516"/>
                  </a:lnTo>
                  <a:lnTo>
                    <a:pt x="152196" y="2013445"/>
                  </a:lnTo>
                  <a:lnTo>
                    <a:pt x="173687" y="2053597"/>
                  </a:lnTo>
                  <a:lnTo>
                    <a:pt x="196448" y="2092946"/>
                  </a:lnTo>
                  <a:lnTo>
                    <a:pt x="220451" y="2131464"/>
                  </a:lnTo>
                  <a:lnTo>
                    <a:pt x="245669" y="2169123"/>
                  </a:lnTo>
                  <a:lnTo>
                    <a:pt x="272074" y="2205896"/>
                  </a:lnTo>
                  <a:lnTo>
                    <a:pt x="299640" y="2241755"/>
                  </a:lnTo>
                  <a:lnTo>
                    <a:pt x="328338" y="2276674"/>
                  </a:lnTo>
                  <a:lnTo>
                    <a:pt x="358142" y="2310625"/>
                  </a:lnTo>
                  <a:lnTo>
                    <a:pt x="389023" y="2343580"/>
                  </a:lnTo>
                  <a:lnTo>
                    <a:pt x="420955" y="2375512"/>
                  </a:lnTo>
                  <a:lnTo>
                    <a:pt x="453910" y="2406393"/>
                  </a:lnTo>
                  <a:lnTo>
                    <a:pt x="487861" y="2436197"/>
                  </a:lnTo>
                  <a:lnTo>
                    <a:pt x="522780" y="2464895"/>
                  </a:lnTo>
                  <a:lnTo>
                    <a:pt x="558639" y="2492461"/>
                  </a:lnTo>
                  <a:lnTo>
                    <a:pt x="595412" y="2518866"/>
                  </a:lnTo>
                  <a:lnTo>
                    <a:pt x="633071" y="2544084"/>
                  </a:lnTo>
                  <a:lnTo>
                    <a:pt x="671589" y="2568087"/>
                  </a:lnTo>
                  <a:lnTo>
                    <a:pt x="710938" y="2590848"/>
                  </a:lnTo>
                  <a:lnTo>
                    <a:pt x="751090" y="2612339"/>
                  </a:lnTo>
                  <a:lnTo>
                    <a:pt x="792019" y="2632533"/>
                  </a:lnTo>
                  <a:lnTo>
                    <a:pt x="833697" y="2651402"/>
                  </a:lnTo>
                  <a:lnTo>
                    <a:pt x="876096" y="2668919"/>
                  </a:lnTo>
                  <a:lnTo>
                    <a:pt x="919189" y="2685057"/>
                  </a:lnTo>
                  <a:lnTo>
                    <a:pt x="962949" y="2699788"/>
                  </a:lnTo>
                  <a:lnTo>
                    <a:pt x="1007349" y="2713084"/>
                  </a:lnTo>
                  <a:lnTo>
                    <a:pt x="1052360" y="2724919"/>
                  </a:lnTo>
                  <a:lnTo>
                    <a:pt x="1097956" y="2735265"/>
                  </a:lnTo>
                  <a:lnTo>
                    <a:pt x="1144108" y="2744095"/>
                  </a:lnTo>
                  <a:lnTo>
                    <a:pt x="1190790" y="2751380"/>
                  </a:lnTo>
                  <a:lnTo>
                    <a:pt x="1237975" y="2757095"/>
                  </a:lnTo>
                  <a:lnTo>
                    <a:pt x="1285634" y="2761210"/>
                  </a:lnTo>
                  <a:lnTo>
                    <a:pt x="1333741" y="2763700"/>
                  </a:lnTo>
                  <a:lnTo>
                    <a:pt x="1382267" y="2764535"/>
                  </a:lnTo>
                  <a:lnTo>
                    <a:pt x="1430794" y="2763700"/>
                  </a:lnTo>
                  <a:lnTo>
                    <a:pt x="1478901" y="2761210"/>
                  </a:lnTo>
                  <a:lnTo>
                    <a:pt x="1526560" y="2757095"/>
                  </a:lnTo>
                  <a:lnTo>
                    <a:pt x="1573745" y="2751380"/>
                  </a:lnTo>
                  <a:lnTo>
                    <a:pt x="1620427" y="2744095"/>
                  </a:lnTo>
                  <a:lnTo>
                    <a:pt x="1666579" y="2735265"/>
                  </a:lnTo>
                  <a:lnTo>
                    <a:pt x="1712175" y="2724919"/>
                  </a:lnTo>
                  <a:lnTo>
                    <a:pt x="1757186" y="2713084"/>
                  </a:lnTo>
                  <a:lnTo>
                    <a:pt x="1801586" y="2699788"/>
                  </a:lnTo>
                  <a:lnTo>
                    <a:pt x="1845346" y="2685057"/>
                  </a:lnTo>
                  <a:lnTo>
                    <a:pt x="1888439" y="2668919"/>
                  </a:lnTo>
                  <a:lnTo>
                    <a:pt x="1930838" y="2651402"/>
                  </a:lnTo>
                  <a:lnTo>
                    <a:pt x="1972516" y="2632533"/>
                  </a:lnTo>
                  <a:lnTo>
                    <a:pt x="2013445" y="2612339"/>
                  </a:lnTo>
                  <a:lnTo>
                    <a:pt x="2053597" y="2590848"/>
                  </a:lnTo>
                  <a:lnTo>
                    <a:pt x="2092946" y="2568087"/>
                  </a:lnTo>
                  <a:lnTo>
                    <a:pt x="2131464" y="2544084"/>
                  </a:lnTo>
                  <a:lnTo>
                    <a:pt x="2169123" y="2518866"/>
                  </a:lnTo>
                  <a:lnTo>
                    <a:pt x="2205896" y="2492461"/>
                  </a:lnTo>
                  <a:lnTo>
                    <a:pt x="2241755" y="2464895"/>
                  </a:lnTo>
                  <a:lnTo>
                    <a:pt x="2276674" y="2436197"/>
                  </a:lnTo>
                  <a:lnTo>
                    <a:pt x="2310625" y="2406393"/>
                  </a:lnTo>
                  <a:lnTo>
                    <a:pt x="2343580" y="2375512"/>
                  </a:lnTo>
                  <a:lnTo>
                    <a:pt x="2375512" y="2343580"/>
                  </a:lnTo>
                  <a:lnTo>
                    <a:pt x="2406393" y="2310625"/>
                  </a:lnTo>
                  <a:lnTo>
                    <a:pt x="2436197" y="2276674"/>
                  </a:lnTo>
                  <a:lnTo>
                    <a:pt x="2464895" y="2241755"/>
                  </a:lnTo>
                  <a:lnTo>
                    <a:pt x="2492461" y="2205896"/>
                  </a:lnTo>
                  <a:lnTo>
                    <a:pt x="2518866" y="2169123"/>
                  </a:lnTo>
                  <a:lnTo>
                    <a:pt x="2544084" y="2131464"/>
                  </a:lnTo>
                  <a:lnTo>
                    <a:pt x="2568087" y="2092946"/>
                  </a:lnTo>
                  <a:lnTo>
                    <a:pt x="2590848" y="2053597"/>
                  </a:lnTo>
                  <a:lnTo>
                    <a:pt x="2612339" y="2013445"/>
                  </a:lnTo>
                  <a:lnTo>
                    <a:pt x="2632533" y="1972516"/>
                  </a:lnTo>
                  <a:lnTo>
                    <a:pt x="2651402" y="1930838"/>
                  </a:lnTo>
                  <a:lnTo>
                    <a:pt x="2668919" y="1888439"/>
                  </a:lnTo>
                  <a:lnTo>
                    <a:pt x="2685057" y="1845346"/>
                  </a:lnTo>
                  <a:lnTo>
                    <a:pt x="2699788" y="1801586"/>
                  </a:lnTo>
                  <a:lnTo>
                    <a:pt x="2713084" y="1757186"/>
                  </a:lnTo>
                  <a:lnTo>
                    <a:pt x="2724919" y="1712175"/>
                  </a:lnTo>
                  <a:lnTo>
                    <a:pt x="2735265" y="1666579"/>
                  </a:lnTo>
                  <a:lnTo>
                    <a:pt x="2744095" y="1620427"/>
                  </a:lnTo>
                  <a:lnTo>
                    <a:pt x="2751380" y="1573745"/>
                  </a:lnTo>
                  <a:lnTo>
                    <a:pt x="2757095" y="1526560"/>
                  </a:lnTo>
                  <a:lnTo>
                    <a:pt x="2761210" y="1478901"/>
                  </a:lnTo>
                  <a:lnTo>
                    <a:pt x="2763700" y="1430794"/>
                  </a:lnTo>
                  <a:lnTo>
                    <a:pt x="2764535" y="1382267"/>
                  </a:lnTo>
                  <a:lnTo>
                    <a:pt x="2763700" y="1333741"/>
                  </a:lnTo>
                  <a:lnTo>
                    <a:pt x="2761210" y="1285634"/>
                  </a:lnTo>
                  <a:lnTo>
                    <a:pt x="2757095" y="1237975"/>
                  </a:lnTo>
                  <a:lnTo>
                    <a:pt x="2751380" y="1190790"/>
                  </a:lnTo>
                  <a:lnTo>
                    <a:pt x="2744095" y="1144108"/>
                  </a:lnTo>
                  <a:lnTo>
                    <a:pt x="2735265" y="1097956"/>
                  </a:lnTo>
                  <a:lnTo>
                    <a:pt x="2724919" y="1052360"/>
                  </a:lnTo>
                  <a:lnTo>
                    <a:pt x="2713084" y="1007349"/>
                  </a:lnTo>
                  <a:lnTo>
                    <a:pt x="2699788" y="962949"/>
                  </a:lnTo>
                  <a:lnTo>
                    <a:pt x="2685057" y="919189"/>
                  </a:lnTo>
                  <a:lnTo>
                    <a:pt x="2668919" y="876096"/>
                  </a:lnTo>
                  <a:lnTo>
                    <a:pt x="2651402" y="833697"/>
                  </a:lnTo>
                  <a:lnTo>
                    <a:pt x="2632533" y="792019"/>
                  </a:lnTo>
                  <a:lnTo>
                    <a:pt x="2612339" y="751090"/>
                  </a:lnTo>
                  <a:lnTo>
                    <a:pt x="2590848" y="710938"/>
                  </a:lnTo>
                  <a:lnTo>
                    <a:pt x="2568087" y="671589"/>
                  </a:lnTo>
                  <a:lnTo>
                    <a:pt x="2544084" y="633071"/>
                  </a:lnTo>
                  <a:lnTo>
                    <a:pt x="2518866" y="595412"/>
                  </a:lnTo>
                  <a:lnTo>
                    <a:pt x="2492461" y="558639"/>
                  </a:lnTo>
                  <a:lnTo>
                    <a:pt x="2464895" y="522780"/>
                  </a:lnTo>
                  <a:lnTo>
                    <a:pt x="2436197" y="487861"/>
                  </a:lnTo>
                  <a:lnTo>
                    <a:pt x="2406393" y="453910"/>
                  </a:lnTo>
                  <a:lnTo>
                    <a:pt x="2375512" y="420955"/>
                  </a:lnTo>
                  <a:lnTo>
                    <a:pt x="2343580" y="389023"/>
                  </a:lnTo>
                  <a:lnTo>
                    <a:pt x="2310625" y="358142"/>
                  </a:lnTo>
                  <a:lnTo>
                    <a:pt x="2276674" y="328338"/>
                  </a:lnTo>
                  <a:lnTo>
                    <a:pt x="2241755" y="299640"/>
                  </a:lnTo>
                  <a:lnTo>
                    <a:pt x="2205896" y="272074"/>
                  </a:lnTo>
                  <a:lnTo>
                    <a:pt x="2169123" y="245669"/>
                  </a:lnTo>
                  <a:lnTo>
                    <a:pt x="2131464" y="220451"/>
                  </a:lnTo>
                  <a:lnTo>
                    <a:pt x="2092946" y="196448"/>
                  </a:lnTo>
                  <a:lnTo>
                    <a:pt x="2053597" y="173687"/>
                  </a:lnTo>
                  <a:lnTo>
                    <a:pt x="2013445" y="152196"/>
                  </a:lnTo>
                  <a:lnTo>
                    <a:pt x="1972516" y="132002"/>
                  </a:lnTo>
                  <a:lnTo>
                    <a:pt x="1930838" y="113133"/>
                  </a:lnTo>
                  <a:lnTo>
                    <a:pt x="1888439" y="95616"/>
                  </a:lnTo>
                  <a:lnTo>
                    <a:pt x="1845346" y="79478"/>
                  </a:lnTo>
                  <a:lnTo>
                    <a:pt x="1801586" y="64747"/>
                  </a:lnTo>
                  <a:lnTo>
                    <a:pt x="1757186" y="51451"/>
                  </a:lnTo>
                  <a:lnTo>
                    <a:pt x="1712175" y="39616"/>
                  </a:lnTo>
                  <a:lnTo>
                    <a:pt x="1666579" y="29270"/>
                  </a:lnTo>
                  <a:lnTo>
                    <a:pt x="1620427" y="20440"/>
                  </a:lnTo>
                  <a:lnTo>
                    <a:pt x="1573745" y="13155"/>
                  </a:lnTo>
                  <a:lnTo>
                    <a:pt x="1526560" y="7440"/>
                  </a:lnTo>
                  <a:lnTo>
                    <a:pt x="1478901" y="3325"/>
                  </a:lnTo>
                  <a:lnTo>
                    <a:pt x="1430794" y="835"/>
                  </a:lnTo>
                  <a:lnTo>
                    <a:pt x="1382267" y="0"/>
                  </a:lnTo>
                  <a:close/>
                </a:path>
              </a:pathLst>
            </a:custGeom>
            <a:solidFill>
              <a:srgbClr val="4081B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7399019" y="890016"/>
              <a:ext cx="3002280" cy="3002280"/>
            </a:xfrm>
            <a:custGeom>
              <a:avLst/>
              <a:gdLst/>
              <a:ahLst/>
              <a:cxnLst/>
              <a:rect l="l" t="t" r="r" b="b"/>
              <a:pathLst>
                <a:path w="3002279" h="3002279">
                  <a:moveTo>
                    <a:pt x="0" y="1501139"/>
                  </a:moveTo>
                  <a:lnTo>
                    <a:pt x="771" y="1452556"/>
                  </a:lnTo>
                  <a:lnTo>
                    <a:pt x="3069" y="1404359"/>
                  </a:lnTo>
                  <a:lnTo>
                    <a:pt x="6871" y="1356570"/>
                  </a:lnTo>
                  <a:lnTo>
                    <a:pt x="12154" y="1309213"/>
                  </a:lnTo>
                  <a:lnTo>
                    <a:pt x="18894" y="1262311"/>
                  </a:lnTo>
                  <a:lnTo>
                    <a:pt x="27067" y="1215888"/>
                  </a:lnTo>
                  <a:lnTo>
                    <a:pt x="36652" y="1169967"/>
                  </a:lnTo>
                  <a:lnTo>
                    <a:pt x="47623" y="1124571"/>
                  </a:lnTo>
                  <a:lnTo>
                    <a:pt x="59958" y="1079724"/>
                  </a:lnTo>
                  <a:lnTo>
                    <a:pt x="73635" y="1035448"/>
                  </a:lnTo>
                  <a:lnTo>
                    <a:pt x="88628" y="991767"/>
                  </a:lnTo>
                  <a:lnTo>
                    <a:pt x="104916" y="948705"/>
                  </a:lnTo>
                  <a:lnTo>
                    <a:pt x="122474" y="906285"/>
                  </a:lnTo>
                  <a:lnTo>
                    <a:pt x="141280" y="864529"/>
                  </a:lnTo>
                  <a:lnTo>
                    <a:pt x="161310" y="823462"/>
                  </a:lnTo>
                  <a:lnTo>
                    <a:pt x="182541" y="783106"/>
                  </a:lnTo>
                  <a:lnTo>
                    <a:pt x="204949" y="743486"/>
                  </a:lnTo>
                  <a:lnTo>
                    <a:pt x="228512" y="704623"/>
                  </a:lnTo>
                  <a:lnTo>
                    <a:pt x="253206" y="666542"/>
                  </a:lnTo>
                  <a:lnTo>
                    <a:pt x="279007" y="629266"/>
                  </a:lnTo>
                  <a:lnTo>
                    <a:pt x="305893" y="592818"/>
                  </a:lnTo>
                  <a:lnTo>
                    <a:pt x="333840" y="557221"/>
                  </a:lnTo>
                  <a:lnTo>
                    <a:pt x="362824" y="522499"/>
                  </a:lnTo>
                  <a:lnTo>
                    <a:pt x="392824" y="488675"/>
                  </a:lnTo>
                  <a:lnTo>
                    <a:pt x="423814" y="455772"/>
                  </a:lnTo>
                  <a:lnTo>
                    <a:pt x="455772" y="423814"/>
                  </a:lnTo>
                  <a:lnTo>
                    <a:pt x="488675" y="392824"/>
                  </a:lnTo>
                  <a:lnTo>
                    <a:pt x="522499" y="362824"/>
                  </a:lnTo>
                  <a:lnTo>
                    <a:pt x="557221" y="333840"/>
                  </a:lnTo>
                  <a:lnTo>
                    <a:pt x="592818" y="305893"/>
                  </a:lnTo>
                  <a:lnTo>
                    <a:pt x="629266" y="279007"/>
                  </a:lnTo>
                  <a:lnTo>
                    <a:pt x="666542" y="253206"/>
                  </a:lnTo>
                  <a:lnTo>
                    <a:pt x="704623" y="228512"/>
                  </a:lnTo>
                  <a:lnTo>
                    <a:pt x="743486" y="204949"/>
                  </a:lnTo>
                  <a:lnTo>
                    <a:pt x="783106" y="182541"/>
                  </a:lnTo>
                  <a:lnTo>
                    <a:pt x="823462" y="161310"/>
                  </a:lnTo>
                  <a:lnTo>
                    <a:pt x="864529" y="141280"/>
                  </a:lnTo>
                  <a:lnTo>
                    <a:pt x="906285" y="122474"/>
                  </a:lnTo>
                  <a:lnTo>
                    <a:pt x="948705" y="104916"/>
                  </a:lnTo>
                  <a:lnTo>
                    <a:pt x="991767" y="88628"/>
                  </a:lnTo>
                  <a:lnTo>
                    <a:pt x="1035448" y="73635"/>
                  </a:lnTo>
                  <a:lnTo>
                    <a:pt x="1079724" y="59958"/>
                  </a:lnTo>
                  <a:lnTo>
                    <a:pt x="1124571" y="47623"/>
                  </a:lnTo>
                  <a:lnTo>
                    <a:pt x="1169967" y="36652"/>
                  </a:lnTo>
                  <a:lnTo>
                    <a:pt x="1215888" y="27067"/>
                  </a:lnTo>
                  <a:lnTo>
                    <a:pt x="1262311" y="18894"/>
                  </a:lnTo>
                  <a:lnTo>
                    <a:pt x="1309213" y="12154"/>
                  </a:lnTo>
                  <a:lnTo>
                    <a:pt x="1356570" y="6871"/>
                  </a:lnTo>
                  <a:lnTo>
                    <a:pt x="1404359" y="3069"/>
                  </a:lnTo>
                  <a:lnTo>
                    <a:pt x="1452556" y="771"/>
                  </a:lnTo>
                  <a:lnTo>
                    <a:pt x="1501139" y="0"/>
                  </a:lnTo>
                  <a:lnTo>
                    <a:pt x="1549723" y="771"/>
                  </a:lnTo>
                  <a:lnTo>
                    <a:pt x="1597920" y="3069"/>
                  </a:lnTo>
                  <a:lnTo>
                    <a:pt x="1645709" y="6871"/>
                  </a:lnTo>
                  <a:lnTo>
                    <a:pt x="1693066" y="12154"/>
                  </a:lnTo>
                  <a:lnTo>
                    <a:pt x="1739968" y="18894"/>
                  </a:lnTo>
                  <a:lnTo>
                    <a:pt x="1786391" y="27067"/>
                  </a:lnTo>
                  <a:lnTo>
                    <a:pt x="1832312" y="36652"/>
                  </a:lnTo>
                  <a:lnTo>
                    <a:pt x="1877708" y="47623"/>
                  </a:lnTo>
                  <a:lnTo>
                    <a:pt x="1922555" y="59958"/>
                  </a:lnTo>
                  <a:lnTo>
                    <a:pt x="1966831" y="73635"/>
                  </a:lnTo>
                  <a:lnTo>
                    <a:pt x="2010512" y="88628"/>
                  </a:lnTo>
                  <a:lnTo>
                    <a:pt x="2053574" y="104916"/>
                  </a:lnTo>
                  <a:lnTo>
                    <a:pt x="2095994" y="122474"/>
                  </a:lnTo>
                  <a:lnTo>
                    <a:pt x="2137750" y="141280"/>
                  </a:lnTo>
                  <a:lnTo>
                    <a:pt x="2178817" y="161310"/>
                  </a:lnTo>
                  <a:lnTo>
                    <a:pt x="2219173" y="182541"/>
                  </a:lnTo>
                  <a:lnTo>
                    <a:pt x="2258793" y="204949"/>
                  </a:lnTo>
                  <a:lnTo>
                    <a:pt x="2297656" y="228512"/>
                  </a:lnTo>
                  <a:lnTo>
                    <a:pt x="2335737" y="253206"/>
                  </a:lnTo>
                  <a:lnTo>
                    <a:pt x="2373013" y="279007"/>
                  </a:lnTo>
                  <a:lnTo>
                    <a:pt x="2409461" y="305893"/>
                  </a:lnTo>
                  <a:lnTo>
                    <a:pt x="2445058" y="333840"/>
                  </a:lnTo>
                  <a:lnTo>
                    <a:pt x="2479780" y="362824"/>
                  </a:lnTo>
                  <a:lnTo>
                    <a:pt x="2513604" y="392824"/>
                  </a:lnTo>
                  <a:lnTo>
                    <a:pt x="2546507" y="423814"/>
                  </a:lnTo>
                  <a:lnTo>
                    <a:pt x="2578465" y="455772"/>
                  </a:lnTo>
                  <a:lnTo>
                    <a:pt x="2609455" y="488675"/>
                  </a:lnTo>
                  <a:lnTo>
                    <a:pt x="2639455" y="522499"/>
                  </a:lnTo>
                  <a:lnTo>
                    <a:pt x="2668439" y="557221"/>
                  </a:lnTo>
                  <a:lnTo>
                    <a:pt x="2696386" y="592818"/>
                  </a:lnTo>
                  <a:lnTo>
                    <a:pt x="2723272" y="629266"/>
                  </a:lnTo>
                  <a:lnTo>
                    <a:pt x="2749073" y="666542"/>
                  </a:lnTo>
                  <a:lnTo>
                    <a:pt x="2773767" y="704623"/>
                  </a:lnTo>
                  <a:lnTo>
                    <a:pt x="2797330" y="743486"/>
                  </a:lnTo>
                  <a:lnTo>
                    <a:pt x="2819738" y="783106"/>
                  </a:lnTo>
                  <a:lnTo>
                    <a:pt x="2840969" y="823462"/>
                  </a:lnTo>
                  <a:lnTo>
                    <a:pt x="2860999" y="864529"/>
                  </a:lnTo>
                  <a:lnTo>
                    <a:pt x="2879805" y="906285"/>
                  </a:lnTo>
                  <a:lnTo>
                    <a:pt x="2897363" y="948705"/>
                  </a:lnTo>
                  <a:lnTo>
                    <a:pt x="2913651" y="991767"/>
                  </a:lnTo>
                  <a:lnTo>
                    <a:pt x="2928644" y="1035448"/>
                  </a:lnTo>
                  <a:lnTo>
                    <a:pt x="2942321" y="1079724"/>
                  </a:lnTo>
                  <a:lnTo>
                    <a:pt x="2954656" y="1124571"/>
                  </a:lnTo>
                  <a:lnTo>
                    <a:pt x="2965627" y="1169967"/>
                  </a:lnTo>
                  <a:lnTo>
                    <a:pt x="2975212" y="1215888"/>
                  </a:lnTo>
                  <a:lnTo>
                    <a:pt x="2983385" y="1262311"/>
                  </a:lnTo>
                  <a:lnTo>
                    <a:pt x="2990125" y="1309213"/>
                  </a:lnTo>
                  <a:lnTo>
                    <a:pt x="2995408" y="1356570"/>
                  </a:lnTo>
                  <a:lnTo>
                    <a:pt x="2999210" y="1404359"/>
                  </a:lnTo>
                  <a:lnTo>
                    <a:pt x="3001508" y="1452556"/>
                  </a:lnTo>
                  <a:lnTo>
                    <a:pt x="3002279" y="1501139"/>
                  </a:lnTo>
                  <a:lnTo>
                    <a:pt x="3001508" y="1549723"/>
                  </a:lnTo>
                  <a:lnTo>
                    <a:pt x="2999210" y="1597920"/>
                  </a:lnTo>
                  <a:lnTo>
                    <a:pt x="2995408" y="1645709"/>
                  </a:lnTo>
                  <a:lnTo>
                    <a:pt x="2990125" y="1693066"/>
                  </a:lnTo>
                  <a:lnTo>
                    <a:pt x="2983385" y="1739968"/>
                  </a:lnTo>
                  <a:lnTo>
                    <a:pt x="2975212" y="1786391"/>
                  </a:lnTo>
                  <a:lnTo>
                    <a:pt x="2965627" y="1832312"/>
                  </a:lnTo>
                  <a:lnTo>
                    <a:pt x="2954656" y="1877708"/>
                  </a:lnTo>
                  <a:lnTo>
                    <a:pt x="2942321" y="1922555"/>
                  </a:lnTo>
                  <a:lnTo>
                    <a:pt x="2928644" y="1966831"/>
                  </a:lnTo>
                  <a:lnTo>
                    <a:pt x="2913651" y="2010512"/>
                  </a:lnTo>
                  <a:lnTo>
                    <a:pt x="2897363" y="2053574"/>
                  </a:lnTo>
                  <a:lnTo>
                    <a:pt x="2879805" y="2095994"/>
                  </a:lnTo>
                  <a:lnTo>
                    <a:pt x="2860999" y="2137750"/>
                  </a:lnTo>
                  <a:lnTo>
                    <a:pt x="2840969" y="2178817"/>
                  </a:lnTo>
                  <a:lnTo>
                    <a:pt x="2819738" y="2219173"/>
                  </a:lnTo>
                  <a:lnTo>
                    <a:pt x="2797330" y="2258793"/>
                  </a:lnTo>
                  <a:lnTo>
                    <a:pt x="2773767" y="2297656"/>
                  </a:lnTo>
                  <a:lnTo>
                    <a:pt x="2749073" y="2335737"/>
                  </a:lnTo>
                  <a:lnTo>
                    <a:pt x="2723272" y="2373013"/>
                  </a:lnTo>
                  <a:lnTo>
                    <a:pt x="2696386" y="2409461"/>
                  </a:lnTo>
                  <a:lnTo>
                    <a:pt x="2668439" y="2445058"/>
                  </a:lnTo>
                  <a:lnTo>
                    <a:pt x="2639455" y="2479780"/>
                  </a:lnTo>
                  <a:lnTo>
                    <a:pt x="2609455" y="2513604"/>
                  </a:lnTo>
                  <a:lnTo>
                    <a:pt x="2578465" y="2546507"/>
                  </a:lnTo>
                  <a:lnTo>
                    <a:pt x="2546507" y="2578465"/>
                  </a:lnTo>
                  <a:lnTo>
                    <a:pt x="2513604" y="2609455"/>
                  </a:lnTo>
                  <a:lnTo>
                    <a:pt x="2479780" y="2639455"/>
                  </a:lnTo>
                  <a:lnTo>
                    <a:pt x="2445058" y="2668439"/>
                  </a:lnTo>
                  <a:lnTo>
                    <a:pt x="2409461" y="2696386"/>
                  </a:lnTo>
                  <a:lnTo>
                    <a:pt x="2373013" y="2723272"/>
                  </a:lnTo>
                  <a:lnTo>
                    <a:pt x="2335737" y="2749073"/>
                  </a:lnTo>
                  <a:lnTo>
                    <a:pt x="2297656" y="2773767"/>
                  </a:lnTo>
                  <a:lnTo>
                    <a:pt x="2258793" y="2797330"/>
                  </a:lnTo>
                  <a:lnTo>
                    <a:pt x="2219173" y="2819738"/>
                  </a:lnTo>
                  <a:lnTo>
                    <a:pt x="2178817" y="2840969"/>
                  </a:lnTo>
                  <a:lnTo>
                    <a:pt x="2137750" y="2860999"/>
                  </a:lnTo>
                  <a:lnTo>
                    <a:pt x="2095994" y="2879805"/>
                  </a:lnTo>
                  <a:lnTo>
                    <a:pt x="2053574" y="2897363"/>
                  </a:lnTo>
                  <a:lnTo>
                    <a:pt x="2010512" y="2913651"/>
                  </a:lnTo>
                  <a:lnTo>
                    <a:pt x="1966831" y="2928644"/>
                  </a:lnTo>
                  <a:lnTo>
                    <a:pt x="1922555" y="2942321"/>
                  </a:lnTo>
                  <a:lnTo>
                    <a:pt x="1877708" y="2954656"/>
                  </a:lnTo>
                  <a:lnTo>
                    <a:pt x="1832312" y="2965627"/>
                  </a:lnTo>
                  <a:lnTo>
                    <a:pt x="1786391" y="2975212"/>
                  </a:lnTo>
                  <a:lnTo>
                    <a:pt x="1739968" y="2983385"/>
                  </a:lnTo>
                  <a:lnTo>
                    <a:pt x="1693066" y="2990125"/>
                  </a:lnTo>
                  <a:lnTo>
                    <a:pt x="1645709" y="2995408"/>
                  </a:lnTo>
                  <a:lnTo>
                    <a:pt x="1597920" y="2999210"/>
                  </a:lnTo>
                  <a:lnTo>
                    <a:pt x="1549723" y="3001508"/>
                  </a:lnTo>
                  <a:lnTo>
                    <a:pt x="1501139" y="3002280"/>
                  </a:lnTo>
                  <a:lnTo>
                    <a:pt x="1452556" y="3001508"/>
                  </a:lnTo>
                  <a:lnTo>
                    <a:pt x="1404359" y="2999210"/>
                  </a:lnTo>
                  <a:lnTo>
                    <a:pt x="1356570" y="2995408"/>
                  </a:lnTo>
                  <a:lnTo>
                    <a:pt x="1309213" y="2990125"/>
                  </a:lnTo>
                  <a:lnTo>
                    <a:pt x="1262311" y="2983385"/>
                  </a:lnTo>
                  <a:lnTo>
                    <a:pt x="1215888" y="2975212"/>
                  </a:lnTo>
                  <a:lnTo>
                    <a:pt x="1169967" y="2965627"/>
                  </a:lnTo>
                  <a:lnTo>
                    <a:pt x="1124571" y="2954656"/>
                  </a:lnTo>
                  <a:lnTo>
                    <a:pt x="1079724" y="2942321"/>
                  </a:lnTo>
                  <a:lnTo>
                    <a:pt x="1035448" y="2928644"/>
                  </a:lnTo>
                  <a:lnTo>
                    <a:pt x="991767" y="2913651"/>
                  </a:lnTo>
                  <a:lnTo>
                    <a:pt x="948705" y="2897363"/>
                  </a:lnTo>
                  <a:lnTo>
                    <a:pt x="906285" y="2879805"/>
                  </a:lnTo>
                  <a:lnTo>
                    <a:pt x="864529" y="2860999"/>
                  </a:lnTo>
                  <a:lnTo>
                    <a:pt x="823462" y="2840969"/>
                  </a:lnTo>
                  <a:lnTo>
                    <a:pt x="783106" y="2819738"/>
                  </a:lnTo>
                  <a:lnTo>
                    <a:pt x="743486" y="2797330"/>
                  </a:lnTo>
                  <a:lnTo>
                    <a:pt x="704623" y="2773767"/>
                  </a:lnTo>
                  <a:lnTo>
                    <a:pt x="666542" y="2749073"/>
                  </a:lnTo>
                  <a:lnTo>
                    <a:pt x="629266" y="2723272"/>
                  </a:lnTo>
                  <a:lnTo>
                    <a:pt x="592818" y="2696386"/>
                  </a:lnTo>
                  <a:lnTo>
                    <a:pt x="557221" y="2668439"/>
                  </a:lnTo>
                  <a:lnTo>
                    <a:pt x="522499" y="2639455"/>
                  </a:lnTo>
                  <a:lnTo>
                    <a:pt x="488675" y="2609455"/>
                  </a:lnTo>
                  <a:lnTo>
                    <a:pt x="455772" y="2578465"/>
                  </a:lnTo>
                  <a:lnTo>
                    <a:pt x="423814" y="2546507"/>
                  </a:lnTo>
                  <a:lnTo>
                    <a:pt x="392824" y="2513604"/>
                  </a:lnTo>
                  <a:lnTo>
                    <a:pt x="362824" y="2479780"/>
                  </a:lnTo>
                  <a:lnTo>
                    <a:pt x="333840" y="2445058"/>
                  </a:lnTo>
                  <a:lnTo>
                    <a:pt x="305893" y="2409461"/>
                  </a:lnTo>
                  <a:lnTo>
                    <a:pt x="279007" y="2373013"/>
                  </a:lnTo>
                  <a:lnTo>
                    <a:pt x="253206" y="2335737"/>
                  </a:lnTo>
                  <a:lnTo>
                    <a:pt x="228512" y="2297656"/>
                  </a:lnTo>
                  <a:lnTo>
                    <a:pt x="204949" y="2258793"/>
                  </a:lnTo>
                  <a:lnTo>
                    <a:pt x="182541" y="2219173"/>
                  </a:lnTo>
                  <a:lnTo>
                    <a:pt x="161310" y="2178817"/>
                  </a:lnTo>
                  <a:lnTo>
                    <a:pt x="141280" y="2137750"/>
                  </a:lnTo>
                  <a:lnTo>
                    <a:pt x="122474" y="2095994"/>
                  </a:lnTo>
                  <a:lnTo>
                    <a:pt x="104916" y="2053574"/>
                  </a:lnTo>
                  <a:lnTo>
                    <a:pt x="88628" y="2010512"/>
                  </a:lnTo>
                  <a:lnTo>
                    <a:pt x="73635" y="1966831"/>
                  </a:lnTo>
                  <a:lnTo>
                    <a:pt x="59958" y="1922555"/>
                  </a:lnTo>
                  <a:lnTo>
                    <a:pt x="47623" y="1877708"/>
                  </a:lnTo>
                  <a:lnTo>
                    <a:pt x="36652" y="1832312"/>
                  </a:lnTo>
                  <a:lnTo>
                    <a:pt x="27067" y="1786391"/>
                  </a:lnTo>
                  <a:lnTo>
                    <a:pt x="18894" y="1739968"/>
                  </a:lnTo>
                  <a:lnTo>
                    <a:pt x="12154" y="1693066"/>
                  </a:lnTo>
                  <a:lnTo>
                    <a:pt x="6871" y="1645709"/>
                  </a:lnTo>
                  <a:lnTo>
                    <a:pt x="3069" y="1597920"/>
                  </a:lnTo>
                  <a:lnTo>
                    <a:pt x="771" y="1549723"/>
                  </a:lnTo>
                  <a:lnTo>
                    <a:pt x="0" y="1501139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1528571" y="1136903"/>
              <a:ext cx="2665730" cy="2665730"/>
            </a:xfrm>
            <a:custGeom>
              <a:avLst/>
              <a:gdLst/>
              <a:ahLst/>
              <a:cxnLst/>
              <a:rect l="l" t="t" r="r" b="b"/>
              <a:pathLst>
                <a:path w="2665729" h="2665729">
                  <a:moveTo>
                    <a:pt x="1332738" y="0"/>
                  </a:moveTo>
                  <a:lnTo>
                    <a:pt x="1284934" y="841"/>
                  </a:lnTo>
                  <a:lnTo>
                    <a:pt x="1237554" y="3346"/>
                  </a:lnTo>
                  <a:lnTo>
                    <a:pt x="1190626" y="7486"/>
                  </a:lnTo>
                  <a:lnTo>
                    <a:pt x="1144177" y="13233"/>
                  </a:lnTo>
                  <a:lnTo>
                    <a:pt x="1098237" y="20560"/>
                  </a:lnTo>
                  <a:lnTo>
                    <a:pt x="1052833" y="29438"/>
                  </a:lnTo>
                  <a:lnTo>
                    <a:pt x="1007994" y="39838"/>
                  </a:lnTo>
                  <a:lnTo>
                    <a:pt x="963747" y="51733"/>
                  </a:lnTo>
                  <a:lnTo>
                    <a:pt x="920122" y="65094"/>
                  </a:lnTo>
                  <a:lnTo>
                    <a:pt x="877145" y="79893"/>
                  </a:lnTo>
                  <a:lnTo>
                    <a:pt x="834845" y="96102"/>
                  </a:lnTo>
                  <a:lnTo>
                    <a:pt x="793251" y="113693"/>
                  </a:lnTo>
                  <a:lnTo>
                    <a:pt x="752391" y="132638"/>
                  </a:lnTo>
                  <a:lnTo>
                    <a:pt x="712292" y="152908"/>
                  </a:lnTo>
                  <a:lnTo>
                    <a:pt x="672983" y="174476"/>
                  </a:lnTo>
                  <a:lnTo>
                    <a:pt x="634493" y="197312"/>
                  </a:lnTo>
                  <a:lnTo>
                    <a:pt x="596848" y="221389"/>
                  </a:lnTo>
                  <a:lnTo>
                    <a:pt x="560079" y="246680"/>
                  </a:lnTo>
                  <a:lnTo>
                    <a:pt x="524212" y="273154"/>
                  </a:lnTo>
                  <a:lnTo>
                    <a:pt x="489275" y="300785"/>
                  </a:lnTo>
                  <a:lnTo>
                    <a:pt x="455298" y="329544"/>
                  </a:lnTo>
                  <a:lnTo>
                    <a:pt x="422308" y="359403"/>
                  </a:lnTo>
                  <a:lnTo>
                    <a:pt x="390334" y="390334"/>
                  </a:lnTo>
                  <a:lnTo>
                    <a:pt x="359403" y="422308"/>
                  </a:lnTo>
                  <a:lnTo>
                    <a:pt x="329544" y="455298"/>
                  </a:lnTo>
                  <a:lnTo>
                    <a:pt x="300785" y="489275"/>
                  </a:lnTo>
                  <a:lnTo>
                    <a:pt x="273154" y="524212"/>
                  </a:lnTo>
                  <a:lnTo>
                    <a:pt x="246680" y="560079"/>
                  </a:lnTo>
                  <a:lnTo>
                    <a:pt x="221389" y="596848"/>
                  </a:lnTo>
                  <a:lnTo>
                    <a:pt x="197312" y="634493"/>
                  </a:lnTo>
                  <a:lnTo>
                    <a:pt x="174476" y="672983"/>
                  </a:lnTo>
                  <a:lnTo>
                    <a:pt x="152908" y="712292"/>
                  </a:lnTo>
                  <a:lnTo>
                    <a:pt x="132638" y="752391"/>
                  </a:lnTo>
                  <a:lnTo>
                    <a:pt x="113693" y="793251"/>
                  </a:lnTo>
                  <a:lnTo>
                    <a:pt x="96102" y="834845"/>
                  </a:lnTo>
                  <a:lnTo>
                    <a:pt x="79893" y="877145"/>
                  </a:lnTo>
                  <a:lnTo>
                    <a:pt x="65094" y="920122"/>
                  </a:lnTo>
                  <a:lnTo>
                    <a:pt x="51733" y="963747"/>
                  </a:lnTo>
                  <a:lnTo>
                    <a:pt x="39838" y="1007994"/>
                  </a:lnTo>
                  <a:lnTo>
                    <a:pt x="29438" y="1052833"/>
                  </a:lnTo>
                  <a:lnTo>
                    <a:pt x="20560" y="1098237"/>
                  </a:lnTo>
                  <a:lnTo>
                    <a:pt x="13233" y="1144177"/>
                  </a:lnTo>
                  <a:lnTo>
                    <a:pt x="7486" y="1190626"/>
                  </a:lnTo>
                  <a:lnTo>
                    <a:pt x="3346" y="1237554"/>
                  </a:lnTo>
                  <a:lnTo>
                    <a:pt x="841" y="1284934"/>
                  </a:lnTo>
                  <a:lnTo>
                    <a:pt x="0" y="1332738"/>
                  </a:lnTo>
                  <a:lnTo>
                    <a:pt x="841" y="1380541"/>
                  </a:lnTo>
                  <a:lnTo>
                    <a:pt x="3346" y="1427921"/>
                  </a:lnTo>
                  <a:lnTo>
                    <a:pt x="7486" y="1474849"/>
                  </a:lnTo>
                  <a:lnTo>
                    <a:pt x="13233" y="1521298"/>
                  </a:lnTo>
                  <a:lnTo>
                    <a:pt x="20560" y="1567238"/>
                  </a:lnTo>
                  <a:lnTo>
                    <a:pt x="29438" y="1612642"/>
                  </a:lnTo>
                  <a:lnTo>
                    <a:pt x="39838" y="1657481"/>
                  </a:lnTo>
                  <a:lnTo>
                    <a:pt x="51733" y="1701728"/>
                  </a:lnTo>
                  <a:lnTo>
                    <a:pt x="65094" y="1745353"/>
                  </a:lnTo>
                  <a:lnTo>
                    <a:pt x="79893" y="1788330"/>
                  </a:lnTo>
                  <a:lnTo>
                    <a:pt x="96102" y="1830630"/>
                  </a:lnTo>
                  <a:lnTo>
                    <a:pt x="113693" y="1872224"/>
                  </a:lnTo>
                  <a:lnTo>
                    <a:pt x="132638" y="1913084"/>
                  </a:lnTo>
                  <a:lnTo>
                    <a:pt x="152908" y="1953183"/>
                  </a:lnTo>
                  <a:lnTo>
                    <a:pt x="174476" y="1992492"/>
                  </a:lnTo>
                  <a:lnTo>
                    <a:pt x="197312" y="2030982"/>
                  </a:lnTo>
                  <a:lnTo>
                    <a:pt x="221389" y="2068627"/>
                  </a:lnTo>
                  <a:lnTo>
                    <a:pt x="246680" y="2105396"/>
                  </a:lnTo>
                  <a:lnTo>
                    <a:pt x="273154" y="2141263"/>
                  </a:lnTo>
                  <a:lnTo>
                    <a:pt x="300785" y="2176200"/>
                  </a:lnTo>
                  <a:lnTo>
                    <a:pt x="329544" y="2210177"/>
                  </a:lnTo>
                  <a:lnTo>
                    <a:pt x="359403" y="2243167"/>
                  </a:lnTo>
                  <a:lnTo>
                    <a:pt x="390334" y="2275141"/>
                  </a:lnTo>
                  <a:lnTo>
                    <a:pt x="422308" y="2306072"/>
                  </a:lnTo>
                  <a:lnTo>
                    <a:pt x="455298" y="2335931"/>
                  </a:lnTo>
                  <a:lnTo>
                    <a:pt x="489275" y="2364690"/>
                  </a:lnTo>
                  <a:lnTo>
                    <a:pt x="524212" y="2392321"/>
                  </a:lnTo>
                  <a:lnTo>
                    <a:pt x="560079" y="2418795"/>
                  </a:lnTo>
                  <a:lnTo>
                    <a:pt x="596848" y="2444086"/>
                  </a:lnTo>
                  <a:lnTo>
                    <a:pt x="634493" y="2468163"/>
                  </a:lnTo>
                  <a:lnTo>
                    <a:pt x="672983" y="2490999"/>
                  </a:lnTo>
                  <a:lnTo>
                    <a:pt x="712292" y="2512567"/>
                  </a:lnTo>
                  <a:lnTo>
                    <a:pt x="752391" y="2532837"/>
                  </a:lnTo>
                  <a:lnTo>
                    <a:pt x="793251" y="2551782"/>
                  </a:lnTo>
                  <a:lnTo>
                    <a:pt x="834845" y="2569373"/>
                  </a:lnTo>
                  <a:lnTo>
                    <a:pt x="877145" y="2585582"/>
                  </a:lnTo>
                  <a:lnTo>
                    <a:pt x="920122" y="2600381"/>
                  </a:lnTo>
                  <a:lnTo>
                    <a:pt x="963747" y="2613742"/>
                  </a:lnTo>
                  <a:lnTo>
                    <a:pt x="1007994" y="2625637"/>
                  </a:lnTo>
                  <a:lnTo>
                    <a:pt x="1052833" y="2636037"/>
                  </a:lnTo>
                  <a:lnTo>
                    <a:pt x="1098237" y="2644915"/>
                  </a:lnTo>
                  <a:lnTo>
                    <a:pt x="1144177" y="2652242"/>
                  </a:lnTo>
                  <a:lnTo>
                    <a:pt x="1190626" y="2657989"/>
                  </a:lnTo>
                  <a:lnTo>
                    <a:pt x="1237554" y="2662129"/>
                  </a:lnTo>
                  <a:lnTo>
                    <a:pt x="1284934" y="2664634"/>
                  </a:lnTo>
                  <a:lnTo>
                    <a:pt x="1332738" y="2665476"/>
                  </a:lnTo>
                  <a:lnTo>
                    <a:pt x="1380541" y="2664634"/>
                  </a:lnTo>
                  <a:lnTo>
                    <a:pt x="1427921" y="2662129"/>
                  </a:lnTo>
                  <a:lnTo>
                    <a:pt x="1474849" y="2657989"/>
                  </a:lnTo>
                  <a:lnTo>
                    <a:pt x="1521298" y="2652242"/>
                  </a:lnTo>
                  <a:lnTo>
                    <a:pt x="1567238" y="2644915"/>
                  </a:lnTo>
                  <a:lnTo>
                    <a:pt x="1612642" y="2636037"/>
                  </a:lnTo>
                  <a:lnTo>
                    <a:pt x="1657481" y="2625637"/>
                  </a:lnTo>
                  <a:lnTo>
                    <a:pt x="1701728" y="2613742"/>
                  </a:lnTo>
                  <a:lnTo>
                    <a:pt x="1745353" y="2600381"/>
                  </a:lnTo>
                  <a:lnTo>
                    <a:pt x="1788330" y="2585582"/>
                  </a:lnTo>
                  <a:lnTo>
                    <a:pt x="1830630" y="2569373"/>
                  </a:lnTo>
                  <a:lnTo>
                    <a:pt x="1872224" y="2551782"/>
                  </a:lnTo>
                  <a:lnTo>
                    <a:pt x="1913084" y="2532837"/>
                  </a:lnTo>
                  <a:lnTo>
                    <a:pt x="1953183" y="2512567"/>
                  </a:lnTo>
                  <a:lnTo>
                    <a:pt x="1992492" y="2490999"/>
                  </a:lnTo>
                  <a:lnTo>
                    <a:pt x="2030982" y="2468163"/>
                  </a:lnTo>
                  <a:lnTo>
                    <a:pt x="2068627" y="2444086"/>
                  </a:lnTo>
                  <a:lnTo>
                    <a:pt x="2105396" y="2418795"/>
                  </a:lnTo>
                  <a:lnTo>
                    <a:pt x="2141263" y="2392321"/>
                  </a:lnTo>
                  <a:lnTo>
                    <a:pt x="2176200" y="2364690"/>
                  </a:lnTo>
                  <a:lnTo>
                    <a:pt x="2210177" y="2335931"/>
                  </a:lnTo>
                  <a:lnTo>
                    <a:pt x="2243167" y="2306072"/>
                  </a:lnTo>
                  <a:lnTo>
                    <a:pt x="2275141" y="2275141"/>
                  </a:lnTo>
                  <a:lnTo>
                    <a:pt x="2306072" y="2243167"/>
                  </a:lnTo>
                  <a:lnTo>
                    <a:pt x="2335931" y="2210177"/>
                  </a:lnTo>
                  <a:lnTo>
                    <a:pt x="2364690" y="2176200"/>
                  </a:lnTo>
                  <a:lnTo>
                    <a:pt x="2392321" y="2141263"/>
                  </a:lnTo>
                  <a:lnTo>
                    <a:pt x="2418795" y="2105396"/>
                  </a:lnTo>
                  <a:lnTo>
                    <a:pt x="2444086" y="2068627"/>
                  </a:lnTo>
                  <a:lnTo>
                    <a:pt x="2468163" y="2030982"/>
                  </a:lnTo>
                  <a:lnTo>
                    <a:pt x="2490999" y="1992492"/>
                  </a:lnTo>
                  <a:lnTo>
                    <a:pt x="2512567" y="1953183"/>
                  </a:lnTo>
                  <a:lnTo>
                    <a:pt x="2532837" y="1913084"/>
                  </a:lnTo>
                  <a:lnTo>
                    <a:pt x="2551782" y="1872224"/>
                  </a:lnTo>
                  <a:lnTo>
                    <a:pt x="2569373" y="1830630"/>
                  </a:lnTo>
                  <a:lnTo>
                    <a:pt x="2585582" y="1788330"/>
                  </a:lnTo>
                  <a:lnTo>
                    <a:pt x="2600381" y="1745353"/>
                  </a:lnTo>
                  <a:lnTo>
                    <a:pt x="2613742" y="1701728"/>
                  </a:lnTo>
                  <a:lnTo>
                    <a:pt x="2625637" y="1657481"/>
                  </a:lnTo>
                  <a:lnTo>
                    <a:pt x="2636037" y="1612642"/>
                  </a:lnTo>
                  <a:lnTo>
                    <a:pt x="2644915" y="1567238"/>
                  </a:lnTo>
                  <a:lnTo>
                    <a:pt x="2652242" y="1521298"/>
                  </a:lnTo>
                  <a:lnTo>
                    <a:pt x="2657989" y="1474849"/>
                  </a:lnTo>
                  <a:lnTo>
                    <a:pt x="2662129" y="1427921"/>
                  </a:lnTo>
                  <a:lnTo>
                    <a:pt x="2664634" y="1380541"/>
                  </a:lnTo>
                  <a:lnTo>
                    <a:pt x="2665476" y="1332738"/>
                  </a:lnTo>
                  <a:lnTo>
                    <a:pt x="2664634" y="1284934"/>
                  </a:lnTo>
                  <a:lnTo>
                    <a:pt x="2662129" y="1237554"/>
                  </a:lnTo>
                  <a:lnTo>
                    <a:pt x="2657989" y="1190626"/>
                  </a:lnTo>
                  <a:lnTo>
                    <a:pt x="2652242" y="1144177"/>
                  </a:lnTo>
                  <a:lnTo>
                    <a:pt x="2644915" y="1098237"/>
                  </a:lnTo>
                  <a:lnTo>
                    <a:pt x="2636037" y="1052833"/>
                  </a:lnTo>
                  <a:lnTo>
                    <a:pt x="2625637" y="1007994"/>
                  </a:lnTo>
                  <a:lnTo>
                    <a:pt x="2613742" y="963747"/>
                  </a:lnTo>
                  <a:lnTo>
                    <a:pt x="2600381" y="920122"/>
                  </a:lnTo>
                  <a:lnTo>
                    <a:pt x="2585582" y="877145"/>
                  </a:lnTo>
                  <a:lnTo>
                    <a:pt x="2569373" y="834845"/>
                  </a:lnTo>
                  <a:lnTo>
                    <a:pt x="2551782" y="793251"/>
                  </a:lnTo>
                  <a:lnTo>
                    <a:pt x="2532837" y="752391"/>
                  </a:lnTo>
                  <a:lnTo>
                    <a:pt x="2512567" y="712292"/>
                  </a:lnTo>
                  <a:lnTo>
                    <a:pt x="2490999" y="672983"/>
                  </a:lnTo>
                  <a:lnTo>
                    <a:pt x="2468163" y="634493"/>
                  </a:lnTo>
                  <a:lnTo>
                    <a:pt x="2444086" y="596848"/>
                  </a:lnTo>
                  <a:lnTo>
                    <a:pt x="2418795" y="560079"/>
                  </a:lnTo>
                  <a:lnTo>
                    <a:pt x="2392321" y="524212"/>
                  </a:lnTo>
                  <a:lnTo>
                    <a:pt x="2364690" y="489275"/>
                  </a:lnTo>
                  <a:lnTo>
                    <a:pt x="2335931" y="455298"/>
                  </a:lnTo>
                  <a:lnTo>
                    <a:pt x="2306072" y="422308"/>
                  </a:lnTo>
                  <a:lnTo>
                    <a:pt x="2275141" y="390334"/>
                  </a:lnTo>
                  <a:lnTo>
                    <a:pt x="2243167" y="359403"/>
                  </a:lnTo>
                  <a:lnTo>
                    <a:pt x="2210177" y="329544"/>
                  </a:lnTo>
                  <a:lnTo>
                    <a:pt x="2176200" y="300785"/>
                  </a:lnTo>
                  <a:lnTo>
                    <a:pt x="2141263" y="273154"/>
                  </a:lnTo>
                  <a:lnTo>
                    <a:pt x="2105396" y="246680"/>
                  </a:lnTo>
                  <a:lnTo>
                    <a:pt x="2068627" y="221389"/>
                  </a:lnTo>
                  <a:lnTo>
                    <a:pt x="2030982" y="197312"/>
                  </a:lnTo>
                  <a:lnTo>
                    <a:pt x="1992492" y="174476"/>
                  </a:lnTo>
                  <a:lnTo>
                    <a:pt x="1953183" y="152908"/>
                  </a:lnTo>
                  <a:lnTo>
                    <a:pt x="1913084" y="132638"/>
                  </a:lnTo>
                  <a:lnTo>
                    <a:pt x="1872224" y="113693"/>
                  </a:lnTo>
                  <a:lnTo>
                    <a:pt x="1830630" y="96102"/>
                  </a:lnTo>
                  <a:lnTo>
                    <a:pt x="1788330" y="79893"/>
                  </a:lnTo>
                  <a:lnTo>
                    <a:pt x="1745353" y="65094"/>
                  </a:lnTo>
                  <a:lnTo>
                    <a:pt x="1701728" y="51733"/>
                  </a:lnTo>
                  <a:lnTo>
                    <a:pt x="1657481" y="39838"/>
                  </a:lnTo>
                  <a:lnTo>
                    <a:pt x="1612642" y="29438"/>
                  </a:lnTo>
                  <a:lnTo>
                    <a:pt x="1567238" y="20560"/>
                  </a:lnTo>
                  <a:lnTo>
                    <a:pt x="1521298" y="13233"/>
                  </a:lnTo>
                  <a:lnTo>
                    <a:pt x="1474849" y="7486"/>
                  </a:lnTo>
                  <a:lnTo>
                    <a:pt x="1427921" y="3346"/>
                  </a:lnTo>
                  <a:lnTo>
                    <a:pt x="1380541" y="841"/>
                  </a:lnTo>
                  <a:lnTo>
                    <a:pt x="1332738" y="0"/>
                  </a:lnTo>
                  <a:close/>
                </a:path>
              </a:pathLst>
            </a:custGeom>
            <a:solidFill>
              <a:srgbClr val="7BABD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1406652" y="1010411"/>
              <a:ext cx="2915920" cy="2915920"/>
            </a:xfrm>
            <a:custGeom>
              <a:avLst/>
              <a:gdLst/>
              <a:ahLst/>
              <a:cxnLst/>
              <a:rect l="l" t="t" r="r" b="b"/>
              <a:pathLst>
                <a:path w="2915920" h="2915920">
                  <a:moveTo>
                    <a:pt x="0" y="1457705"/>
                  </a:moveTo>
                  <a:lnTo>
                    <a:pt x="779" y="1409589"/>
                  </a:lnTo>
                  <a:lnTo>
                    <a:pt x="3100" y="1361863"/>
                  </a:lnTo>
                  <a:lnTo>
                    <a:pt x="6940" y="1314550"/>
                  </a:lnTo>
                  <a:lnTo>
                    <a:pt x="12274" y="1267675"/>
                  </a:lnTo>
                  <a:lnTo>
                    <a:pt x="19079" y="1221262"/>
                  </a:lnTo>
                  <a:lnTo>
                    <a:pt x="27330" y="1175335"/>
                  </a:lnTo>
                  <a:lnTo>
                    <a:pt x="37003" y="1129917"/>
                  </a:lnTo>
                  <a:lnTo>
                    <a:pt x="48074" y="1085033"/>
                  </a:lnTo>
                  <a:lnTo>
                    <a:pt x="60520" y="1040708"/>
                  </a:lnTo>
                  <a:lnTo>
                    <a:pt x="74316" y="996964"/>
                  </a:lnTo>
                  <a:lnTo>
                    <a:pt x="89438" y="953826"/>
                  </a:lnTo>
                  <a:lnTo>
                    <a:pt x="105862" y="911318"/>
                  </a:lnTo>
                  <a:lnTo>
                    <a:pt x="123565" y="869463"/>
                  </a:lnTo>
                  <a:lnTo>
                    <a:pt x="142522" y="828287"/>
                  </a:lnTo>
                  <a:lnTo>
                    <a:pt x="162709" y="787813"/>
                  </a:lnTo>
                  <a:lnTo>
                    <a:pt x="184102" y="748064"/>
                  </a:lnTo>
                  <a:lnTo>
                    <a:pt x="206678" y="709066"/>
                  </a:lnTo>
                  <a:lnTo>
                    <a:pt x="230411" y="670841"/>
                  </a:lnTo>
                  <a:lnTo>
                    <a:pt x="255279" y="633415"/>
                  </a:lnTo>
                  <a:lnTo>
                    <a:pt x="281257" y="596810"/>
                  </a:lnTo>
                  <a:lnTo>
                    <a:pt x="308321" y="561052"/>
                  </a:lnTo>
                  <a:lnTo>
                    <a:pt x="336447" y="526163"/>
                  </a:lnTo>
                  <a:lnTo>
                    <a:pt x="365611" y="492169"/>
                  </a:lnTo>
                  <a:lnTo>
                    <a:pt x="395789" y="459092"/>
                  </a:lnTo>
                  <a:lnTo>
                    <a:pt x="426958" y="426958"/>
                  </a:lnTo>
                  <a:lnTo>
                    <a:pt x="459092" y="395789"/>
                  </a:lnTo>
                  <a:lnTo>
                    <a:pt x="492169" y="365611"/>
                  </a:lnTo>
                  <a:lnTo>
                    <a:pt x="526163" y="336447"/>
                  </a:lnTo>
                  <a:lnTo>
                    <a:pt x="561052" y="308321"/>
                  </a:lnTo>
                  <a:lnTo>
                    <a:pt x="596810" y="281257"/>
                  </a:lnTo>
                  <a:lnTo>
                    <a:pt x="633415" y="255279"/>
                  </a:lnTo>
                  <a:lnTo>
                    <a:pt x="670841" y="230411"/>
                  </a:lnTo>
                  <a:lnTo>
                    <a:pt x="709066" y="206678"/>
                  </a:lnTo>
                  <a:lnTo>
                    <a:pt x="748064" y="184102"/>
                  </a:lnTo>
                  <a:lnTo>
                    <a:pt x="787813" y="162709"/>
                  </a:lnTo>
                  <a:lnTo>
                    <a:pt x="828287" y="142522"/>
                  </a:lnTo>
                  <a:lnTo>
                    <a:pt x="869463" y="123565"/>
                  </a:lnTo>
                  <a:lnTo>
                    <a:pt x="911318" y="105862"/>
                  </a:lnTo>
                  <a:lnTo>
                    <a:pt x="953826" y="89438"/>
                  </a:lnTo>
                  <a:lnTo>
                    <a:pt x="996964" y="74316"/>
                  </a:lnTo>
                  <a:lnTo>
                    <a:pt x="1040708" y="60520"/>
                  </a:lnTo>
                  <a:lnTo>
                    <a:pt x="1085033" y="48074"/>
                  </a:lnTo>
                  <a:lnTo>
                    <a:pt x="1129917" y="37003"/>
                  </a:lnTo>
                  <a:lnTo>
                    <a:pt x="1175335" y="27330"/>
                  </a:lnTo>
                  <a:lnTo>
                    <a:pt x="1221262" y="19079"/>
                  </a:lnTo>
                  <a:lnTo>
                    <a:pt x="1267675" y="12274"/>
                  </a:lnTo>
                  <a:lnTo>
                    <a:pt x="1314550" y="6940"/>
                  </a:lnTo>
                  <a:lnTo>
                    <a:pt x="1361863" y="3100"/>
                  </a:lnTo>
                  <a:lnTo>
                    <a:pt x="1409589" y="779"/>
                  </a:lnTo>
                  <a:lnTo>
                    <a:pt x="1457705" y="0"/>
                  </a:lnTo>
                  <a:lnTo>
                    <a:pt x="1505822" y="779"/>
                  </a:lnTo>
                  <a:lnTo>
                    <a:pt x="1553548" y="3100"/>
                  </a:lnTo>
                  <a:lnTo>
                    <a:pt x="1600861" y="6940"/>
                  </a:lnTo>
                  <a:lnTo>
                    <a:pt x="1647736" y="12274"/>
                  </a:lnTo>
                  <a:lnTo>
                    <a:pt x="1694149" y="19079"/>
                  </a:lnTo>
                  <a:lnTo>
                    <a:pt x="1740076" y="27330"/>
                  </a:lnTo>
                  <a:lnTo>
                    <a:pt x="1785494" y="37003"/>
                  </a:lnTo>
                  <a:lnTo>
                    <a:pt x="1830378" y="48074"/>
                  </a:lnTo>
                  <a:lnTo>
                    <a:pt x="1874703" y="60520"/>
                  </a:lnTo>
                  <a:lnTo>
                    <a:pt x="1918447" y="74316"/>
                  </a:lnTo>
                  <a:lnTo>
                    <a:pt x="1961585" y="89438"/>
                  </a:lnTo>
                  <a:lnTo>
                    <a:pt x="2004093" y="105862"/>
                  </a:lnTo>
                  <a:lnTo>
                    <a:pt x="2045948" y="123565"/>
                  </a:lnTo>
                  <a:lnTo>
                    <a:pt x="2087124" y="142522"/>
                  </a:lnTo>
                  <a:lnTo>
                    <a:pt x="2127598" y="162709"/>
                  </a:lnTo>
                  <a:lnTo>
                    <a:pt x="2167347" y="184102"/>
                  </a:lnTo>
                  <a:lnTo>
                    <a:pt x="2206345" y="206678"/>
                  </a:lnTo>
                  <a:lnTo>
                    <a:pt x="2244570" y="230411"/>
                  </a:lnTo>
                  <a:lnTo>
                    <a:pt x="2281996" y="255279"/>
                  </a:lnTo>
                  <a:lnTo>
                    <a:pt x="2318601" y="281257"/>
                  </a:lnTo>
                  <a:lnTo>
                    <a:pt x="2354359" y="308321"/>
                  </a:lnTo>
                  <a:lnTo>
                    <a:pt x="2389248" y="336447"/>
                  </a:lnTo>
                  <a:lnTo>
                    <a:pt x="2423242" y="365611"/>
                  </a:lnTo>
                  <a:lnTo>
                    <a:pt x="2456319" y="395789"/>
                  </a:lnTo>
                  <a:lnTo>
                    <a:pt x="2488453" y="426958"/>
                  </a:lnTo>
                  <a:lnTo>
                    <a:pt x="2519622" y="459092"/>
                  </a:lnTo>
                  <a:lnTo>
                    <a:pt x="2549800" y="492169"/>
                  </a:lnTo>
                  <a:lnTo>
                    <a:pt x="2578964" y="526163"/>
                  </a:lnTo>
                  <a:lnTo>
                    <a:pt x="2607090" y="561052"/>
                  </a:lnTo>
                  <a:lnTo>
                    <a:pt x="2634154" y="596810"/>
                  </a:lnTo>
                  <a:lnTo>
                    <a:pt x="2660132" y="633415"/>
                  </a:lnTo>
                  <a:lnTo>
                    <a:pt x="2685000" y="670841"/>
                  </a:lnTo>
                  <a:lnTo>
                    <a:pt x="2708733" y="709066"/>
                  </a:lnTo>
                  <a:lnTo>
                    <a:pt x="2731309" y="748064"/>
                  </a:lnTo>
                  <a:lnTo>
                    <a:pt x="2752702" y="787813"/>
                  </a:lnTo>
                  <a:lnTo>
                    <a:pt x="2772889" y="828287"/>
                  </a:lnTo>
                  <a:lnTo>
                    <a:pt x="2791846" y="869463"/>
                  </a:lnTo>
                  <a:lnTo>
                    <a:pt x="2809549" y="911318"/>
                  </a:lnTo>
                  <a:lnTo>
                    <a:pt x="2825973" y="953826"/>
                  </a:lnTo>
                  <a:lnTo>
                    <a:pt x="2841095" y="996964"/>
                  </a:lnTo>
                  <a:lnTo>
                    <a:pt x="2854891" y="1040708"/>
                  </a:lnTo>
                  <a:lnTo>
                    <a:pt x="2867337" y="1085033"/>
                  </a:lnTo>
                  <a:lnTo>
                    <a:pt x="2878408" y="1129917"/>
                  </a:lnTo>
                  <a:lnTo>
                    <a:pt x="2888081" y="1175335"/>
                  </a:lnTo>
                  <a:lnTo>
                    <a:pt x="2896332" y="1221262"/>
                  </a:lnTo>
                  <a:lnTo>
                    <a:pt x="2903137" y="1267675"/>
                  </a:lnTo>
                  <a:lnTo>
                    <a:pt x="2908471" y="1314550"/>
                  </a:lnTo>
                  <a:lnTo>
                    <a:pt x="2912311" y="1361863"/>
                  </a:lnTo>
                  <a:lnTo>
                    <a:pt x="2914632" y="1409589"/>
                  </a:lnTo>
                  <a:lnTo>
                    <a:pt x="2915412" y="1457705"/>
                  </a:lnTo>
                  <a:lnTo>
                    <a:pt x="2914632" y="1505822"/>
                  </a:lnTo>
                  <a:lnTo>
                    <a:pt x="2912311" y="1553548"/>
                  </a:lnTo>
                  <a:lnTo>
                    <a:pt x="2908471" y="1600861"/>
                  </a:lnTo>
                  <a:lnTo>
                    <a:pt x="2903137" y="1647736"/>
                  </a:lnTo>
                  <a:lnTo>
                    <a:pt x="2896332" y="1694149"/>
                  </a:lnTo>
                  <a:lnTo>
                    <a:pt x="2888081" y="1740076"/>
                  </a:lnTo>
                  <a:lnTo>
                    <a:pt x="2878408" y="1785494"/>
                  </a:lnTo>
                  <a:lnTo>
                    <a:pt x="2867337" y="1830378"/>
                  </a:lnTo>
                  <a:lnTo>
                    <a:pt x="2854891" y="1874703"/>
                  </a:lnTo>
                  <a:lnTo>
                    <a:pt x="2841095" y="1918447"/>
                  </a:lnTo>
                  <a:lnTo>
                    <a:pt x="2825973" y="1961585"/>
                  </a:lnTo>
                  <a:lnTo>
                    <a:pt x="2809549" y="2004093"/>
                  </a:lnTo>
                  <a:lnTo>
                    <a:pt x="2791846" y="2045948"/>
                  </a:lnTo>
                  <a:lnTo>
                    <a:pt x="2772889" y="2087124"/>
                  </a:lnTo>
                  <a:lnTo>
                    <a:pt x="2752702" y="2127598"/>
                  </a:lnTo>
                  <a:lnTo>
                    <a:pt x="2731309" y="2167347"/>
                  </a:lnTo>
                  <a:lnTo>
                    <a:pt x="2708733" y="2206345"/>
                  </a:lnTo>
                  <a:lnTo>
                    <a:pt x="2685000" y="2244570"/>
                  </a:lnTo>
                  <a:lnTo>
                    <a:pt x="2660132" y="2281996"/>
                  </a:lnTo>
                  <a:lnTo>
                    <a:pt x="2634154" y="2318601"/>
                  </a:lnTo>
                  <a:lnTo>
                    <a:pt x="2607090" y="2354359"/>
                  </a:lnTo>
                  <a:lnTo>
                    <a:pt x="2578964" y="2389248"/>
                  </a:lnTo>
                  <a:lnTo>
                    <a:pt x="2549800" y="2423242"/>
                  </a:lnTo>
                  <a:lnTo>
                    <a:pt x="2519622" y="2456319"/>
                  </a:lnTo>
                  <a:lnTo>
                    <a:pt x="2488453" y="2488453"/>
                  </a:lnTo>
                  <a:lnTo>
                    <a:pt x="2456319" y="2519622"/>
                  </a:lnTo>
                  <a:lnTo>
                    <a:pt x="2423242" y="2549800"/>
                  </a:lnTo>
                  <a:lnTo>
                    <a:pt x="2389248" y="2578964"/>
                  </a:lnTo>
                  <a:lnTo>
                    <a:pt x="2354359" y="2607090"/>
                  </a:lnTo>
                  <a:lnTo>
                    <a:pt x="2318601" y="2634154"/>
                  </a:lnTo>
                  <a:lnTo>
                    <a:pt x="2281996" y="2660132"/>
                  </a:lnTo>
                  <a:lnTo>
                    <a:pt x="2244570" y="2685000"/>
                  </a:lnTo>
                  <a:lnTo>
                    <a:pt x="2206345" y="2708733"/>
                  </a:lnTo>
                  <a:lnTo>
                    <a:pt x="2167347" y="2731309"/>
                  </a:lnTo>
                  <a:lnTo>
                    <a:pt x="2127598" y="2752702"/>
                  </a:lnTo>
                  <a:lnTo>
                    <a:pt x="2087124" y="2772889"/>
                  </a:lnTo>
                  <a:lnTo>
                    <a:pt x="2045948" y="2791846"/>
                  </a:lnTo>
                  <a:lnTo>
                    <a:pt x="2004093" y="2809549"/>
                  </a:lnTo>
                  <a:lnTo>
                    <a:pt x="1961585" y="2825973"/>
                  </a:lnTo>
                  <a:lnTo>
                    <a:pt x="1918447" y="2841095"/>
                  </a:lnTo>
                  <a:lnTo>
                    <a:pt x="1874703" y="2854891"/>
                  </a:lnTo>
                  <a:lnTo>
                    <a:pt x="1830378" y="2867337"/>
                  </a:lnTo>
                  <a:lnTo>
                    <a:pt x="1785494" y="2878408"/>
                  </a:lnTo>
                  <a:lnTo>
                    <a:pt x="1740076" y="2888081"/>
                  </a:lnTo>
                  <a:lnTo>
                    <a:pt x="1694149" y="2896332"/>
                  </a:lnTo>
                  <a:lnTo>
                    <a:pt x="1647736" y="2903137"/>
                  </a:lnTo>
                  <a:lnTo>
                    <a:pt x="1600861" y="2908471"/>
                  </a:lnTo>
                  <a:lnTo>
                    <a:pt x="1553548" y="2912311"/>
                  </a:lnTo>
                  <a:lnTo>
                    <a:pt x="1505822" y="2914632"/>
                  </a:lnTo>
                  <a:lnTo>
                    <a:pt x="1457705" y="2915412"/>
                  </a:lnTo>
                  <a:lnTo>
                    <a:pt x="1409589" y="2914632"/>
                  </a:lnTo>
                  <a:lnTo>
                    <a:pt x="1361863" y="2912311"/>
                  </a:lnTo>
                  <a:lnTo>
                    <a:pt x="1314550" y="2908471"/>
                  </a:lnTo>
                  <a:lnTo>
                    <a:pt x="1267675" y="2903137"/>
                  </a:lnTo>
                  <a:lnTo>
                    <a:pt x="1221262" y="2896332"/>
                  </a:lnTo>
                  <a:lnTo>
                    <a:pt x="1175335" y="2888081"/>
                  </a:lnTo>
                  <a:lnTo>
                    <a:pt x="1129917" y="2878408"/>
                  </a:lnTo>
                  <a:lnTo>
                    <a:pt x="1085033" y="2867337"/>
                  </a:lnTo>
                  <a:lnTo>
                    <a:pt x="1040708" y="2854891"/>
                  </a:lnTo>
                  <a:lnTo>
                    <a:pt x="996964" y="2841095"/>
                  </a:lnTo>
                  <a:lnTo>
                    <a:pt x="953826" y="2825973"/>
                  </a:lnTo>
                  <a:lnTo>
                    <a:pt x="911318" y="2809549"/>
                  </a:lnTo>
                  <a:lnTo>
                    <a:pt x="869463" y="2791846"/>
                  </a:lnTo>
                  <a:lnTo>
                    <a:pt x="828287" y="2772889"/>
                  </a:lnTo>
                  <a:lnTo>
                    <a:pt x="787813" y="2752702"/>
                  </a:lnTo>
                  <a:lnTo>
                    <a:pt x="748064" y="2731309"/>
                  </a:lnTo>
                  <a:lnTo>
                    <a:pt x="709066" y="2708733"/>
                  </a:lnTo>
                  <a:lnTo>
                    <a:pt x="670841" y="2685000"/>
                  </a:lnTo>
                  <a:lnTo>
                    <a:pt x="633415" y="2660132"/>
                  </a:lnTo>
                  <a:lnTo>
                    <a:pt x="596810" y="2634154"/>
                  </a:lnTo>
                  <a:lnTo>
                    <a:pt x="561052" y="2607090"/>
                  </a:lnTo>
                  <a:lnTo>
                    <a:pt x="526163" y="2578964"/>
                  </a:lnTo>
                  <a:lnTo>
                    <a:pt x="492169" y="2549800"/>
                  </a:lnTo>
                  <a:lnTo>
                    <a:pt x="459092" y="2519622"/>
                  </a:lnTo>
                  <a:lnTo>
                    <a:pt x="426958" y="2488453"/>
                  </a:lnTo>
                  <a:lnTo>
                    <a:pt x="395789" y="2456319"/>
                  </a:lnTo>
                  <a:lnTo>
                    <a:pt x="365611" y="2423242"/>
                  </a:lnTo>
                  <a:lnTo>
                    <a:pt x="336447" y="2389248"/>
                  </a:lnTo>
                  <a:lnTo>
                    <a:pt x="308321" y="2354359"/>
                  </a:lnTo>
                  <a:lnTo>
                    <a:pt x="281257" y="2318601"/>
                  </a:lnTo>
                  <a:lnTo>
                    <a:pt x="255279" y="2281996"/>
                  </a:lnTo>
                  <a:lnTo>
                    <a:pt x="230411" y="2244570"/>
                  </a:lnTo>
                  <a:lnTo>
                    <a:pt x="206678" y="2206345"/>
                  </a:lnTo>
                  <a:lnTo>
                    <a:pt x="184102" y="2167347"/>
                  </a:lnTo>
                  <a:lnTo>
                    <a:pt x="162709" y="2127598"/>
                  </a:lnTo>
                  <a:lnTo>
                    <a:pt x="142522" y="2087124"/>
                  </a:lnTo>
                  <a:lnTo>
                    <a:pt x="123565" y="2045948"/>
                  </a:lnTo>
                  <a:lnTo>
                    <a:pt x="105862" y="2004093"/>
                  </a:lnTo>
                  <a:lnTo>
                    <a:pt x="89438" y="1961585"/>
                  </a:lnTo>
                  <a:lnTo>
                    <a:pt x="74316" y="1918447"/>
                  </a:lnTo>
                  <a:lnTo>
                    <a:pt x="60520" y="1874703"/>
                  </a:lnTo>
                  <a:lnTo>
                    <a:pt x="48074" y="1830378"/>
                  </a:lnTo>
                  <a:lnTo>
                    <a:pt x="37003" y="1785494"/>
                  </a:lnTo>
                  <a:lnTo>
                    <a:pt x="27330" y="1740076"/>
                  </a:lnTo>
                  <a:lnTo>
                    <a:pt x="19079" y="1694149"/>
                  </a:lnTo>
                  <a:lnTo>
                    <a:pt x="12274" y="1647736"/>
                  </a:lnTo>
                  <a:lnTo>
                    <a:pt x="6940" y="1600861"/>
                  </a:lnTo>
                  <a:lnTo>
                    <a:pt x="3100" y="1553548"/>
                  </a:lnTo>
                  <a:lnTo>
                    <a:pt x="779" y="1505822"/>
                  </a:lnTo>
                  <a:lnTo>
                    <a:pt x="0" y="1457705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5365674" y="4680280"/>
              <a:ext cx="1678305" cy="1114425"/>
            </a:xfrm>
            <a:custGeom>
              <a:avLst/>
              <a:gdLst/>
              <a:ahLst/>
              <a:cxnLst/>
              <a:rect l="l" t="t" r="r" b="b"/>
              <a:pathLst>
                <a:path w="1678304" h="1114425">
                  <a:moveTo>
                    <a:pt x="714857" y="367931"/>
                  </a:moveTo>
                  <a:lnTo>
                    <a:pt x="693496" y="338594"/>
                  </a:lnTo>
                  <a:lnTo>
                    <a:pt x="642975" y="265341"/>
                  </a:lnTo>
                  <a:lnTo>
                    <a:pt x="627773" y="247307"/>
                  </a:lnTo>
                  <a:lnTo>
                    <a:pt x="610806" y="230936"/>
                  </a:lnTo>
                  <a:lnTo>
                    <a:pt x="587171" y="212674"/>
                  </a:lnTo>
                  <a:lnTo>
                    <a:pt x="575919" y="207365"/>
                  </a:lnTo>
                  <a:lnTo>
                    <a:pt x="514362" y="253161"/>
                  </a:lnTo>
                  <a:lnTo>
                    <a:pt x="478269" y="278701"/>
                  </a:lnTo>
                  <a:lnTo>
                    <a:pt x="402729" y="316611"/>
                  </a:lnTo>
                  <a:lnTo>
                    <a:pt x="348068" y="328371"/>
                  </a:lnTo>
                  <a:lnTo>
                    <a:pt x="291249" y="334772"/>
                  </a:lnTo>
                  <a:lnTo>
                    <a:pt x="239179" y="337248"/>
                  </a:lnTo>
                  <a:lnTo>
                    <a:pt x="244640" y="385445"/>
                  </a:lnTo>
                  <a:lnTo>
                    <a:pt x="259118" y="430199"/>
                  </a:lnTo>
                  <a:lnTo>
                    <a:pt x="281660" y="470598"/>
                  </a:lnTo>
                  <a:lnTo>
                    <a:pt x="311289" y="505663"/>
                  </a:lnTo>
                  <a:lnTo>
                    <a:pt x="347027" y="534454"/>
                  </a:lnTo>
                  <a:lnTo>
                    <a:pt x="387896" y="556018"/>
                  </a:lnTo>
                  <a:lnTo>
                    <a:pt x="432930" y="569404"/>
                  </a:lnTo>
                  <a:lnTo>
                    <a:pt x="481164" y="573671"/>
                  </a:lnTo>
                  <a:lnTo>
                    <a:pt x="530364" y="567956"/>
                  </a:lnTo>
                  <a:lnTo>
                    <a:pt x="576148" y="552704"/>
                  </a:lnTo>
                  <a:lnTo>
                    <a:pt x="617423" y="528904"/>
                  </a:lnTo>
                  <a:lnTo>
                    <a:pt x="653046" y="497535"/>
                  </a:lnTo>
                  <a:lnTo>
                    <a:pt x="681901" y="459600"/>
                  </a:lnTo>
                  <a:lnTo>
                    <a:pt x="702881" y="416064"/>
                  </a:lnTo>
                  <a:lnTo>
                    <a:pt x="714857" y="367931"/>
                  </a:lnTo>
                  <a:close/>
                </a:path>
                <a:path w="1678304" h="1114425">
                  <a:moveTo>
                    <a:pt x="722833" y="282371"/>
                  </a:moveTo>
                  <a:lnTo>
                    <a:pt x="719035" y="226377"/>
                  </a:lnTo>
                  <a:lnTo>
                    <a:pt x="707567" y="175653"/>
                  </a:lnTo>
                  <a:lnTo>
                    <a:pt x="672274" y="130314"/>
                  </a:lnTo>
                  <a:lnTo>
                    <a:pt x="635812" y="108953"/>
                  </a:lnTo>
                  <a:lnTo>
                    <a:pt x="593839" y="104127"/>
                  </a:lnTo>
                  <a:lnTo>
                    <a:pt x="563295" y="83756"/>
                  </a:lnTo>
                  <a:lnTo>
                    <a:pt x="530288" y="68097"/>
                  </a:lnTo>
                  <a:lnTo>
                    <a:pt x="495376" y="57353"/>
                  </a:lnTo>
                  <a:lnTo>
                    <a:pt x="459092" y="51727"/>
                  </a:lnTo>
                  <a:lnTo>
                    <a:pt x="402615" y="57023"/>
                  </a:lnTo>
                  <a:lnTo>
                    <a:pt x="348615" y="74663"/>
                  </a:lnTo>
                  <a:lnTo>
                    <a:pt x="302120" y="101371"/>
                  </a:lnTo>
                  <a:lnTo>
                    <a:pt x="268160" y="133896"/>
                  </a:lnTo>
                  <a:lnTo>
                    <a:pt x="238760" y="180962"/>
                  </a:lnTo>
                  <a:lnTo>
                    <a:pt x="225196" y="218579"/>
                  </a:lnTo>
                  <a:lnTo>
                    <a:pt x="221462" y="246291"/>
                  </a:lnTo>
                  <a:lnTo>
                    <a:pt x="221551" y="263639"/>
                  </a:lnTo>
                  <a:lnTo>
                    <a:pt x="218884" y="277241"/>
                  </a:lnTo>
                  <a:lnTo>
                    <a:pt x="213969" y="291553"/>
                  </a:lnTo>
                  <a:lnTo>
                    <a:pt x="211467" y="302882"/>
                  </a:lnTo>
                  <a:lnTo>
                    <a:pt x="216027" y="307479"/>
                  </a:lnTo>
                  <a:lnTo>
                    <a:pt x="240969" y="307479"/>
                  </a:lnTo>
                  <a:lnTo>
                    <a:pt x="284213" y="305435"/>
                  </a:lnTo>
                  <a:lnTo>
                    <a:pt x="336778" y="300126"/>
                  </a:lnTo>
                  <a:lnTo>
                    <a:pt x="389509" y="289737"/>
                  </a:lnTo>
                  <a:lnTo>
                    <a:pt x="433247" y="272465"/>
                  </a:lnTo>
                  <a:lnTo>
                    <a:pt x="470636" y="247675"/>
                  </a:lnTo>
                  <a:lnTo>
                    <a:pt x="515035" y="215468"/>
                  </a:lnTo>
                  <a:lnTo>
                    <a:pt x="552157" y="187553"/>
                  </a:lnTo>
                  <a:lnTo>
                    <a:pt x="567702" y="175653"/>
                  </a:lnTo>
                  <a:lnTo>
                    <a:pt x="578853" y="177457"/>
                  </a:lnTo>
                  <a:lnTo>
                    <a:pt x="629602" y="208419"/>
                  </a:lnTo>
                  <a:lnTo>
                    <a:pt x="665441" y="246507"/>
                  </a:lnTo>
                  <a:lnTo>
                    <a:pt x="692213" y="285711"/>
                  </a:lnTo>
                  <a:lnTo>
                    <a:pt x="702487" y="300634"/>
                  </a:lnTo>
                  <a:lnTo>
                    <a:pt x="710476" y="312013"/>
                  </a:lnTo>
                  <a:lnTo>
                    <a:pt x="715454" y="318998"/>
                  </a:lnTo>
                  <a:lnTo>
                    <a:pt x="717092" y="321094"/>
                  </a:lnTo>
                  <a:lnTo>
                    <a:pt x="721283" y="305320"/>
                  </a:lnTo>
                  <a:lnTo>
                    <a:pt x="722833" y="282371"/>
                  </a:lnTo>
                  <a:close/>
                </a:path>
                <a:path w="1678304" h="1114425">
                  <a:moveTo>
                    <a:pt x="1423962" y="321094"/>
                  </a:moveTo>
                  <a:lnTo>
                    <a:pt x="1416253" y="281393"/>
                  </a:lnTo>
                  <a:lnTo>
                    <a:pt x="1386027" y="248373"/>
                  </a:lnTo>
                  <a:lnTo>
                    <a:pt x="1371041" y="235242"/>
                  </a:lnTo>
                  <a:lnTo>
                    <a:pt x="1348981" y="200266"/>
                  </a:lnTo>
                  <a:lnTo>
                    <a:pt x="1338872" y="170408"/>
                  </a:lnTo>
                  <a:lnTo>
                    <a:pt x="1306842" y="195783"/>
                  </a:lnTo>
                  <a:lnTo>
                    <a:pt x="1273429" y="219240"/>
                  </a:lnTo>
                  <a:lnTo>
                    <a:pt x="1238719" y="240728"/>
                  </a:lnTo>
                  <a:lnTo>
                    <a:pt x="1202791" y="260197"/>
                  </a:lnTo>
                  <a:lnTo>
                    <a:pt x="1164374" y="275666"/>
                  </a:lnTo>
                  <a:lnTo>
                    <a:pt x="1124991" y="288328"/>
                  </a:lnTo>
                  <a:lnTo>
                    <a:pt x="1084808" y="298157"/>
                  </a:lnTo>
                  <a:lnTo>
                    <a:pt x="1005408" y="312483"/>
                  </a:lnTo>
                  <a:lnTo>
                    <a:pt x="990193" y="316572"/>
                  </a:lnTo>
                  <a:lnTo>
                    <a:pt x="981760" y="320789"/>
                  </a:lnTo>
                  <a:lnTo>
                    <a:pt x="977366" y="332384"/>
                  </a:lnTo>
                  <a:lnTo>
                    <a:pt x="976769" y="347472"/>
                  </a:lnTo>
                  <a:lnTo>
                    <a:pt x="978674" y="362712"/>
                  </a:lnTo>
                  <a:lnTo>
                    <a:pt x="996594" y="419074"/>
                  </a:lnTo>
                  <a:lnTo>
                    <a:pt x="1018514" y="458812"/>
                  </a:lnTo>
                  <a:lnTo>
                    <a:pt x="1046518" y="493191"/>
                  </a:lnTo>
                  <a:lnTo>
                    <a:pt x="1079627" y="521385"/>
                  </a:lnTo>
                  <a:lnTo>
                    <a:pt x="1116850" y="542569"/>
                  </a:lnTo>
                  <a:lnTo>
                    <a:pt x="1157185" y="555879"/>
                  </a:lnTo>
                  <a:lnTo>
                    <a:pt x="1199654" y="560514"/>
                  </a:lnTo>
                  <a:lnTo>
                    <a:pt x="1243634" y="555447"/>
                  </a:lnTo>
                  <a:lnTo>
                    <a:pt x="1285176" y="541032"/>
                  </a:lnTo>
                  <a:lnTo>
                    <a:pt x="1323200" y="518375"/>
                  </a:lnTo>
                  <a:lnTo>
                    <a:pt x="1356677" y="488607"/>
                  </a:lnTo>
                  <a:lnTo>
                    <a:pt x="1384541" y="452869"/>
                  </a:lnTo>
                  <a:lnTo>
                    <a:pt x="1405737" y="412280"/>
                  </a:lnTo>
                  <a:lnTo>
                    <a:pt x="1419237" y="367982"/>
                  </a:lnTo>
                  <a:lnTo>
                    <a:pt x="1423962" y="321094"/>
                  </a:lnTo>
                  <a:close/>
                </a:path>
                <a:path w="1678304" h="1114425">
                  <a:moveTo>
                    <a:pt x="1512201" y="616318"/>
                  </a:moveTo>
                  <a:lnTo>
                    <a:pt x="1473530" y="562470"/>
                  </a:lnTo>
                  <a:lnTo>
                    <a:pt x="1455521" y="509638"/>
                  </a:lnTo>
                  <a:lnTo>
                    <a:pt x="1453629" y="476529"/>
                  </a:lnTo>
                  <a:lnTo>
                    <a:pt x="1459509" y="433298"/>
                  </a:lnTo>
                  <a:lnTo>
                    <a:pt x="1481404" y="329895"/>
                  </a:lnTo>
                  <a:lnTo>
                    <a:pt x="1490827" y="276415"/>
                  </a:lnTo>
                  <a:lnTo>
                    <a:pt x="1494853" y="226225"/>
                  </a:lnTo>
                  <a:lnTo>
                    <a:pt x="1490853" y="176695"/>
                  </a:lnTo>
                  <a:lnTo>
                    <a:pt x="1479003" y="139979"/>
                  </a:lnTo>
                  <a:lnTo>
                    <a:pt x="1459522" y="113169"/>
                  </a:lnTo>
                  <a:lnTo>
                    <a:pt x="1432636" y="93345"/>
                  </a:lnTo>
                  <a:lnTo>
                    <a:pt x="1410614" y="87566"/>
                  </a:lnTo>
                  <a:lnTo>
                    <a:pt x="1385023" y="87833"/>
                  </a:lnTo>
                  <a:lnTo>
                    <a:pt x="1355026" y="92303"/>
                  </a:lnTo>
                  <a:lnTo>
                    <a:pt x="1349197" y="83578"/>
                  </a:lnTo>
                  <a:lnTo>
                    <a:pt x="1291932" y="35344"/>
                  </a:lnTo>
                  <a:lnTo>
                    <a:pt x="1233449" y="10198"/>
                  </a:lnTo>
                  <a:lnTo>
                    <a:pt x="1186815" y="1384"/>
                  </a:lnTo>
                  <a:lnTo>
                    <a:pt x="1139812" y="0"/>
                  </a:lnTo>
                  <a:lnTo>
                    <a:pt x="1093304" y="5943"/>
                  </a:lnTo>
                  <a:lnTo>
                    <a:pt x="1048156" y="19113"/>
                  </a:lnTo>
                  <a:lnTo>
                    <a:pt x="1005243" y="39382"/>
                  </a:lnTo>
                  <a:lnTo>
                    <a:pt x="974077" y="63042"/>
                  </a:lnTo>
                  <a:lnTo>
                    <a:pt x="932662" y="131597"/>
                  </a:lnTo>
                  <a:lnTo>
                    <a:pt x="922083" y="185788"/>
                  </a:lnTo>
                  <a:lnTo>
                    <a:pt x="918057" y="259448"/>
                  </a:lnTo>
                  <a:lnTo>
                    <a:pt x="918832" y="322884"/>
                  </a:lnTo>
                  <a:lnTo>
                    <a:pt x="927646" y="485813"/>
                  </a:lnTo>
                  <a:lnTo>
                    <a:pt x="928585" y="526694"/>
                  </a:lnTo>
                  <a:lnTo>
                    <a:pt x="922172" y="580948"/>
                  </a:lnTo>
                  <a:lnTo>
                    <a:pt x="905471" y="622719"/>
                  </a:lnTo>
                  <a:lnTo>
                    <a:pt x="893229" y="641756"/>
                  </a:lnTo>
                  <a:lnTo>
                    <a:pt x="908037" y="643140"/>
                  </a:lnTo>
                  <a:lnTo>
                    <a:pt x="990079" y="640308"/>
                  </a:lnTo>
                  <a:lnTo>
                    <a:pt x="1033056" y="626795"/>
                  </a:lnTo>
                  <a:lnTo>
                    <a:pt x="1069860" y="600011"/>
                  </a:lnTo>
                  <a:lnTo>
                    <a:pt x="1104544" y="570534"/>
                  </a:lnTo>
                  <a:lnTo>
                    <a:pt x="1061123" y="545185"/>
                  </a:lnTo>
                  <a:lnTo>
                    <a:pt x="1023467" y="512787"/>
                  </a:lnTo>
                  <a:lnTo>
                    <a:pt x="992352" y="474306"/>
                  </a:lnTo>
                  <a:lnTo>
                    <a:pt x="968578" y="430682"/>
                  </a:lnTo>
                  <a:lnTo>
                    <a:pt x="952893" y="382892"/>
                  </a:lnTo>
                  <a:lnTo>
                    <a:pt x="947293" y="349821"/>
                  </a:lnTo>
                  <a:lnTo>
                    <a:pt x="948778" y="325069"/>
                  </a:lnTo>
                  <a:lnTo>
                    <a:pt x="970051" y="292963"/>
                  </a:lnTo>
                  <a:lnTo>
                    <a:pt x="1039482" y="275602"/>
                  </a:lnTo>
                  <a:lnTo>
                    <a:pt x="1078166" y="269087"/>
                  </a:lnTo>
                  <a:lnTo>
                    <a:pt x="1116228" y="259829"/>
                  </a:lnTo>
                  <a:lnTo>
                    <a:pt x="1153528" y="247865"/>
                  </a:lnTo>
                  <a:lnTo>
                    <a:pt x="1189926" y="233260"/>
                  </a:lnTo>
                  <a:lnTo>
                    <a:pt x="1229537" y="211620"/>
                  </a:lnTo>
                  <a:lnTo>
                    <a:pt x="1267548" y="187388"/>
                  </a:lnTo>
                  <a:lnTo>
                    <a:pt x="1303832" y="160655"/>
                  </a:lnTo>
                  <a:lnTo>
                    <a:pt x="1344155" y="125704"/>
                  </a:lnTo>
                  <a:lnTo>
                    <a:pt x="1353629" y="125768"/>
                  </a:lnTo>
                  <a:lnTo>
                    <a:pt x="1361630" y="133896"/>
                  </a:lnTo>
                  <a:lnTo>
                    <a:pt x="1367155" y="158140"/>
                  </a:lnTo>
                  <a:lnTo>
                    <a:pt x="1372565" y="175882"/>
                  </a:lnTo>
                  <a:lnTo>
                    <a:pt x="1379766" y="192989"/>
                  </a:lnTo>
                  <a:lnTo>
                    <a:pt x="1388668" y="209321"/>
                  </a:lnTo>
                  <a:lnTo>
                    <a:pt x="1398828" y="220078"/>
                  </a:lnTo>
                  <a:lnTo>
                    <a:pt x="1424622" y="239179"/>
                  </a:lnTo>
                  <a:lnTo>
                    <a:pt x="1435925" y="252260"/>
                  </a:lnTo>
                  <a:lnTo>
                    <a:pt x="1443151" y="268439"/>
                  </a:lnTo>
                  <a:lnTo>
                    <a:pt x="1448574" y="285254"/>
                  </a:lnTo>
                  <a:lnTo>
                    <a:pt x="1452156" y="302552"/>
                  </a:lnTo>
                  <a:lnTo>
                    <a:pt x="1453870" y="320192"/>
                  </a:lnTo>
                  <a:lnTo>
                    <a:pt x="1449628" y="366204"/>
                  </a:lnTo>
                  <a:lnTo>
                    <a:pt x="1438071" y="410146"/>
                  </a:lnTo>
                  <a:lnTo>
                    <a:pt x="1419707" y="451243"/>
                  </a:lnTo>
                  <a:lnTo>
                    <a:pt x="1395018" y="488721"/>
                  </a:lnTo>
                  <a:lnTo>
                    <a:pt x="1364538" y="521843"/>
                  </a:lnTo>
                  <a:lnTo>
                    <a:pt x="1328762" y="549808"/>
                  </a:lnTo>
                  <a:lnTo>
                    <a:pt x="1288186" y="571881"/>
                  </a:lnTo>
                  <a:lnTo>
                    <a:pt x="1339024" y="613854"/>
                  </a:lnTo>
                  <a:lnTo>
                    <a:pt x="1358912" y="628738"/>
                  </a:lnTo>
                  <a:lnTo>
                    <a:pt x="1401787" y="640499"/>
                  </a:lnTo>
                  <a:lnTo>
                    <a:pt x="1452384" y="634707"/>
                  </a:lnTo>
                  <a:lnTo>
                    <a:pt x="1494561" y="622833"/>
                  </a:lnTo>
                  <a:lnTo>
                    <a:pt x="1512201" y="616318"/>
                  </a:lnTo>
                  <a:close/>
                </a:path>
                <a:path w="1678304" h="1114425">
                  <a:moveTo>
                    <a:pt x="1678190" y="874737"/>
                  </a:moveTo>
                  <a:lnTo>
                    <a:pt x="1665046" y="821461"/>
                  </a:lnTo>
                  <a:lnTo>
                    <a:pt x="1630337" y="778979"/>
                  </a:lnTo>
                  <a:lnTo>
                    <a:pt x="1588846" y="748766"/>
                  </a:lnTo>
                  <a:lnTo>
                    <a:pt x="1543913" y="722566"/>
                  </a:lnTo>
                  <a:lnTo>
                    <a:pt x="1496390" y="700112"/>
                  </a:lnTo>
                  <a:lnTo>
                    <a:pt x="1447152" y="681101"/>
                  </a:lnTo>
                  <a:lnTo>
                    <a:pt x="1397050" y="665251"/>
                  </a:lnTo>
                  <a:lnTo>
                    <a:pt x="1348625" y="652335"/>
                  </a:lnTo>
                  <a:lnTo>
                    <a:pt x="1299451" y="643026"/>
                  </a:lnTo>
                  <a:lnTo>
                    <a:pt x="1249718" y="637349"/>
                  </a:lnTo>
                  <a:lnTo>
                    <a:pt x="1199654" y="635330"/>
                  </a:lnTo>
                  <a:lnTo>
                    <a:pt x="1149629" y="637857"/>
                  </a:lnTo>
                  <a:lnTo>
                    <a:pt x="1099959" y="643699"/>
                  </a:lnTo>
                  <a:lnTo>
                    <a:pt x="1050772" y="652843"/>
                  </a:lnTo>
                  <a:lnTo>
                    <a:pt x="1002245" y="665251"/>
                  </a:lnTo>
                  <a:lnTo>
                    <a:pt x="952665" y="681570"/>
                  </a:lnTo>
                  <a:lnTo>
                    <a:pt x="904379" y="701179"/>
                  </a:lnTo>
                  <a:lnTo>
                    <a:pt x="857567" y="724014"/>
                  </a:lnTo>
                  <a:lnTo>
                    <a:pt x="840867" y="733602"/>
                  </a:lnTo>
                  <a:lnTo>
                    <a:pt x="821982" y="722566"/>
                  </a:lnTo>
                  <a:lnTo>
                    <a:pt x="774509" y="700112"/>
                  </a:lnTo>
                  <a:lnTo>
                    <a:pt x="725322" y="681101"/>
                  </a:lnTo>
                  <a:lnTo>
                    <a:pt x="675259" y="665251"/>
                  </a:lnTo>
                  <a:lnTo>
                    <a:pt x="626884" y="652335"/>
                  </a:lnTo>
                  <a:lnTo>
                    <a:pt x="577761" y="643026"/>
                  </a:lnTo>
                  <a:lnTo>
                    <a:pt x="528091" y="637349"/>
                  </a:lnTo>
                  <a:lnTo>
                    <a:pt x="478066" y="635330"/>
                  </a:lnTo>
                  <a:lnTo>
                    <a:pt x="428104" y="637857"/>
                  </a:lnTo>
                  <a:lnTo>
                    <a:pt x="378472" y="643699"/>
                  </a:lnTo>
                  <a:lnTo>
                    <a:pt x="329336" y="652843"/>
                  </a:lnTo>
                  <a:lnTo>
                    <a:pt x="280860" y="665251"/>
                  </a:lnTo>
                  <a:lnTo>
                    <a:pt x="231330" y="681570"/>
                  </a:lnTo>
                  <a:lnTo>
                    <a:pt x="183095" y="701179"/>
                  </a:lnTo>
                  <a:lnTo>
                    <a:pt x="136321" y="724014"/>
                  </a:lnTo>
                  <a:lnTo>
                    <a:pt x="91173" y="749960"/>
                  </a:lnTo>
                  <a:lnTo>
                    <a:pt x="47802" y="778979"/>
                  </a:lnTo>
                  <a:lnTo>
                    <a:pt x="13144" y="821461"/>
                  </a:lnTo>
                  <a:lnTo>
                    <a:pt x="0" y="874737"/>
                  </a:lnTo>
                  <a:lnTo>
                    <a:pt x="0" y="1114158"/>
                  </a:lnTo>
                  <a:lnTo>
                    <a:pt x="721106" y="1114158"/>
                  </a:lnTo>
                  <a:lnTo>
                    <a:pt x="956132" y="1114158"/>
                  </a:lnTo>
                  <a:lnTo>
                    <a:pt x="1678190" y="1114158"/>
                  </a:lnTo>
                  <a:lnTo>
                    <a:pt x="1678190" y="874737"/>
                  </a:lnTo>
                  <a:close/>
                </a:path>
              </a:pathLst>
            </a:custGeom>
            <a:solidFill>
              <a:srgbClr val="454545">
                <a:alpha val="5372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1993912" y="1968042"/>
              <a:ext cx="1690370" cy="1250315"/>
            </a:xfrm>
            <a:custGeom>
              <a:avLst/>
              <a:gdLst/>
              <a:ahLst/>
              <a:cxnLst/>
              <a:rect l="l" t="t" r="r" b="b"/>
              <a:pathLst>
                <a:path w="1690370" h="1250314">
                  <a:moveTo>
                    <a:pt x="1185087" y="538708"/>
                  </a:moveTo>
                  <a:lnTo>
                    <a:pt x="998778" y="538708"/>
                  </a:lnTo>
                  <a:lnTo>
                    <a:pt x="998778" y="596353"/>
                  </a:lnTo>
                  <a:lnTo>
                    <a:pt x="1185087" y="596353"/>
                  </a:lnTo>
                  <a:lnTo>
                    <a:pt x="1185087" y="538708"/>
                  </a:lnTo>
                  <a:close/>
                </a:path>
                <a:path w="1690370" h="1250314">
                  <a:moveTo>
                    <a:pt x="1267688" y="423392"/>
                  </a:moveTo>
                  <a:lnTo>
                    <a:pt x="998778" y="423392"/>
                  </a:lnTo>
                  <a:lnTo>
                    <a:pt x="998778" y="481050"/>
                  </a:lnTo>
                  <a:lnTo>
                    <a:pt x="1267688" y="481050"/>
                  </a:lnTo>
                  <a:lnTo>
                    <a:pt x="1267688" y="423392"/>
                  </a:lnTo>
                  <a:close/>
                </a:path>
                <a:path w="1690370" h="1250314">
                  <a:moveTo>
                    <a:pt x="1267688" y="308076"/>
                  </a:moveTo>
                  <a:lnTo>
                    <a:pt x="998778" y="308076"/>
                  </a:lnTo>
                  <a:lnTo>
                    <a:pt x="998778" y="365734"/>
                  </a:lnTo>
                  <a:lnTo>
                    <a:pt x="1267688" y="365734"/>
                  </a:lnTo>
                  <a:lnTo>
                    <a:pt x="1267688" y="308076"/>
                  </a:lnTo>
                  <a:close/>
                </a:path>
                <a:path w="1690370" h="1250314">
                  <a:moveTo>
                    <a:pt x="1498168" y="0"/>
                  </a:moveTo>
                  <a:lnTo>
                    <a:pt x="192062" y="0"/>
                  </a:lnTo>
                  <a:lnTo>
                    <a:pt x="192062" y="115608"/>
                  </a:lnTo>
                  <a:lnTo>
                    <a:pt x="192062" y="865124"/>
                  </a:lnTo>
                  <a:lnTo>
                    <a:pt x="192062" y="980732"/>
                  </a:lnTo>
                  <a:lnTo>
                    <a:pt x="1498168" y="980732"/>
                  </a:lnTo>
                  <a:lnTo>
                    <a:pt x="1498168" y="865428"/>
                  </a:lnTo>
                  <a:lnTo>
                    <a:pt x="1498168" y="865124"/>
                  </a:lnTo>
                  <a:lnTo>
                    <a:pt x="1498168" y="115887"/>
                  </a:lnTo>
                  <a:lnTo>
                    <a:pt x="1382928" y="115887"/>
                  </a:lnTo>
                  <a:lnTo>
                    <a:pt x="1382928" y="865124"/>
                  </a:lnTo>
                  <a:lnTo>
                    <a:pt x="883539" y="865124"/>
                  </a:lnTo>
                  <a:lnTo>
                    <a:pt x="883539" y="115887"/>
                  </a:lnTo>
                  <a:lnTo>
                    <a:pt x="806704" y="115887"/>
                  </a:lnTo>
                  <a:lnTo>
                    <a:pt x="806704" y="865124"/>
                  </a:lnTo>
                  <a:lnTo>
                    <a:pt x="307314" y="865124"/>
                  </a:lnTo>
                  <a:lnTo>
                    <a:pt x="307314" y="115608"/>
                  </a:lnTo>
                  <a:lnTo>
                    <a:pt x="1498168" y="115608"/>
                  </a:lnTo>
                  <a:lnTo>
                    <a:pt x="1498168" y="0"/>
                  </a:lnTo>
                  <a:close/>
                </a:path>
                <a:path w="1690370" h="1250314">
                  <a:moveTo>
                    <a:pt x="1690243" y="115887"/>
                  </a:moveTo>
                  <a:lnTo>
                    <a:pt x="1575003" y="115887"/>
                  </a:lnTo>
                  <a:lnTo>
                    <a:pt x="1575003" y="1057617"/>
                  </a:lnTo>
                  <a:lnTo>
                    <a:pt x="115239" y="1057617"/>
                  </a:lnTo>
                  <a:lnTo>
                    <a:pt x="115239" y="115887"/>
                  </a:lnTo>
                  <a:lnTo>
                    <a:pt x="0" y="115887"/>
                  </a:lnTo>
                  <a:lnTo>
                    <a:pt x="0" y="1192149"/>
                  </a:lnTo>
                  <a:lnTo>
                    <a:pt x="672249" y="1192149"/>
                  </a:lnTo>
                  <a:lnTo>
                    <a:pt x="676668" y="1214945"/>
                  </a:lnTo>
                  <a:lnTo>
                    <a:pt x="688822" y="1233233"/>
                  </a:lnTo>
                  <a:lnTo>
                    <a:pt x="707097" y="1245387"/>
                  </a:lnTo>
                  <a:lnTo>
                    <a:pt x="729881" y="1249807"/>
                  </a:lnTo>
                  <a:lnTo>
                    <a:pt x="960361" y="1249807"/>
                  </a:lnTo>
                  <a:lnTo>
                    <a:pt x="983145" y="1245387"/>
                  </a:lnTo>
                  <a:lnTo>
                    <a:pt x="1001420" y="1233233"/>
                  </a:lnTo>
                  <a:lnTo>
                    <a:pt x="1013574" y="1214945"/>
                  </a:lnTo>
                  <a:lnTo>
                    <a:pt x="1017993" y="1192149"/>
                  </a:lnTo>
                  <a:lnTo>
                    <a:pt x="1690243" y="1192149"/>
                  </a:lnTo>
                  <a:lnTo>
                    <a:pt x="1690243" y="115887"/>
                  </a:lnTo>
                  <a:close/>
                </a:path>
              </a:pathLst>
            </a:custGeom>
            <a:solidFill>
              <a:srgbClr val="454545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7" name="object 17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42236" y="2073910"/>
              <a:ext cx="2518156" cy="286512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18436" y="2653283"/>
              <a:ext cx="2421890" cy="286512"/>
            </a:xfrm>
            <a:prstGeom prst="rect">
              <a:avLst/>
            </a:prstGeom>
          </p:spPr>
        </p:pic>
        <p:sp>
          <p:nvSpPr>
            <p:cNvPr id="19" name="object 19" descr=""/>
            <p:cNvSpPr/>
            <p:nvPr/>
          </p:nvSpPr>
          <p:spPr>
            <a:xfrm>
              <a:off x="8771840" y="2499710"/>
              <a:ext cx="650875" cy="651510"/>
            </a:xfrm>
            <a:custGeom>
              <a:avLst/>
              <a:gdLst/>
              <a:ahLst/>
              <a:cxnLst/>
              <a:rect l="l" t="t" r="r" b="b"/>
              <a:pathLst>
                <a:path w="650875" h="651510">
                  <a:moveTo>
                    <a:pt x="530088" y="0"/>
                  </a:moveTo>
                  <a:lnTo>
                    <a:pt x="59317" y="471995"/>
                  </a:lnTo>
                  <a:lnTo>
                    <a:pt x="0" y="650995"/>
                  </a:lnTo>
                  <a:lnTo>
                    <a:pt x="179834" y="591642"/>
                  </a:lnTo>
                  <a:lnTo>
                    <a:pt x="186425" y="585048"/>
                  </a:lnTo>
                  <a:lnTo>
                    <a:pt x="80031" y="585048"/>
                  </a:lnTo>
                  <a:lnTo>
                    <a:pt x="65907" y="570916"/>
                  </a:lnTo>
                  <a:lnTo>
                    <a:pt x="92271" y="490837"/>
                  </a:lnTo>
                  <a:lnTo>
                    <a:pt x="108556" y="480783"/>
                  </a:lnTo>
                  <a:lnTo>
                    <a:pt x="126519" y="477530"/>
                  </a:lnTo>
                  <a:lnTo>
                    <a:pt x="293878" y="477530"/>
                  </a:lnTo>
                  <a:lnTo>
                    <a:pt x="650605" y="120589"/>
                  </a:lnTo>
                  <a:lnTo>
                    <a:pt x="530088" y="0"/>
                  </a:lnTo>
                  <a:close/>
                </a:path>
                <a:path w="650875" h="651510">
                  <a:moveTo>
                    <a:pt x="293878" y="477530"/>
                  </a:moveTo>
                  <a:lnTo>
                    <a:pt x="126519" y="477530"/>
                  </a:lnTo>
                  <a:lnTo>
                    <a:pt x="144306" y="481166"/>
                  </a:lnTo>
                  <a:lnTo>
                    <a:pt x="160062" y="491779"/>
                  </a:lnTo>
                  <a:lnTo>
                    <a:pt x="170654" y="507530"/>
                  </a:lnTo>
                  <a:lnTo>
                    <a:pt x="174185" y="525224"/>
                  </a:lnTo>
                  <a:lnTo>
                    <a:pt x="170654" y="542918"/>
                  </a:lnTo>
                  <a:lnTo>
                    <a:pt x="160062" y="558669"/>
                  </a:lnTo>
                  <a:lnTo>
                    <a:pt x="80031" y="585048"/>
                  </a:lnTo>
                  <a:lnTo>
                    <a:pt x="186425" y="585048"/>
                  </a:lnTo>
                  <a:lnTo>
                    <a:pt x="293878" y="477530"/>
                  </a:lnTo>
                  <a:close/>
                </a:path>
              </a:pathLst>
            </a:custGeom>
            <a:solidFill>
              <a:srgbClr val="454545">
                <a:alpha val="53724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0" name="object 20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328292" y="2396063"/>
              <a:ext cx="197606" cy="196915"/>
            </a:xfrm>
            <a:prstGeom prst="rect">
              <a:avLst/>
            </a:prstGeom>
          </p:spPr>
        </p:pic>
        <p:sp>
          <p:nvSpPr>
            <p:cNvPr id="21" name="object 21" descr=""/>
            <p:cNvSpPr/>
            <p:nvPr/>
          </p:nvSpPr>
          <p:spPr>
            <a:xfrm>
              <a:off x="8180193" y="2023769"/>
              <a:ext cx="905510" cy="846455"/>
            </a:xfrm>
            <a:custGeom>
              <a:avLst/>
              <a:gdLst/>
              <a:ahLst/>
              <a:cxnLst/>
              <a:rect l="l" t="t" r="r" b="b"/>
              <a:pathLst>
                <a:path w="905509" h="846455">
                  <a:moveTo>
                    <a:pt x="531169" y="0"/>
                  </a:moveTo>
                  <a:lnTo>
                    <a:pt x="76486" y="159704"/>
                  </a:lnTo>
                  <a:lnTo>
                    <a:pt x="37844" y="213599"/>
                  </a:lnTo>
                  <a:lnTo>
                    <a:pt x="31868" y="287454"/>
                  </a:lnTo>
                  <a:lnTo>
                    <a:pt x="32250" y="299414"/>
                  </a:lnTo>
                  <a:lnTo>
                    <a:pt x="33329" y="311274"/>
                  </a:lnTo>
                  <a:lnTo>
                    <a:pt x="35005" y="322934"/>
                  </a:lnTo>
                  <a:lnTo>
                    <a:pt x="37180" y="334295"/>
                  </a:lnTo>
                  <a:lnTo>
                    <a:pt x="16133" y="357034"/>
                  </a:lnTo>
                  <a:lnTo>
                    <a:pt x="5045" y="387657"/>
                  </a:lnTo>
                  <a:lnTo>
                    <a:pt x="730" y="422473"/>
                  </a:lnTo>
                  <a:lnTo>
                    <a:pt x="0" y="457787"/>
                  </a:lnTo>
                  <a:lnTo>
                    <a:pt x="1693" y="484983"/>
                  </a:lnTo>
                  <a:lnTo>
                    <a:pt x="7170" y="510084"/>
                  </a:lnTo>
                  <a:lnTo>
                    <a:pt x="17029" y="532191"/>
                  </a:lnTo>
                  <a:lnTo>
                    <a:pt x="31868" y="550405"/>
                  </a:lnTo>
                  <a:lnTo>
                    <a:pt x="29295" y="564777"/>
                  </a:lnTo>
                  <a:lnTo>
                    <a:pt x="28814" y="580746"/>
                  </a:lnTo>
                  <a:lnTo>
                    <a:pt x="29328" y="598311"/>
                  </a:lnTo>
                  <a:lnTo>
                    <a:pt x="29743" y="617474"/>
                  </a:lnTo>
                  <a:lnTo>
                    <a:pt x="41429" y="683078"/>
                  </a:lnTo>
                  <a:lnTo>
                    <a:pt x="84985" y="723932"/>
                  </a:lnTo>
                  <a:lnTo>
                    <a:pt x="380316" y="846358"/>
                  </a:lnTo>
                  <a:lnTo>
                    <a:pt x="546854" y="777161"/>
                  </a:lnTo>
                  <a:lnTo>
                    <a:pt x="382441" y="777161"/>
                  </a:lnTo>
                  <a:lnTo>
                    <a:pt x="86047" y="660057"/>
                  </a:lnTo>
                  <a:lnTo>
                    <a:pt x="86047" y="577020"/>
                  </a:lnTo>
                  <a:lnTo>
                    <a:pt x="250672" y="577020"/>
                  </a:lnTo>
                  <a:lnTo>
                    <a:pt x="57364" y="500370"/>
                  </a:lnTo>
                  <a:lnTo>
                    <a:pt x="57364" y="404558"/>
                  </a:lnTo>
                  <a:lnTo>
                    <a:pt x="277173" y="404558"/>
                  </a:lnTo>
                  <a:lnTo>
                    <a:pt x="89234" y="330037"/>
                  </a:lnTo>
                  <a:lnTo>
                    <a:pt x="89234" y="234225"/>
                  </a:lnTo>
                  <a:lnTo>
                    <a:pt x="671537" y="234225"/>
                  </a:lnTo>
                  <a:lnTo>
                    <a:pt x="808440" y="178867"/>
                  </a:lnTo>
                  <a:lnTo>
                    <a:pt x="849872" y="178867"/>
                  </a:lnTo>
                  <a:lnTo>
                    <a:pt x="849872" y="161833"/>
                  </a:lnTo>
                  <a:lnTo>
                    <a:pt x="905113" y="138413"/>
                  </a:lnTo>
                  <a:lnTo>
                    <a:pt x="531169" y="0"/>
                  </a:lnTo>
                  <a:close/>
                </a:path>
                <a:path w="905509" h="846455">
                  <a:moveTo>
                    <a:pt x="847747" y="504628"/>
                  </a:moveTo>
                  <a:lnTo>
                    <a:pt x="807378" y="504628"/>
                  </a:lnTo>
                  <a:lnTo>
                    <a:pt x="806316" y="601505"/>
                  </a:lnTo>
                  <a:lnTo>
                    <a:pt x="382441" y="777161"/>
                  </a:lnTo>
                  <a:lnTo>
                    <a:pt x="546854" y="777161"/>
                  </a:lnTo>
                  <a:lnTo>
                    <a:pt x="902989" y="629184"/>
                  </a:lnTo>
                  <a:lnTo>
                    <a:pt x="847747" y="608957"/>
                  </a:lnTo>
                  <a:lnTo>
                    <a:pt x="847747" y="504628"/>
                  </a:lnTo>
                  <a:close/>
                </a:path>
                <a:path w="905509" h="846455">
                  <a:moveTo>
                    <a:pt x="250672" y="577020"/>
                  </a:moveTo>
                  <a:lnTo>
                    <a:pt x="86047" y="577020"/>
                  </a:lnTo>
                  <a:lnTo>
                    <a:pt x="350571" y="685607"/>
                  </a:lnTo>
                  <a:lnTo>
                    <a:pt x="522545" y="617474"/>
                  </a:lnTo>
                  <a:lnTo>
                    <a:pt x="352695" y="617474"/>
                  </a:lnTo>
                  <a:lnTo>
                    <a:pt x="250672" y="577020"/>
                  </a:lnTo>
                  <a:close/>
                </a:path>
                <a:path w="905509" h="846455">
                  <a:moveTo>
                    <a:pt x="818001" y="351329"/>
                  </a:moveTo>
                  <a:lnTo>
                    <a:pt x="777632" y="351329"/>
                  </a:lnTo>
                  <a:lnTo>
                    <a:pt x="777632" y="441818"/>
                  </a:lnTo>
                  <a:lnTo>
                    <a:pt x="776570" y="441818"/>
                  </a:lnTo>
                  <a:lnTo>
                    <a:pt x="352695" y="617474"/>
                  </a:lnTo>
                  <a:lnTo>
                    <a:pt x="522545" y="617474"/>
                  </a:lnTo>
                  <a:lnTo>
                    <a:pt x="807378" y="504628"/>
                  </a:lnTo>
                  <a:lnTo>
                    <a:pt x="847747" y="504628"/>
                  </a:lnTo>
                  <a:lnTo>
                    <a:pt x="847747" y="491853"/>
                  </a:lnTo>
                  <a:lnTo>
                    <a:pt x="902989" y="468432"/>
                  </a:lnTo>
                  <a:lnTo>
                    <a:pt x="818001" y="436495"/>
                  </a:lnTo>
                  <a:lnTo>
                    <a:pt x="818001" y="351329"/>
                  </a:lnTo>
                  <a:close/>
                </a:path>
                <a:path w="905509" h="846455">
                  <a:moveTo>
                    <a:pt x="277173" y="404558"/>
                  </a:moveTo>
                  <a:lnTo>
                    <a:pt x="57364" y="404558"/>
                  </a:lnTo>
                  <a:lnTo>
                    <a:pt x="361194" y="525920"/>
                  </a:lnTo>
                  <a:lnTo>
                    <a:pt x="549099" y="447141"/>
                  </a:lnTo>
                  <a:lnTo>
                    <a:pt x="384566" y="447141"/>
                  </a:lnTo>
                  <a:lnTo>
                    <a:pt x="277173" y="404558"/>
                  </a:lnTo>
                  <a:close/>
                </a:path>
                <a:path w="905509" h="846455">
                  <a:moveTo>
                    <a:pt x="849872" y="178867"/>
                  </a:moveTo>
                  <a:lnTo>
                    <a:pt x="808440" y="178867"/>
                  </a:lnTo>
                  <a:lnTo>
                    <a:pt x="808440" y="270421"/>
                  </a:lnTo>
                  <a:lnTo>
                    <a:pt x="384566" y="447141"/>
                  </a:lnTo>
                  <a:lnTo>
                    <a:pt x="549099" y="447141"/>
                  </a:lnTo>
                  <a:lnTo>
                    <a:pt x="777632" y="351329"/>
                  </a:lnTo>
                  <a:lnTo>
                    <a:pt x="818001" y="351329"/>
                  </a:lnTo>
                  <a:lnTo>
                    <a:pt x="818001" y="334295"/>
                  </a:lnTo>
                  <a:lnTo>
                    <a:pt x="905113" y="298100"/>
                  </a:lnTo>
                  <a:lnTo>
                    <a:pt x="849872" y="277873"/>
                  </a:lnTo>
                  <a:lnTo>
                    <a:pt x="849872" y="178867"/>
                  </a:lnTo>
                  <a:close/>
                </a:path>
                <a:path w="905509" h="846455">
                  <a:moveTo>
                    <a:pt x="671537" y="234225"/>
                  </a:moveTo>
                  <a:lnTo>
                    <a:pt x="89234" y="234225"/>
                  </a:lnTo>
                  <a:lnTo>
                    <a:pt x="384566" y="350264"/>
                  </a:lnTo>
                  <a:lnTo>
                    <a:pt x="671537" y="234225"/>
                  </a:lnTo>
                  <a:close/>
                </a:path>
              </a:pathLst>
            </a:custGeom>
            <a:solidFill>
              <a:srgbClr val="454545">
                <a:alpha val="53724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2" name="object 22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819390" y="2048510"/>
              <a:ext cx="2518155" cy="286512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136381" y="2627325"/>
              <a:ext cx="1872360" cy="286816"/>
            </a:xfrm>
            <a:prstGeom prst="rect">
              <a:avLst/>
            </a:prstGeom>
          </p:spPr>
        </p:pic>
        <p:sp>
          <p:nvSpPr>
            <p:cNvPr id="24" name="object 24" descr=""/>
            <p:cNvSpPr/>
            <p:nvPr/>
          </p:nvSpPr>
          <p:spPr>
            <a:xfrm>
              <a:off x="4684775" y="3802379"/>
              <a:ext cx="3049905" cy="3049905"/>
            </a:xfrm>
            <a:custGeom>
              <a:avLst/>
              <a:gdLst/>
              <a:ahLst/>
              <a:cxnLst/>
              <a:rect l="l" t="t" r="r" b="b"/>
              <a:pathLst>
                <a:path w="3049904" h="3049904">
                  <a:moveTo>
                    <a:pt x="0" y="1524762"/>
                  </a:moveTo>
                  <a:lnTo>
                    <a:pt x="753" y="1476357"/>
                  </a:lnTo>
                  <a:lnTo>
                    <a:pt x="2999" y="1428330"/>
                  </a:lnTo>
                  <a:lnTo>
                    <a:pt x="6715" y="1380700"/>
                  </a:lnTo>
                  <a:lnTo>
                    <a:pt x="11879" y="1333492"/>
                  </a:lnTo>
                  <a:lnTo>
                    <a:pt x="18468" y="1286727"/>
                  </a:lnTo>
                  <a:lnTo>
                    <a:pt x="26461" y="1240427"/>
                  </a:lnTo>
                  <a:lnTo>
                    <a:pt x="35834" y="1194615"/>
                  </a:lnTo>
                  <a:lnTo>
                    <a:pt x="46565" y="1149314"/>
                  </a:lnTo>
                  <a:lnTo>
                    <a:pt x="58633" y="1104545"/>
                  </a:lnTo>
                  <a:lnTo>
                    <a:pt x="72014" y="1060331"/>
                  </a:lnTo>
                  <a:lnTo>
                    <a:pt x="86687" y="1016694"/>
                  </a:lnTo>
                  <a:lnTo>
                    <a:pt x="102629" y="973657"/>
                  </a:lnTo>
                  <a:lnTo>
                    <a:pt x="119818" y="931241"/>
                  </a:lnTo>
                  <a:lnTo>
                    <a:pt x="138231" y="889469"/>
                  </a:lnTo>
                  <a:lnTo>
                    <a:pt x="157847" y="848364"/>
                  </a:lnTo>
                  <a:lnTo>
                    <a:pt x="178643" y="807948"/>
                  </a:lnTo>
                  <a:lnTo>
                    <a:pt x="200596" y="768243"/>
                  </a:lnTo>
                  <a:lnTo>
                    <a:pt x="223684" y="729271"/>
                  </a:lnTo>
                  <a:lnTo>
                    <a:pt x="247885" y="691055"/>
                  </a:lnTo>
                  <a:lnTo>
                    <a:pt x="273177" y="653617"/>
                  </a:lnTo>
                  <a:lnTo>
                    <a:pt x="299537" y="616980"/>
                  </a:lnTo>
                  <a:lnTo>
                    <a:pt x="326943" y="581165"/>
                  </a:lnTo>
                  <a:lnTo>
                    <a:pt x="355372" y="546195"/>
                  </a:lnTo>
                  <a:lnTo>
                    <a:pt x="384803" y="512093"/>
                  </a:lnTo>
                  <a:lnTo>
                    <a:pt x="415213" y="478880"/>
                  </a:lnTo>
                  <a:lnTo>
                    <a:pt x="446579" y="446579"/>
                  </a:lnTo>
                  <a:lnTo>
                    <a:pt x="478880" y="415213"/>
                  </a:lnTo>
                  <a:lnTo>
                    <a:pt x="512093" y="384803"/>
                  </a:lnTo>
                  <a:lnTo>
                    <a:pt x="546195" y="355372"/>
                  </a:lnTo>
                  <a:lnTo>
                    <a:pt x="581165" y="326943"/>
                  </a:lnTo>
                  <a:lnTo>
                    <a:pt x="616980" y="299537"/>
                  </a:lnTo>
                  <a:lnTo>
                    <a:pt x="653617" y="273177"/>
                  </a:lnTo>
                  <a:lnTo>
                    <a:pt x="691055" y="247885"/>
                  </a:lnTo>
                  <a:lnTo>
                    <a:pt x="729271" y="223684"/>
                  </a:lnTo>
                  <a:lnTo>
                    <a:pt x="768243" y="200596"/>
                  </a:lnTo>
                  <a:lnTo>
                    <a:pt x="807948" y="178643"/>
                  </a:lnTo>
                  <a:lnTo>
                    <a:pt x="848364" y="157847"/>
                  </a:lnTo>
                  <a:lnTo>
                    <a:pt x="889469" y="138231"/>
                  </a:lnTo>
                  <a:lnTo>
                    <a:pt x="931241" y="119818"/>
                  </a:lnTo>
                  <a:lnTo>
                    <a:pt x="973657" y="102629"/>
                  </a:lnTo>
                  <a:lnTo>
                    <a:pt x="1016694" y="86687"/>
                  </a:lnTo>
                  <a:lnTo>
                    <a:pt x="1060331" y="72014"/>
                  </a:lnTo>
                  <a:lnTo>
                    <a:pt x="1104545" y="58633"/>
                  </a:lnTo>
                  <a:lnTo>
                    <a:pt x="1149314" y="46565"/>
                  </a:lnTo>
                  <a:lnTo>
                    <a:pt x="1194615" y="35834"/>
                  </a:lnTo>
                  <a:lnTo>
                    <a:pt x="1240427" y="26461"/>
                  </a:lnTo>
                  <a:lnTo>
                    <a:pt x="1286727" y="18468"/>
                  </a:lnTo>
                  <a:lnTo>
                    <a:pt x="1333492" y="11879"/>
                  </a:lnTo>
                  <a:lnTo>
                    <a:pt x="1380700" y="6715"/>
                  </a:lnTo>
                  <a:lnTo>
                    <a:pt x="1428330" y="2999"/>
                  </a:lnTo>
                  <a:lnTo>
                    <a:pt x="1476357" y="753"/>
                  </a:lnTo>
                  <a:lnTo>
                    <a:pt x="1524762" y="0"/>
                  </a:lnTo>
                  <a:lnTo>
                    <a:pt x="1573166" y="753"/>
                  </a:lnTo>
                  <a:lnTo>
                    <a:pt x="1621193" y="2999"/>
                  </a:lnTo>
                  <a:lnTo>
                    <a:pt x="1668823" y="6715"/>
                  </a:lnTo>
                  <a:lnTo>
                    <a:pt x="1716031" y="11879"/>
                  </a:lnTo>
                  <a:lnTo>
                    <a:pt x="1762796" y="18468"/>
                  </a:lnTo>
                  <a:lnTo>
                    <a:pt x="1809096" y="26461"/>
                  </a:lnTo>
                  <a:lnTo>
                    <a:pt x="1854908" y="35834"/>
                  </a:lnTo>
                  <a:lnTo>
                    <a:pt x="1900209" y="46565"/>
                  </a:lnTo>
                  <a:lnTo>
                    <a:pt x="1944978" y="58633"/>
                  </a:lnTo>
                  <a:lnTo>
                    <a:pt x="1989192" y="72014"/>
                  </a:lnTo>
                  <a:lnTo>
                    <a:pt x="2032829" y="86687"/>
                  </a:lnTo>
                  <a:lnTo>
                    <a:pt x="2075866" y="102629"/>
                  </a:lnTo>
                  <a:lnTo>
                    <a:pt x="2118282" y="119818"/>
                  </a:lnTo>
                  <a:lnTo>
                    <a:pt x="2160054" y="138231"/>
                  </a:lnTo>
                  <a:lnTo>
                    <a:pt x="2201159" y="157847"/>
                  </a:lnTo>
                  <a:lnTo>
                    <a:pt x="2241575" y="178643"/>
                  </a:lnTo>
                  <a:lnTo>
                    <a:pt x="2281280" y="200596"/>
                  </a:lnTo>
                  <a:lnTo>
                    <a:pt x="2320252" y="223684"/>
                  </a:lnTo>
                  <a:lnTo>
                    <a:pt x="2358468" y="247885"/>
                  </a:lnTo>
                  <a:lnTo>
                    <a:pt x="2395906" y="273177"/>
                  </a:lnTo>
                  <a:lnTo>
                    <a:pt x="2432543" y="299537"/>
                  </a:lnTo>
                  <a:lnTo>
                    <a:pt x="2468358" y="326943"/>
                  </a:lnTo>
                  <a:lnTo>
                    <a:pt x="2503328" y="355372"/>
                  </a:lnTo>
                  <a:lnTo>
                    <a:pt x="2537430" y="384803"/>
                  </a:lnTo>
                  <a:lnTo>
                    <a:pt x="2570643" y="415213"/>
                  </a:lnTo>
                  <a:lnTo>
                    <a:pt x="2602944" y="446579"/>
                  </a:lnTo>
                  <a:lnTo>
                    <a:pt x="2634310" y="478880"/>
                  </a:lnTo>
                  <a:lnTo>
                    <a:pt x="2664720" y="512093"/>
                  </a:lnTo>
                  <a:lnTo>
                    <a:pt x="2694151" y="546195"/>
                  </a:lnTo>
                  <a:lnTo>
                    <a:pt x="2722580" y="581165"/>
                  </a:lnTo>
                  <a:lnTo>
                    <a:pt x="2749986" y="616980"/>
                  </a:lnTo>
                  <a:lnTo>
                    <a:pt x="2776346" y="653617"/>
                  </a:lnTo>
                  <a:lnTo>
                    <a:pt x="2801638" y="691055"/>
                  </a:lnTo>
                  <a:lnTo>
                    <a:pt x="2825839" y="729271"/>
                  </a:lnTo>
                  <a:lnTo>
                    <a:pt x="2848927" y="768243"/>
                  </a:lnTo>
                  <a:lnTo>
                    <a:pt x="2870880" y="807948"/>
                  </a:lnTo>
                  <a:lnTo>
                    <a:pt x="2891676" y="848364"/>
                  </a:lnTo>
                  <a:lnTo>
                    <a:pt x="2911292" y="889469"/>
                  </a:lnTo>
                  <a:lnTo>
                    <a:pt x="2929705" y="931241"/>
                  </a:lnTo>
                  <a:lnTo>
                    <a:pt x="2946894" y="973657"/>
                  </a:lnTo>
                  <a:lnTo>
                    <a:pt x="2962836" y="1016694"/>
                  </a:lnTo>
                  <a:lnTo>
                    <a:pt x="2977509" y="1060331"/>
                  </a:lnTo>
                  <a:lnTo>
                    <a:pt x="2990890" y="1104545"/>
                  </a:lnTo>
                  <a:lnTo>
                    <a:pt x="3002958" y="1149314"/>
                  </a:lnTo>
                  <a:lnTo>
                    <a:pt x="3013689" y="1194615"/>
                  </a:lnTo>
                  <a:lnTo>
                    <a:pt x="3023062" y="1240427"/>
                  </a:lnTo>
                  <a:lnTo>
                    <a:pt x="3031055" y="1286727"/>
                  </a:lnTo>
                  <a:lnTo>
                    <a:pt x="3037644" y="1333492"/>
                  </a:lnTo>
                  <a:lnTo>
                    <a:pt x="3042808" y="1380700"/>
                  </a:lnTo>
                  <a:lnTo>
                    <a:pt x="3046524" y="1428330"/>
                  </a:lnTo>
                  <a:lnTo>
                    <a:pt x="3048770" y="1476357"/>
                  </a:lnTo>
                  <a:lnTo>
                    <a:pt x="3049524" y="1524762"/>
                  </a:lnTo>
                  <a:lnTo>
                    <a:pt x="3048770" y="1573164"/>
                  </a:lnTo>
                  <a:lnTo>
                    <a:pt x="3046524" y="1621189"/>
                  </a:lnTo>
                  <a:lnTo>
                    <a:pt x="3042808" y="1668817"/>
                  </a:lnTo>
                  <a:lnTo>
                    <a:pt x="3037644" y="1716024"/>
                  </a:lnTo>
                  <a:lnTo>
                    <a:pt x="3031055" y="1762787"/>
                  </a:lnTo>
                  <a:lnTo>
                    <a:pt x="3023062" y="1809085"/>
                  </a:lnTo>
                  <a:lnTo>
                    <a:pt x="3013689" y="1854896"/>
                  </a:lnTo>
                  <a:lnTo>
                    <a:pt x="3002958" y="1900196"/>
                  </a:lnTo>
                  <a:lnTo>
                    <a:pt x="2990890" y="1944964"/>
                  </a:lnTo>
                  <a:lnTo>
                    <a:pt x="2977509" y="1989178"/>
                  </a:lnTo>
                  <a:lnTo>
                    <a:pt x="2962836" y="2032814"/>
                  </a:lnTo>
                  <a:lnTo>
                    <a:pt x="2946894" y="2075851"/>
                  </a:lnTo>
                  <a:lnTo>
                    <a:pt x="2929705" y="2118266"/>
                  </a:lnTo>
                  <a:lnTo>
                    <a:pt x="2911292" y="2160037"/>
                  </a:lnTo>
                  <a:lnTo>
                    <a:pt x="2891676" y="2201142"/>
                  </a:lnTo>
                  <a:lnTo>
                    <a:pt x="2870880" y="2241558"/>
                  </a:lnTo>
                  <a:lnTo>
                    <a:pt x="2848927" y="2281263"/>
                  </a:lnTo>
                  <a:lnTo>
                    <a:pt x="2825839" y="2320235"/>
                  </a:lnTo>
                  <a:lnTo>
                    <a:pt x="2801638" y="2358451"/>
                  </a:lnTo>
                  <a:lnTo>
                    <a:pt x="2776346" y="2395889"/>
                  </a:lnTo>
                  <a:lnTo>
                    <a:pt x="2749986" y="2432527"/>
                  </a:lnTo>
                  <a:lnTo>
                    <a:pt x="2722580" y="2468342"/>
                  </a:lnTo>
                  <a:lnTo>
                    <a:pt x="2694151" y="2503312"/>
                  </a:lnTo>
                  <a:lnTo>
                    <a:pt x="2664720" y="2537415"/>
                  </a:lnTo>
                  <a:lnTo>
                    <a:pt x="2634310" y="2570628"/>
                  </a:lnTo>
                  <a:lnTo>
                    <a:pt x="2602944" y="2602929"/>
                  </a:lnTo>
                  <a:lnTo>
                    <a:pt x="2570643" y="2634296"/>
                  </a:lnTo>
                  <a:lnTo>
                    <a:pt x="2537430" y="2664707"/>
                  </a:lnTo>
                  <a:lnTo>
                    <a:pt x="2503328" y="2694138"/>
                  </a:lnTo>
                  <a:lnTo>
                    <a:pt x="2468358" y="2722568"/>
                  </a:lnTo>
                  <a:lnTo>
                    <a:pt x="2432543" y="2749975"/>
                  </a:lnTo>
                  <a:lnTo>
                    <a:pt x="2395906" y="2776336"/>
                  </a:lnTo>
                  <a:lnTo>
                    <a:pt x="2358468" y="2801628"/>
                  </a:lnTo>
                  <a:lnTo>
                    <a:pt x="2320252" y="2825830"/>
                  </a:lnTo>
                  <a:lnTo>
                    <a:pt x="2281280" y="2848919"/>
                  </a:lnTo>
                  <a:lnTo>
                    <a:pt x="2241575" y="2870873"/>
                  </a:lnTo>
                  <a:lnTo>
                    <a:pt x="2201159" y="2891669"/>
                  </a:lnTo>
                  <a:lnTo>
                    <a:pt x="2160054" y="2911285"/>
                  </a:lnTo>
                  <a:lnTo>
                    <a:pt x="2118282" y="2929699"/>
                  </a:lnTo>
                  <a:lnTo>
                    <a:pt x="2075866" y="2946889"/>
                  </a:lnTo>
                  <a:lnTo>
                    <a:pt x="2032829" y="2962831"/>
                  </a:lnTo>
                  <a:lnTo>
                    <a:pt x="1989192" y="2977505"/>
                  </a:lnTo>
                  <a:lnTo>
                    <a:pt x="1944978" y="2990887"/>
                  </a:lnTo>
                  <a:lnTo>
                    <a:pt x="1900209" y="3002955"/>
                  </a:lnTo>
                  <a:lnTo>
                    <a:pt x="1854908" y="3013687"/>
                  </a:lnTo>
                  <a:lnTo>
                    <a:pt x="1809096" y="3023061"/>
                  </a:lnTo>
                  <a:lnTo>
                    <a:pt x="1762796" y="3031053"/>
                  </a:lnTo>
                  <a:lnTo>
                    <a:pt x="1716031" y="3037643"/>
                  </a:lnTo>
                  <a:lnTo>
                    <a:pt x="1668823" y="3042807"/>
                  </a:lnTo>
                  <a:lnTo>
                    <a:pt x="1621193" y="3046523"/>
                  </a:lnTo>
                  <a:lnTo>
                    <a:pt x="1573166" y="3048769"/>
                  </a:lnTo>
                  <a:lnTo>
                    <a:pt x="1524762" y="3049523"/>
                  </a:lnTo>
                  <a:lnTo>
                    <a:pt x="1476357" y="3048769"/>
                  </a:lnTo>
                  <a:lnTo>
                    <a:pt x="1428330" y="3046523"/>
                  </a:lnTo>
                  <a:lnTo>
                    <a:pt x="1380700" y="3042807"/>
                  </a:lnTo>
                  <a:lnTo>
                    <a:pt x="1333492" y="3037643"/>
                  </a:lnTo>
                  <a:lnTo>
                    <a:pt x="1286727" y="3031053"/>
                  </a:lnTo>
                  <a:lnTo>
                    <a:pt x="1240427" y="3023061"/>
                  </a:lnTo>
                  <a:lnTo>
                    <a:pt x="1194615" y="3013687"/>
                  </a:lnTo>
                  <a:lnTo>
                    <a:pt x="1149314" y="3002955"/>
                  </a:lnTo>
                  <a:lnTo>
                    <a:pt x="1104545" y="2990887"/>
                  </a:lnTo>
                  <a:lnTo>
                    <a:pt x="1060331" y="2977505"/>
                  </a:lnTo>
                  <a:lnTo>
                    <a:pt x="1016694" y="2962831"/>
                  </a:lnTo>
                  <a:lnTo>
                    <a:pt x="973657" y="2946889"/>
                  </a:lnTo>
                  <a:lnTo>
                    <a:pt x="931241" y="2929699"/>
                  </a:lnTo>
                  <a:lnTo>
                    <a:pt x="889469" y="2911285"/>
                  </a:lnTo>
                  <a:lnTo>
                    <a:pt x="848364" y="2891669"/>
                  </a:lnTo>
                  <a:lnTo>
                    <a:pt x="807948" y="2870873"/>
                  </a:lnTo>
                  <a:lnTo>
                    <a:pt x="768243" y="2848919"/>
                  </a:lnTo>
                  <a:lnTo>
                    <a:pt x="729271" y="2825830"/>
                  </a:lnTo>
                  <a:lnTo>
                    <a:pt x="691055" y="2801628"/>
                  </a:lnTo>
                  <a:lnTo>
                    <a:pt x="653617" y="2776336"/>
                  </a:lnTo>
                  <a:lnTo>
                    <a:pt x="616980" y="2749975"/>
                  </a:lnTo>
                  <a:lnTo>
                    <a:pt x="581165" y="2722568"/>
                  </a:lnTo>
                  <a:lnTo>
                    <a:pt x="546195" y="2694138"/>
                  </a:lnTo>
                  <a:lnTo>
                    <a:pt x="512093" y="2664707"/>
                  </a:lnTo>
                  <a:lnTo>
                    <a:pt x="478880" y="2634296"/>
                  </a:lnTo>
                  <a:lnTo>
                    <a:pt x="446579" y="2602929"/>
                  </a:lnTo>
                  <a:lnTo>
                    <a:pt x="415213" y="2570628"/>
                  </a:lnTo>
                  <a:lnTo>
                    <a:pt x="384803" y="2537415"/>
                  </a:lnTo>
                  <a:lnTo>
                    <a:pt x="355372" y="2503312"/>
                  </a:lnTo>
                  <a:lnTo>
                    <a:pt x="326943" y="2468342"/>
                  </a:lnTo>
                  <a:lnTo>
                    <a:pt x="299537" y="2432527"/>
                  </a:lnTo>
                  <a:lnTo>
                    <a:pt x="273177" y="2395889"/>
                  </a:lnTo>
                  <a:lnTo>
                    <a:pt x="247885" y="2358451"/>
                  </a:lnTo>
                  <a:lnTo>
                    <a:pt x="223684" y="2320235"/>
                  </a:lnTo>
                  <a:lnTo>
                    <a:pt x="200596" y="2281263"/>
                  </a:lnTo>
                  <a:lnTo>
                    <a:pt x="178643" y="2241558"/>
                  </a:lnTo>
                  <a:lnTo>
                    <a:pt x="157847" y="2201142"/>
                  </a:lnTo>
                  <a:lnTo>
                    <a:pt x="138231" y="2160037"/>
                  </a:lnTo>
                  <a:lnTo>
                    <a:pt x="119818" y="2118266"/>
                  </a:lnTo>
                  <a:lnTo>
                    <a:pt x="102629" y="2075851"/>
                  </a:lnTo>
                  <a:lnTo>
                    <a:pt x="86687" y="2032814"/>
                  </a:lnTo>
                  <a:lnTo>
                    <a:pt x="72014" y="1989178"/>
                  </a:lnTo>
                  <a:lnTo>
                    <a:pt x="58633" y="1944964"/>
                  </a:lnTo>
                  <a:lnTo>
                    <a:pt x="46565" y="1900196"/>
                  </a:lnTo>
                  <a:lnTo>
                    <a:pt x="35834" y="1854896"/>
                  </a:lnTo>
                  <a:lnTo>
                    <a:pt x="26461" y="1809085"/>
                  </a:lnTo>
                  <a:lnTo>
                    <a:pt x="18468" y="1762787"/>
                  </a:lnTo>
                  <a:lnTo>
                    <a:pt x="11879" y="1716024"/>
                  </a:lnTo>
                  <a:lnTo>
                    <a:pt x="6715" y="1668817"/>
                  </a:lnTo>
                  <a:lnTo>
                    <a:pt x="2999" y="1621189"/>
                  </a:lnTo>
                  <a:lnTo>
                    <a:pt x="753" y="1573164"/>
                  </a:lnTo>
                  <a:lnTo>
                    <a:pt x="0" y="1524762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5" name="object 25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039232" y="4774438"/>
              <a:ext cx="2518156" cy="286512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447664" y="5353507"/>
              <a:ext cx="1741042" cy="286512"/>
            </a:xfrm>
            <a:prstGeom prst="rect">
              <a:avLst/>
            </a:prstGeom>
          </p:spPr>
        </p:pic>
        <p:pic>
          <p:nvPicPr>
            <p:cNvPr id="27" name="object 27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569585" y="5643067"/>
              <a:ext cx="1449069" cy="286512"/>
            </a:xfrm>
            <a:prstGeom prst="rect">
              <a:avLst/>
            </a:prstGeom>
          </p:spPr>
        </p:pic>
        <p:sp>
          <p:nvSpPr>
            <p:cNvPr id="28" name="object 28" descr=""/>
            <p:cNvSpPr/>
            <p:nvPr/>
          </p:nvSpPr>
          <p:spPr>
            <a:xfrm>
              <a:off x="4141469" y="2830829"/>
              <a:ext cx="3494404" cy="972819"/>
            </a:xfrm>
            <a:custGeom>
              <a:avLst/>
              <a:gdLst/>
              <a:ahLst/>
              <a:cxnLst/>
              <a:rect l="l" t="t" r="r" b="b"/>
              <a:pathLst>
                <a:path w="3494404" h="972820">
                  <a:moveTo>
                    <a:pt x="0" y="450342"/>
                  </a:moveTo>
                  <a:lnTo>
                    <a:pt x="763524" y="140208"/>
                  </a:lnTo>
                </a:path>
                <a:path w="3494404" h="972820">
                  <a:moveTo>
                    <a:pt x="2767583" y="0"/>
                  </a:moveTo>
                  <a:lnTo>
                    <a:pt x="3494278" y="367284"/>
                  </a:lnTo>
                </a:path>
                <a:path w="3494404" h="972820">
                  <a:moveTo>
                    <a:pt x="1955291" y="972566"/>
                  </a:moveTo>
                  <a:lnTo>
                    <a:pt x="1955291" y="382524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1A1C55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12153900" cy="6858000"/>
            <a:chOff x="0" y="0"/>
            <a:chExt cx="12153900" cy="685800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5467" y="6259066"/>
              <a:ext cx="522731" cy="559306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53899" cy="6857996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512063" y="3188207"/>
              <a:ext cx="540385" cy="240665"/>
            </a:xfrm>
            <a:custGeom>
              <a:avLst/>
              <a:gdLst/>
              <a:ahLst/>
              <a:cxnLst/>
              <a:rect l="l" t="t" r="r" b="b"/>
              <a:pathLst>
                <a:path w="540385" h="240664">
                  <a:moveTo>
                    <a:pt x="0" y="240156"/>
                  </a:moveTo>
                  <a:lnTo>
                    <a:pt x="540346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3127" y="6260590"/>
              <a:ext cx="472440" cy="504442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88110" y="425450"/>
              <a:ext cx="10486390" cy="597408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98776" y="1252727"/>
              <a:ext cx="1315212" cy="1827276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1347597" y="3295776"/>
              <a:ext cx="3415665" cy="271780"/>
            </a:xfrm>
            <a:custGeom>
              <a:avLst/>
              <a:gdLst/>
              <a:ahLst/>
              <a:cxnLst/>
              <a:rect l="l" t="t" r="r" b="b"/>
              <a:pathLst>
                <a:path w="3415665" h="271779">
                  <a:moveTo>
                    <a:pt x="3415284" y="0"/>
                  </a:moveTo>
                  <a:lnTo>
                    <a:pt x="3415284" y="0"/>
                  </a:lnTo>
                  <a:lnTo>
                    <a:pt x="0" y="0"/>
                  </a:lnTo>
                  <a:lnTo>
                    <a:pt x="0" y="271272"/>
                  </a:lnTo>
                  <a:lnTo>
                    <a:pt x="3415284" y="271272"/>
                  </a:lnTo>
                  <a:lnTo>
                    <a:pt x="3415284" y="0"/>
                  </a:lnTo>
                  <a:close/>
                </a:path>
              </a:pathLst>
            </a:custGeom>
            <a:solidFill>
              <a:srgbClr val="BEA47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47850" y="3296665"/>
              <a:ext cx="1347851" cy="271272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34107" y="3296665"/>
              <a:ext cx="2059305" cy="271272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615561" y="3296665"/>
              <a:ext cx="295656" cy="271272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41552" y="3572509"/>
              <a:ext cx="3533521" cy="237744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271137" y="3572509"/>
              <a:ext cx="170687" cy="237744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356481" y="3572509"/>
              <a:ext cx="1072896" cy="237744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254861" y="3816350"/>
              <a:ext cx="3761486" cy="237744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504567" y="4060266"/>
              <a:ext cx="1204010" cy="238048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624315" y="1278636"/>
              <a:ext cx="1315212" cy="1827276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410957" y="3340480"/>
              <a:ext cx="4217162" cy="272034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620635" y="3617340"/>
              <a:ext cx="3816096" cy="237744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762365" y="3861180"/>
              <a:ext cx="1480438" cy="237744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962145" y="5800496"/>
              <a:ext cx="4410202" cy="272643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785869" y="6078016"/>
              <a:ext cx="3099562" cy="237744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791578" y="6078016"/>
              <a:ext cx="170688" cy="237744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876923" y="6078016"/>
              <a:ext cx="1693672" cy="237744"/>
            </a:xfrm>
            <a:prstGeom prst="rect">
              <a:avLst/>
            </a:prstGeom>
          </p:spPr>
        </p:pic>
        <p:pic>
          <p:nvPicPr>
            <p:cNvPr id="27" name="object 27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310125" y="6321856"/>
              <a:ext cx="2858897" cy="237743"/>
            </a:xfrm>
            <a:prstGeom prst="rect">
              <a:avLst/>
            </a:prstGeom>
          </p:spPr>
        </p:pic>
        <p:pic>
          <p:nvPicPr>
            <p:cNvPr id="28" name="object 28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070470" y="6321856"/>
              <a:ext cx="170688" cy="237743"/>
            </a:xfrm>
            <a:prstGeom prst="rect">
              <a:avLst/>
            </a:prstGeom>
          </p:spPr>
        </p:pic>
        <p:pic>
          <p:nvPicPr>
            <p:cNvPr id="29" name="object 29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155815" y="6321856"/>
              <a:ext cx="829055" cy="237743"/>
            </a:xfrm>
            <a:prstGeom prst="rect">
              <a:avLst/>
            </a:prstGeom>
          </p:spPr>
        </p:pic>
        <p:sp>
          <p:nvSpPr>
            <p:cNvPr id="30" name="object 30" descr=""/>
            <p:cNvSpPr/>
            <p:nvPr/>
          </p:nvSpPr>
          <p:spPr>
            <a:xfrm>
              <a:off x="313944" y="344424"/>
              <a:ext cx="742315" cy="741045"/>
            </a:xfrm>
            <a:custGeom>
              <a:avLst/>
              <a:gdLst/>
              <a:ahLst/>
              <a:cxnLst/>
              <a:rect l="l" t="t" r="r" b="b"/>
              <a:pathLst>
                <a:path w="742315" h="741044">
                  <a:moveTo>
                    <a:pt x="371094" y="0"/>
                  </a:moveTo>
                  <a:lnTo>
                    <a:pt x="324544" y="2886"/>
                  </a:lnTo>
                  <a:lnTo>
                    <a:pt x="279719" y="11313"/>
                  </a:lnTo>
                  <a:lnTo>
                    <a:pt x="236969" y="24934"/>
                  </a:lnTo>
                  <a:lnTo>
                    <a:pt x="196639" y="43401"/>
                  </a:lnTo>
                  <a:lnTo>
                    <a:pt x="159078" y="66367"/>
                  </a:lnTo>
                  <a:lnTo>
                    <a:pt x="124634" y="93483"/>
                  </a:lnTo>
                  <a:lnTo>
                    <a:pt x="93654" y="124403"/>
                  </a:lnTo>
                  <a:lnTo>
                    <a:pt x="66486" y="158779"/>
                  </a:lnTo>
                  <a:lnTo>
                    <a:pt x="43478" y="196263"/>
                  </a:lnTo>
                  <a:lnTo>
                    <a:pt x="24978" y="236507"/>
                  </a:lnTo>
                  <a:lnTo>
                    <a:pt x="11333" y="279166"/>
                  </a:lnTo>
                  <a:lnTo>
                    <a:pt x="2891" y="323889"/>
                  </a:lnTo>
                  <a:lnTo>
                    <a:pt x="0" y="370331"/>
                  </a:lnTo>
                  <a:lnTo>
                    <a:pt x="2891" y="416774"/>
                  </a:lnTo>
                  <a:lnTo>
                    <a:pt x="11333" y="461497"/>
                  </a:lnTo>
                  <a:lnTo>
                    <a:pt x="24978" y="504156"/>
                  </a:lnTo>
                  <a:lnTo>
                    <a:pt x="43478" y="544400"/>
                  </a:lnTo>
                  <a:lnTo>
                    <a:pt x="66486" y="581884"/>
                  </a:lnTo>
                  <a:lnTo>
                    <a:pt x="93654" y="616260"/>
                  </a:lnTo>
                  <a:lnTo>
                    <a:pt x="124634" y="647180"/>
                  </a:lnTo>
                  <a:lnTo>
                    <a:pt x="159078" y="674296"/>
                  </a:lnTo>
                  <a:lnTo>
                    <a:pt x="196639" y="697262"/>
                  </a:lnTo>
                  <a:lnTo>
                    <a:pt x="236969" y="715729"/>
                  </a:lnTo>
                  <a:lnTo>
                    <a:pt x="279719" y="729350"/>
                  </a:lnTo>
                  <a:lnTo>
                    <a:pt x="324544" y="737777"/>
                  </a:lnTo>
                  <a:lnTo>
                    <a:pt x="371094" y="740663"/>
                  </a:lnTo>
                  <a:lnTo>
                    <a:pt x="417643" y="737777"/>
                  </a:lnTo>
                  <a:lnTo>
                    <a:pt x="462468" y="729350"/>
                  </a:lnTo>
                  <a:lnTo>
                    <a:pt x="505218" y="715729"/>
                  </a:lnTo>
                  <a:lnTo>
                    <a:pt x="545548" y="697262"/>
                  </a:lnTo>
                  <a:lnTo>
                    <a:pt x="583109" y="674296"/>
                  </a:lnTo>
                  <a:lnTo>
                    <a:pt x="617553" y="647180"/>
                  </a:lnTo>
                  <a:lnTo>
                    <a:pt x="648533" y="616260"/>
                  </a:lnTo>
                  <a:lnTo>
                    <a:pt x="675701" y="581884"/>
                  </a:lnTo>
                  <a:lnTo>
                    <a:pt x="698709" y="544400"/>
                  </a:lnTo>
                  <a:lnTo>
                    <a:pt x="717209" y="504156"/>
                  </a:lnTo>
                  <a:lnTo>
                    <a:pt x="730854" y="461497"/>
                  </a:lnTo>
                  <a:lnTo>
                    <a:pt x="739296" y="416774"/>
                  </a:lnTo>
                  <a:lnTo>
                    <a:pt x="742188" y="370331"/>
                  </a:lnTo>
                  <a:lnTo>
                    <a:pt x="739296" y="323889"/>
                  </a:lnTo>
                  <a:lnTo>
                    <a:pt x="730854" y="279166"/>
                  </a:lnTo>
                  <a:lnTo>
                    <a:pt x="717209" y="236507"/>
                  </a:lnTo>
                  <a:lnTo>
                    <a:pt x="698709" y="196263"/>
                  </a:lnTo>
                  <a:lnTo>
                    <a:pt x="675701" y="158779"/>
                  </a:lnTo>
                  <a:lnTo>
                    <a:pt x="648533" y="124403"/>
                  </a:lnTo>
                  <a:lnTo>
                    <a:pt x="617553" y="93483"/>
                  </a:lnTo>
                  <a:lnTo>
                    <a:pt x="583109" y="66367"/>
                  </a:lnTo>
                  <a:lnTo>
                    <a:pt x="545548" y="43401"/>
                  </a:lnTo>
                  <a:lnTo>
                    <a:pt x="505218" y="24934"/>
                  </a:lnTo>
                  <a:lnTo>
                    <a:pt x="462468" y="11313"/>
                  </a:lnTo>
                  <a:lnTo>
                    <a:pt x="417643" y="2886"/>
                  </a:lnTo>
                  <a:lnTo>
                    <a:pt x="3710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313944" y="344424"/>
              <a:ext cx="742315" cy="741045"/>
            </a:xfrm>
            <a:custGeom>
              <a:avLst/>
              <a:gdLst/>
              <a:ahLst/>
              <a:cxnLst/>
              <a:rect l="l" t="t" r="r" b="b"/>
              <a:pathLst>
                <a:path w="742315" h="741044">
                  <a:moveTo>
                    <a:pt x="0" y="370331"/>
                  </a:moveTo>
                  <a:lnTo>
                    <a:pt x="2891" y="323889"/>
                  </a:lnTo>
                  <a:lnTo>
                    <a:pt x="11333" y="279166"/>
                  </a:lnTo>
                  <a:lnTo>
                    <a:pt x="24978" y="236507"/>
                  </a:lnTo>
                  <a:lnTo>
                    <a:pt x="43478" y="196263"/>
                  </a:lnTo>
                  <a:lnTo>
                    <a:pt x="66486" y="158779"/>
                  </a:lnTo>
                  <a:lnTo>
                    <a:pt x="93654" y="124403"/>
                  </a:lnTo>
                  <a:lnTo>
                    <a:pt x="124634" y="93483"/>
                  </a:lnTo>
                  <a:lnTo>
                    <a:pt x="159078" y="66367"/>
                  </a:lnTo>
                  <a:lnTo>
                    <a:pt x="196639" y="43401"/>
                  </a:lnTo>
                  <a:lnTo>
                    <a:pt x="236969" y="24934"/>
                  </a:lnTo>
                  <a:lnTo>
                    <a:pt x="279719" y="11313"/>
                  </a:lnTo>
                  <a:lnTo>
                    <a:pt x="324544" y="2886"/>
                  </a:lnTo>
                  <a:lnTo>
                    <a:pt x="371094" y="0"/>
                  </a:lnTo>
                  <a:lnTo>
                    <a:pt x="417643" y="2886"/>
                  </a:lnTo>
                  <a:lnTo>
                    <a:pt x="462468" y="11313"/>
                  </a:lnTo>
                  <a:lnTo>
                    <a:pt x="505218" y="24934"/>
                  </a:lnTo>
                  <a:lnTo>
                    <a:pt x="545548" y="43401"/>
                  </a:lnTo>
                  <a:lnTo>
                    <a:pt x="583109" y="66367"/>
                  </a:lnTo>
                  <a:lnTo>
                    <a:pt x="617553" y="93483"/>
                  </a:lnTo>
                  <a:lnTo>
                    <a:pt x="648533" y="124403"/>
                  </a:lnTo>
                  <a:lnTo>
                    <a:pt x="675701" y="158779"/>
                  </a:lnTo>
                  <a:lnTo>
                    <a:pt x="698709" y="196263"/>
                  </a:lnTo>
                  <a:lnTo>
                    <a:pt x="717209" y="236507"/>
                  </a:lnTo>
                  <a:lnTo>
                    <a:pt x="730854" y="279166"/>
                  </a:lnTo>
                  <a:lnTo>
                    <a:pt x="739296" y="323889"/>
                  </a:lnTo>
                  <a:lnTo>
                    <a:pt x="742188" y="370331"/>
                  </a:lnTo>
                  <a:lnTo>
                    <a:pt x="739296" y="416774"/>
                  </a:lnTo>
                  <a:lnTo>
                    <a:pt x="730854" y="461497"/>
                  </a:lnTo>
                  <a:lnTo>
                    <a:pt x="717209" y="504156"/>
                  </a:lnTo>
                  <a:lnTo>
                    <a:pt x="698709" y="544400"/>
                  </a:lnTo>
                  <a:lnTo>
                    <a:pt x="675701" y="581884"/>
                  </a:lnTo>
                  <a:lnTo>
                    <a:pt x="648533" y="616260"/>
                  </a:lnTo>
                  <a:lnTo>
                    <a:pt x="617553" y="647180"/>
                  </a:lnTo>
                  <a:lnTo>
                    <a:pt x="583109" y="674296"/>
                  </a:lnTo>
                  <a:lnTo>
                    <a:pt x="545548" y="697262"/>
                  </a:lnTo>
                  <a:lnTo>
                    <a:pt x="505218" y="715729"/>
                  </a:lnTo>
                  <a:lnTo>
                    <a:pt x="462468" y="729350"/>
                  </a:lnTo>
                  <a:lnTo>
                    <a:pt x="417643" y="737777"/>
                  </a:lnTo>
                  <a:lnTo>
                    <a:pt x="371094" y="740663"/>
                  </a:lnTo>
                  <a:lnTo>
                    <a:pt x="324544" y="737777"/>
                  </a:lnTo>
                  <a:lnTo>
                    <a:pt x="279719" y="729350"/>
                  </a:lnTo>
                  <a:lnTo>
                    <a:pt x="236969" y="715729"/>
                  </a:lnTo>
                  <a:lnTo>
                    <a:pt x="196639" y="697262"/>
                  </a:lnTo>
                  <a:lnTo>
                    <a:pt x="159078" y="674296"/>
                  </a:lnTo>
                  <a:lnTo>
                    <a:pt x="124634" y="647180"/>
                  </a:lnTo>
                  <a:lnTo>
                    <a:pt x="93654" y="616260"/>
                  </a:lnTo>
                  <a:lnTo>
                    <a:pt x="66486" y="581884"/>
                  </a:lnTo>
                  <a:lnTo>
                    <a:pt x="43478" y="544400"/>
                  </a:lnTo>
                  <a:lnTo>
                    <a:pt x="24978" y="504156"/>
                  </a:lnTo>
                  <a:lnTo>
                    <a:pt x="11333" y="461497"/>
                  </a:lnTo>
                  <a:lnTo>
                    <a:pt x="2891" y="416774"/>
                  </a:lnTo>
                  <a:lnTo>
                    <a:pt x="0" y="370331"/>
                  </a:lnTo>
                  <a:close/>
                </a:path>
              </a:pathLst>
            </a:custGeom>
            <a:ln w="12700">
              <a:solidFill>
                <a:srgbClr val="002161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2" name="object 32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88263" y="535889"/>
              <a:ext cx="387095" cy="361492"/>
            </a:xfrm>
            <a:prstGeom prst="rect">
              <a:avLst/>
            </a:prstGeom>
          </p:spPr>
        </p:pic>
        <p:pic>
          <p:nvPicPr>
            <p:cNvPr id="33" name="object 33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522975" y="4148328"/>
              <a:ext cx="1146048" cy="143560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1A1C55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12153900" cy="6858000"/>
            <a:chOff x="0" y="0"/>
            <a:chExt cx="12153900" cy="685800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5467" y="6259066"/>
              <a:ext cx="522731" cy="559306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53899" cy="6857996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512063" y="3188207"/>
              <a:ext cx="540385" cy="240665"/>
            </a:xfrm>
            <a:custGeom>
              <a:avLst/>
              <a:gdLst/>
              <a:ahLst/>
              <a:cxnLst/>
              <a:rect l="l" t="t" r="r" b="b"/>
              <a:pathLst>
                <a:path w="540385" h="240664">
                  <a:moveTo>
                    <a:pt x="0" y="240156"/>
                  </a:moveTo>
                  <a:lnTo>
                    <a:pt x="540346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3127" y="6260590"/>
              <a:ext cx="472440" cy="504442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88110" y="138937"/>
              <a:ext cx="9342120" cy="597407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9334" y="4339590"/>
              <a:ext cx="2902648" cy="272288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9481" y="4616450"/>
              <a:ext cx="3128137" cy="237744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1297" y="4859985"/>
              <a:ext cx="2819908" cy="238048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882773" y="4863414"/>
              <a:ext cx="146304" cy="158800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955924" y="4859985"/>
              <a:ext cx="146304" cy="238048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313944" y="88392"/>
              <a:ext cx="742315" cy="741045"/>
            </a:xfrm>
            <a:custGeom>
              <a:avLst/>
              <a:gdLst/>
              <a:ahLst/>
              <a:cxnLst/>
              <a:rect l="l" t="t" r="r" b="b"/>
              <a:pathLst>
                <a:path w="742315" h="741044">
                  <a:moveTo>
                    <a:pt x="371094" y="0"/>
                  </a:moveTo>
                  <a:lnTo>
                    <a:pt x="324544" y="2886"/>
                  </a:lnTo>
                  <a:lnTo>
                    <a:pt x="279719" y="11313"/>
                  </a:lnTo>
                  <a:lnTo>
                    <a:pt x="236969" y="24934"/>
                  </a:lnTo>
                  <a:lnTo>
                    <a:pt x="196639" y="43401"/>
                  </a:lnTo>
                  <a:lnTo>
                    <a:pt x="159078" y="66367"/>
                  </a:lnTo>
                  <a:lnTo>
                    <a:pt x="124634" y="93483"/>
                  </a:lnTo>
                  <a:lnTo>
                    <a:pt x="93654" y="124403"/>
                  </a:lnTo>
                  <a:lnTo>
                    <a:pt x="66486" y="158779"/>
                  </a:lnTo>
                  <a:lnTo>
                    <a:pt x="43478" y="196263"/>
                  </a:lnTo>
                  <a:lnTo>
                    <a:pt x="24978" y="236507"/>
                  </a:lnTo>
                  <a:lnTo>
                    <a:pt x="11333" y="279166"/>
                  </a:lnTo>
                  <a:lnTo>
                    <a:pt x="2891" y="323889"/>
                  </a:lnTo>
                  <a:lnTo>
                    <a:pt x="0" y="370331"/>
                  </a:lnTo>
                  <a:lnTo>
                    <a:pt x="2891" y="416774"/>
                  </a:lnTo>
                  <a:lnTo>
                    <a:pt x="11333" y="461497"/>
                  </a:lnTo>
                  <a:lnTo>
                    <a:pt x="24978" y="504156"/>
                  </a:lnTo>
                  <a:lnTo>
                    <a:pt x="43478" y="544400"/>
                  </a:lnTo>
                  <a:lnTo>
                    <a:pt x="66486" y="581884"/>
                  </a:lnTo>
                  <a:lnTo>
                    <a:pt x="93654" y="616260"/>
                  </a:lnTo>
                  <a:lnTo>
                    <a:pt x="124634" y="647180"/>
                  </a:lnTo>
                  <a:lnTo>
                    <a:pt x="159078" y="674296"/>
                  </a:lnTo>
                  <a:lnTo>
                    <a:pt x="196639" y="697262"/>
                  </a:lnTo>
                  <a:lnTo>
                    <a:pt x="236969" y="715729"/>
                  </a:lnTo>
                  <a:lnTo>
                    <a:pt x="279719" y="729350"/>
                  </a:lnTo>
                  <a:lnTo>
                    <a:pt x="324544" y="737777"/>
                  </a:lnTo>
                  <a:lnTo>
                    <a:pt x="371094" y="740663"/>
                  </a:lnTo>
                  <a:lnTo>
                    <a:pt x="417643" y="737777"/>
                  </a:lnTo>
                  <a:lnTo>
                    <a:pt x="462468" y="729350"/>
                  </a:lnTo>
                  <a:lnTo>
                    <a:pt x="505218" y="715729"/>
                  </a:lnTo>
                  <a:lnTo>
                    <a:pt x="545548" y="697262"/>
                  </a:lnTo>
                  <a:lnTo>
                    <a:pt x="583109" y="674296"/>
                  </a:lnTo>
                  <a:lnTo>
                    <a:pt x="617553" y="647180"/>
                  </a:lnTo>
                  <a:lnTo>
                    <a:pt x="648533" y="616260"/>
                  </a:lnTo>
                  <a:lnTo>
                    <a:pt x="675701" y="581884"/>
                  </a:lnTo>
                  <a:lnTo>
                    <a:pt x="698709" y="544400"/>
                  </a:lnTo>
                  <a:lnTo>
                    <a:pt x="717209" y="504156"/>
                  </a:lnTo>
                  <a:lnTo>
                    <a:pt x="730854" y="461497"/>
                  </a:lnTo>
                  <a:lnTo>
                    <a:pt x="739296" y="416774"/>
                  </a:lnTo>
                  <a:lnTo>
                    <a:pt x="742188" y="370331"/>
                  </a:lnTo>
                  <a:lnTo>
                    <a:pt x="739296" y="323889"/>
                  </a:lnTo>
                  <a:lnTo>
                    <a:pt x="730854" y="279166"/>
                  </a:lnTo>
                  <a:lnTo>
                    <a:pt x="717209" y="236507"/>
                  </a:lnTo>
                  <a:lnTo>
                    <a:pt x="698709" y="196263"/>
                  </a:lnTo>
                  <a:lnTo>
                    <a:pt x="675701" y="158779"/>
                  </a:lnTo>
                  <a:lnTo>
                    <a:pt x="648533" y="124403"/>
                  </a:lnTo>
                  <a:lnTo>
                    <a:pt x="617553" y="93483"/>
                  </a:lnTo>
                  <a:lnTo>
                    <a:pt x="583109" y="66367"/>
                  </a:lnTo>
                  <a:lnTo>
                    <a:pt x="545548" y="43401"/>
                  </a:lnTo>
                  <a:lnTo>
                    <a:pt x="505218" y="24934"/>
                  </a:lnTo>
                  <a:lnTo>
                    <a:pt x="462468" y="11313"/>
                  </a:lnTo>
                  <a:lnTo>
                    <a:pt x="417643" y="2886"/>
                  </a:lnTo>
                  <a:lnTo>
                    <a:pt x="3710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313944" y="88392"/>
              <a:ext cx="742315" cy="741045"/>
            </a:xfrm>
            <a:custGeom>
              <a:avLst/>
              <a:gdLst/>
              <a:ahLst/>
              <a:cxnLst/>
              <a:rect l="l" t="t" r="r" b="b"/>
              <a:pathLst>
                <a:path w="742315" h="741044">
                  <a:moveTo>
                    <a:pt x="0" y="370331"/>
                  </a:moveTo>
                  <a:lnTo>
                    <a:pt x="2891" y="323889"/>
                  </a:lnTo>
                  <a:lnTo>
                    <a:pt x="11333" y="279166"/>
                  </a:lnTo>
                  <a:lnTo>
                    <a:pt x="24978" y="236507"/>
                  </a:lnTo>
                  <a:lnTo>
                    <a:pt x="43478" y="196263"/>
                  </a:lnTo>
                  <a:lnTo>
                    <a:pt x="66486" y="158779"/>
                  </a:lnTo>
                  <a:lnTo>
                    <a:pt x="93654" y="124403"/>
                  </a:lnTo>
                  <a:lnTo>
                    <a:pt x="124634" y="93483"/>
                  </a:lnTo>
                  <a:lnTo>
                    <a:pt x="159078" y="66367"/>
                  </a:lnTo>
                  <a:lnTo>
                    <a:pt x="196639" y="43401"/>
                  </a:lnTo>
                  <a:lnTo>
                    <a:pt x="236969" y="24934"/>
                  </a:lnTo>
                  <a:lnTo>
                    <a:pt x="279719" y="11313"/>
                  </a:lnTo>
                  <a:lnTo>
                    <a:pt x="324544" y="2886"/>
                  </a:lnTo>
                  <a:lnTo>
                    <a:pt x="371094" y="0"/>
                  </a:lnTo>
                  <a:lnTo>
                    <a:pt x="417643" y="2886"/>
                  </a:lnTo>
                  <a:lnTo>
                    <a:pt x="462468" y="11313"/>
                  </a:lnTo>
                  <a:lnTo>
                    <a:pt x="505218" y="24934"/>
                  </a:lnTo>
                  <a:lnTo>
                    <a:pt x="545548" y="43401"/>
                  </a:lnTo>
                  <a:lnTo>
                    <a:pt x="583109" y="66367"/>
                  </a:lnTo>
                  <a:lnTo>
                    <a:pt x="617553" y="93483"/>
                  </a:lnTo>
                  <a:lnTo>
                    <a:pt x="648533" y="124403"/>
                  </a:lnTo>
                  <a:lnTo>
                    <a:pt x="675701" y="158779"/>
                  </a:lnTo>
                  <a:lnTo>
                    <a:pt x="698709" y="196263"/>
                  </a:lnTo>
                  <a:lnTo>
                    <a:pt x="717209" y="236507"/>
                  </a:lnTo>
                  <a:lnTo>
                    <a:pt x="730854" y="279166"/>
                  </a:lnTo>
                  <a:lnTo>
                    <a:pt x="739296" y="323889"/>
                  </a:lnTo>
                  <a:lnTo>
                    <a:pt x="742188" y="370331"/>
                  </a:lnTo>
                  <a:lnTo>
                    <a:pt x="739296" y="416774"/>
                  </a:lnTo>
                  <a:lnTo>
                    <a:pt x="730854" y="461497"/>
                  </a:lnTo>
                  <a:lnTo>
                    <a:pt x="717209" y="504156"/>
                  </a:lnTo>
                  <a:lnTo>
                    <a:pt x="698709" y="544400"/>
                  </a:lnTo>
                  <a:lnTo>
                    <a:pt x="675701" y="581884"/>
                  </a:lnTo>
                  <a:lnTo>
                    <a:pt x="648533" y="616260"/>
                  </a:lnTo>
                  <a:lnTo>
                    <a:pt x="617553" y="647180"/>
                  </a:lnTo>
                  <a:lnTo>
                    <a:pt x="583109" y="674296"/>
                  </a:lnTo>
                  <a:lnTo>
                    <a:pt x="545548" y="697262"/>
                  </a:lnTo>
                  <a:lnTo>
                    <a:pt x="505218" y="715729"/>
                  </a:lnTo>
                  <a:lnTo>
                    <a:pt x="462468" y="729350"/>
                  </a:lnTo>
                  <a:lnTo>
                    <a:pt x="417643" y="737777"/>
                  </a:lnTo>
                  <a:lnTo>
                    <a:pt x="371094" y="740663"/>
                  </a:lnTo>
                  <a:lnTo>
                    <a:pt x="324544" y="737777"/>
                  </a:lnTo>
                  <a:lnTo>
                    <a:pt x="279719" y="729350"/>
                  </a:lnTo>
                  <a:lnTo>
                    <a:pt x="236969" y="715729"/>
                  </a:lnTo>
                  <a:lnTo>
                    <a:pt x="196639" y="697262"/>
                  </a:lnTo>
                  <a:lnTo>
                    <a:pt x="159078" y="674296"/>
                  </a:lnTo>
                  <a:lnTo>
                    <a:pt x="124634" y="647180"/>
                  </a:lnTo>
                  <a:lnTo>
                    <a:pt x="93654" y="616260"/>
                  </a:lnTo>
                  <a:lnTo>
                    <a:pt x="66486" y="581884"/>
                  </a:lnTo>
                  <a:lnTo>
                    <a:pt x="43478" y="544400"/>
                  </a:lnTo>
                  <a:lnTo>
                    <a:pt x="24978" y="504156"/>
                  </a:lnTo>
                  <a:lnTo>
                    <a:pt x="11333" y="461497"/>
                  </a:lnTo>
                  <a:lnTo>
                    <a:pt x="2891" y="416774"/>
                  </a:lnTo>
                  <a:lnTo>
                    <a:pt x="0" y="370331"/>
                  </a:lnTo>
                  <a:close/>
                </a:path>
              </a:pathLst>
            </a:custGeom>
            <a:ln w="12700">
              <a:solidFill>
                <a:srgbClr val="002161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88263" y="280365"/>
              <a:ext cx="384048" cy="361492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050" y="2595498"/>
              <a:ext cx="1440949" cy="1708277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26528" y="2427604"/>
              <a:ext cx="1299591" cy="1677035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33449" y="2445511"/>
              <a:ext cx="1305814" cy="1641220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119376" y="2650108"/>
              <a:ext cx="1516227" cy="1676387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732275" y="1085086"/>
              <a:ext cx="3680460" cy="5666230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167115" y="1138426"/>
              <a:ext cx="3810000" cy="565403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1A1C55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12153900" cy="6858000"/>
            <a:chOff x="0" y="0"/>
            <a:chExt cx="12153900" cy="685800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5467" y="6259066"/>
              <a:ext cx="522731" cy="559306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53899" cy="6857996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512063" y="3188207"/>
              <a:ext cx="540385" cy="240665"/>
            </a:xfrm>
            <a:custGeom>
              <a:avLst/>
              <a:gdLst/>
              <a:ahLst/>
              <a:cxnLst/>
              <a:rect l="l" t="t" r="r" b="b"/>
              <a:pathLst>
                <a:path w="540385" h="240664">
                  <a:moveTo>
                    <a:pt x="0" y="240156"/>
                  </a:moveTo>
                  <a:lnTo>
                    <a:pt x="540346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3127" y="6260590"/>
              <a:ext cx="472440" cy="504442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88110" y="425450"/>
              <a:ext cx="7328916" cy="597408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313944" y="344424"/>
              <a:ext cx="742315" cy="741045"/>
            </a:xfrm>
            <a:custGeom>
              <a:avLst/>
              <a:gdLst/>
              <a:ahLst/>
              <a:cxnLst/>
              <a:rect l="l" t="t" r="r" b="b"/>
              <a:pathLst>
                <a:path w="742315" h="741044">
                  <a:moveTo>
                    <a:pt x="371094" y="0"/>
                  </a:moveTo>
                  <a:lnTo>
                    <a:pt x="324544" y="2886"/>
                  </a:lnTo>
                  <a:lnTo>
                    <a:pt x="279719" y="11313"/>
                  </a:lnTo>
                  <a:lnTo>
                    <a:pt x="236969" y="24934"/>
                  </a:lnTo>
                  <a:lnTo>
                    <a:pt x="196639" y="43401"/>
                  </a:lnTo>
                  <a:lnTo>
                    <a:pt x="159078" y="66367"/>
                  </a:lnTo>
                  <a:lnTo>
                    <a:pt x="124634" y="93483"/>
                  </a:lnTo>
                  <a:lnTo>
                    <a:pt x="93654" y="124403"/>
                  </a:lnTo>
                  <a:lnTo>
                    <a:pt x="66486" y="158779"/>
                  </a:lnTo>
                  <a:lnTo>
                    <a:pt x="43478" y="196263"/>
                  </a:lnTo>
                  <a:lnTo>
                    <a:pt x="24978" y="236507"/>
                  </a:lnTo>
                  <a:lnTo>
                    <a:pt x="11333" y="279166"/>
                  </a:lnTo>
                  <a:lnTo>
                    <a:pt x="2891" y="323889"/>
                  </a:lnTo>
                  <a:lnTo>
                    <a:pt x="0" y="370331"/>
                  </a:lnTo>
                  <a:lnTo>
                    <a:pt x="2891" y="416774"/>
                  </a:lnTo>
                  <a:lnTo>
                    <a:pt x="11333" y="461497"/>
                  </a:lnTo>
                  <a:lnTo>
                    <a:pt x="24978" y="504156"/>
                  </a:lnTo>
                  <a:lnTo>
                    <a:pt x="43478" y="544400"/>
                  </a:lnTo>
                  <a:lnTo>
                    <a:pt x="66486" y="581884"/>
                  </a:lnTo>
                  <a:lnTo>
                    <a:pt x="93654" y="616260"/>
                  </a:lnTo>
                  <a:lnTo>
                    <a:pt x="124634" y="647180"/>
                  </a:lnTo>
                  <a:lnTo>
                    <a:pt x="159078" y="674296"/>
                  </a:lnTo>
                  <a:lnTo>
                    <a:pt x="196639" y="697262"/>
                  </a:lnTo>
                  <a:lnTo>
                    <a:pt x="236969" y="715729"/>
                  </a:lnTo>
                  <a:lnTo>
                    <a:pt x="279719" y="729350"/>
                  </a:lnTo>
                  <a:lnTo>
                    <a:pt x="324544" y="737777"/>
                  </a:lnTo>
                  <a:lnTo>
                    <a:pt x="371094" y="740663"/>
                  </a:lnTo>
                  <a:lnTo>
                    <a:pt x="417643" y="737777"/>
                  </a:lnTo>
                  <a:lnTo>
                    <a:pt x="462468" y="729350"/>
                  </a:lnTo>
                  <a:lnTo>
                    <a:pt x="505218" y="715729"/>
                  </a:lnTo>
                  <a:lnTo>
                    <a:pt x="545548" y="697262"/>
                  </a:lnTo>
                  <a:lnTo>
                    <a:pt x="583109" y="674296"/>
                  </a:lnTo>
                  <a:lnTo>
                    <a:pt x="617553" y="647180"/>
                  </a:lnTo>
                  <a:lnTo>
                    <a:pt x="648533" y="616260"/>
                  </a:lnTo>
                  <a:lnTo>
                    <a:pt x="675701" y="581884"/>
                  </a:lnTo>
                  <a:lnTo>
                    <a:pt x="698709" y="544400"/>
                  </a:lnTo>
                  <a:lnTo>
                    <a:pt x="717209" y="504156"/>
                  </a:lnTo>
                  <a:lnTo>
                    <a:pt x="730854" y="461497"/>
                  </a:lnTo>
                  <a:lnTo>
                    <a:pt x="739296" y="416774"/>
                  </a:lnTo>
                  <a:lnTo>
                    <a:pt x="742188" y="370331"/>
                  </a:lnTo>
                  <a:lnTo>
                    <a:pt x="739296" y="323889"/>
                  </a:lnTo>
                  <a:lnTo>
                    <a:pt x="730854" y="279166"/>
                  </a:lnTo>
                  <a:lnTo>
                    <a:pt x="717209" y="236507"/>
                  </a:lnTo>
                  <a:lnTo>
                    <a:pt x="698709" y="196263"/>
                  </a:lnTo>
                  <a:lnTo>
                    <a:pt x="675701" y="158779"/>
                  </a:lnTo>
                  <a:lnTo>
                    <a:pt x="648533" y="124403"/>
                  </a:lnTo>
                  <a:lnTo>
                    <a:pt x="617553" y="93483"/>
                  </a:lnTo>
                  <a:lnTo>
                    <a:pt x="583109" y="66367"/>
                  </a:lnTo>
                  <a:lnTo>
                    <a:pt x="545548" y="43401"/>
                  </a:lnTo>
                  <a:lnTo>
                    <a:pt x="505218" y="24934"/>
                  </a:lnTo>
                  <a:lnTo>
                    <a:pt x="462468" y="11313"/>
                  </a:lnTo>
                  <a:lnTo>
                    <a:pt x="417643" y="2886"/>
                  </a:lnTo>
                  <a:lnTo>
                    <a:pt x="3710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313944" y="344424"/>
              <a:ext cx="742315" cy="741045"/>
            </a:xfrm>
            <a:custGeom>
              <a:avLst/>
              <a:gdLst/>
              <a:ahLst/>
              <a:cxnLst/>
              <a:rect l="l" t="t" r="r" b="b"/>
              <a:pathLst>
                <a:path w="742315" h="741044">
                  <a:moveTo>
                    <a:pt x="0" y="370331"/>
                  </a:moveTo>
                  <a:lnTo>
                    <a:pt x="2891" y="323889"/>
                  </a:lnTo>
                  <a:lnTo>
                    <a:pt x="11333" y="279166"/>
                  </a:lnTo>
                  <a:lnTo>
                    <a:pt x="24978" y="236507"/>
                  </a:lnTo>
                  <a:lnTo>
                    <a:pt x="43478" y="196263"/>
                  </a:lnTo>
                  <a:lnTo>
                    <a:pt x="66486" y="158779"/>
                  </a:lnTo>
                  <a:lnTo>
                    <a:pt x="93654" y="124403"/>
                  </a:lnTo>
                  <a:lnTo>
                    <a:pt x="124634" y="93483"/>
                  </a:lnTo>
                  <a:lnTo>
                    <a:pt x="159078" y="66367"/>
                  </a:lnTo>
                  <a:lnTo>
                    <a:pt x="196639" y="43401"/>
                  </a:lnTo>
                  <a:lnTo>
                    <a:pt x="236969" y="24934"/>
                  </a:lnTo>
                  <a:lnTo>
                    <a:pt x="279719" y="11313"/>
                  </a:lnTo>
                  <a:lnTo>
                    <a:pt x="324544" y="2886"/>
                  </a:lnTo>
                  <a:lnTo>
                    <a:pt x="371094" y="0"/>
                  </a:lnTo>
                  <a:lnTo>
                    <a:pt x="417643" y="2886"/>
                  </a:lnTo>
                  <a:lnTo>
                    <a:pt x="462468" y="11313"/>
                  </a:lnTo>
                  <a:lnTo>
                    <a:pt x="505218" y="24934"/>
                  </a:lnTo>
                  <a:lnTo>
                    <a:pt x="545548" y="43401"/>
                  </a:lnTo>
                  <a:lnTo>
                    <a:pt x="583109" y="66367"/>
                  </a:lnTo>
                  <a:lnTo>
                    <a:pt x="617553" y="93483"/>
                  </a:lnTo>
                  <a:lnTo>
                    <a:pt x="648533" y="124403"/>
                  </a:lnTo>
                  <a:lnTo>
                    <a:pt x="675701" y="158779"/>
                  </a:lnTo>
                  <a:lnTo>
                    <a:pt x="698709" y="196263"/>
                  </a:lnTo>
                  <a:lnTo>
                    <a:pt x="717209" y="236507"/>
                  </a:lnTo>
                  <a:lnTo>
                    <a:pt x="730854" y="279166"/>
                  </a:lnTo>
                  <a:lnTo>
                    <a:pt x="739296" y="323889"/>
                  </a:lnTo>
                  <a:lnTo>
                    <a:pt x="742188" y="370331"/>
                  </a:lnTo>
                  <a:lnTo>
                    <a:pt x="739296" y="416774"/>
                  </a:lnTo>
                  <a:lnTo>
                    <a:pt x="730854" y="461497"/>
                  </a:lnTo>
                  <a:lnTo>
                    <a:pt x="717209" y="504156"/>
                  </a:lnTo>
                  <a:lnTo>
                    <a:pt x="698709" y="544400"/>
                  </a:lnTo>
                  <a:lnTo>
                    <a:pt x="675701" y="581884"/>
                  </a:lnTo>
                  <a:lnTo>
                    <a:pt x="648533" y="616260"/>
                  </a:lnTo>
                  <a:lnTo>
                    <a:pt x="617553" y="647180"/>
                  </a:lnTo>
                  <a:lnTo>
                    <a:pt x="583109" y="674296"/>
                  </a:lnTo>
                  <a:lnTo>
                    <a:pt x="545548" y="697262"/>
                  </a:lnTo>
                  <a:lnTo>
                    <a:pt x="505218" y="715729"/>
                  </a:lnTo>
                  <a:lnTo>
                    <a:pt x="462468" y="729350"/>
                  </a:lnTo>
                  <a:lnTo>
                    <a:pt x="417643" y="737777"/>
                  </a:lnTo>
                  <a:lnTo>
                    <a:pt x="371094" y="740663"/>
                  </a:lnTo>
                  <a:lnTo>
                    <a:pt x="324544" y="737777"/>
                  </a:lnTo>
                  <a:lnTo>
                    <a:pt x="279719" y="729350"/>
                  </a:lnTo>
                  <a:lnTo>
                    <a:pt x="236969" y="715729"/>
                  </a:lnTo>
                  <a:lnTo>
                    <a:pt x="196639" y="697262"/>
                  </a:lnTo>
                  <a:lnTo>
                    <a:pt x="159078" y="674296"/>
                  </a:lnTo>
                  <a:lnTo>
                    <a:pt x="124634" y="647180"/>
                  </a:lnTo>
                  <a:lnTo>
                    <a:pt x="93654" y="616260"/>
                  </a:lnTo>
                  <a:lnTo>
                    <a:pt x="66486" y="581884"/>
                  </a:lnTo>
                  <a:lnTo>
                    <a:pt x="43478" y="544400"/>
                  </a:lnTo>
                  <a:lnTo>
                    <a:pt x="24978" y="504156"/>
                  </a:lnTo>
                  <a:lnTo>
                    <a:pt x="11333" y="461497"/>
                  </a:lnTo>
                  <a:lnTo>
                    <a:pt x="2891" y="416774"/>
                  </a:lnTo>
                  <a:lnTo>
                    <a:pt x="0" y="370331"/>
                  </a:lnTo>
                  <a:close/>
                </a:path>
              </a:pathLst>
            </a:custGeom>
            <a:ln w="12700">
              <a:solidFill>
                <a:srgbClr val="002161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92835" y="535889"/>
              <a:ext cx="368808" cy="36149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314688" y="1437132"/>
              <a:ext cx="1315211" cy="79705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220467" y="1408175"/>
              <a:ext cx="568451" cy="725424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417819" y="1578863"/>
              <a:ext cx="1684020" cy="655320"/>
            </a:xfrm>
            <a:prstGeom prst="rect">
              <a:avLst/>
            </a:prstGeom>
          </p:spPr>
        </p:pic>
        <p:sp>
          <p:nvSpPr>
            <p:cNvPr id="15" name="object 15" descr=""/>
            <p:cNvSpPr/>
            <p:nvPr/>
          </p:nvSpPr>
          <p:spPr>
            <a:xfrm>
              <a:off x="1307211" y="2306319"/>
              <a:ext cx="2527300" cy="530860"/>
            </a:xfrm>
            <a:custGeom>
              <a:avLst/>
              <a:gdLst/>
              <a:ahLst/>
              <a:cxnLst/>
              <a:rect l="l" t="t" r="r" b="b"/>
              <a:pathLst>
                <a:path w="2527300" h="530860">
                  <a:moveTo>
                    <a:pt x="1842516" y="274320"/>
                  </a:moveTo>
                  <a:lnTo>
                    <a:pt x="623316" y="274320"/>
                  </a:lnTo>
                  <a:lnTo>
                    <a:pt x="623316" y="530352"/>
                  </a:lnTo>
                  <a:lnTo>
                    <a:pt x="1842516" y="530352"/>
                  </a:lnTo>
                  <a:lnTo>
                    <a:pt x="1842516" y="274320"/>
                  </a:lnTo>
                  <a:close/>
                </a:path>
                <a:path w="2527300" h="530860">
                  <a:moveTo>
                    <a:pt x="2526792" y="0"/>
                  </a:moveTo>
                  <a:lnTo>
                    <a:pt x="0" y="0"/>
                  </a:lnTo>
                  <a:lnTo>
                    <a:pt x="0" y="256032"/>
                  </a:lnTo>
                  <a:lnTo>
                    <a:pt x="2526792" y="256032"/>
                  </a:lnTo>
                  <a:lnTo>
                    <a:pt x="2526792" y="0"/>
                  </a:lnTo>
                  <a:close/>
                </a:path>
              </a:pathLst>
            </a:custGeom>
            <a:solidFill>
              <a:srgbClr val="BEA47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 descr=""/>
          <p:cNvSpPr txBox="1"/>
          <p:nvPr/>
        </p:nvSpPr>
        <p:spPr>
          <a:xfrm>
            <a:off x="980694" y="1250441"/>
            <a:ext cx="3069590" cy="5035550"/>
          </a:xfrm>
          <a:prstGeom prst="rect">
            <a:avLst/>
          </a:prstGeom>
          <a:ln w="28575">
            <a:solidFill>
              <a:srgbClr val="FFFFFF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 marL="949960" marR="260350" indent="-623570">
              <a:lnSpc>
                <a:spcPct val="100000"/>
              </a:lnSpc>
              <a:spcBef>
                <a:spcPts val="1225"/>
              </a:spcBef>
            </a:pP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LE</a:t>
            </a:r>
            <a:r>
              <a:rPr dirty="0" sz="18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RÉSEAU</a:t>
            </a:r>
            <a:r>
              <a:rPr dirty="0" sz="18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490">
                <a:solidFill>
                  <a:srgbClr val="FFFFFF"/>
                </a:solidFill>
                <a:latin typeface="Arial"/>
                <a:cs typeface="Arial"/>
              </a:rPr>
              <a:t>NATIONAL
DES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 INSPE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7" name="object 17" descr=""/>
          <p:cNvGrpSpPr/>
          <p:nvPr/>
        </p:nvGrpSpPr>
        <p:grpSpPr>
          <a:xfrm>
            <a:off x="1071676" y="3280283"/>
            <a:ext cx="3005455" cy="2510790"/>
            <a:chOff x="1071676" y="3280283"/>
            <a:chExt cx="3005455" cy="2510790"/>
          </a:xfrm>
        </p:grpSpPr>
        <p:pic>
          <p:nvPicPr>
            <p:cNvPr id="18" name="object 18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71676" y="3280283"/>
              <a:ext cx="161544" cy="224027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58138" y="3280283"/>
              <a:ext cx="2617469" cy="224027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58138" y="3508883"/>
              <a:ext cx="2443861" cy="224027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58138" y="3737483"/>
              <a:ext cx="1526794" cy="224027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71676" y="4194683"/>
              <a:ext cx="161544" cy="224027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358138" y="4194683"/>
              <a:ext cx="2478659" cy="224027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745102" y="4194683"/>
              <a:ext cx="161544" cy="224027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358138" y="4423537"/>
              <a:ext cx="2514727" cy="224027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71676" y="4880737"/>
              <a:ext cx="161544" cy="224027"/>
            </a:xfrm>
            <a:prstGeom prst="rect">
              <a:avLst/>
            </a:prstGeom>
          </p:spPr>
        </p:pic>
        <p:pic>
          <p:nvPicPr>
            <p:cNvPr id="27" name="object 27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358138" y="4880737"/>
              <a:ext cx="2718435" cy="224027"/>
            </a:xfrm>
            <a:prstGeom prst="rect">
              <a:avLst/>
            </a:prstGeom>
          </p:spPr>
        </p:pic>
        <p:pic>
          <p:nvPicPr>
            <p:cNvPr id="28" name="object 28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358138" y="5109337"/>
              <a:ext cx="987551" cy="224028"/>
            </a:xfrm>
            <a:prstGeom prst="rect">
              <a:avLst/>
            </a:prstGeom>
          </p:spPr>
        </p:pic>
        <p:pic>
          <p:nvPicPr>
            <p:cNvPr id="29" name="object 29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71676" y="5566257"/>
              <a:ext cx="161544" cy="224332"/>
            </a:xfrm>
            <a:prstGeom prst="rect">
              <a:avLst/>
            </a:prstGeom>
          </p:spPr>
        </p:pic>
        <p:pic>
          <p:nvPicPr>
            <p:cNvPr id="30" name="object 30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358138" y="5566257"/>
              <a:ext cx="2212848" cy="224332"/>
            </a:xfrm>
            <a:prstGeom prst="rect">
              <a:avLst/>
            </a:prstGeom>
          </p:spPr>
        </p:pic>
      </p:grpSp>
      <p:sp>
        <p:nvSpPr>
          <p:cNvPr id="31" name="object 31" descr=""/>
          <p:cNvSpPr txBox="1"/>
          <p:nvPr/>
        </p:nvSpPr>
        <p:spPr>
          <a:xfrm>
            <a:off x="5887846" y="2455036"/>
            <a:ext cx="774700" cy="256540"/>
          </a:xfrm>
          <a:prstGeom prst="rect">
            <a:avLst/>
          </a:prstGeom>
          <a:solidFill>
            <a:srgbClr val="BEA478"/>
          </a:solidFill>
        </p:spPr>
        <p:txBody>
          <a:bodyPr wrap="square" lIns="0" tIns="0" rIns="0" bIns="0" rtlCol="0" vert="horz">
            <a:spAutoFit/>
          </a:bodyPr>
          <a:lstStyle/>
          <a:p>
            <a:pPr marL="635">
              <a:lnSpc>
                <a:spcPts val="1975"/>
              </a:lnSpc>
            </a:pPr>
            <a:r>
              <a:rPr dirty="0" sz="1800" spc="-20">
                <a:solidFill>
                  <a:srgbClr val="FFFFFF"/>
                </a:solidFill>
                <a:latin typeface="Arial"/>
                <a:cs typeface="Arial"/>
              </a:rPr>
              <a:t>L’AFEV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32" name="object 32" descr=""/>
          <p:cNvGrpSpPr/>
          <p:nvPr/>
        </p:nvGrpSpPr>
        <p:grpSpPr>
          <a:xfrm>
            <a:off x="4695634" y="1236154"/>
            <a:ext cx="3120390" cy="5065395"/>
            <a:chOff x="4695634" y="1236154"/>
            <a:chExt cx="3120390" cy="5065395"/>
          </a:xfrm>
        </p:grpSpPr>
        <p:sp>
          <p:nvSpPr>
            <p:cNvPr id="33" name="object 33" descr=""/>
            <p:cNvSpPr/>
            <p:nvPr/>
          </p:nvSpPr>
          <p:spPr>
            <a:xfrm>
              <a:off x="4709921" y="1250441"/>
              <a:ext cx="3069590" cy="5036820"/>
            </a:xfrm>
            <a:custGeom>
              <a:avLst/>
              <a:gdLst/>
              <a:ahLst/>
              <a:cxnLst/>
              <a:rect l="l" t="t" r="r" b="b"/>
              <a:pathLst>
                <a:path w="3069590" h="5036820">
                  <a:moveTo>
                    <a:pt x="0" y="5036820"/>
                  </a:moveTo>
                  <a:lnTo>
                    <a:pt x="3069335" y="5036820"/>
                  </a:lnTo>
                  <a:lnTo>
                    <a:pt x="3069335" y="0"/>
                  </a:lnTo>
                  <a:lnTo>
                    <a:pt x="0" y="0"/>
                  </a:lnTo>
                  <a:lnTo>
                    <a:pt x="0" y="5036820"/>
                  </a:lnTo>
                  <a:close/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4" name="object 34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800853" y="3280537"/>
              <a:ext cx="161544" cy="224027"/>
            </a:xfrm>
            <a:prstGeom prst="rect">
              <a:avLst/>
            </a:prstGeom>
          </p:spPr>
        </p:pic>
        <p:pic>
          <p:nvPicPr>
            <p:cNvPr id="35" name="object 35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087365" y="3280537"/>
              <a:ext cx="2668142" cy="224027"/>
            </a:xfrm>
            <a:prstGeom prst="rect">
              <a:avLst/>
            </a:prstGeom>
          </p:spPr>
        </p:pic>
        <p:pic>
          <p:nvPicPr>
            <p:cNvPr id="36" name="object 36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087365" y="3509137"/>
              <a:ext cx="1773047" cy="224027"/>
            </a:xfrm>
            <a:prstGeom prst="rect">
              <a:avLst/>
            </a:prstGeom>
          </p:spPr>
        </p:pic>
        <p:pic>
          <p:nvPicPr>
            <p:cNvPr id="37" name="object 37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800853" y="3966718"/>
              <a:ext cx="161544" cy="224028"/>
            </a:xfrm>
            <a:prstGeom prst="rect">
              <a:avLst/>
            </a:prstGeom>
          </p:spPr>
        </p:pic>
        <p:pic>
          <p:nvPicPr>
            <p:cNvPr id="38" name="object 38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087365" y="3966718"/>
              <a:ext cx="1493012" cy="224028"/>
            </a:xfrm>
            <a:prstGeom prst="rect">
              <a:avLst/>
            </a:prstGeom>
          </p:spPr>
        </p:pic>
        <p:pic>
          <p:nvPicPr>
            <p:cNvPr id="39" name="object 39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087365" y="4195318"/>
              <a:ext cx="1807590" cy="224028"/>
            </a:xfrm>
            <a:prstGeom prst="rect">
              <a:avLst/>
            </a:prstGeom>
          </p:spPr>
        </p:pic>
        <p:pic>
          <p:nvPicPr>
            <p:cNvPr id="40" name="object 40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087365" y="4423918"/>
              <a:ext cx="2728214" cy="224028"/>
            </a:xfrm>
            <a:prstGeom prst="rect">
              <a:avLst/>
            </a:prstGeom>
          </p:spPr>
        </p:pic>
        <p:pic>
          <p:nvPicPr>
            <p:cNvPr id="41" name="object 41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087365" y="4652518"/>
              <a:ext cx="905929" cy="224028"/>
            </a:xfrm>
            <a:prstGeom prst="rect">
              <a:avLst/>
            </a:prstGeom>
          </p:spPr>
        </p:pic>
        <p:pic>
          <p:nvPicPr>
            <p:cNvPr id="42" name="object 42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800853" y="5109971"/>
              <a:ext cx="161544" cy="224027"/>
            </a:xfrm>
            <a:prstGeom prst="rect">
              <a:avLst/>
            </a:prstGeom>
          </p:spPr>
        </p:pic>
        <p:pic>
          <p:nvPicPr>
            <p:cNvPr id="43" name="object 43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087365" y="5109971"/>
              <a:ext cx="2524379" cy="224027"/>
            </a:xfrm>
            <a:prstGeom prst="rect">
              <a:avLst/>
            </a:prstGeom>
          </p:spPr>
        </p:pic>
        <p:pic>
          <p:nvPicPr>
            <p:cNvPr id="44" name="object 44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087365" y="5338571"/>
              <a:ext cx="2696717" cy="224028"/>
            </a:xfrm>
            <a:prstGeom prst="rect">
              <a:avLst/>
            </a:prstGeom>
          </p:spPr>
        </p:pic>
        <p:pic>
          <p:nvPicPr>
            <p:cNvPr id="45" name="object 45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087365" y="5567171"/>
              <a:ext cx="1191539" cy="224028"/>
            </a:xfrm>
            <a:prstGeom prst="rect">
              <a:avLst/>
            </a:prstGeom>
          </p:spPr>
        </p:pic>
      </p:grpSp>
      <p:sp>
        <p:nvSpPr>
          <p:cNvPr id="46" name="object 46" descr=""/>
          <p:cNvSpPr txBox="1"/>
          <p:nvPr/>
        </p:nvSpPr>
        <p:spPr>
          <a:xfrm>
            <a:off x="9313164" y="2425954"/>
            <a:ext cx="1381760" cy="256540"/>
          </a:xfrm>
          <a:prstGeom prst="rect">
            <a:avLst/>
          </a:prstGeom>
          <a:solidFill>
            <a:srgbClr val="BEA478"/>
          </a:solidFill>
        </p:spPr>
        <p:txBody>
          <a:bodyPr wrap="square" lIns="0" tIns="0" rIns="0" bIns="0" rtlCol="0" vert="horz">
            <a:spAutoFit/>
          </a:bodyPr>
          <a:lstStyle/>
          <a:p>
            <a:pPr marL="635">
              <a:lnSpc>
                <a:spcPts val="1970"/>
              </a:lnSpc>
            </a:pPr>
            <a:r>
              <a:rPr dirty="0" sz="1800" spc="-30">
                <a:solidFill>
                  <a:srgbClr val="FFFFFF"/>
                </a:solidFill>
                <a:latin typeface="Arial"/>
                <a:cs typeface="Arial"/>
              </a:rPr>
              <a:t>L’ANESTAPS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47" name="object 47" descr=""/>
          <p:cNvGrpSpPr/>
          <p:nvPr/>
        </p:nvGrpSpPr>
        <p:grpSpPr>
          <a:xfrm>
            <a:off x="8423338" y="1236154"/>
            <a:ext cx="3112135" cy="5065395"/>
            <a:chOff x="8423338" y="1236154"/>
            <a:chExt cx="3112135" cy="5065395"/>
          </a:xfrm>
        </p:grpSpPr>
        <p:sp>
          <p:nvSpPr>
            <p:cNvPr id="48" name="object 48" descr=""/>
            <p:cNvSpPr/>
            <p:nvPr/>
          </p:nvSpPr>
          <p:spPr>
            <a:xfrm>
              <a:off x="8437626" y="1250441"/>
              <a:ext cx="3069590" cy="5036820"/>
            </a:xfrm>
            <a:custGeom>
              <a:avLst/>
              <a:gdLst/>
              <a:ahLst/>
              <a:cxnLst/>
              <a:rect l="l" t="t" r="r" b="b"/>
              <a:pathLst>
                <a:path w="3069590" h="5036820">
                  <a:moveTo>
                    <a:pt x="0" y="5036820"/>
                  </a:moveTo>
                  <a:lnTo>
                    <a:pt x="3069335" y="5036820"/>
                  </a:lnTo>
                  <a:lnTo>
                    <a:pt x="3069335" y="0"/>
                  </a:lnTo>
                  <a:lnTo>
                    <a:pt x="0" y="0"/>
                  </a:lnTo>
                  <a:lnTo>
                    <a:pt x="0" y="5036820"/>
                  </a:lnTo>
                  <a:close/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9" name="object 49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530082" y="3280537"/>
              <a:ext cx="161544" cy="224027"/>
            </a:xfrm>
            <a:prstGeom prst="rect">
              <a:avLst/>
            </a:prstGeom>
          </p:spPr>
        </p:pic>
        <p:pic>
          <p:nvPicPr>
            <p:cNvPr id="50" name="object 50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816594" y="3280537"/>
              <a:ext cx="2451607" cy="224027"/>
            </a:xfrm>
            <a:prstGeom prst="rect">
              <a:avLst/>
            </a:prstGeom>
          </p:spPr>
        </p:pic>
        <p:pic>
          <p:nvPicPr>
            <p:cNvPr id="51" name="object 51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8816594" y="3509137"/>
              <a:ext cx="2647315" cy="224027"/>
            </a:xfrm>
            <a:prstGeom prst="rect">
              <a:avLst/>
            </a:prstGeom>
          </p:spPr>
        </p:pic>
        <p:pic>
          <p:nvPicPr>
            <p:cNvPr id="52" name="object 52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8816594" y="3738118"/>
              <a:ext cx="948118" cy="224028"/>
            </a:xfrm>
            <a:prstGeom prst="rect">
              <a:avLst/>
            </a:prstGeom>
          </p:spPr>
        </p:pic>
        <p:pic>
          <p:nvPicPr>
            <p:cNvPr id="53" name="object 53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530082" y="4195318"/>
              <a:ext cx="161544" cy="224028"/>
            </a:xfrm>
            <a:prstGeom prst="rect">
              <a:avLst/>
            </a:prstGeom>
          </p:spPr>
        </p:pic>
        <p:pic>
          <p:nvPicPr>
            <p:cNvPr id="54" name="object 54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8816594" y="4195318"/>
              <a:ext cx="2304796" cy="224028"/>
            </a:xfrm>
            <a:prstGeom prst="rect">
              <a:avLst/>
            </a:prstGeom>
          </p:spPr>
        </p:pic>
        <p:pic>
          <p:nvPicPr>
            <p:cNvPr id="55" name="object 55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8816594" y="4423918"/>
              <a:ext cx="2686811" cy="224028"/>
            </a:xfrm>
            <a:prstGeom prst="rect">
              <a:avLst/>
            </a:prstGeom>
          </p:spPr>
        </p:pic>
        <p:pic>
          <p:nvPicPr>
            <p:cNvPr id="56" name="object 56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8816594" y="4652518"/>
              <a:ext cx="1767840" cy="224028"/>
            </a:xfrm>
            <a:prstGeom prst="rect">
              <a:avLst/>
            </a:prstGeom>
          </p:spPr>
        </p:pic>
        <p:pic>
          <p:nvPicPr>
            <p:cNvPr id="57" name="object 57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530082" y="5109971"/>
              <a:ext cx="161544" cy="224027"/>
            </a:xfrm>
            <a:prstGeom prst="rect">
              <a:avLst/>
            </a:prstGeom>
          </p:spPr>
        </p:pic>
        <p:pic>
          <p:nvPicPr>
            <p:cNvPr id="58" name="object 58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816594" y="5109971"/>
              <a:ext cx="2718434" cy="224027"/>
            </a:xfrm>
            <a:prstGeom prst="rect">
              <a:avLst/>
            </a:prstGeom>
          </p:spPr>
        </p:pic>
        <p:pic>
          <p:nvPicPr>
            <p:cNvPr id="59" name="object 59" descr="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8816594" y="5338571"/>
              <a:ext cx="987209" cy="224028"/>
            </a:xfrm>
            <a:prstGeom prst="rect">
              <a:avLst/>
            </a:prstGeom>
          </p:spPr>
        </p:pic>
        <p:pic>
          <p:nvPicPr>
            <p:cNvPr id="60" name="object 60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530082" y="5795771"/>
              <a:ext cx="161544" cy="224028"/>
            </a:xfrm>
            <a:prstGeom prst="rect">
              <a:avLst/>
            </a:prstGeom>
          </p:spPr>
        </p:pic>
        <p:pic>
          <p:nvPicPr>
            <p:cNvPr id="61" name="object 61" descr="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8816594" y="5795771"/>
              <a:ext cx="2535301" cy="224028"/>
            </a:xfrm>
            <a:prstGeom prst="rect">
              <a:avLst/>
            </a:prstGeom>
          </p:spPr>
        </p:pic>
        <p:pic>
          <p:nvPicPr>
            <p:cNvPr id="62" name="object 62" descr="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8816594" y="6024371"/>
              <a:ext cx="2625217" cy="22402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1A1C55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12153900" cy="6858000"/>
            <a:chOff x="0" y="0"/>
            <a:chExt cx="12153900" cy="685800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5467" y="6259066"/>
              <a:ext cx="522731" cy="559306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53899" cy="6857996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512063" y="3188207"/>
              <a:ext cx="540385" cy="240665"/>
            </a:xfrm>
            <a:custGeom>
              <a:avLst/>
              <a:gdLst/>
              <a:ahLst/>
              <a:cxnLst/>
              <a:rect l="l" t="t" r="r" b="b"/>
              <a:pathLst>
                <a:path w="540385" h="240664">
                  <a:moveTo>
                    <a:pt x="0" y="240156"/>
                  </a:moveTo>
                  <a:lnTo>
                    <a:pt x="540346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3127" y="6260590"/>
              <a:ext cx="472440" cy="504442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0707" y="157937"/>
              <a:ext cx="3711448" cy="597712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8530" y="966469"/>
              <a:ext cx="9102725" cy="268224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4296156" y="1455419"/>
              <a:ext cx="3264535" cy="2208530"/>
            </a:xfrm>
            <a:custGeom>
              <a:avLst/>
              <a:gdLst/>
              <a:ahLst/>
              <a:cxnLst/>
              <a:rect l="l" t="t" r="r" b="b"/>
              <a:pathLst>
                <a:path w="3264534" h="2208529">
                  <a:moveTo>
                    <a:pt x="0" y="368045"/>
                  </a:moveTo>
                  <a:lnTo>
                    <a:pt x="2868" y="321892"/>
                  </a:lnTo>
                  <a:lnTo>
                    <a:pt x="11244" y="277445"/>
                  </a:lnTo>
                  <a:lnTo>
                    <a:pt x="24781" y="235051"/>
                  </a:lnTo>
                  <a:lnTo>
                    <a:pt x="43135" y="195055"/>
                  </a:lnTo>
                  <a:lnTo>
                    <a:pt x="65959" y="157802"/>
                  </a:lnTo>
                  <a:lnTo>
                    <a:pt x="92909" y="123638"/>
                  </a:lnTo>
                  <a:lnTo>
                    <a:pt x="123638" y="92909"/>
                  </a:lnTo>
                  <a:lnTo>
                    <a:pt x="157802" y="65959"/>
                  </a:lnTo>
                  <a:lnTo>
                    <a:pt x="195055" y="43135"/>
                  </a:lnTo>
                  <a:lnTo>
                    <a:pt x="235051" y="24781"/>
                  </a:lnTo>
                  <a:lnTo>
                    <a:pt x="277445" y="11244"/>
                  </a:lnTo>
                  <a:lnTo>
                    <a:pt x="321892" y="2868"/>
                  </a:lnTo>
                  <a:lnTo>
                    <a:pt x="368046" y="0"/>
                  </a:lnTo>
                  <a:lnTo>
                    <a:pt x="2896362" y="0"/>
                  </a:lnTo>
                  <a:lnTo>
                    <a:pt x="2942515" y="2868"/>
                  </a:lnTo>
                  <a:lnTo>
                    <a:pt x="2986962" y="11244"/>
                  </a:lnTo>
                  <a:lnTo>
                    <a:pt x="3029356" y="24781"/>
                  </a:lnTo>
                  <a:lnTo>
                    <a:pt x="3069352" y="43135"/>
                  </a:lnTo>
                  <a:lnTo>
                    <a:pt x="3106605" y="65959"/>
                  </a:lnTo>
                  <a:lnTo>
                    <a:pt x="3140769" y="92909"/>
                  </a:lnTo>
                  <a:lnTo>
                    <a:pt x="3171498" y="123638"/>
                  </a:lnTo>
                  <a:lnTo>
                    <a:pt x="3198448" y="157802"/>
                  </a:lnTo>
                  <a:lnTo>
                    <a:pt x="3221272" y="195055"/>
                  </a:lnTo>
                  <a:lnTo>
                    <a:pt x="3239626" y="235051"/>
                  </a:lnTo>
                  <a:lnTo>
                    <a:pt x="3253163" y="277445"/>
                  </a:lnTo>
                  <a:lnTo>
                    <a:pt x="3261539" y="321892"/>
                  </a:lnTo>
                  <a:lnTo>
                    <a:pt x="3264408" y="368045"/>
                  </a:lnTo>
                  <a:lnTo>
                    <a:pt x="3264408" y="1840229"/>
                  </a:lnTo>
                  <a:lnTo>
                    <a:pt x="3261539" y="1886383"/>
                  </a:lnTo>
                  <a:lnTo>
                    <a:pt x="3253163" y="1930830"/>
                  </a:lnTo>
                  <a:lnTo>
                    <a:pt x="3239626" y="1973224"/>
                  </a:lnTo>
                  <a:lnTo>
                    <a:pt x="3221272" y="2013220"/>
                  </a:lnTo>
                  <a:lnTo>
                    <a:pt x="3198448" y="2050473"/>
                  </a:lnTo>
                  <a:lnTo>
                    <a:pt x="3171498" y="2084637"/>
                  </a:lnTo>
                  <a:lnTo>
                    <a:pt x="3140769" y="2115366"/>
                  </a:lnTo>
                  <a:lnTo>
                    <a:pt x="3106605" y="2142316"/>
                  </a:lnTo>
                  <a:lnTo>
                    <a:pt x="3069352" y="2165140"/>
                  </a:lnTo>
                  <a:lnTo>
                    <a:pt x="3029356" y="2183494"/>
                  </a:lnTo>
                  <a:lnTo>
                    <a:pt x="2986962" y="2197031"/>
                  </a:lnTo>
                  <a:lnTo>
                    <a:pt x="2942515" y="2205407"/>
                  </a:lnTo>
                  <a:lnTo>
                    <a:pt x="2896362" y="2208275"/>
                  </a:lnTo>
                  <a:lnTo>
                    <a:pt x="368046" y="2208275"/>
                  </a:lnTo>
                  <a:lnTo>
                    <a:pt x="321892" y="2205407"/>
                  </a:lnTo>
                  <a:lnTo>
                    <a:pt x="277445" y="2197031"/>
                  </a:lnTo>
                  <a:lnTo>
                    <a:pt x="235051" y="2183494"/>
                  </a:lnTo>
                  <a:lnTo>
                    <a:pt x="195055" y="2165140"/>
                  </a:lnTo>
                  <a:lnTo>
                    <a:pt x="157802" y="2142316"/>
                  </a:lnTo>
                  <a:lnTo>
                    <a:pt x="123638" y="2115366"/>
                  </a:lnTo>
                  <a:lnTo>
                    <a:pt x="92909" y="2084637"/>
                  </a:lnTo>
                  <a:lnTo>
                    <a:pt x="65959" y="2050473"/>
                  </a:lnTo>
                  <a:lnTo>
                    <a:pt x="43135" y="2013220"/>
                  </a:lnTo>
                  <a:lnTo>
                    <a:pt x="24781" y="1973224"/>
                  </a:lnTo>
                  <a:lnTo>
                    <a:pt x="11244" y="1930830"/>
                  </a:lnTo>
                  <a:lnTo>
                    <a:pt x="2868" y="1886383"/>
                  </a:lnTo>
                  <a:lnTo>
                    <a:pt x="0" y="1840229"/>
                  </a:lnTo>
                  <a:lnTo>
                    <a:pt x="0" y="368045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4576826" y="1662429"/>
              <a:ext cx="2753995" cy="422275"/>
            </a:xfrm>
            <a:custGeom>
              <a:avLst/>
              <a:gdLst/>
              <a:ahLst/>
              <a:cxnLst/>
              <a:rect l="l" t="t" r="r" b="b"/>
              <a:pathLst>
                <a:path w="2753995" h="422275">
                  <a:moveTo>
                    <a:pt x="2220468" y="213360"/>
                  </a:moveTo>
                  <a:lnTo>
                    <a:pt x="481584" y="213360"/>
                  </a:lnTo>
                  <a:lnTo>
                    <a:pt x="481584" y="422148"/>
                  </a:lnTo>
                  <a:lnTo>
                    <a:pt x="2220468" y="422148"/>
                  </a:lnTo>
                  <a:lnTo>
                    <a:pt x="2220468" y="213360"/>
                  </a:lnTo>
                  <a:close/>
                </a:path>
                <a:path w="2753995" h="422275">
                  <a:moveTo>
                    <a:pt x="2753868" y="0"/>
                  </a:moveTo>
                  <a:lnTo>
                    <a:pt x="0" y="0"/>
                  </a:lnTo>
                  <a:lnTo>
                    <a:pt x="0" y="208788"/>
                  </a:lnTo>
                  <a:lnTo>
                    <a:pt x="2753868" y="208788"/>
                  </a:lnTo>
                  <a:lnTo>
                    <a:pt x="2753868" y="0"/>
                  </a:lnTo>
                  <a:close/>
                </a:path>
              </a:pathLst>
            </a:custGeom>
            <a:solidFill>
              <a:srgbClr val="BEA47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77461" y="1661414"/>
              <a:ext cx="2856230" cy="208787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059044" y="1874773"/>
              <a:ext cx="1855089" cy="208787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478780" y="2232660"/>
              <a:ext cx="780288" cy="1085088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340731" y="3403980"/>
              <a:ext cx="352425" cy="178308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622670" y="3403980"/>
              <a:ext cx="927861" cy="178308"/>
            </a:xfrm>
            <a:prstGeom prst="rect">
              <a:avLst/>
            </a:prstGeom>
          </p:spPr>
        </p:pic>
        <p:sp>
          <p:nvSpPr>
            <p:cNvPr id="17" name="object 17" descr=""/>
            <p:cNvSpPr/>
            <p:nvPr/>
          </p:nvSpPr>
          <p:spPr>
            <a:xfrm>
              <a:off x="566927" y="1421891"/>
              <a:ext cx="3263265" cy="2209800"/>
            </a:xfrm>
            <a:custGeom>
              <a:avLst/>
              <a:gdLst/>
              <a:ahLst/>
              <a:cxnLst/>
              <a:rect l="l" t="t" r="r" b="b"/>
              <a:pathLst>
                <a:path w="3263265" h="2209800">
                  <a:moveTo>
                    <a:pt x="0" y="368300"/>
                  </a:moveTo>
                  <a:lnTo>
                    <a:pt x="2869" y="322091"/>
                  </a:lnTo>
                  <a:lnTo>
                    <a:pt x="11248" y="277599"/>
                  </a:lnTo>
                  <a:lnTo>
                    <a:pt x="24791" y="235166"/>
                  </a:lnTo>
                  <a:lnTo>
                    <a:pt x="43152" y="195139"/>
                  </a:lnTo>
                  <a:lnTo>
                    <a:pt x="65987" y="157861"/>
                  </a:lnTo>
                  <a:lnTo>
                    <a:pt x="92951" y="123678"/>
                  </a:lnTo>
                  <a:lnTo>
                    <a:pt x="123698" y="92934"/>
                  </a:lnTo>
                  <a:lnTo>
                    <a:pt x="157883" y="65974"/>
                  </a:lnTo>
                  <a:lnTo>
                    <a:pt x="195161" y="43142"/>
                  </a:lnTo>
                  <a:lnTo>
                    <a:pt x="235187" y="24784"/>
                  </a:lnTo>
                  <a:lnTo>
                    <a:pt x="277616" y="11245"/>
                  </a:lnTo>
                  <a:lnTo>
                    <a:pt x="322101" y="2868"/>
                  </a:lnTo>
                  <a:lnTo>
                    <a:pt x="368300" y="0"/>
                  </a:lnTo>
                  <a:lnTo>
                    <a:pt x="2894584" y="0"/>
                  </a:lnTo>
                  <a:lnTo>
                    <a:pt x="2940792" y="2868"/>
                  </a:lnTo>
                  <a:lnTo>
                    <a:pt x="2985284" y="11245"/>
                  </a:lnTo>
                  <a:lnTo>
                    <a:pt x="3027717" y="24784"/>
                  </a:lnTo>
                  <a:lnTo>
                    <a:pt x="3067744" y="43142"/>
                  </a:lnTo>
                  <a:lnTo>
                    <a:pt x="3105022" y="65974"/>
                  </a:lnTo>
                  <a:lnTo>
                    <a:pt x="3139205" y="92934"/>
                  </a:lnTo>
                  <a:lnTo>
                    <a:pt x="3169949" y="123678"/>
                  </a:lnTo>
                  <a:lnTo>
                    <a:pt x="3196909" y="157861"/>
                  </a:lnTo>
                  <a:lnTo>
                    <a:pt x="3219741" y="195139"/>
                  </a:lnTo>
                  <a:lnTo>
                    <a:pt x="3238099" y="235166"/>
                  </a:lnTo>
                  <a:lnTo>
                    <a:pt x="3251638" y="277599"/>
                  </a:lnTo>
                  <a:lnTo>
                    <a:pt x="3260015" y="322091"/>
                  </a:lnTo>
                  <a:lnTo>
                    <a:pt x="3262884" y="368300"/>
                  </a:lnTo>
                  <a:lnTo>
                    <a:pt x="3262884" y="1841500"/>
                  </a:lnTo>
                  <a:lnTo>
                    <a:pt x="3260015" y="1887708"/>
                  </a:lnTo>
                  <a:lnTo>
                    <a:pt x="3251638" y="1932200"/>
                  </a:lnTo>
                  <a:lnTo>
                    <a:pt x="3238099" y="1974633"/>
                  </a:lnTo>
                  <a:lnTo>
                    <a:pt x="3219741" y="2014660"/>
                  </a:lnTo>
                  <a:lnTo>
                    <a:pt x="3196909" y="2051938"/>
                  </a:lnTo>
                  <a:lnTo>
                    <a:pt x="3169949" y="2086121"/>
                  </a:lnTo>
                  <a:lnTo>
                    <a:pt x="3139205" y="2116865"/>
                  </a:lnTo>
                  <a:lnTo>
                    <a:pt x="3105022" y="2143825"/>
                  </a:lnTo>
                  <a:lnTo>
                    <a:pt x="3067744" y="2166657"/>
                  </a:lnTo>
                  <a:lnTo>
                    <a:pt x="3027717" y="2185015"/>
                  </a:lnTo>
                  <a:lnTo>
                    <a:pt x="2985284" y="2198554"/>
                  </a:lnTo>
                  <a:lnTo>
                    <a:pt x="2940792" y="2206931"/>
                  </a:lnTo>
                  <a:lnTo>
                    <a:pt x="2894584" y="2209800"/>
                  </a:lnTo>
                  <a:lnTo>
                    <a:pt x="368300" y="2209800"/>
                  </a:lnTo>
                  <a:lnTo>
                    <a:pt x="322101" y="2206931"/>
                  </a:lnTo>
                  <a:lnTo>
                    <a:pt x="277616" y="2198554"/>
                  </a:lnTo>
                  <a:lnTo>
                    <a:pt x="235187" y="2185015"/>
                  </a:lnTo>
                  <a:lnTo>
                    <a:pt x="195161" y="2166657"/>
                  </a:lnTo>
                  <a:lnTo>
                    <a:pt x="157883" y="2143825"/>
                  </a:lnTo>
                  <a:lnTo>
                    <a:pt x="123698" y="2116865"/>
                  </a:lnTo>
                  <a:lnTo>
                    <a:pt x="92951" y="2086121"/>
                  </a:lnTo>
                  <a:lnTo>
                    <a:pt x="65987" y="2051938"/>
                  </a:lnTo>
                  <a:lnTo>
                    <a:pt x="43152" y="2014660"/>
                  </a:lnTo>
                  <a:lnTo>
                    <a:pt x="24791" y="1974633"/>
                  </a:lnTo>
                  <a:lnTo>
                    <a:pt x="11248" y="1932200"/>
                  </a:lnTo>
                  <a:lnTo>
                    <a:pt x="2869" y="1887708"/>
                  </a:lnTo>
                  <a:lnTo>
                    <a:pt x="0" y="1841500"/>
                  </a:lnTo>
                  <a:lnTo>
                    <a:pt x="0" y="36830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673061" y="1681606"/>
              <a:ext cx="2921635" cy="422275"/>
            </a:xfrm>
            <a:custGeom>
              <a:avLst/>
              <a:gdLst/>
              <a:ahLst/>
              <a:cxnLst/>
              <a:rect l="l" t="t" r="r" b="b"/>
              <a:pathLst>
                <a:path w="2921635" h="422275">
                  <a:moveTo>
                    <a:pt x="2385047" y="213360"/>
                  </a:moveTo>
                  <a:lnTo>
                    <a:pt x="484632" y="213360"/>
                  </a:lnTo>
                  <a:lnTo>
                    <a:pt x="484632" y="422148"/>
                  </a:lnTo>
                  <a:lnTo>
                    <a:pt x="2385047" y="422148"/>
                  </a:lnTo>
                  <a:lnTo>
                    <a:pt x="2385047" y="213360"/>
                  </a:lnTo>
                  <a:close/>
                </a:path>
                <a:path w="2921635" h="422275">
                  <a:moveTo>
                    <a:pt x="2921508" y="0"/>
                  </a:moveTo>
                  <a:lnTo>
                    <a:pt x="0" y="0"/>
                  </a:lnTo>
                  <a:lnTo>
                    <a:pt x="0" y="208788"/>
                  </a:lnTo>
                  <a:lnTo>
                    <a:pt x="2921508" y="208788"/>
                  </a:lnTo>
                  <a:lnTo>
                    <a:pt x="2921508" y="0"/>
                  </a:lnTo>
                  <a:close/>
                </a:path>
              </a:pathLst>
            </a:custGeom>
            <a:solidFill>
              <a:srgbClr val="BEA47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73303" y="1680717"/>
              <a:ext cx="3019171" cy="208787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57935" y="1894077"/>
              <a:ext cx="2005964" cy="208787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42467" y="2296667"/>
              <a:ext cx="1967229" cy="193548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42467" y="2494788"/>
              <a:ext cx="1626742" cy="193548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42467" y="2692603"/>
              <a:ext cx="2050161" cy="193852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42467" y="2891282"/>
              <a:ext cx="1832355" cy="193548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42467" y="3089401"/>
              <a:ext cx="1882648" cy="193548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42467" y="3287521"/>
              <a:ext cx="3021076" cy="193548"/>
            </a:xfrm>
            <a:prstGeom prst="rect">
              <a:avLst/>
            </a:prstGeom>
          </p:spPr>
        </p:pic>
        <p:sp>
          <p:nvSpPr>
            <p:cNvPr id="27" name="object 27" descr=""/>
            <p:cNvSpPr/>
            <p:nvPr/>
          </p:nvSpPr>
          <p:spPr>
            <a:xfrm>
              <a:off x="8395715" y="1496567"/>
              <a:ext cx="3263265" cy="2208530"/>
            </a:xfrm>
            <a:custGeom>
              <a:avLst/>
              <a:gdLst/>
              <a:ahLst/>
              <a:cxnLst/>
              <a:rect l="l" t="t" r="r" b="b"/>
              <a:pathLst>
                <a:path w="3263265" h="2208529">
                  <a:moveTo>
                    <a:pt x="0" y="368046"/>
                  </a:moveTo>
                  <a:lnTo>
                    <a:pt x="2866" y="321867"/>
                  </a:lnTo>
                  <a:lnTo>
                    <a:pt x="11236" y="277403"/>
                  </a:lnTo>
                  <a:lnTo>
                    <a:pt x="24766" y="234999"/>
                  </a:lnTo>
                  <a:lnTo>
                    <a:pt x="43110" y="194998"/>
                  </a:lnTo>
                  <a:lnTo>
                    <a:pt x="65924" y="157746"/>
                  </a:lnTo>
                  <a:lnTo>
                    <a:pt x="92865" y="123587"/>
                  </a:lnTo>
                  <a:lnTo>
                    <a:pt x="123587" y="92865"/>
                  </a:lnTo>
                  <a:lnTo>
                    <a:pt x="157746" y="65924"/>
                  </a:lnTo>
                  <a:lnTo>
                    <a:pt x="194998" y="43110"/>
                  </a:lnTo>
                  <a:lnTo>
                    <a:pt x="234999" y="24766"/>
                  </a:lnTo>
                  <a:lnTo>
                    <a:pt x="277403" y="11236"/>
                  </a:lnTo>
                  <a:lnTo>
                    <a:pt x="321867" y="2866"/>
                  </a:lnTo>
                  <a:lnTo>
                    <a:pt x="368045" y="0"/>
                  </a:lnTo>
                  <a:lnTo>
                    <a:pt x="2894837" y="0"/>
                  </a:lnTo>
                  <a:lnTo>
                    <a:pt x="2940991" y="2866"/>
                  </a:lnTo>
                  <a:lnTo>
                    <a:pt x="2985438" y="11236"/>
                  </a:lnTo>
                  <a:lnTo>
                    <a:pt x="3027832" y="24766"/>
                  </a:lnTo>
                  <a:lnTo>
                    <a:pt x="3067828" y="43110"/>
                  </a:lnTo>
                  <a:lnTo>
                    <a:pt x="3105081" y="65924"/>
                  </a:lnTo>
                  <a:lnTo>
                    <a:pt x="3139245" y="92865"/>
                  </a:lnTo>
                  <a:lnTo>
                    <a:pt x="3169974" y="123587"/>
                  </a:lnTo>
                  <a:lnTo>
                    <a:pt x="3196924" y="157746"/>
                  </a:lnTo>
                  <a:lnTo>
                    <a:pt x="3219748" y="194998"/>
                  </a:lnTo>
                  <a:lnTo>
                    <a:pt x="3238102" y="234999"/>
                  </a:lnTo>
                  <a:lnTo>
                    <a:pt x="3251639" y="277403"/>
                  </a:lnTo>
                  <a:lnTo>
                    <a:pt x="3260015" y="321867"/>
                  </a:lnTo>
                  <a:lnTo>
                    <a:pt x="3262883" y="368046"/>
                  </a:lnTo>
                  <a:lnTo>
                    <a:pt x="3262883" y="1840230"/>
                  </a:lnTo>
                  <a:lnTo>
                    <a:pt x="3260015" y="1886383"/>
                  </a:lnTo>
                  <a:lnTo>
                    <a:pt x="3251639" y="1930830"/>
                  </a:lnTo>
                  <a:lnTo>
                    <a:pt x="3238102" y="1973224"/>
                  </a:lnTo>
                  <a:lnTo>
                    <a:pt x="3219748" y="2013220"/>
                  </a:lnTo>
                  <a:lnTo>
                    <a:pt x="3196924" y="2050473"/>
                  </a:lnTo>
                  <a:lnTo>
                    <a:pt x="3169974" y="2084637"/>
                  </a:lnTo>
                  <a:lnTo>
                    <a:pt x="3139245" y="2115366"/>
                  </a:lnTo>
                  <a:lnTo>
                    <a:pt x="3105081" y="2142316"/>
                  </a:lnTo>
                  <a:lnTo>
                    <a:pt x="3067828" y="2165140"/>
                  </a:lnTo>
                  <a:lnTo>
                    <a:pt x="3027832" y="2183494"/>
                  </a:lnTo>
                  <a:lnTo>
                    <a:pt x="2985438" y="2197031"/>
                  </a:lnTo>
                  <a:lnTo>
                    <a:pt x="2940991" y="2205407"/>
                  </a:lnTo>
                  <a:lnTo>
                    <a:pt x="2894837" y="2208276"/>
                  </a:lnTo>
                  <a:lnTo>
                    <a:pt x="368045" y="2208276"/>
                  </a:lnTo>
                  <a:lnTo>
                    <a:pt x="321867" y="2205407"/>
                  </a:lnTo>
                  <a:lnTo>
                    <a:pt x="277403" y="2197031"/>
                  </a:lnTo>
                  <a:lnTo>
                    <a:pt x="234999" y="2183494"/>
                  </a:lnTo>
                  <a:lnTo>
                    <a:pt x="194998" y="2165140"/>
                  </a:lnTo>
                  <a:lnTo>
                    <a:pt x="157746" y="2142316"/>
                  </a:lnTo>
                  <a:lnTo>
                    <a:pt x="123587" y="2115366"/>
                  </a:lnTo>
                  <a:lnTo>
                    <a:pt x="92865" y="2084637"/>
                  </a:lnTo>
                  <a:lnTo>
                    <a:pt x="65924" y="2050473"/>
                  </a:lnTo>
                  <a:lnTo>
                    <a:pt x="43110" y="2013220"/>
                  </a:lnTo>
                  <a:lnTo>
                    <a:pt x="24766" y="1973224"/>
                  </a:lnTo>
                  <a:lnTo>
                    <a:pt x="11236" y="1930830"/>
                  </a:lnTo>
                  <a:lnTo>
                    <a:pt x="2866" y="1886383"/>
                  </a:lnTo>
                  <a:lnTo>
                    <a:pt x="0" y="1840230"/>
                  </a:lnTo>
                  <a:lnTo>
                    <a:pt x="0" y="368046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8974328" y="1620519"/>
              <a:ext cx="2247900" cy="422275"/>
            </a:xfrm>
            <a:custGeom>
              <a:avLst/>
              <a:gdLst/>
              <a:ahLst/>
              <a:cxnLst/>
              <a:rect l="l" t="t" r="r" b="b"/>
              <a:pathLst>
                <a:path w="2247900" h="422275">
                  <a:moveTo>
                    <a:pt x="1644396" y="213360"/>
                  </a:moveTo>
                  <a:lnTo>
                    <a:pt x="550164" y="213360"/>
                  </a:lnTo>
                  <a:lnTo>
                    <a:pt x="550164" y="422148"/>
                  </a:lnTo>
                  <a:lnTo>
                    <a:pt x="1644396" y="422148"/>
                  </a:lnTo>
                  <a:lnTo>
                    <a:pt x="1644396" y="213360"/>
                  </a:lnTo>
                  <a:close/>
                </a:path>
                <a:path w="2247900" h="422275">
                  <a:moveTo>
                    <a:pt x="2247900" y="0"/>
                  </a:moveTo>
                  <a:lnTo>
                    <a:pt x="0" y="0"/>
                  </a:lnTo>
                  <a:lnTo>
                    <a:pt x="0" y="208788"/>
                  </a:lnTo>
                  <a:lnTo>
                    <a:pt x="2247900" y="208788"/>
                  </a:lnTo>
                  <a:lnTo>
                    <a:pt x="2247900" y="0"/>
                  </a:lnTo>
                  <a:close/>
                </a:path>
              </a:pathLst>
            </a:custGeom>
            <a:solidFill>
              <a:srgbClr val="BEA47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9" name="object 29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975470" y="1619377"/>
              <a:ext cx="2355215" cy="208787"/>
            </a:xfrm>
            <a:prstGeom prst="rect">
              <a:avLst/>
            </a:prstGeom>
          </p:spPr>
        </p:pic>
        <p:pic>
          <p:nvPicPr>
            <p:cNvPr id="30" name="object 30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9525635" y="1832432"/>
              <a:ext cx="1203655" cy="209092"/>
            </a:xfrm>
            <a:prstGeom prst="rect">
              <a:avLst/>
            </a:prstGeom>
          </p:spPr>
        </p:pic>
        <p:pic>
          <p:nvPicPr>
            <p:cNvPr id="31" name="object 31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495665" y="2084832"/>
              <a:ext cx="140207" cy="193548"/>
            </a:xfrm>
            <a:prstGeom prst="rect">
              <a:avLst/>
            </a:prstGeom>
          </p:spPr>
        </p:pic>
        <p:pic>
          <p:nvPicPr>
            <p:cNvPr id="32" name="object 32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667877" y="2084832"/>
              <a:ext cx="2691765" cy="193548"/>
            </a:xfrm>
            <a:prstGeom prst="rect">
              <a:avLst/>
            </a:prstGeom>
          </p:spPr>
        </p:pic>
        <p:pic>
          <p:nvPicPr>
            <p:cNvPr id="33" name="object 33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667877" y="2282951"/>
              <a:ext cx="1964308" cy="193548"/>
            </a:xfrm>
            <a:prstGeom prst="rect">
              <a:avLst/>
            </a:prstGeom>
          </p:spPr>
        </p:pic>
        <p:pic>
          <p:nvPicPr>
            <p:cNvPr id="34" name="object 34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495665" y="2480767"/>
              <a:ext cx="140207" cy="193852"/>
            </a:xfrm>
            <a:prstGeom prst="rect">
              <a:avLst/>
            </a:prstGeom>
          </p:spPr>
        </p:pic>
        <p:pic>
          <p:nvPicPr>
            <p:cNvPr id="35" name="object 35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667877" y="2480767"/>
              <a:ext cx="2941320" cy="193852"/>
            </a:xfrm>
            <a:prstGeom prst="rect">
              <a:avLst/>
            </a:prstGeom>
          </p:spPr>
        </p:pic>
        <p:pic>
          <p:nvPicPr>
            <p:cNvPr id="36" name="object 36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667877" y="2679445"/>
              <a:ext cx="1206677" cy="193548"/>
            </a:xfrm>
            <a:prstGeom prst="rect">
              <a:avLst/>
            </a:prstGeom>
          </p:spPr>
        </p:pic>
        <p:pic>
          <p:nvPicPr>
            <p:cNvPr id="37" name="object 37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495665" y="2877566"/>
              <a:ext cx="140207" cy="193548"/>
            </a:xfrm>
            <a:prstGeom prst="rect">
              <a:avLst/>
            </a:prstGeom>
          </p:spPr>
        </p:pic>
        <p:pic>
          <p:nvPicPr>
            <p:cNvPr id="38" name="object 38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8667877" y="2877566"/>
              <a:ext cx="3023743" cy="193548"/>
            </a:xfrm>
            <a:prstGeom prst="rect">
              <a:avLst/>
            </a:prstGeom>
          </p:spPr>
        </p:pic>
        <p:pic>
          <p:nvPicPr>
            <p:cNvPr id="39" name="object 39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667877" y="3075685"/>
              <a:ext cx="2555875" cy="193548"/>
            </a:xfrm>
            <a:prstGeom prst="rect">
              <a:avLst/>
            </a:prstGeom>
          </p:spPr>
        </p:pic>
        <p:sp>
          <p:nvSpPr>
            <p:cNvPr id="40" name="object 40" descr=""/>
            <p:cNvSpPr/>
            <p:nvPr/>
          </p:nvSpPr>
          <p:spPr>
            <a:xfrm>
              <a:off x="239267" y="4244340"/>
              <a:ext cx="3264535" cy="2208530"/>
            </a:xfrm>
            <a:custGeom>
              <a:avLst/>
              <a:gdLst/>
              <a:ahLst/>
              <a:cxnLst/>
              <a:rect l="l" t="t" r="r" b="b"/>
              <a:pathLst>
                <a:path w="3264535" h="2208529">
                  <a:moveTo>
                    <a:pt x="0" y="368046"/>
                  </a:moveTo>
                  <a:lnTo>
                    <a:pt x="2867" y="321892"/>
                  </a:lnTo>
                  <a:lnTo>
                    <a:pt x="11240" y="277445"/>
                  </a:lnTo>
                  <a:lnTo>
                    <a:pt x="24774" y="235051"/>
                  </a:lnTo>
                  <a:lnTo>
                    <a:pt x="43123" y="195055"/>
                  </a:lnTo>
                  <a:lnTo>
                    <a:pt x="65943" y="157802"/>
                  </a:lnTo>
                  <a:lnTo>
                    <a:pt x="92888" y="123638"/>
                  </a:lnTo>
                  <a:lnTo>
                    <a:pt x="123615" y="92909"/>
                  </a:lnTo>
                  <a:lnTo>
                    <a:pt x="157777" y="65959"/>
                  </a:lnTo>
                  <a:lnTo>
                    <a:pt x="195031" y="43135"/>
                  </a:lnTo>
                  <a:lnTo>
                    <a:pt x="235030" y="24781"/>
                  </a:lnTo>
                  <a:lnTo>
                    <a:pt x="277432" y="11244"/>
                  </a:lnTo>
                  <a:lnTo>
                    <a:pt x="321889" y="2868"/>
                  </a:lnTo>
                  <a:lnTo>
                    <a:pt x="368058" y="0"/>
                  </a:lnTo>
                  <a:lnTo>
                    <a:pt x="2896362" y="0"/>
                  </a:lnTo>
                  <a:lnTo>
                    <a:pt x="2942515" y="2868"/>
                  </a:lnTo>
                  <a:lnTo>
                    <a:pt x="2986962" y="11244"/>
                  </a:lnTo>
                  <a:lnTo>
                    <a:pt x="3029356" y="24781"/>
                  </a:lnTo>
                  <a:lnTo>
                    <a:pt x="3069352" y="43135"/>
                  </a:lnTo>
                  <a:lnTo>
                    <a:pt x="3106605" y="65959"/>
                  </a:lnTo>
                  <a:lnTo>
                    <a:pt x="3140769" y="92909"/>
                  </a:lnTo>
                  <a:lnTo>
                    <a:pt x="3171498" y="123638"/>
                  </a:lnTo>
                  <a:lnTo>
                    <a:pt x="3198448" y="157802"/>
                  </a:lnTo>
                  <a:lnTo>
                    <a:pt x="3221272" y="195055"/>
                  </a:lnTo>
                  <a:lnTo>
                    <a:pt x="3239626" y="235051"/>
                  </a:lnTo>
                  <a:lnTo>
                    <a:pt x="3253163" y="277445"/>
                  </a:lnTo>
                  <a:lnTo>
                    <a:pt x="3261539" y="321892"/>
                  </a:lnTo>
                  <a:lnTo>
                    <a:pt x="3264408" y="368046"/>
                  </a:lnTo>
                  <a:lnTo>
                    <a:pt x="3264408" y="1840217"/>
                  </a:lnTo>
                  <a:lnTo>
                    <a:pt x="3261539" y="1886386"/>
                  </a:lnTo>
                  <a:lnTo>
                    <a:pt x="3253163" y="1930843"/>
                  </a:lnTo>
                  <a:lnTo>
                    <a:pt x="3239626" y="1973245"/>
                  </a:lnTo>
                  <a:lnTo>
                    <a:pt x="3221272" y="2013244"/>
                  </a:lnTo>
                  <a:lnTo>
                    <a:pt x="3198448" y="2050498"/>
                  </a:lnTo>
                  <a:lnTo>
                    <a:pt x="3171498" y="2084660"/>
                  </a:lnTo>
                  <a:lnTo>
                    <a:pt x="3140769" y="2115387"/>
                  </a:lnTo>
                  <a:lnTo>
                    <a:pt x="3106605" y="2142332"/>
                  </a:lnTo>
                  <a:lnTo>
                    <a:pt x="3069352" y="2165152"/>
                  </a:lnTo>
                  <a:lnTo>
                    <a:pt x="3029356" y="2183501"/>
                  </a:lnTo>
                  <a:lnTo>
                    <a:pt x="2986962" y="2197035"/>
                  </a:lnTo>
                  <a:lnTo>
                    <a:pt x="2942515" y="2205408"/>
                  </a:lnTo>
                  <a:lnTo>
                    <a:pt x="2896362" y="2208276"/>
                  </a:lnTo>
                  <a:lnTo>
                    <a:pt x="368058" y="2208276"/>
                  </a:lnTo>
                  <a:lnTo>
                    <a:pt x="321889" y="2205408"/>
                  </a:lnTo>
                  <a:lnTo>
                    <a:pt x="277432" y="2197035"/>
                  </a:lnTo>
                  <a:lnTo>
                    <a:pt x="235030" y="2183501"/>
                  </a:lnTo>
                  <a:lnTo>
                    <a:pt x="195031" y="2165152"/>
                  </a:lnTo>
                  <a:lnTo>
                    <a:pt x="157777" y="2142332"/>
                  </a:lnTo>
                  <a:lnTo>
                    <a:pt x="123615" y="2115387"/>
                  </a:lnTo>
                  <a:lnTo>
                    <a:pt x="92888" y="2084660"/>
                  </a:lnTo>
                  <a:lnTo>
                    <a:pt x="65943" y="2050498"/>
                  </a:lnTo>
                  <a:lnTo>
                    <a:pt x="43123" y="2013244"/>
                  </a:lnTo>
                  <a:lnTo>
                    <a:pt x="24774" y="1973245"/>
                  </a:lnTo>
                  <a:lnTo>
                    <a:pt x="11240" y="1930843"/>
                  </a:lnTo>
                  <a:lnTo>
                    <a:pt x="2867" y="1886386"/>
                  </a:lnTo>
                  <a:lnTo>
                    <a:pt x="0" y="1840217"/>
                  </a:lnTo>
                  <a:lnTo>
                    <a:pt x="0" y="368046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 descr=""/>
            <p:cNvSpPr/>
            <p:nvPr/>
          </p:nvSpPr>
          <p:spPr>
            <a:xfrm>
              <a:off x="655408" y="4368164"/>
              <a:ext cx="2573020" cy="422275"/>
            </a:xfrm>
            <a:custGeom>
              <a:avLst/>
              <a:gdLst/>
              <a:ahLst/>
              <a:cxnLst/>
              <a:rect l="l" t="t" r="r" b="b"/>
              <a:pathLst>
                <a:path w="2573020" h="422275">
                  <a:moveTo>
                    <a:pt x="1932432" y="213360"/>
                  </a:moveTo>
                  <a:lnTo>
                    <a:pt x="589788" y="213360"/>
                  </a:lnTo>
                  <a:lnTo>
                    <a:pt x="589788" y="422148"/>
                  </a:lnTo>
                  <a:lnTo>
                    <a:pt x="1932432" y="422148"/>
                  </a:lnTo>
                  <a:lnTo>
                    <a:pt x="1932432" y="213360"/>
                  </a:lnTo>
                  <a:close/>
                </a:path>
                <a:path w="2573020" h="422275">
                  <a:moveTo>
                    <a:pt x="2572512" y="0"/>
                  </a:moveTo>
                  <a:lnTo>
                    <a:pt x="0" y="0"/>
                  </a:lnTo>
                  <a:lnTo>
                    <a:pt x="0" y="208788"/>
                  </a:lnTo>
                  <a:lnTo>
                    <a:pt x="2572512" y="208788"/>
                  </a:lnTo>
                  <a:lnTo>
                    <a:pt x="2572512" y="0"/>
                  </a:lnTo>
                  <a:close/>
                </a:path>
              </a:pathLst>
            </a:custGeom>
            <a:solidFill>
              <a:srgbClr val="BEA47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2" name="object 42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655624" y="4367784"/>
              <a:ext cx="2671826" cy="208787"/>
            </a:xfrm>
            <a:prstGeom prst="rect">
              <a:avLst/>
            </a:prstGeom>
          </p:spPr>
        </p:pic>
        <p:pic>
          <p:nvPicPr>
            <p:cNvPr id="43" name="object 43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245412" y="4581144"/>
              <a:ext cx="1454531" cy="208787"/>
            </a:xfrm>
            <a:prstGeom prst="rect">
              <a:avLst/>
            </a:prstGeom>
          </p:spPr>
        </p:pic>
        <p:pic>
          <p:nvPicPr>
            <p:cNvPr id="44" name="object 44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60895" y="4940808"/>
              <a:ext cx="1190739" cy="1411732"/>
            </a:xfrm>
            <a:prstGeom prst="rect">
              <a:avLst/>
            </a:prstGeom>
          </p:spPr>
        </p:pic>
        <p:pic>
          <p:nvPicPr>
            <p:cNvPr id="45" name="object 45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105814" y="4892166"/>
              <a:ext cx="1015136" cy="1310043"/>
            </a:xfrm>
            <a:prstGeom prst="rect">
              <a:avLst/>
            </a:prstGeom>
          </p:spPr>
        </p:pic>
        <p:pic>
          <p:nvPicPr>
            <p:cNvPr id="46" name="object 46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542922" y="4903990"/>
              <a:ext cx="1020953" cy="1283195"/>
            </a:xfrm>
            <a:prstGeom prst="rect">
              <a:avLst/>
            </a:prstGeom>
          </p:spPr>
        </p:pic>
        <p:pic>
          <p:nvPicPr>
            <p:cNvPr id="47" name="object 47" descr="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784095" y="4942471"/>
              <a:ext cx="1261046" cy="1394269"/>
            </a:xfrm>
            <a:prstGeom prst="rect">
              <a:avLst/>
            </a:prstGeom>
          </p:spPr>
        </p:pic>
        <p:sp>
          <p:nvSpPr>
            <p:cNvPr id="48" name="object 48" descr=""/>
            <p:cNvSpPr/>
            <p:nvPr/>
          </p:nvSpPr>
          <p:spPr>
            <a:xfrm>
              <a:off x="8439912" y="4258055"/>
              <a:ext cx="3264535" cy="2208530"/>
            </a:xfrm>
            <a:custGeom>
              <a:avLst/>
              <a:gdLst/>
              <a:ahLst/>
              <a:cxnLst/>
              <a:rect l="l" t="t" r="r" b="b"/>
              <a:pathLst>
                <a:path w="3264534" h="2208529">
                  <a:moveTo>
                    <a:pt x="0" y="368046"/>
                  </a:moveTo>
                  <a:lnTo>
                    <a:pt x="2866" y="321867"/>
                  </a:lnTo>
                  <a:lnTo>
                    <a:pt x="11236" y="277403"/>
                  </a:lnTo>
                  <a:lnTo>
                    <a:pt x="24766" y="234999"/>
                  </a:lnTo>
                  <a:lnTo>
                    <a:pt x="43110" y="194998"/>
                  </a:lnTo>
                  <a:lnTo>
                    <a:pt x="65924" y="157746"/>
                  </a:lnTo>
                  <a:lnTo>
                    <a:pt x="92865" y="123587"/>
                  </a:lnTo>
                  <a:lnTo>
                    <a:pt x="123587" y="92865"/>
                  </a:lnTo>
                  <a:lnTo>
                    <a:pt x="157746" y="65924"/>
                  </a:lnTo>
                  <a:lnTo>
                    <a:pt x="194998" y="43110"/>
                  </a:lnTo>
                  <a:lnTo>
                    <a:pt x="234999" y="24766"/>
                  </a:lnTo>
                  <a:lnTo>
                    <a:pt x="277403" y="11236"/>
                  </a:lnTo>
                  <a:lnTo>
                    <a:pt x="321867" y="2866"/>
                  </a:lnTo>
                  <a:lnTo>
                    <a:pt x="368046" y="0"/>
                  </a:lnTo>
                  <a:lnTo>
                    <a:pt x="2896362" y="0"/>
                  </a:lnTo>
                  <a:lnTo>
                    <a:pt x="2942515" y="2866"/>
                  </a:lnTo>
                  <a:lnTo>
                    <a:pt x="2986962" y="11236"/>
                  </a:lnTo>
                  <a:lnTo>
                    <a:pt x="3029356" y="24766"/>
                  </a:lnTo>
                  <a:lnTo>
                    <a:pt x="3069352" y="43110"/>
                  </a:lnTo>
                  <a:lnTo>
                    <a:pt x="3106605" y="65924"/>
                  </a:lnTo>
                  <a:lnTo>
                    <a:pt x="3140769" y="92865"/>
                  </a:lnTo>
                  <a:lnTo>
                    <a:pt x="3171498" y="123587"/>
                  </a:lnTo>
                  <a:lnTo>
                    <a:pt x="3198448" y="157746"/>
                  </a:lnTo>
                  <a:lnTo>
                    <a:pt x="3221272" y="194998"/>
                  </a:lnTo>
                  <a:lnTo>
                    <a:pt x="3239626" y="234999"/>
                  </a:lnTo>
                  <a:lnTo>
                    <a:pt x="3253163" y="277403"/>
                  </a:lnTo>
                  <a:lnTo>
                    <a:pt x="3261539" y="321867"/>
                  </a:lnTo>
                  <a:lnTo>
                    <a:pt x="3264408" y="368046"/>
                  </a:lnTo>
                  <a:lnTo>
                    <a:pt x="3264408" y="1840217"/>
                  </a:lnTo>
                  <a:lnTo>
                    <a:pt x="3261539" y="1886386"/>
                  </a:lnTo>
                  <a:lnTo>
                    <a:pt x="3253163" y="1930843"/>
                  </a:lnTo>
                  <a:lnTo>
                    <a:pt x="3239626" y="1973245"/>
                  </a:lnTo>
                  <a:lnTo>
                    <a:pt x="3221272" y="2013244"/>
                  </a:lnTo>
                  <a:lnTo>
                    <a:pt x="3198448" y="2050498"/>
                  </a:lnTo>
                  <a:lnTo>
                    <a:pt x="3171498" y="2084660"/>
                  </a:lnTo>
                  <a:lnTo>
                    <a:pt x="3140769" y="2115387"/>
                  </a:lnTo>
                  <a:lnTo>
                    <a:pt x="3106605" y="2142332"/>
                  </a:lnTo>
                  <a:lnTo>
                    <a:pt x="3069352" y="2165152"/>
                  </a:lnTo>
                  <a:lnTo>
                    <a:pt x="3029356" y="2183501"/>
                  </a:lnTo>
                  <a:lnTo>
                    <a:pt x="2986962" y="2197035"/>
                  </a:lnTo>
                  <a:lnTo>
                    <a:pt x="2942515" y="2205408"/>
                  </a:lnTo>
                  <a:lnTo>
                    <a:pt x="2896362" y="2208276"/>
                  </a:lnTo>
                  <a:lnTo>
                    <a:pt x="368046" y="2208276"/>
                  </a:lnTo>
                  <a:lnTo>
                    <a:pt x="321867" y="2205408"/>
                  </a:lnTo>
                  <a:lnTo>
                    <a:pt x="277403" y="2197035"/>
                  </a:lnTo>
                  <a:lnTo>
                    <a:pt x="234999" y="2183501"/>
                  </a:lnTo>
                  <a:lnTo>
                    <a:pt x="194998" y="2165152"/>
                  </a:lnTo>
                  <a:lnTo>
                    <a:pt x="157746" y="2142332"/>
                  </a:lnTo>
                  <a:lnTo>
                    <a:pt x="123587" y="2115387"/>
                  </a:lnTo>
                  <a:lnTo>
                    <a:pt x="92865" y="2084660"/>
                  </a:lnTo>
                  <a:lnTo>
                    <a:pt x="65924" y="2050498"/>
                  </a:lnTo>
                  <a:lnTo>
                    <a:pt x="43110" y="2013244"/>
                  </a:lnTo>
                  <a:lnTo>
                    <a:pt x="24766" y="1973245"/>
                  </a:lnTo>
                  <a:lnTo>
                    <a:pt x="11236" y="1930843"/>
                  </a:lnTo>
                  <a:lnTo>
                    <a:pt x="2866" y="1886386"/>
                  </a:lnTo>
                  <a:lnTo>
                    <a:pt x="0" y="1840217"/>
                  </a:lnTo>
                  <a:lnTo>
                    <a:pt x="0" y="368046"/>
                  </a:lnTo>
                  <a:close/>
                </a:path>
              </a:pathLst>
            </a:custGeom>
            <a:ln w="126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 descr=""/>
            <p:cNvSpPr/>
            <p:nvPr/>
          </p:nvSpPr>
          <p:spPr>
            <a:xfrm>
              <a:off x="9030081" y="4382261"/>
              <a:ext cx="2174875" cy="422275"/>
            </a:xfrm>
            <a:custGeom>
              <a:avLst/>
              <a:gdLst/>
              <a:ahLst/>
              <a:cxnLst/>
              <a:rect l="l" t="t" r="r" b="b"/>
              <a:pathLst>
                <a:path w="2174875" h="422275">
                  <a:moveTo>
                    <a:pt x="2033016" y="0"/>
                  </a:moveTo>
                  <a:lnTo>
                    <a:pt x="193548" y="0"/>
                  </a:lnTo>
                  <a:lnTo>
                    <a:pt x="193548" y="208788"/>
                  </a:lnTo>
                  <a:lnTo>
                    <a:pt x="2033016" y="208788"/>
                  </a:lnTo>
                  <a:lnTo>
                    <a:pt x="2033016" y="0"/>
                  </a:lnTo>
                  <a:close/>
                </a:path>
                <a:path w="2174875" h="422275">
                  <a:moveTo>
                    <a:pt x="2174748" y="213360"/>
                  </a:moveTo>
                  <a:lnTo>
                    <a:pt x="0" y="213360"/>
                  </a:lnTo>
                  <a:lnTo>
                    <a:pt x="0" y="422148"/>
                  </a:lnTo>
                  <a:lnTo>
                    <a:pt x="2174748" y="422148"/>
                  </a:lnTo>
                  <a:lnTo>
                    <a:pt x="2174748" y="213360"/>
                  </a:lnTo>
                  <a:close/>
                </a:path>
              </a:pathLst>
            </a:custGeom>
            <a:solidFill>
              <a:srgbClr val="BEA47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0" name="object 50" descr="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9224771" y="4381753"/>
              <a:ext cx="1941956" cy="208787"/>
            </a:xfrm>
            <a:prstGeom prst="rect">
              <a:avLst/>
            </a:prstGeom>
          </p:spPr>
        </p:pic>
        <p:pic>
          <p:nvPicPr>
            <p:cNvPr id="51" name="object 51" descr="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9031224" y="4595114"/>
              <a:ext cx="2278633" cy="208787"/>
            </a:xfrm>
            <a:prstGeom prst="rect">
              <a:avLst/>
            </a:prstGeom>
          </p:spPr>
        </p:pic>
        <p:pic>
          <p:nvPicPr>
            <p:cNvPr id="52" name="object 52" descr="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8577961" y="5225796"/>
              <a:ext cx="1400937" cy="164592"/>
            </a:xfrm>
            <a:prstGeom prst="rect">
              <a:avLst/>
            </a:prstGeom>
          </p:spPr>
        </p:pic>
        <p:pic>
          <p:nvPicPr>
            <p:cNvPr id="53" name="object 53" descr="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8577961" y="5393435"/>
              <a:ext cx="1265427" cy="164591"/>
            </a:xfrm>
            <a:prstGeom prst="rect">
              <a:avLst/>
            </a:prstGeom>
          </p:spPr>
        </p:pic>
        <p:sp>
          <p:nvSpPr>
            <p:cNvPr id="54" name="object 54" descr=""/>
            <p:cNvSpPr/>
            <p:nvPr/>
          </p:nvSpPr>
          <p:spPr>
            <a:xfrm>
              <a:off x="4236719" y="4244340"/>
              <a:ext cx="3264535" cy="2208530"/>
            </a:xfrm>
            <a:custGeom>
              <a:avLst/>
              <a:gdLst/>
              <a:ahLst/>
              <a:cxnLst/>
              <a:rect l="l" t="t" r="r" b="b"/>
              <a:pathLst>
                <a:path w="3264534" h="2208529">
                  <a:moveTo>
                    <a:pt x="0" y="368046"/>
                  </a:moveTo>
                  <a:lnTo>
                    <a:pt x="2868" y="321892"/>
                  </a:lnTo>
                  <a:lnTo>
                    <a:pt x="11244" y="277445"/>
                  </a:lnTo>
                  <a:lnTo>
                    <a:pt x="24781" y="235051"/>
                  </a:lnTo>
                  <a:lnTo>
                    <a:pt x="43135" y="195055"/>
                  </a:lnTo>
                  <a:lnTo>
                    <a:pt x="65959" y="157802"/>
                  </a:lnTo>
                  <a:lnTo>
                    <a:pt x="92909" y="123638"/>
                  </a:lnTo>
                  <a:lnTo>
                    <a:pt x="123638" y="92909"/>
                  </a:lnTo>
                  <a:lnTo>
                    <a:pt x="157802" y="65959"/>
                  </a:lnTo>
                  <a:lnTo>
                    <a:pt x="195055" y="43135"/>
                  </a:lnTo>
                  <a:lnTo>
                    <a:pt x="235051" y="24781"/>
                  </a:lnTo>
                  <a:lnTo>
                    <a:pt x="277445" y="11244"/>
                  </a:lnTo>
                  <a:lnTo>
                    <a:pt x="321892" y="2868"/>
                  </a:lnTo>
                  <a:lnTo>
                    <a:pt x="368045" y="0"/>
                  </a:lnTo>
                  <a:lnTo>
                    <a:pt x="2896361" y="0"/>
                  </a:lnTo>
                  <a:lnTo>
                    <a:pt x="2942515" y="2868"/>
                  </a:lnTo>
                  <a:lnTo>
                    <a:pt x="2986962" y="11244"/>
                  </a:lnTo>
                  <a:lnTo>
                    <a:pt x="3029356" y="24781"/>
                  </a:lnTo>
                  <a:lnTo>
                    <a:pt x="3069352" y="43135"/>
                  </a:lnTo>
                  <a:lnTo>
                    <a:pt x="3106605" y="65959"/>
                  </a:lnTo>
                  <a:lnTo>
                    <a:pt x="3140769" y="92909"/>
                  </a:lnTo>
                  <a:lnTo>
                    <a:pt x="3171498" y="123638"/>
                  </a:lnTo>
                  <a:lnTo>
                    <a:pt x="3198448" y="157802"/>
                  </a:lnTo>
                  <a:lnTo>
                    <a:pt x="3221272" y="195055"/>
                  </a:lnTo>
                  <a:lnTo>
                    <a:pt x="3239626" y="235051"/>
                  </a:lnTo>
                  <a:lnTo>
                    <a:pt x="3253163" y="277445"/>
                  </a:lnTo>
                  <a:lnTo>
                    <a:pt x="3261539" y="321892"/>
                  </a:lnTo>
                  <a:lnTo>
                    <a:pt x="3264407" y="368046"/>
                  </a:lnTo>
                  <a:lnTo>
                    <a:pt x="3264407" y="1840217"/>
                  </a:lnTo>
                  <a:lnTo>
                    <a:pt x="3261539" y="1886386"/>
                  </a:lnTo>
                  <a:lnTo>
                    <a:pt x="3253163" y="1930843"/>
                  </a:lnTo>
                  <a:lnTo>
                    <a:pt x="3239626" y="1973245"/>
                  </a:lnTo>
                  <a:lnTo>
                    <a:pt x="3221272" y="2013244"/>
                  </a:lnTo>
                  <a:lnTo>
                    <a:pt x="3198448" y="2050498"/>
                  </a:lnTo>
                  <a:lnTo>
                    <a:pt x="3171498" y="2084660"/>
                  </a:lnTo>
                  <a:lnTo>
                    <a:pt x="3140769" y="2115387"/>
                  </a:lnTo>
                  <a:lnTo>
                    <a:pt x="3106605" y="2142332"/>
                  </a:lnTo>
                  <a:lnTo>
                    <a:pt x="3069352" y="2165152"/>
                  </a:lnTo>
                  <a:lnTo>
                    <a:pt x="3029356" y="2183501"/>
                  </a:lnTo>
                  <a:lnTo>
                    <a:pt x="2986962" y="2197035"/>
                  </a:lnTo>
                  <a:lnTo>
                    <a:pt x="2942515" y="2205408"/>
                  </a:lnTo>
                  <a:lnTo>
                    <a:pt x="2896361" y="2208276"/>
                  </a:lnTo>
                  <a:lnTo>
                    <a:pt x="368045" y="2208276"/>
                  </a:lnTo>
                  <a:lnTo>
                    <a:pt x="321892" y="2205408"/>
                  </a:lnTo>
                  <a:lnTo>
                    <a:pt x="277445" y="2197035"/>
                  </a:lnTo>
                  <a:lnTo>
                    <a:pt x="235051" y="2183501"/>
                  </a:lnTo>
                  <a:lnTo>
                    <a:pt x="195055" y="2165152"/>
                  </a:lnTo>
                  <a:lnTo>
                    <a:pt x="157802" y="2142332"/>
                  </a:lnTo>
                  <a:lnTo>
                    <a:pt x="123638" y="2115387"/>
                  </a:lnTo>
                  <a:lnTo>
                    <a:pt x="92909" y="2084660"/>
                  </a:lnTo>
                  <a:lnTo>
                    <a:pt x="65959" y="2050498"/>
                  </a:lnTo>
                  <a:lnTo>
                    <a:pt x="43135" y="2013244"/>
                  </a:lnTo>
                  <a:lnTo>
                    <a:pt x="24781" y="1973245"/>
                  </a:lnTo>
                  <a:lnTo>
                    <a:pt x="11244" y="1930843"/>
                  </a:lnTo>
                  <a:lnTo>
                    <a:pt x="2868" y="1886386"/>
                  </a:lnTo>
                  <a:lnTo>
                    <a:pt x="0" y="1840217"/>
                  </a:lnTo>
                  <a:lnTo>
                    <a:pt x="0" y="368046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 descr=""/>
            <p:cNvSpPr/>
            <p:nvPr/>
          </p:nvSpPr>
          <p:spPr>
            <a:xfrm>
              <a:off x="4421378" y="4368164"/>
              <a:ext cx="2948940" cy="422275"/>
            </a:xfrm>
            <a:custGeom>
              <a:avLst/>
              <a:gdLst/>
              <a:ahLst/>
              <a:cxnLst/>
              <a:rect l="l" t="t" r="r" b="b"/>
              <a:pathLst>
                <a:path w="2948940" h="422275">
                  <a:moveTo>
                    <a:pt x="2011680" y="213360"/>
                  </a:moveTo>
                  <a:lnTo>
                    <a:pt x="883920" y="213360"/>
                  </a:lnTo>
                  <a:lnTo>
                    <a:pt x="883920" y="422148"/>
                  </a:lnTo>
                  <a:lnTo>
                    <a:pt x="2011680" y="422148"/>
                  </a:lnTo>
                  <a:lnTo>
                    <a:pt x="2011680" y="213360"/>
                  </a:lnTo>
                  <a:close/>
                </a:path>
                <a:path w="2948940" h="422275">
                  <a:moveTo>
                    <a:pt x="2948927" y="0"/>
                  </a:moveTo>
                  <a:lnTo>
                    <a:pt x="0" y="0"/>
                  </a:lnTo>
                  <a:lnTo>
                    <a:pt x="0" y="208788"/>
                  </a:lnTo>
                  <a:lnTo>
                    <a:pt x="2948927" y="208788"/>
                  </a:lnTo>
                  <a:lnTo>
                    <a:pt x="2948927" y="0"/>
                  </a:lnTo>
                  <a:close/>
                </a:path>
              </a:pathLst>
            </a:custGeom>
            <a:solidFill>
              <a:srgbClr val="BEA47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6" name="object 56" descr="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4421758" y="4367784"/>
              <a:ext cx="3051302" cy="208787"/>
            </a:xfrm>
            <a:prstGeom prst="rect">
              <a:avLst/>
            </a:prstGeom>
          </p:spPr>
        </p:pic>
        <p:pic>
          <p:nvPicPr>
            <p:cNvPr id="57" name="object 57" descr="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5305932" y="4581144"/>
              <a:ext cx="1253070" cy="208787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6446519" y="5273040"/>
              <a:ext cx="871727" cy="528828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4415027" y="5106923"/>
              <a:ext cx="568451" cy="725423"/>
            </a:xfrm>
            <a:prstGeom prst="rect">
              <a:avLst/>
            </a:prstGeom>
          </p:spPr>
        </p:pic>
        <p:pic>
          <p:nvPicPr>
            <p:cNvPr id="60" name="object 60" descr="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5274563" y="5233415"/>
              <a:ext cx="990600" cy="38557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1A1C55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12153900" cy="6858000"/>
            <a:chOff x="0" y="0"/>
            <a:chExt cx="12153900" cy="685800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5468" y="6259066"/>
              <a:ext cx="522731" cy="559306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53899" cy="6857996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512063" y="3188207"/>
              <a:ext cx="540385" cy="240665"/>
            </a:xfrm>
            <a:custGeom>
              <a:avLst/>
              <a:gdLst/>
              <a:ahLst/>
              <a:cxnLst/>
              <a:rect l="l" t="t" r="r" b="b"/>
              <a:pathLst>
                <a:path w="540385" h="240664">
                  <a:moveTo>
                    <a:pt x="0" y="240156"/>
                  </a:moveTo>
                  <a:lnTo>
                    <a:pt x="540346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3127" y="6260590"/>
              <a:ext cx="472440" cy="504442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83307" y="2879470"/>
              <a:ext cx="7947025" cy="632460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05254" y="0"/>
              <a:ext cx="4869688" cy="2909951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0"/>
              <a:ext cx="1805940" cy="6857997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0"/>
              <a:ext cx="1719071" cy="685799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9960864" y="10667"/>
            <a:ext cx="2231390" cy="1056640"/>
            <a:chOff x="9960864" y="10667"/>
            <a:chExt cx="2231390" cy="105664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60864" y="10667"/>
              <a:ext cx="826007" cy="731861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786872" y="13334"/>
              <a:ext cx="1405127" cy="1053465"/>
            </a:xfrm>
            <a:prstGeom prst="rect">
              <a:avLst/>
            </a:prstGeom>
          </p:spPr>
        </p:pic>
      </p:grp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103" y="1232916"/>
            <a:ext cx="826008" cy="733376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29639" y="6451701"/>
            <a:ext cx="952525" cy="178612"/>
          </a:xfrm>
          <a:prstGeom prst="rect">
            <a:avLst/>
          </a:prstGeom>
        </p:spPr>
      </p:pic>
      <p:sp>
        <p:nvSpPr>
          <p:cNvPr id="7" name="object 7" descr=""/>
          <p:cNvSpPr txBox="1"/>
          <p:nvPr/>
        </p:nvSpPr>
        <p:spPr>
          <a:xfrm>
            <a:off x="11078718" y="6431381"/>
            <a:ext cx="196215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888888"/>
                </a:solidFill>
                <a:latin typeface="Arial"/>
                <a:cs typeface="Arial"/>
              </a:rPr>
              <a:t>57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8" name="object 8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00404" y="713866"/>
            <a:ext cx="10806049" cy="542543"/>
          </a:xfrm>
          <a:prstGeom prst="rect">
            <a:avLst/>
          </a:prstGeom>
        </p:spPr>
      </p:pic>
      <p:sp>
        <p:nvSpPr>
          <p:cNvPr id="9" name="object 9" descr=""/>
          <p:cNvSpPr txBox="1"/>
          <p:nvPr/>
        </p:nvSpPr>
        <p:spPr>
          <a:xfrm>
            <a:off x="1019352" y="2073020"/>
            <a:ext cx="114935" cy="29787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>
                <a:solidFill>
                  <a:srgbClr val="003186"/>
                </a:solidFill>
                <a:latin typeface="Arial"/>
                <a:cs typeface="Arial"/>
              </a:rPr>
              <a:t>•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2000">
                <a:solidFill>
                  <a:srgbClr val="003186"/>
                </a:solidFill>
                <a:latin typeface="Arial"/>
                <a:cs typeface="Arial"/>
              </a:rPr>
              <a:t>•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2000">
                <a:solidFill>
                  <a:srgbClr val="003186"/>
                </a:solidFill>
                <a:latin typeface="Arial"/>
                <a:cs typeface="Arial"/>
              </a:rPr>
              <a:t>•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2000">
                <a:solidFill>
                  <a:srgbClr val="003186"/>
                </a:solidFill>
                <a:latin typeface="Arial"/>
                <a:cs typeface="Arial"/>
              </a:rPr>
              <a:t>•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900"/>
              </a:spcBef>
            </a:pPr>
            <a:r>
              <a:rPr dirty="0" sz="2000">
                <a:solidFill>
                  <a:srgbClr val="003186"/>
                </a:solidFill>
                <a:latin typeface="Arial"/>
                <a:cs typeface="Arial"/>
              </a:rPr>
              <a:t>•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10" name="object 10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89202" y="2097913"/>
            <a:ext cx="6472809" cy="298703"/>
          </a:xfrm>
          <a:prstGeom prst="rect">
            <a:avLst/>
          </a:prstGeom>
        </p:spPr>
      </p:pic>
      <p:grpSp>
        <p:nvGrpSpPr>
          <p:cNvPr id="11" name="object 11" descr=""/>
          <p:cNvGrpSpPr/>
          <p:nvPr/>
        </p:nvGrpSpPr>
        <p:grpSpPr>
          <a:xfrm>
            <a:off x="1489202" y="2688920"/>
            <a:ext cx="9960610" cy="302260"/>
            <a:chOff x="1489202" y="2688920"/>
            <a:chExt cx="9960610" cy="302260"/>
          </a:xfrm>
        </p:grpSpPr>
        <p:pic>
          <p:nvPicPr>
            <p:cNvPr id="12" name="object 12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89202" y="2691968"/>
              <a:ext cx="6545072" cy="299008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987030" y="2688920"/>
              <a:ext cx="3224149" cy="302056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154156" y="2691968"/>
              <a:ext cx="295655" cy="299008"/>
            </a:xfrm>
            <a:prstGeom prst="rect">
              <a:avLst/>
            </a:prstGeom>
          </p:spPr>
        </p:pic>
      </p:grpSp>
      <p:grpSp>
        <p:nvGrpSpPr>
          <p:cNvPr id="15" name="object 15" descr=""/>
          <p:cNvGrpSpPr/>
          <p:nvPr/>
        </p:nvGrpSpPr>
        <p:grpSpPr>
          <a:xfrm>
            <a:off x="1489202" y="3282441"/>
            <a:ext cx="7715884" cy="302260"/>
            <a:chOff x="1489202" y="3282441"/>
            <a:chExt cx="7715884" cy="302260"/>
          </a:xfrm>
        </p:grpSpPr>
        <p:pic>
          <p:nvPicPr>
            <p:cNvPr id="16" name="object 16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89202" y="3285489"/>
              <a:ext cx="4270502" cy="298703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644261" y="3282441"/>
              <a:ext cx="3498088" cy="301751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021825" y="3285489"/>
              <a:ext cx="182879" cy="298703"/>
            </a:xfrm>
            <a:prstGeom prst="rect">
              <a:avLst/>
            </a:prstGeom>
          </p:spPr>
        </p:pic>
      </p:grpSp>
      <p:grpSp>
        <p:nvGrpSpPr>
          <p:cNvPr id="19" name="object 19" descr=""/>
          <p:cNvGrpSpPr/>
          <p:nvPr/>
        </p:nvGrpSpPr>
        <p:grpSpPr>
          <a:xfrm>
            <a:off x="1489202" y="3878021"/>
            <a:ext cx="9514205" cy="574040"/>
            <a:chOff x="1489202" y="3878021"/>
            <a:chExt cx="9514205" cy="574040"/>
          </a:xfrm>
        </p:grpSpPr>
        <p:pic>
          <p:nvPicPr>
            <p:cNvPr id="20" name="object 20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489202" y="3878021"/>
              <a:ext cx="9514078" cy="299008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89202" y="4152899"/>
              <a:ext cx="7512431" cy="298704"/>
            </a:xfrm>
            <a:prstGeom prst="rect">
              <a:avLst/>
            </a:prstGeom>
          </p:spPr>
        </p:pic>
      </p:grpSp>
      <p:pic>
        <p:nvPicPr>
          <p:cNvPr id="22" name="object 22" descr="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489202" y="4745735"/>
            <a:ext cx="5608955" cy="298704"/>
          </a:xfrm>
          <a:prstGeom prst="rect">
            <a:avLst/>
          </a:prstGeom>
        </p:spPr>
      </p:pic>
      <p:sp>
        <p:nvSpPr>
          <p:cNvPr id="23" name="object 23" descr=""/>
          <p:cNvSpPr/>
          <p:nvPr/>
        </p:nvSpPr>
        <p:spPr>
          <a:xfrm>
            <a:off x="2612135" y="1473708"/>
            <a:ext cx="7193915" cy="0"/>
          </a:xfrm>
          <a:custGeom>
            <a:avLst/>
            <a:gdLst/>
            <a:ahLst/>
            <a:cxnLst/>
            <a:rect l="l" t="t" r="r" b="b"/>
            <a:pathLst>
              <a:path w="7193915" h="0">
                <a:moveTo>
                  <a:pt x="0" y="0"/>
                </a:moveTo>
                <a:lnTo>
                  <a:pt x="7193915" y="0"/>
                </a:lnTo>
              </a:path>
            </a:pathLst>
          </a:custGeom>
          <a:ln w="6350">
            <a:solidFill>
              <a:srgbClr val="003186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1A1C55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12153900" cy="6858000"/>
            <a:chOff x="0" y="0"/>
            <a:chExt cx="12153900" cy="685800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5468" y="6259066"/>
              <a:ext cx="522731" cy="559306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53899" cy="6857996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512063" y="3188207"/>
              <a:ext cx="540385" cy="240665"/>
            </a:xfrm>
            <a:custGeom>
              <a:avLst/>
              <a:gdLst/>
              <a:ahLst/>
              <a:cxnLst/>
              <a:rect l="l" t="t" r="r" b="b"/>
              <a:pathLst>
                <a:path w="540385" h="240664">
                  <a:moveTo>
                    <a:pt x="0" y="240156"/>
                  </a:moveTo>
                  <a:lnTo>
                    <a:pt x="540346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3127" y="6260590"/>
              <a:ext cx="472440" cy="504442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47367" y="2975736"/>
              <a:ext cx="6492494" cy="632460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47367" y="3551885"/>
              <a:ext cx="8695182" cy="632764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47367" y="4128261"/>
              <a:ext cx="8826881" cy="632460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047367" y="4704283"/>
              <a:ext cx="8060817" cy="632764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55648" y="3301"/>
              <a:ext cx="4892548" cy="3002915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0" y="0"/>
              <a:ext cx="1805940" cy="6857997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0" y="0"/>
              <a:ext cx="1719071" cy="685799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9960864" y="10667"/>
            <a:ext cx="2231390" cy="1056640"/>
            <a:chOff x="9960864" y="10667"/>
            <a:chExt cx="2231390" cy="105664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60864" y="10667"/>
              <a:ext cx="826007" cy="731861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786872" y="13334"/>
              <a:ext cx="1405127" cy="1053465"/>
            </a:xfrm>
            <a:prstGeom prst="rect">
              <a:avLst/>
            </a:prstGeom>
          </p:spPr>
        </p:pic>
      </p:grp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103" y="1232916"/>
            <a:ext cx="826008" cy="733376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29639" y="6451701"/>
            <a:ext cx="952525" cy="178612"/>
          </a:xfrm>
          <a:prstGeom prst="rect">
            <a:avLst/>
          </a:prstGeom>
        </p:spPr>
      </p:pic>
      <p:grpSp>
        <p:nvGrpSpPr>
          <p:cNvPr id="7" name="object 7" descr=""/>
          <p:cNvGrpSpPr/>
          <p:nvPr/>
        </p:nvGrpSpPr>
        <p:grpSpPr>
          <a:xfrm>
            <a:off x="1437386" y="352043"/>
            <a:ext cx="9499600" cy="422275"/>
            <a:chOff x="1437386" y="352043"/>
            <a:chExt cx="9499600" cy="422275"/>
          </a:xfrm>
        </p:grpSpPr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37386" y="352043"/>
              <a:ext cx="4640834" cy="422147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906389" y="352043"/>
              <a:ext cx="399288" cy="422147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02045" y="352043"/>
              <a:ext cx="4734941" cy="422147"/>
            </a:xfrm>
            <a:prstGeom prst="rect">
              <a:avLst/>
            </a:prstGeom>
          </p:spPr>
        </p:pic>
      </p:grpSp>
      <p:sp>
        <p:nvSpPr>
          <p:cNvPr id="11" name="object 11" descr=""/>
          <p:cNvSpPr/>
          <p:nvPr/>
        </p:nvSpPr>
        <p:spPr>
          <a:xfrm>
            <a:off x="2612135" y="925067"/>
            <a:ext cx="7193915" cy="0"/>
          </a:xfrm>
          <a:custGeom>
            <a:avLst/>
            <a:gdLst/>
            <a:ahLst/>
            <a:cxnLst/>
            <a:rect l="l" t="t" r="r" b="b"/>
            <a:pathLst>
              <a:path w="7193915" h="0">
                <a:moveTo>
                  <a:pt x="0" y="0"/>
                </a:moveTo>
                <a:lnTo>
                  <a:pt x="7193915" y="0"/>
                </a:lnTo>
              </a:path>
            </a:pathLst>
          </a:custGeom>
          <a:ln w="6350">
            <a:solidFill>
              <a:srgbClr val="00318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156460" y="1426532"/>
            <a:ext cx="7879080" cy="5314116"/>
          </a:xfrm>
          <a:prstGeom prst="rect">
            <a:avLst/>
          </a:prstGeom>
        </p:spPr>
      </p:pic>
      <p:sp>
        <p:nvSpPr>
          <p:cNvPr id="13" name="object 1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0"/>
              </a:lnSpc>
            </a:pPr>
            <a:fld id="{81D60167-4931-47E6-BA6A-407CBD079E47}" type="slidenum">
              <a:rPr dirty="0" spc="-25"/>
              <a:t>59</a:t>
            </a:fld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00359" y="175260"/>
            <a:ext cx="853440" cy="762000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10158730" y="1350263"/>
            <a:ext cx="1926589" cy="1229995"/>
            <a:chOff x="10158730" y="1350263"/>
            <a:chExt cx="1926589" cy="1229995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62616" y="1690115"/>
              <a:ext cx="310896" cy="274320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18064" y="1350263"/>
              <a:ext cx="1667255" cy="1229867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10165080" y="1575815"/>
              <a:ext cx="437515" cy="623570"/>
            </a:xfrm>
            <a:custGeom>
              <a:avLst/>
              <a:gdLst/>
              <a:ahLst/>
              <a:cxnLst/>
              <a:rect l="l" t="t" r="r" b="b"/>
              <a:pathLst>
                <a:path w="437515" h="623569">
                  <a:moveTo>
                    <a:pt x="437387" y="0"/>
                  </a:moveTo>
                  <a:lnTo>
                    <a:pt x="0" y="0"/>
                  </a:lnTo>
                  <a:lnTo>
                    <a:pt x="0" y="623315"/>
                  </a:lnTo>
                  <a:lnTo>
                    <a:pt x="437387" y="623315"/>
                  </a:lnTo>
                  <a:lnTo>
                    <a:pt x="4373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10165080" y="1575815"/>
              <a:ext cx="437515" cy="623570"/>
            </a:xfrm>
            <a:custGeom>
              <a:avLst/>
              <a:gdLst/>
              <a:ahLst/>
              <a:cxnLst/>
              <a:rect l="l" t="t" r="r" b="b"/>
              <a:pathLst>
                <a:path w="437515" h="623569">
                  <a:moveTo>
                    <a:pt x="0" y="623315"/>
                  </a:moveTo>
                  <a:lnTo>
                    <a:pt x="437387" y="623315"/>
                  </a:lnTo>
                  <a:lnTo>
                    <a:pt x="437387" y="0"/>
                  </a:lnTo>
                  <a:lnTo>
                    <a:pt x="0" y="0"/>
                  </a:lnTo>
                  <a:lnTo>
                    <a:pt x="0" y="623315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" name="object 8" descr=""/>
          <p:cNvGrpSpPr/>
          <p:nvPr/>
        </p:nvGrpSpPr>
        <p:grpSpPr>
          <a:xfrm>
            <a:off x="1283208" y="297434"/>
            <a:ext cx="9220835" cy="601980"/>
            <a:chOff x="1283208" y="297434"/>
            <a:chExt cx="9220835" cy="601980"/>
          </a:xfrm>
        </p:grpSpPr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83208" y="303530"/>
              <a:ext cx="4064635" cy="595884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08702" y="297434"/>
              <a:ext cx="1978913" cy="601980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67779" y="297434"/>
              <a:ext cx="438911" cy="601980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087235" y="297434"/>
              <a:ext cx="3416300" cy="601980"/>
            </a:xfrm>
            <a:prstGeom prst="rect">
              <a:avLst/>
            </a:prstGeom>
          </p:spPr>
        </p:pic>
      </p:grpSp>
      <p:pic>
        <p:nvPicPr>
          <p:cNvPr id="13" name="object 13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29639" y="6451701"/>
            <a:ext cx="952525" cy="178612"/>
          </a:xfrm>
          <a:prstGeom prst="rect">
            <a:avLst/>
          </a:prstGeom>
        </p:spPr>
      </p:pic>
      <p:sp>
        <p:nvSpPr>
          <p:cNvPr id="14" name="object 14" descr=""/>
          <p:cNvSpPr txBox="1"/>
          <p:nvPr/>
        </p:nvSpPr>
        <p:spPr>
          <a:xfrm>
            <a:off x="674623" y="2586507"/>
            <a:ext cx="277495" cy="1741170"/>
          </a:xfrm>
          <a:prstGeom prst="rect">
            <a:avLst/>
          </a:prstGeom>
        </p:spPr>
        <p:txBody>
          <a:bodyPr wrap="square" lIns="0" tIns="2032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600"/>
              </a:spcBef>
            </a:pPr>
            <a:r>
              <a:rPr dirty="0" sz="2500" spc="-5">
                <a:solidFill>
                  <a:srgbClr val="001F5F"/>
                </a:solidFill>
                <a:latin typeface="Wingdings"/>
                <a:cs typeface="Wingdings"/>
              </a:rPr>
              <a:t></a:t>
            </a:r>
            <a:endParaRPr sz="2500">
              <a:latin typeface="Wingdings"/>
              <a:cs typeface="Wingdings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2500" spc="-5">
                <a:solidFill>
                  <a:srgbClr val="001F5F"/>
                </a:solidFill>
                <a:latin typeface="Wingdings"/>
                <a:cs typeface="Wingdings"/>
              </a:rPr>
              <a:t></a:t>
            </a:r>
            <a:endParaRPr sz="2500">
              <a:latin typeface="Wingdings"/>
              <a:cs typeface="Wingdings"/>
            </a:endParaRPr>
          </a:p>
          <a:p>
            <a:pPr marL="12700">
              <a:lnSpc>
                <a:spcPct val="100000"/>
              </a:lnSpc>
              <a:spcBef>
                <a:spcPts val="1500"/>
              </a:spcBef>
            </a:pPr>
            <a:r>
              <a:rPr dirty="0" sz="2500" spc="-5">
                <a:solidFill>
                  <a:srgbClr val="001F5F"/>
                </a:solidFill>
                <a:latin typeface="Wingdings"/>
                <a:cs typeface="Wingdings"/>
              </a:rPr>
              <a:t></a:t>
            </a:r>
            <a:endParaRPr sz="2500">
              <a:latin typeface="Wingdings"/>
              <a:cs typeface="Wingdings"/>
            </a:endParaRPr>
          </a:p>
        </p:txBody>
      </p:sp>
      <p:pic>
        <p:nvPicPr>
          <p:cNvPr id="15" name="object 15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30224" y="2802889"/>
            <a:ext cx="7163434" cy="376427"/>
          </a:xfrm>
          <a:prstGeom prst="rect">
            <a:avLst/>
          </a:prstGeom>
        </p:spPr>
      </p:pic>
      <p:pic>
        <p:nvPicPr>
          <p:cNvPr id="16" name="object 16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30224" y="3374771"/>
            <a:ext cx="8557387" cy="376427"/>
          </a:xfrm>
          <a:prstGeom prst="rect">
            <a:avLst/>
          </a:prstGeom>
        </p:spPr>
      </p:pic>
      <p:pic>
        <p:nvPicPr>
          <p:cNvPr id="17" name="object 17" descr="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030224" y="3946271"/>
            <a:ext cx="8235060" cy="376427"/>
          </a:xfrm>
          <a:prstGeom prst="rect">
            <a:avLst/>
          </a:prstGeom>
        </p:spPr>
      </p:pic>
      <p:sp>
        <p:nvSpPr>
          <p:cNvPr id="18" name="object 18" descr=""/>
          <p:cNvSpPr/>
          <p:nvPr/>
        </p:nvSpPr>
        <p:spPr>
          <a:xfrm>
            <a:off x="2354579" y="1239011"/>
            <a:ext cx="7193915" cy="0"/>
          </a:xfrm>
          <a:custGeom>
            <a:avLst/>
            <a:gdLst/>
            <a:ahLst/>
            <a:cxnLst/>
            <a:rect l="l" t="t" r="r" b="b"/>
            <a:pathLst>
              <a:path w="7193915" h="0">
                <a:moveTo>
                  <a:pt x="0" y="0"/>
                </a:moveTo>
                <a:lnTo>
                  <a:pt x="7193915" y="0"/>
                </a:lnTo>
              </a:path>
            </a:pathLst>
          </a:custGeom>
          <a:ln w="6350">
            <a:solidFill>
              <a:srgbClr val="00318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 descr=""/>
          <p:cNvSpPr txBox="1"/>
          <p:nvPr/>
        </p:nvSpPr>
        <p:spPr>
          <a:xfrm>
            <a:off x="11138661" y="6445846"/>
            <a:ext cx="173990" cy="1962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0"/>
              </a:lnSpc>
            </a:pPr>
            <a:fld id="{81D60167-4931-47E6-BA6A-407CBD079E47}" type="slidenum">
              <a:rPr dirty="0" sz="1200">
                <a:solidFill>
                  <a:srgbClr val="888888"/>
                </a:solidFill>
                <a:latin typeface="Arial"/>
                <a:cs typeface="Arial"/>
              </a:rPr>
              <a:t>6</a:t>
            </a:fld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5829300"/>
            <a:ext cx="3808729" cy="1028700"/>
            <a:chOff x="0" y="5829300"/>
            <a:chExt cx="3808729" cy="10287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4603" y="6381407"/>
              <a:ext cx="912476" cy="367995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0" y="5829300"/>
              <a:ext cx="3808729" cy="1028700"/>
            </a:xfrm>
            <a:custGeom>
              <a:avLst/>
              <a:gdLst/>
              <a:ahLst/>
              <a:cxnLst/>
              <a:rect l="l" t="t" r="r" b="b"/>
              <a:pathLst>
                <a:path w="3808729" h="1028700">
                  <a:moveTo>
                    <a:pt x="0" y="0"/>
                  </a:moveTo>
                  <a:lnTo>
                    <a:pt x="0" y="1028699"/>
                  </a:lnTo>
                  <a:lnTo>
                    <a:pt x="3808476" y="10286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186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" name="object 5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object 6" descr=""/>
            <p:cNvSpPr/>
            <p:nvPr/>
          </p:nvSpPr>
          <p:spPr>
            <a:xfrm>
              <a:off x="10876788" y="1991867"/>
              <a:ext cx="1315720" cy="4866640"/>
            </a:xfrm>
            <a:custGeom>
              <a:avLst/>
              <a:gdLst/>
              <a:ahLst/>
              <a:cxnLst/>
              <a:rect l="l" t="t" r="r" b="b"/>
              <a:pathLst>
                <a:path w="1315720" h="4866640">
                  <a:moveTo>
                    <a:pt x="1315211" y="0"/>
                  </a:moveTo>
                  <a:lnTo>
                    <a:pt x="0" y="4866131"/>
                  </a:lnTo>
                  <a:lnTo>
                    <a:pt x="1315211" y="4866131"/>
                  </a:lnTo>
                  <a:lnTo>
                    <a:pt x="1315211" y="0"/>
                  </a:lnTo>
                  <a:close/>
                </a:path>
              </a:pathLst>
            </a:custGeom>
            <a:solidFill>
              <a:srgbClr val="0031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8375396" y="0"/>
                  </a:moveTo>
                  <a:lnTo>
                    <a:pt x="992771" y="0"/>
                  </a:lnTo>
                  <a:lnTo>
                    <a:pt x="0" y="3674237"/>
                  </a:lnTo>
                  <a:lnTo>
                    <a:pt x="0" y="5828855"/>
                  </a:lnTo>
                  <a:lnTo>
                    <a:pt x="3808857" y="6857999"/>
                  </a:lnTo>
                  <a:lnTo>
                    <a:pt x="10877169" y="6857999"/>
                  </a:lnTo>
                  <a:lnTo>
                    <a:pt x="12192000" y="1991995"/>
                  </a:lnTo>
                  <a:lnTo>
                    <a:pt x="12192000" y="1031239"/>
                  </a:lnTo>
                  <a:lnTo>
                    <a:pt x="8375396" y="0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19812" y="129552"/>
              <a:ext cx="2019300" cy="1803400"/>
            </a:xfrm>
            <a:custGeom>
              <a:avLst/>
              <a:gdLst/>
              <a:ahLst/>
              <a:cxnLst/>
              <a:rect l="l" t="t" r="r" b="b"/>
              <a:pathLst>
                <a:path w="2019300" h="1803400">
                  <a:moveTo>
                    <a:pt x="107594" y="1755165"/>
                  </a:moveTo>
                  <a:lnTo>
                    <a:pt x="0" y="1706511"/>
                  </a:lnTo>
                  <a:lnTo>
                    <a:pt x="0" y="1801914"/>
                  </a:lnTo>
                  <a:lnTo>
                    <a:pt x="939" y="1802866"/>
                  </a:lnTo>
                  <a:lnTo>
                    <a:pt x="107594" y="1755165"/>
                  </a:lnTo>
                  <a:close/>
                </a:path>
                <a:path w="2019300" h="1803400">
                  <a:moveTo>
                    <a:pt x="320878" y="1659775"/>
                  </a:moveTo>
                  <a:lnTo>
                    <a:pt x="0" y="1516684"/>
                  </a:lnTo>
                  <a:lnTo>
                    <a:pt x="0" y="1612087"/>
                  </a:lnTo>
                  <a:lnTo>
                    <a:pt x="214236" y="1707464"/>
                  </a:lnTo>
                  <a:lnTo>
                    <a:pt x="320878" y="1659775"/>
                  </a:lnTo>
                  <a:close/>
                </a:path>
                <a:path w="2019300" h="1803400">
                  <a:moveTo>
                    <a:pt x="533222" y="1565338"/>
                  </a:moveTo>
                  <a:lnTo>
                    <a:pt x="0" y="1326845"/>
                  </a:lnTo>
                  <a:lnTo>
                    <a:pt x="0" y="1422247"/>
                  </a:lnTo>
                  <a:lnTo>
                    <a:pt x="426580" y="1612087"/>
                  </a:lnTo>
                  <a:lnTo>
                    <a:pt x="533222" y="1565338"/>
                  </a:lnTo>
                  <a:close/>
                </a:path>
                <a:path w="2019300" h="1803400">
                  <a:moveTo>
                    <a:pt x="746518" y="1469948"/>
                  </a:moveTo>
                  <a:lnTo>
                    <a:pt x="0" y="1137031"/>
                  </a:lnTo>
                  <a:lnTo>
                    <a:pt x="0" y="1231468"/>
                  </a:lnTo>
                  <a:lnTo>
                    <a:pt x="639864" y="1517637"/>
                  </a:lnTo>
                  <a:lnTo>
                    <a:pt x="746518" y="1469948"/>
                  </a:lnTo>
                  <a:close/>
                </a:path>
                <a:path w="2019300" h="1803400">
                  <a:moveTo>
                    <a:pt x="958837" y="1375511"/>
                  </a:moveTo>
                  <a:lnTo>
                    <a:pt x="0" y="947191"/>
                  </a:lnTo>
                  <a:lnTo>
                    <a:pt x="0" y="1041628"/>
                  </a:lnTo>
                  <a:lnTo>
                    <a:pt x="853147" y="1422247"/>
                  </a:lnTo>
                  <a:lnTo>
                    <a:pt x="958837" y="1375511"/>
                  </a:lnTo>
                  <a:close/>
                </a:path>
                <a:path w="2019300" h="1803400">
                  <a:moveTo>
                    <a:pt x="1172133" y="1280109"/>
                  </a:moveTo>
                  <a:lnTo>
                    <a:pt x="0" y="757364"/>
                  </a:lnTo>
                  <a:lnTo>
                    <a:pt x="0" y="851814"/>
                  </a:lnTo>
                  <a:lnTo>
                    <a:pt x="1065491" y="1327810"/>
                  </a:lnTo>
                  <a:lnTo>
                    <a:pt x="1172133" y="1280109"/>
                  </a:lnTo>
                  <a:close/>
                </a:path>
                <a:path w="2019300" h="1803400">
                  <a:moveTo>
                    <a:pt x="1384465" y="1185672"/>
                  </a:moveTo>
                  <a:lnTo>
                    <a:pt x="0" y="567524"/>
                  </a:lnTo>
                  <a:lnTo>
                    <a:pt x="0" y="661974"/>
                  </a:lnTo>
                  <a:lnTo>
                    <a:pt x="1278737" y="1232420"/>
                  </a:lnTo>
                  <a:lnTo>
                    <a:pt x="1384465" y="1185672"/>
                  </a:lnTo>
                  <a:close/>
                </a:path>
                <a:path w="2019300" h="1803400">
                  <a:moveTo>
                    <a:pt x="1597812" y="1090295"/>
                  </a:moveTo>
                  <a:lnTo>
                    <a:pt x="0" y="377748"/>
                  </a:lnTo>
                  <a:lnTo>
                    <a:pt x="0" y="472186"/>
                  </a:lnTo>
                  <a:lnTo>
                    <a:pt x="1491081" y="1137983"/>
                  </a:lnTo>
                  <a:lnTo>
                    <a:pt x="1597812" y="1090295"/>
                  </a:lnTo>
                  <a:close/>
                </a:path>
                <a:path w="2019300" h="1803400">
                  <a:moveTo>
                    <a:pt x="1810156" y="995845"/>
                  </a:moveTo>
                  <a:lnTo>
                    <a:pt x="0" y="187845"/>
                  </a:lnTo>
                  <a:lnTo>
                    <a:pt x="0" y="282282"/>
                  </a:lnTo>
                  <a:lnTo>
                    <a:pt x="1704428" y="1042581"/>
                  </a:lnTo>
                  <a:lnTo>
                    <a:pt x="1810156" y="995845"/>
                  </a:lnTo>
                  <a:close/>
                </a:path>
                <a:path w="2019300" h="1803400">
                  <a:moveTo>
                    <a:pt x="2019198" y="898588"/>
                  </a:moveTo>
                  <a:lnTo>
                    <a:pt x="2311" y="0"/>
                  </a:lnTo>
                  <a:lnTo>
                    <a:pt x="0" y="0"/>
                  </a:lnTo>
                  <a:lnTo>
                    <a:pt x="0" y="92506"/>
                  </a:lnTo>
                  <a:lnTo>
                    <a:pt x="1916772" y="948143"/>
                  </a:lnTo>
                  <a:lnTo>
                    <a:pt x="2019198" y="902322"/>
                  </a:lnTo>
                  <a:lnTo>
                    <a:pt x="2019198" y="898588"/>
                  </a:lnTo>
                  <a:close/>
                </a:path>
              </a:pathLst>
            </a:custGeom>
            <a:solidFill>
              <a:srgbClr val="1A356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11708417" y="2798865"/>
              <a:ext cx="61594" cy="72390"/>
            </a:xfrm>
            <a:custGeom>
              <a:avLst/>
              <a:gdLst/>
              <a:ahLst/>
              <a:cxnLst/>
              <a:rect l="l" t="t" r="r" b="b"/>
              <a:pathLst>
                <a:path w="61595" h="72389">
                  <a:moveTo>
                    <a:pt x="33824" y="0"/>
                  </a:moveTo>
                  <a:lnTo>
                    <a:pt x="0" y="15754"/>
                  </a:lnTo>
                  <a:lnTo>
                    <a:pt x="0" y="56956"/>
                  </a:lnTo>
                  <a:lnTo>
                    <a:pt x="33051" y="72351"/>
                  </a:lnTo>
                  <a:lnTo>
                    <a:pt x="34570" y="72351"/>
                  </a:lnTo>
                  <a:lnTo>
                    <a:pt x="61433" y="59407"/>
                  </a:lnTo>
                  <a:lnTo>
                    <a:pt x="61433" y="13303"/>
                  </a:lnTo>
                  <a:lnTo>
                    <a:pt x="33824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71648" y="2693428"/>
              <a:ext cx="66520" cy="71505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234880" y="2588009"/>
              <a:ext cx="66359" cy="71496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760054" y="2375927"/>
              <a:ext cx="66359" cy="72723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997950" y="2482574"/>
              <a:ext cx="66520" cy="71496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523124" y="2270508"/>
              <a:ext cx="66520" cy="71496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286355" y="2165073"/>
              <a:ext cx="66359" cy="71496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049506" y="2059638"/>
              <a:ext cx="66456" cy="71496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812689" y="1953007"/>
              <a:ext cx="66456" cy="72707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337831" y="1742137"/>
              <a:ext cx="66456" cy="71496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574664" y="1847572"/>
              <a:ext cx="66456" cy="71496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101014" y="1636702"/>
              <a:ext cx="66456" cy="71512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864181" y="1530071"/>
              <a:ext cx="66456" cy="72707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627364" y="1424636"/>
              <a:ext cx="66456" cy="71496"/>
            </a:xfrm>
            <a:prstGeom prst="rect">
              <a:avLst/>
            </a:prstGeom>
          </p:spPr>
        </p:pic>
        <p:sp>
          <p:nvSpPr>
            <p:cNvPr id="23" name="object 23" descr=""/>
            <p:cNvSpPr/>
            <p:nvPr/>
          </p:nvSpPr>
          <p:spPr>
            <a:xfrm>
              <a:off x="11708417" y="2589221"/>
              <a:ext cx="61594" cy="71755"/>
            </a:xfrm>
            <a:custGeom>
              <a:avLst/>
              <a:gdLst/>
              <a:ahLst/>
              <a:cxnLst/>
              <a:rect l="l" t="t" r="r" b="b"/>
              <a:pathLst>
                <a:path w="61595" h="71755">
                  <a:moveTo>
                    <a:pt x="32696" y="0"/>
                  </a:moveTo>
                  <a:lnTo>
                    <a:pt x="0" y="14538"/>
                  </a:lnTo>
                  <a:lnTo>
                    <a:pt x="0" y="56957"/>
                  </a:lnTo>
                  <a:lnTo>
                    <a:pt x="32696" y="71496"/>
                  </a:lnTo>
                  <a:lnTo>
                    <a:pt x="61433" y="59144"/>
                  </a:lnTo>
                  <a:lnTo>
                    <a:pt x="61433" y="12351"/>
                  </a:lnTo>
                  <a:lnTo>
                    <a:pt x="32696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4" name="object 24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1471648" y="2482574"/>
              <a:ext cx="66520" cy="72707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1233591" y="2377139"/>
              <a:ext cx="66520" cy="71512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996823" y="2271720"/>
              <a:ext cx="66359" cy="71496"/>
            </a:xfrm>
            <a:prstGeom prst="rect">
              <a:avLst/>
            </a:prstGeom>
          </p:spPr>
        </p:pic>
        <p:pic>
          <p:nvPicPr>
            <p:cNvPr id="27" name="object 27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760054" y="2166285"/>
              <a:ext cx="66359" cy="71496"/>
            </a:xfrm>
            <a:prstGeom prst="rect">
              <a:avLst/>
            </a:prstGeom>
          </p:spPr>
        </p:pic>
        <p:pic>
          <p:nvPicPr>
            <p:cNvPr id="28" name="object 28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0523124" y="2059638"/>
              <a:ext cx="66520" cy="72707"/>
            </a:xfrm>
            <a:prstGeom prst="rect">
              <a:avLst/>
            </a:prstGeom>
          </p:spPr>
        </p:pic>
        <p:pic>
          <p:nvPicPr>
            <p:cNvPr id="29" name="object 29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0285067" y="1954219"/>
              <a:ext cx="67648" cy="71496"/>
            </a:xfrm>
            <a:prstGeom prst="rect">
              <a:avLst/>
            </a:prstGeom>
          </p:spPr>
        </p:pic>
        <p:pic>
          <p:nvPicPr>
            <p:cNvPr id="30" name="object 30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0048298" y="1848784"/>
              <a:ext cx="66456" cy="71496"/>
            </a:xfrm>
            <a:prstGeom prst="rect">
              <a:avLst/>
            </a:prstGeom>
          </p:spPr>
        </p:pic>
        <p:pic>
          <p:nvPicPr>
            <p:cNvPr id="31" name="object 31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9811481" y="1743349"/>
              <a:ext cx="66456" cy="71496"/>
            </a:xfrm>
            <a:prstGeom prst="rect">
              <a:avLst/>
            </a:prstGeom>
          </p:spPr>
        </p:pic>
        <p:pic>
          <p:nvPicPr>
            <p:cNvPr id="32" name="object 32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9574664" y="1636702"/>
              <a:ext cx="66456" cy="72723"/>
            </a:xfrm>
            <a:prstGeom prst="rect">
              <a:avLst/>
            </a:prstGeom>
          </p:spPr>
        </p:pic>
        <p:pic>
          <p:nvPicPr>
            <p:cNvPr id="33" name="object 33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9337831" y="1531283"/>
              <a:ext cx="66456" cy="71496"/>
            </a:xfrm>
            <a:prstGeom prst="rect">
              <a:avLst/>
            </a:prstGeom>
          </p:spPr>
        </p:pic>
        <p:pic>
          <p:nvPicPr>
            <p:cNvPr id="34" name="object 34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9099806" y="1425848"/>
              <a:ext cx="66456" cy="71496"/>
            </a:xfrm>
            <a:prstGeom prst="rect">
              <a:avLst/>
            </a:prstGeom>
          </p:spPr>
        </p:pic>
        <p:pic>
          <p:nvPicPr>
            <p:cNvPr id="35" name="object 35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8862972" y="1320412"/>
              <a:ext cx="66456" cy="71512"/>
            </a:xfrm>
            <a:prstGeom prst="rect">
              <a:avLst/>
            </a:prstGeom>
          </p:spPr>
        </p:pic>
        <p:sp>
          <p:nvSpPr>
            <p:cNvPr id="36" name="object 36" descr=""/>
            <p:cNvSpPr/>
            <p:nvPr/>
          </p:nvSpPr>
          <p:spPr>
            <a:xfrm>
              <a:off x="11707290" y="2378350"/>
              <a:ext cx="62865" cy="71755"/>
            </a:xfrm>
            <a:custGeom>
              <a:avLst/>
              <a:gdLst/>
              <a:ahLst/>
              <a:cxnLst/>
              <a:rect l="l" t="t" r="r" b="b"/>
              <a:pathLst>
                <a:path w="62865" h="71755">
                  <a:moveTo>
                    <a:pt x="33824" y="0"/>
                  </a:moveTo>
                  <a:lnTo>
                    <a:pt x="0" y="14554"/>
                  </a:lnTo>
                  <a:lnTo>
                    <a:pt x="0" y="56957"/>
                  </a:lnTo>
                  <a:lnTo>
                    <a:pt x="33824" y="71512"/>
                  </a:lnTo>
                  <a:lnTo>
                    <a:pt x="62561" y="58720"/>
                  </a:lnTo>
                  <a:lnTo>
                    <a:pt x="62561" y="12791"/>
                  </a:lnTo>
                  <a:lnTo>
                    <a:pt x="33824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7" name="object 37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1470521" y="2272931"/>
              <a:ext cx="66359" cy="71496"/>
            </a:xfrm>
            <a:prstGeom prst="rect">
              <a:avLst/>
            </a:prstGeom>
          </p:spPr>
        </p:pic>
        <p:pic>
          <p:nvPicPr>
            <p:cNvPr id="38" name="object 38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1233591" y="2166285"/>
              <a:ext cx="66520" cy="72707"/>
            </a:xfrm>
            <a:prstGeom prst="rect">
              <a:avLst/>
            </a:prstGeom>
          </p:spPr>
        </p:pic>
        <p:pic>
          <p:nvPicPr>
            <p:cNvPr id="39" name="object 39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0996823" y="2060849"/>
              <a:ext cx="66359" cy="71496"/>
            </a:xfrm>
            <a:prstGeom prst="rect">
              <a:avLst/>
            </a:prstGeom>
          </p:spPr>
        </p:pic>
        <p:pic>
          <p:nvPicPr>
            <p:cNvPr id="40" name="object 40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0758765" y="1955430"/>
              <a:ext cx="66520" cy="71496"/>
            </a:xfrm>
            <a:prstGeom prst="rect">
              <a:avLst/>
            </a:prstGeom>
          </p:spPr>
        </p:pic>
        <p:pic>
          <p:nvPicPr>
            <p:cNvPr id="41" name="object 41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0521997" y="1849995"/>
              <a:ext cx="66359" cy="71496"/>
            </a:xfrm>
            <a:prstGeom prst="rect">
              <a:avLst/>
            </a:prstGeom>
          </p:spPr>
        </p:pic>
        <p:pic>
          <p:nvPicPr>
            <p:cNvPr id="42" name="object 42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0285067" y="1743349"/>
              <a:ext cx="66520" cy="72707"/>
            </a:xfrm>
            <a:prstGeom prst="rect">
              <a:avLst/>
            </a:prstGeom>
          </p:spPr>
        </p:pic>
        <p:pic>
          <p:nvPicPr>
            <p:cNvPr id="43" name="object 43" descr="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0048298" y="1637913"/>
              <a:ext cx="66456" cy="71512"/>
            </a:xfrm>
            <a:prstGeom prst="rect">
              <a:avLst/>
            </a:prstGeom>
          </p:spPr>
        </p:pic>
        <p:pic>
          <p:nvPicPr>
            <p:cNvPr id="44" name="object 44" descr="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9811481" y="1532494"/>
              <a:ext cx="66456" cy="71496"/>
            </a:xfrm>
            <a:prstGeom prst="rect">
              <a:avLst/>
            </a:prstGeom>
          </p:spPr>
        </p:pic>
        <p:pic>
          <p:nvPicPr>
            <p:cNvPr id="45" name="object 45" descr="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9573456" y="1427059"/>
              <a:ext cx="66440" cy="71496"/>
            </a:xfrm>
            <a:prstGeom prst="rect">
              <a:avLst/>
            </a:prstGeom>
          </p:spPr>
        </p:pic>
        <p:pic>
          <p:nvPicPr>
            <p:cNvPr id="46" name="object 46" descr="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9336623" y="1320412"/>
              <a:ext cx="66456" cy="72723"/>
            </a:xfrm>
            <a:prstGeom prst="rect">
              <a:avLst/>
            </a:prstGeom>
          </p:spPr>
        </p:pic>
        <p:pic>
          <p:nvPicPr>
            <p:cNvPr id="47" name="object 47" descr="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9099806" y="1214977"/>
              <a:ext cx="66456" cy="71512"/>
            </a:xfrm>
            <a:prstGeom prst="rect">
              <a:avLst/>
            </a:prstGeom>
          </p:spPr>
        </p:pic>
        <p:sp>
          <p:nvSpPr>
            <p:cNvPr id="48" name="object 48" descr=""/>
            <p:cNvSpPr/>
            <p:nvPr/>
          </p:nvSpPr>
          <p:spPr>
            <a:xfrm>
              <a:off x="11707290" y="2167496"/>
              <a:ext cx="62865" cy="71755"/>
            </a:xfrm>
            <a:custGeom>
              <a:avLst/>
              <a:gdLst/>
              <a:ahLst/>
              <a:cxnLst/>
              <a:rect l="l" t="t" r="r" b="b"/>
              <a:pathLst>
                <a:path w="62865" h="71755">
                  <a:moveTo>
                    <a:pt x="32535" y="0"/>
                  </a:moveTo>
                  <a:lnTo>
                    <a:pt x="0" y="14538"/>
                  </a:lnTo>
                  <a:lnTo>
                    <a:pt x="0" y="56957"/>
                  </a:lnTo>
                  <a:lnTo>
                    <a:pt x="32535" y="71496"/>
                  </a:lnTo>
                  <a:lnTo>
                    <a:pt x="62561" y="58651"/>
                  </a:lnTo>
                  <a:lnTo>
                    <a:pt x="62561" y="12844"/>
                  </a:lnTo>
                  <a:lnTo>
                    <a:pt x="32535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9" name="object 49" descr="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1469233" y="2062061"/>
              <a:ext cx="67648" cy="71496"/>
            </a:xfrm>
            <a:prstGeom prst="rect">
              <a:avLst/>
            </a:prstGeom>
          </p:spPr>
        </p:pic>
        <p:pic>
          <p:nvPicPr>
            <p:cNvPr id="50" name="object 50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1232463" y="1956642"/>
              <a:ext cx="66359" cy="71496"/>
            </a:xfrm>
            <a:prstGeom prst="rect">
              <a:avLst/>
            </a:prstGeom>
          </p:spPr>
        </p:pic>
        <p:pic>
          <p:nvPicPr>
            <p:cNvPr id="51" name="object 51" descr="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0995534" y="1849995"/>
              <a:ext cx="66520" cy="72707"/>
            </a:xfrm>
            <a:prstGeom prst="rect">
              <a:avLst/>
            </a:prstGeom>
          </p:spPr>
        </p:pic>
        <p:pic>
          <p:nvPicPr>
            <p:cNvPr id="52" name="object 52" descr="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0758765" y="1744560"/>
              <a:ext cx="66520" cy="71496"/>
            </a:xfrm>
            <a:prstGeom prst="rect">
              <a:avLst/>
            </a:prstGeom>
          </p:spPr>
        </p:pic>
        <p:pic>
          <p:nvPicPr>
            <p:cNvPr id="53" name="object 53" descr="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0521997" y="1639141"/>
              <a:ext cx="66359" cy="71496"/>
            </a:xfrm>
            <a:prstGeom prst="rect">
              <a:avLst/>
            </a:prstGeom>
          </p:spPr>
        </p:pic>
        <p:pic>
          <p:nvPicPr>
            <p:cNvPr id="54" name="object 54" descr="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0283939" y="1533706"/>
              <a:ext cx="66359" cy="71496"/>
            </a:xfrm>
            <a:prstGeom prst="rect">
              <a:avLst/>
            </a:prstGeom>
          </p:spPr>
        </p:pic>
        <p:pic>
          <p:nvPicPr>
            <p:cNvPr id="55" name="object 55" descr="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0047090" y="1427059"/>
              <a:ext cx="66456" cy="72707"/>
            </a:xfrm>
            <a:prstGeom prst="rect">
              <a:avLst/>
            </a:prstGeom>
          </p:spPr>
        </p:pic>
        <p:pic>
          <p:nvPicPr>
            <p:cNvPr id="56" name="object 56" descr="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9810273" y="1321624"/>
              <a:ext cx="66456" cy="71512"/>
            </a:xfrm>
            <a:prstGeom prst="rect">
              <a:avLst/>
            </a:prstGeom>
          </p:spPr>
        </p:pic>
        <p:pic>
          <p:nvPicPr>
            <p:cNvPr id="57" name="object 57" descr="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9573456" y="1216270"/>
              <a:ext cx="66440" cy="71431"/>
            </a:xfrm>
            <a:prstGeom prst="rect">
              <a:avLst/>
            </a:prstGeom>
          </p:spPr>
        </p:pic>
        <p:pic>
          <p:nvPicPr>
            <p:cNvPr id="58" name="object 58" descr="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9336623" y="1110786"/>
              <a:ext cx="66456" cy="71560"/>
            </a:xfrm>
            <a:prstGeom prst="rect">
              <a:avLst/>
            </a:prstGeom>
          </p:spPr>
        </p:pic>
        <p:pic>
          <p:nvPicPr>
            <p:cNvPr id="59" name="object 59" descr="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1706001" y="1957853"/>
              <a:ext cx="63849" cy="71496"/>
            </a:xfrm>
            <a:prstGeom prst="rect">
              <a:avLst/>
            </a:prstGeom>
          </p:spPr>
        </p:pic>
        <p:pic>
          <p:nvPicPr>
            <p:cNvPr id="60" name="object 60" descr="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1469233" y="1851207"/>
              <a:ext cx="66520" cy="72707"/>
            </a:xfrm>
            <a:prstGeom prst="rect">
              <a:avLst/>
            </a:prstGeom>
          </p:spPr>
        </p:pic>
        <p:pic>
          <p:nvPicPr>
            <p:cNvPr id="61" name="object 61" descr="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1232463" y="1745771"/>
              <a:ext cx="66359" cy="71496"/>
            </a:xfrm>
            <a:prstGeom prst="rect">
              <a:avLst/>
            </a:prstGeom>
          </p:spPr>
        </p:pic>
        <p:pic>
          <p:nvPicPr>
            <p:cNvPr id="62" name="object 62" descr="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0995534" y="1640352"/>
              <a:ext cx="66520" cy="71496"/>
            </a:xfrm>
            <a:prstGeom prst="rect">
              <a:avLst/>
            </a:prstGeom>
          </p:spPr>
        </p:pic>
        <p:pic>
          <p:nvPicPr>
            <p:cNvPr id="63" name="object 63" descr="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0757637" y="1534917"/>
              <a:ext cx="66359" cy="71496"/>
            </a:xfrm>
            <a:prstGeom prst="rect">
              <a:avLst/>
            </a:prstGeom>
          </p:spPr>
        </p:pic>
        <p:pic>
          <p:nvPicPr>
            <p:cNvPr id="64" name="object 64" descr="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0520708" y="1428271"/>
              <a:ext cx="66520" cy="72707"/>
            </a:xfrm>
            <a:prstGeom prst="rect">
              <a:avLst/>
            </a:prstGeom>
          </p:spPr>
        </p:pic>
        <p:pic>
          <p:nvPicPr>
            <p:cNvPr id="65" name="object 65" descr="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0283939" y="1322836"/>
              <a:ext cx="66359" cy="71512"/>
            </a:xfrm>
            <a:prstGeom prst="rect">
              <a:avLst/>
            </a:prstGeom>
          </p:spPr>
        </p:pic>
        <p:pic>
          <p:nvPicPr>
            <p:cNvPr id="66" name="object 66" descr="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10047090" y="1217400"/>
              <a:ext cx="66456" cy="71512"/>
            </a:xfrm>
            <a:prstGeom prst="rect">
              <a:avLst/>
            </a:prstGeom>
          </p:spPr>
        </p:pic>
        <p:pic>
          <p:nvPicPr>
            <p:cNvPr id="67" name="object 67" descr="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9809065" y="1111917"/>
              <a:ext cx="67664" cy="71560"/>
            </a:xfrm>
            <a:prstGeom prst="rect">
              <a:avLst/>
            </a:prstGeom>
          </p:spPr>
        </p:pic>
        <p:pic>
          <p:nvPicPr>
            <p:cNvPr id="68" name="object 68" descr="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1706001" y="1746983"/>
              <a:ext cx="63849" cy="71496"/>
            </a:xfrm>
            <a:prstGeom prst="rect">
              <a:avLst/>
            </a:prstGeom>
          </p:spPr>
        </p:pic>
        <p:pic>
          <p:nvPicPr>
            <p:cNvPr id="69" name="object 69" descr="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9572248" y="1005302"/>
              <a:ext cx="66440" cy="72691"/>
            </a:xfrm>
            <a:prstGeom prst="rect">
              <a:avLst/>
            </a:prstGeom>
          </p:spPr>
        </p:pic>
        <p:pic>
          <p:nvPicPr>
            <p:cNvPr id="70" name="object 70" descr="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11468105" y="1641564"/>
              <a:ext cx="67648" cy="71496"/>
            </a:xfrm>
            <a:prstGeom prst="rect">
              <a:avLst/>
            </a:prstGeom>
          </p:spPr>
        </p:pic>
        <p:pic>
          <p:nvPicPr>
            <p:cNvPr id="71" name="object 71" descr="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1231175" y="1534917"/>
              <a:ext cx="66520" cy="72707"/>
            </a:xfrm>
            <a:prstGeom prst="rect">
              <a:avLst/>
            </a:prstGeom>
          </p:spPr>
        </p:pic>
        <p:pic>
          <p:nvPicPr>
            <p:cNvPr id="72" name="object 72" descr="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10994407" y="1429482"/>
              <a:ext cx="66359" cy="71496"/>
            </a:xfrm>
            <a:prstGeom prst="rect">
              <a:avLst/>
            </a:prstGeom>
          </p:spPr>
        </p:pic>
        <p:pic>
          <p:nvPicPr>
            <p:cNvPr id="73" name="object 73" descr="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10757637" y="1324047"/>
              <a:ext cx="66359" cy="71512"/>
            </a:xfrm>
            <a:prstGeom prst="rect">
              <a:avLst/>
            </a:prstGeom>
          </p:spPr>
        </p:pic>
        <p:pic>
          <p:nvPicPr>
            <p:cNvPr id="74" name="object 74" descr="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10520708" y="1218693"/>
              <a:ext cx="66520" cy="71431"/>
            </a:xfrm>
            <a:prstGeom prst="rect">
              <a:avLst/>
            </a:prstGeom>
          </p:spPr>
        </p:pic>
        <p:pic>
          <p:nvPicPr>
            <p:cNvPr id="75" name="object 75" descr="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10282651" y="1111917"/>
              <a:ext cx="66520" cy="72853"/>
            </a:xfrm>
            <a:prstGeom prst="rect">
              <a:avLst/>
            </a:prstGeom>
          </p:spPr>
        </p:pic>
        <p:pic>
          <p:nvPicPr>
            <p:cNvPr id="76" name="object 76" descr="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10045882" y="1006595"/>
              <a:ext cx="66456" cy="71399"/>
            </a:xfrm>
            <a:prstGeom prst="rect">
              <a:avLst/>
            </a:prstGeom>
          </p:spPr>
        </p:pic>
        <p:pic>
          <p:nvPicPr>
            <p:cNvPr id="77" name="object 77" descr="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9809065" y="901111"/>
              <a:ext cx="66456" cy="71560"/>
            </a:xfrm>
            <a:prstGeom prst="rect">
              <a:avLst/>
            </a:prstGeom>
          </p:spPr>
        </p:pic>
        <p:pic>
          <p:nvPicPr>
            <p:cNvPr id="78" name="object 78" descr="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11704873" y="1536129"/>
              <a:ext cx="66359" cy="71496"/>
            </a:xfrm>
            <a:prstGeom prst="rect">
              <a:avLst/>
            </a:prstGeom>
          </p:spPr>
        </p:pic>
        <p:pic>
          <p:nvPicPr>
            <p:cNvPr id="79" name="object 79" descr="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11468105" y="1430694"/>
              <a:ext cx="66359" cy="71496"/>
            </a:xfrm>
            <a:prstGeom prst="rect">
              <a:avLst/>
            </a:prstGeom>
          </p:spPr>
        </p:pic>
        <p:pic>
          <p:nvPicPr>
            <p:cNvPr id="80" name="object 80" descr="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11231175" y="1325259"/>
              <a:ext cx="66520" cy="71512"/>
            </a:xfrm>
            <a:prstGeom prst="rect">
              <a:avLst/>
            </a:prstGeom>
          </p:spPr>
        </p:pic>
        <p:pic>
          <p:nvPicPr>
            <p:cNvPr id="81" name="object 81" descr="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10994407" y="1218693"/>
              <a:ext cx="66359" cy="72643"/>
            </a:xfrm>
            <a:prstGeom prst="rect">
              <a:avLst/>
            </a:prstGeom>
          </p:spPr>
        </p:pic>
        <p:pic>
          <p:nvPicPr>
            <p:cNvPr id="82" name="object 82" descr="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10756349" y="1113209"/>
              <a:ext cx="66520" cy="71560"/>
            </a:xfrm>
            <a:prstGeom prst="rect">
              <a:avLst/>
            </a:prstGeom>
          </p:spPr>
        </p:pic>
        <p:pic>
          <p:nvPicPr>
            <p:cNvPr id="83" name="object 83" descr="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10519581" y="1007725"/>
              <a:ext cx="66359" cy="71560"/>
            </a:xfrm>
            <a:prstGeom prst="rect">
              <a:avLst/>
            </a:prstGeom>
          </p:spPr>
        </p:pic>
        <p:pic>
          <p:nvPicPr>
            <p:cNvPr id="84" name="object 84" descr="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10282651" y="902403"/>
              <a:ext cx="66520" cy="71399"/>
            </a:xfrm>
            <a:prstGeom prst="rect">
              <a:avLst/>
            </a:prstGeom>
          </p:spPr>
        </p:pic>
        <p:pic>
          <p:nvPicPr>
            <p:cNvPr id="85" name="object 85" descr="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11704873" y="1325259"/>
              <a:ext cx="66359" cy="72723"/>
            </a:xfrm>
            <a:prstGeom prst="rect">
              <a:avLst/>
            </a:prstGeom>
          </p:spPr>
        </p:pic>
        <p:pic>
          <p:nvPicPr>
            <p:cNvPr id="86" name="object 86" descr="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10045882" y="795627"/>
              <a:ext cx="66456" cy="72853"/>
            </a:xfrm>
            <a:prstGeom prst="rect">
              <a:avLst/>
            </a:prstGeom>
          </p:spPr>
        </p:pic>
        <p:pic>
          <p:nvPicPr>
            <p:cNvPr id="87" name="object 87" descr="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11466817" y="1219823"/>
              <a:ext cx="66520" cy="71512"/>
            </a:xfrm>
            <a:prstGeom prst="rect">
              <a:avLst/>
            </a:prstGeom>
          </p:spPr>
        </p:pic>
        <p:pic>
          <p:nvPicPr>
            <p:cNvPr id="88" name="object 88" descr="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10993118" y="1009018"/>
              <a:ext cx="66520" cy="71399"/>
            </a:xfrm>
            <a:prstGeom prst="rect">
              <a:avLst/>
            </a:prstGeom>
          </p:spPr>
        </p:pic>
        <p:pic>
          <p:nvPicPr>
            <p:cNvPr id="89" name="object 89" descr="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11230047" y="1114340"/>
              <a:ext cx="66359" cy="71560"/>
            </a:xfrm>
            <a:prstGeom prst="rect">
              <a:avLst/>
            </a:prstGeom>
          </p:spPr>
        </p:pic>
        <p:pic>
          <p:nvPicPr>
            <p:cNvPr id="90" name="object 90" descr="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10756349" y="903534"/>
              <a:ext cx="66520" cy="71560"/>
            </a:xfrm>
            <a:prstGeom prst="rect">
              <a:avLst/>
            </a:prstGeom>
          </p:spPr>
        </p:pic>
        <p:pic>
          <p:nvPicPr>
            <p:cNvPr id="91" name="object 91" descr="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10519581" y="796920"/>
              <a:ext cx="66359" cy="71560"/>
            </a:xfrm>
            <a:prstGeom prst="rect">
              <a:avLst/>
            </a:prstGeom>
          </p:spPr>
        </p:pic>
        <p:pic>
          <p:nvPicPr>
            <p:cNvPr id="92" name="object 92" descr="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10281523" y="691436"/>
              <a:ext cx="66359" cy="71560"/>
            </a:xfrm>
            <a:prstGeom prst="rect">
              <a:avLst/>
            </a:prstGeom>
          </p:spPr>
        </p:pic>
        <p:pic>
          <p:nvPicPr>
            <p:cNvPr id="93" name="object 93" descr="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11466817" y="1010148"/>
              <a:ext cx="66520" cy="71560"/>
            </a:xfrm>
            <a:prstGeom prst="rect">
              <a:avLst/>
            </a:prstGeom>
          </p:spPr>
        </p:pic>
        <p:pic>
          <p:nvPicPr>
            <p:cNvPr id="94" name="object 94" descr="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11703585" y="1115632"/>
              <a:ext cx="66520" cy="71560"/>
            </a:xfrm>
            <a:prstGeom prst="rect">
              <a:avLst/>
            </a:prstGeom>
          </p:spPr>
        </p:pic>
        <p:pic>
          <p:nvPicPr>
            <p:cNvPr id="95" name="object 95" descr="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11230047" y="903534"/>
              <a:ext cx="66359" cy="72691"/>
            </a:xfrm>
            <a:prstGeom prst="rect">
              <a:avLst/>
            </a:prstGeom>
          </p:spPr>
        </p:pic>
        <p:pic>
          <p:nvPicPr>
            <p:cNvPr id="96" name="object 96" descr="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10991991" y="798050"/>
              <a:ext cx="67648" cy="71560"/>
            </a:xfrm>
            <a:prstGeom prst="rect">
              <a:avLst/>
            </a:prstGeom>
          </p:spPr>
        </p:pic>
        <p:pic>
          <p:nvPicPr>
            <p:cNvPr id="97" name="object 97" descr="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10755222" y="692728"/>
              <a:ext cx="66359" cy="71399"/>
            </a:xfrm>
            <a:prstGeom prst="rect">
              <a:avLst/>
            </a:prstGeom>
          </p:spPr>
        </p:pic>
        <p:pic>
          <p:nvPicPr>
            <p:cNvPr id="98" name="object 98" descr="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10518292" y="587245"/>
              <a:ext cx="66520" cy="71560"/>
            </a:xfrm>
            <a:prstGeom prst="rect">
              <a:avLst/>
            </a:prstGeom>
          </p:spPr>
        </p:pic>
        <p:pic>
          <p:nvPicPr>
            <p:cNvPr id="99" name="object 99" descr="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11703585" y="904826"/>
              <a:ext cx="66520" cy="71399"/>
            </a:xfrm>
            <a:prstGeom prst="rect">
              <a:avLst/>
            </a:prstGeom>
          </p:spPr>
        </p:pic>
        <p:pic>
          <p:nvPicPr>
            <p:cNvPr id="100" name="object 100" descr="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11465689" y="799343"/>
              <a:ext cx="66359" cy="71560"/>
            </a:xfrm>
            <a:prstGeom prst="rect">
              <a:avLst/>
            </a:prstGeom>
          </p:spPr>
        </p:pic>
        <p:pic>
          <p:nvPicPr>
            <p:cNvPr id="101" name="object 101" descr="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11228759" y="693859"/>
              <a:ext cx="66520" cy="71560"/>
            </a:xfrm>
            <a:prstGeom prst="rect">
              <a:avLst/>
            </a:prstGeom>
          </p:spPr>
        </p:pic>
        <p:pic>
          <p:nvPicPr>
            <p:cNvPr id="102" name="object 102" descr="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10755222" y="481761"/>
              <a:ext cx="66359" cy="71560"/>
            </a:xfrm>
            <a:prstGeom prst="rect">
              <a:avLst/>
            </a:prstGeom>
          </p:spPr>
        </p:pic>
        <p:pic>
          <p:nvPicPr>
            <p:cNvPr id="103" name="object 103" descr="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10991991" y="587245"/>
              <a:ext cx="66359" cy="72691"/>
            </a:xfrm>
            <a:prstGeom prst="rect">
              <a:avLst/>
            </a:prstGeom>
          </p:spPr>
        </p:pic>
        <p:pic>
          <p:nvPicPr>
            <p:cNvPr id="104" name="object 104" descr="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11702458" y="693859"/>
              <a:ext cx="66359" cy="72691"/>
            </a:xfrm>
            <a:prstGeom prst="rect">
              <a:avLst/>
            </a:prstGeom>
          </p:spPr>
        </p:pic>
        <p:pic>
          <p:nvPicPr>
            <p:cNvPr id="105" name="object 105" descr="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11465689" y="588537"/>
              <a:ext cx="66359" cy="71399"/>
            </a:xfrm>
            <a:prstGeom prst="rect">
              <a:avLst/>
            </a:prstGeom>
          </p:spPr>
        </p:pic>
        <p:pic>
          <p:nvPicPr>
            <p:cNvPr id="106" name="object 106" descr="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11228759" y="483053"/>
              <a:ext cx="66520" cy="71560"/>
            </a:xfrm>
            <a:prstGeom prst="rect">
              <a:avLst/>
            </a:prstGeom>
          </p:spPr>
        </p:pic>
        <p:pic>
          <p:nvPicPr>
            <p:cNvPr id="107" name="object 107" descr="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10990702" y="377570"/>
              <a:ext cx="66520" cy="71560"/>
            </a:xfrm>
            <a:prstGeom prst="rect">
              <a:avLst/>
            </a:prstGeom>
          </p:spPr>
        </p:pic>
        <p:pic>
          <p:nvPicPr>
            <p:cNvPr id="108" name="object 108" descr="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11702458" y="484184"/>
              <a:ext cx="66359" cy="71560"/>
            </a:xfrm>
            <a:prstGeom prst="rect">
              <a:avLst/>
            </a:prstGeom>
          </p:spPr>
        </p:pic>
        <p:pic>
          <p:nvPicPr>
            <p:cNvPr id="109" name="object 109" descr="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11464401" y="378862"/>
              <a:ext cx="66520" cy="71399"/>
            </a:xfrm>
            <a:prstGeom prst="rect">
              <a:avLst/>
            </a:prstGeom>
          </p:spPr>
        </p:pic>
        <p:pic>
          <p:nvPicPr>
            <p:cNvPr id="110" name="object 110" descr="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11701169" y="273378"/>
              <a:ext cx="66520" cy="71560"/>
            </a:xfrm>
            <a:prstGeom prst="rect">
              <a:avLst/>
            </a:prstGeom>
          </p:spPr>
        </p:pic>
        <p:pic>
          <p:nvPicPr>
            <p:cNvPr id="111" name="object 111" descr="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11227632" y="272248"/>
              <a:ext cx="66359" cy="71399"/>
            </a:xfrm>
            <a:prstGeom prst="rect">
              <a:avLst/>
            </a:prstGeom>
          </p:spPr>
        </p:pic>
        <p:pic>
          <p:nvPicPr>
            <p:cNvPr id="112" name="object 112" descr="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11464401" y="167895"/>
              <a:ext cx="66520" cy="71560"/>
            </a:xfrm>
            <a:prstGeom prst="rect">
              <a:avLst/>
            </a:prstGeom>
          </p:spPr>
        </p:pic>
        <p:pic>
          <p:nvPicPr>
            <p:cNvPr id="113" name="object 113" descr="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11701169" y="68580"/>
              <a:ext cx="66520" cy="66684"/>
            </a:xfrm>
            <a:prstGeom prst="rect">
              <a:avLst/>
            </a:prstGeom>
          </p:spPr>
        </p:pic>
        <p:sp>
          <p:nvSpPr>
            <p:cNvPr id="114" name="object 114" descr=""/>
            <p:cNvSpPr/>
            <p:nvPr/>
          </p:nvSpPr>
          <p:spPr>
            <a:xfrm>
              <a:off x="0" y="0"/>
              <a:ext cx="12192000" cy="3674745"/>
            </a:xfrm>
            <a:custGeom>
              <a:avLst/>
              <a:gdLst/>
              <a:ahLst/>
              <a:cxnLst/>
              <a:rect l="l" t="t" r="r" b="b"/>
              <a:pathLst>
                <a:path w="12192000" h="3674745">
                  <a:moveTo>
                    <a:pt x="992124" y="0"/>
                  </a:moveTo>
                  <a:lnTo>
                    <a:pt x="0" y="0"/>
                  </a:lnTo>
                  <a:lnTo>
                    <a:pt x="0" y="3674364"/>
                  </a:lnTo>
                  <a:lnTo>
                    <a:pt x="992124" y="0"/>
                  </a:lnTo>
                  <a:close/>
                </a:path>
                <a:path w="12192000" h="3674745">
                  <a:moveTo>
                    <a:pt x="12192000" y="0"/>
                  </a:moveTo>
                  <a:lnTo>
                    <a:pt x="8375904" y="0"/>
                  </a:lnTo>
                  <a:lnTo>
                    <a:pt x="12192000" y="1031748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318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5" name="object 115" descr="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7620" y="6385558"/>
              <a:ext cx="903731" cy="431292"/>
            </a:xfrm>
            <a:prstGeom prst="rect">
              <a:avLst/>
            </a:prstGeom>
          </p:spPr>
        </p:pic>
        <p:pic>
          <p:nvPicPr>
            <p:cNvPr id="116" name="object 116" descr="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1201826" y="2535377"/>
              <a:ext cx="10441940" cy="905560"/>
            </a:xfrm>
            <a:prstGeom prst="rect">
              <a:avLst/>
            </a:prstGeom>
          </p:spPr>
        </p:pic>
        <p:pic>
          <p:nvPicPr>
            <p:cNvPr id="117" name="object 117" descr="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3396741" y="3358896"/>
              <a:ext cx="5848477" cy="905255"/>
            </a:xfrm>
            <a:prstGeom prst="rect">
              <a:avLst/>
            </a:prstGeom>
          </p:spPr>
        </p:pic>
        <p:pic>
          <p:nvPicPr>
            <p:cNvPr id="118" name="object 118" descr="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5529071" y="0"/>
              <a:ext cx="4786883" cy="2087879"/>
            </a:xfrm>
            <a:prstGeom prst="rect">
              <a:avLst/>
            </a:prstGeom>
          </p:spPr>
        </p:pic>
        <p:pic>
          <p:nvPicPr>
            <p:cNvPr id="119" name="object 119" descr="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950975" y="0"/>
              <a:ext cx="4578096" cy="2161032"/>
            </a:xfrm>
            <a:prstGeom prst="rect">
              <a:avLst/>
            </a:prstGeom>
          </p:spPr>
        </p:pic>
      </p:grpSp>
      <p:pic>
        <p:nvPicPr>
          <p:cNvPr id="120" name="object 120"/>
          <p:cNvPicPr/>
          <p:nvPr/>
        </p:nvPicPr>
        <p:blipFill>
          <a:blip r:embed="rId107" cstate="print"/>
          <a:stretch>
            <a:fillRect/>
          </a:stretch>
        </p:blipFill>
        <p:spPr>
          <a:xfrm>
            <a:off x="8552688" y="4732020"/>
            <a:ext cx="2801111" cy="1930907"/>
          </a:xfrm>
          <a:prstGeom prst="rect">
            <a:avLst/>
          </a:prstGeom>
        </p:spPr>
      </p:pic>
      <p:pic>
        <p:nvPicPr>
          <p:cNvPr id="121" name="object 121"/>
          <p:cNvPicPr/>
          <p:nvPr/>
        </p:nvPicPr>
        <p:blipFill>
          <a:blip r:embed="rId108" cstate="print"/>
          <a:stretch>
            <a:fillRect/>
          </a:stretch>
        </p:blipFill>
        <p:spPr>
          <a:xfrm>
            <a:off x="4695444" y="4732020"/>
            <a:ext cx="2801111" cy="1930907"/>
          </a:xfrm>
          <a:prstGeom prst="rect">
            <a:avLst/>
          </a:prstGeom>
        </p:spPr>
      </p:pic>
      <p:pic>
        <p:nvPicPr>
          <p:cNvPr id="122" name="object 122"/>
          <p:cNvPicPr/>
          <p:nvPr/>
        </p:nvPicPr>
        <p:blipFill>
          <a:blip r:embed="rId109" cstate="print"/>
          <a:stretch>
            <a:fillRect/>
          </a:stretch>
        </p:blipFill>
        <p:spPr>
          <a:xfrm>
            <a:off x="838200" y="4732020"/>
            <a:ext cx="2801112" cy="1866900"/>
          </a:xfrm>
          <a:prstGeom prst="rect">
            <a:avLst/>
          </a:prstGeom>
        </p:spPr>
      </p:pic>
      <p:sp>
        <p:nvSpPr>
          <p:cNvPr id="123" name="object 12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0"/>
              </a:lnSpc>
            </a:pPr>
            <a:fld id="{81D60167-4931-47E6-BA6A-407CBD079E47}" type="slidenum">
              <a:rPr dirty="0" spc="-25"/>
              <a:t>59</a:t>
            </a:fld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4603" y="6381406"/>
            <a:ext cx="912476" cy="367995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-380" y="0"/>
            <a:ext cx="12193270" cy="6858000"/>
            <a:chOff x="-380" y="0"/>
            <a:chExt cx="12193270" cy="6858000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44" y="0"/>
              <a:ext cx="12173711" cy="6857998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4381" y="758"/>
              <a:ext cx="12183745" cy="6857365"/>
            </a:xfrm>
            <a:custGeom>
              <a:avLst/>
              <a:gdLst/>
              <a:ahLst/>
              <a:cxnLst/>
              <a:rect l="l" t="t" r="r" b="b"/>
              <a:pathLst>
                <a:path w="12183745" h="6857365">
                  <a:moveTo>
                    <a:pt x="12183237" y="6857241"/>
                  </a:moveTo>
                  <a:lnTo>
                    <a:pt x="12183237" y="0"/>
                  </a:lnTo>
                </a:path>
                <a:path w="12183745" h="6857365">
                  <a:moveTo>
                    <a:pt x="0" y="0"/>
                  </a:moveTo>
                  <a:lnTo>
                    <a:pt x="0" y="6857241"/>
                  </a:lnTo>
                </a:path>
              </a:pathLst>
            </a:custGeom>
            <a:ln w="9525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838199" y="6376415"/>
              <a:ext cx="1248410" cy="365760"/>
            </a:xfrm>
            <a:custGeom>
              <a:avLst/>
              <a:gdLst/>
              <a:ahLst/>
              <a:cxnLst/>
              <a:rect l="l" t="t" r="r" b="b"/>
              <a:pathLst>
                <a:path w="1248410" h="365759">
                  <a:moveTo>
                    <a:pt x="1248156" y="0"/>
                  </a:moveTo>
                  <a:lnTo>
                    <a:pt x="0" y="0"/>
                  </a:lnTo>
                  <a:lnTo>
                    <a:pt x="0" y="365760"/>
                  </a:lnTo>
                  <a:lnTo>
                    <a:pt x="1248156" y="365760"/>
                  </a:lnTo>
                  <a:lnTo>
                    <a:pt x="1248156" y="0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838199" y="6376415"/>
              <a:ext cx="1248410" cy="365760"/>
            </a:xfrm>
            <a:custGeom>
              <a:avLst/>
              <a:gdLst/>
              <a:ahLst/>
              <a:cxnLst/>
              <a:rect l="l" t="t" r="r" b="b"/>
              <a:pathLst>
                <a:path w="1248410" h="365759">
                  <a:moveTo>
                    <a:pt x="0" y="365760"/>
                  </a:moveTo>
                  <a:lnTo>
                    <a:pt x="1248156" y="365760"/>
                  </a:lnTo>
                  <a:lnTo>
                    <a:pt x="1248156" y="0"/>
                  </a:lnTo>
                  <a:lnTo>
                    <a:pt x="0" y="0"/>
                  </a:lnTo>
                  <a:lnTo>
                    <a:pt x="0" y="365760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0"/>
              </a:lnSpc>
            </a:pPr>
            <a:fld id="{81D60167-4931-47E6-BA6A-407CBD079E47}" type="slidenum">
              <a:rPr dirty="0" spc="-25"/>
              <a:t>59</a:t>
            </a:fld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1A1C55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12153900" cy="6858000"/>
            <a:chOff x="0" y="0"/>
            <a:chExt cx="12153900" cy="685800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5468" y="6259066"/>
              <a:ext cx="522731" cy="559306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53899" cy="6857996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512063" y="3188207"/>
              <a:ext cx="540385" cy="240665"/>
            </a:xfrm>
            <a:custGeom>
              <a:avLst/>
              <a:gdLst/>
              <a:ahLst/>
              <a:cxnLst/>
              <a:rect l="l" t="t" r="r" b="b"/>
              <a:pathLst>
                <a:path w="540385" h="240664">
                  <a:moveTo>
                    <a:pt x="0" y="240156"/>
                  </a:moveTo>
                  <a:lnTo>
                    <a:pt x="540346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3127" y="6260590"/>
              <a:ext cx="472440" cy="504442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47367" y="2879470"/>
              <a:ext cx="8073390" cy="632460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47367" y="3455238"/>
              <a:ext cx="3065272" cy="632764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10257" y="0"/>
              <a:ext cx="4871974" cy="2898902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0"/>
              <a:ext cx="1805940" cy="6857997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0"/>
              <a:ext cx="1719071" cy="685799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3064"/>
            <a:ext cx="12192000" cy="6855459"/>
            <a:chOff x="0" y="3064"/>
            <a:chExt cx="12192000" cy="6855459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064"/>
              <a:ext cx="12191999" cy="6854933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007" y="3401567"/>
              <a:ext cx="1677924" cy="1498091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803891" y="809243"/>
              <a:ext cx="2388107" cy="1763267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353800" y="478536"/>
              <a:ext cx="438911" cy="387096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5467" y="6259066"/>
              <a:ext cx="522731" cy="559306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29640" y="6451701"/>
              <a:ext cx="952525" cy="178612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42288" y="428828"/>
              <a:ext cx="2128774" cy="542848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404869" y="428828"/>
              <a:ext cx="396239" cy="542848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602989" y="428828"/>
              <a:ext cx="7918577" cy="542848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289048" y="923290"/>
              <a:ext cx="8368283" cy="542543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45691" y="1744980"/>
              <a:ext cx="9500616" cy="4794504"/>
            </a:xfrm>
            <a:prstGeom prst="rect">
              <a:avLst/>
            </a:prstGeom>
          </p:spPr>
        </p:pic>
      </p:grpSp>
      <p:sp>
        <p:nvSpPr>
          <p:cNvPr id="14" name="object 1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0"/>
              </a:lnSpc>
            </a:pPr>
            <a:fld id="{81D60167-4931-47E6-BA6A-407CBD079E47}" type="slidenum">
              <a:rPr dirty="0" spc="-25">
                <a:solidFill>
                  <a:srgbClr val="FFFFFF"/>
                </a:solidFill>
              </a:rPr>
              <a:t>63</a:t>
            </a:fld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3064"/>
            <a:ext cx="12192000" cy="6855459"/>
            <a:chOff x="0" y="3064"/>
            <a:chExt cx="12192000" cy="6855459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064"/>
              <a:ext cx="12191999" cy="6854933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007" y="3401567"/>
              <a:ext cx="1677924" cy="1498091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803891" y="809243"/>
              <a:ext cx="2388107" cy="1763267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353800" y="478536"/>
              <a:ext cx="438911" cy="387096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5467" y="6259066"/>
              <a:ext cx="522731" cy="559306"/>
            </a:xfrm>
            <a:prstGeom prst="rect">
              <a:avLst/>
            </a:prstGeom>
          </p:spPr>
        </p:pic>
      </p:grpSp>
      <p:sp>
        <p:nvSpPr>
          <p:cNvPr id="8" name="object 8" descr=""/>
          <p:cNvSpPr txBox="1"/>
          <p:nvPr/>
        </p:nvSpPr>
        <p:spPr>
          <a:xfrm>
            <a:off x="674623" y="434086"/>
            <a:ext cx="149860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929639" y="458977"/>
            <a:ext cx="10741025" cy="6171565"/>
            <a:chOff x="929639" y="458977"/>
            <a:chExt cx="10741025" cy="6171565"/>
          </a:xfrm>
        </p:grpSpPr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44523" y="458977"/>
              <a:ext cx="1743456" cy="422148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44523" y="5354726"/>
              <a:ext cx="10525887" cy="422452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44523" y="5865875"/>
              <a:ext cx="2357120" cy="422148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429254" y="5865875"/>
              <a:ext cx="3489452" cy="422148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29639" y="6451701"/>
              <a:ext cx="952525" cy="178612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074163" y="967740"/>
              <a:ext cx="8043672" cy="4325112"/>
            </a:xfrm>
            <a:prstGeom prst="rect">
              <a:avLst/>
            </a:prstGeom>
          </p:spPr>
        </p:pic>
      </p:grpSp>
      <p:sp>
        <p:nvSpPr>
          <p:cNvPr id="16" name="object 16" descr=""/>
          <p:cNvSpPr txBox="1"/>
          <p:nvPr/>
        </p:nvSpPr>
        <p:spPr>
          <a:xfrm>
            <a:off x="674623" y="5245088"/>
            <a:ext cx="149860" cy="1047750"/>
          </a:xfrm>
          <a:prstGeom prst="rect">
            <a:avLst/>
          </a:prstGeom>
        </p:spPr>
        <p:txBody>
          <a:bodyPr wrap="square" lIns="0" tIns="9715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65"/>
              </a:spcBef>
            </a:pPr>
            <a:r>
              <a:rPr dirty="0" sz="2800" spc="-5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2800" spc="-5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2800">
              <a:latin typeface="Arial"/>
              <a:cs typeface="Arial"/>
            </a:endParaRPr>
          </a:p>
        </p:txBody>
      </p:sp>
      <p:sp>
        <p:nvSpPr>
          <p:cNvPr id="17" name="object 17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0"/>
              </a:lnSpc>
            </a:pPr>
            <a:fld id="{81D60167-4931-47E6-BA6A-407CBD079E47}" type="slidenum">
              <a:rPr dirty="0" spc="-25">
                <a:solidFill>
                  <a:srgbClr val="FFFFFF"/>
                </a:solidFill>
              </a:rPr>
              <a:t>63</a:t>
            </a:fld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3064"/>
            <a:ext cx="12192000" cy="6855459"/>
            <a:chOff x="0" y="3064"/>
            <a:chExt cx="12192000" cy="6855459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064"/>
              <a:ext cx="12191999" cy="6854933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007" y="3401567"/>
              <a:ext cx="1677924" cy="1498091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803891" y="809243"/>
              <a:ext cx="2388107" cy="1763267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353800" y="478536"/>
              <a:ext cx="438911" cy="387096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5467" y="6259066"/>
              <a:ext cx="522731" cy="559306"/>
            </a:xfrm>
            <a:prstGeom prst="rect">
              <a:avLst/>
            </a:prstGeom>
          </p:spPr>
        </p:pic>
      </p:grpSp>
      <p:sp>
        <p:nvSpPr>
          <p:cNvPr id="8" name="object 8" descr=""/>
          <p:cNvSpPr txBox="1"/>
          <p:nvPr/>
        </p:nvSpPr>
        <p:spPr>
          <a:xfrm>
            <a:off x="674623" y="661161"/>
            <a:ext cx="149860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929639" y="686054"/>
            <a:ext cx="9022715" cy="5944870"/>
            <a:chOff x="929639" y="686054"/>
            <a:chExt cx="9022715" cy="5944870"/>
          </a:xfrm>
        </p:grpSpPr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44523" y="686054"/>
              <a:ext cx="1741805" cy="422148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44523" y="5482742"/>
              <a:ext cx="8807450" cy="422452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29639" y="6451701"/>
              <a:ext cx="952525" cy="178612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200400" y="1091184"/>
              <a:ext cx="5791200" cy="4108704"/>
            </a:xfrm>
            <a:prstGeom prst="rect">
              <a:avLst/>
            </a:prstGeom>
          </p:spPr>
        </p:pic>
      </p:grpSp>
      <p:sp>
        <p:nvSpPr>
          <p:cNvPr id="14" name="object 14" descr=""/>
          <p:cNvSpPr txBox="1"/>
          <p:nvPr/>
        </p:nvSpPr>
        <p:spPr>
          <a:xfrm>
            <a:off x="674623" y="5457850"/>
            <a:ext cx="149860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2800">
              <a:latin typeface="Arial"/>
              <a:cs typeface="Arial"/>
            </a:endParaRPr>
          </a:p>
        </p:txBody>
      </p:sp>
      <p:sp>
        <p:nvSpPr>
          <p:cNvPr id="15" name="object 15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0"/>
              </a:lnSpc>
            </a:pPr>
            <a:fld id="{81D60167-4931-47E6-BA6A-407CBD079E47}" type="slidenum">
              <a:rPr dirty="0" spc="-25">
                <a:solidFill>
                  <a:srgbClr val="FFFFFF"/>
                </a:solidFill>
              </a:rPr>
              <a:t>63</a:t>
            </a:fld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3064"/>
            <a:ext cx="12192000" cy="6855459"/>
            <a:chOff x="0" y="3064"/>
            <a:chExt cx="12192000" cy="6855459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064"/>
              <a:ext cx="12191999" cy="6854933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007" y="3401567"/>
              <a:ext cx="1677924" cy="1498091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803891" y="809243"/>
              <a:ext cx="2388107" cy="1763267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353800" y="478536"/>
              <a:ext cx="438911" cy="387096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5467" y="6259066"/>
              <a:ext cx="522731" cy="559306"/>
            </a:xfrm>
            <a:prstGeom prst="rect">
              <a:avLst/>
            </a:prstGeom>
          </p:spPr>
        </p:pic>
      </p:grpSp>
      <p:sp>
        <p:nvSpPr>
          <p:cNvPr id="8" name="object 8" descr=""/>
          <p:cNvSpPr txBox="1"/>
          <p:nvPr/>
        </p:nvSpPr>
        <p:spPr>
          <a:xfrm>
            <a:off x="674623" y="300685"/>
            <a:ext cx="149860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929639" y="325577"/>
            <a:ext cx="10911840" cy="6304915"/>
            <a:chOff x="929639" y="325577"/>
            <a:chExt cx="10911840" cy="6304915"/>
          </a:xfrm>
        </p:grpSpPr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44523" y="325577"/>
              <a:ext cx="1731772" cy="422452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44523" y="5567781"/>
              <a:ext cx="10696956" cy="422452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44523" y="5952439"/>
              <a:ext cx="7871714" cy="422148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29639" y="6451701"/>
              <a:ext cx="952525" cy="178612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82495" y="848867"/>
              <a:ext cx="8827008" cy="4628387"/>
            </a:xfrm>
            <a:prstGeom prst="rect">
              <a:avLst/>
            </a:prstGeom>
          </p:spPr>
        </p:pic>
        <p:sp>
          <p:nvSpPr>
            <p:cNvPr id="15" name="object 15" descr=""/>
            <p:cNvSpPr/>
            <p:nvPr/>
          </p:nvSpPr>
          <p:spPr>
            <a:xfrm>
              <a:off x="1521713" y="5020818"/>
              <a:ext cx="699770" cy="577850"/>
            </a:xfrm>
            <a:custGeom>
              <a:avLst/>
              <a:gdLst/>
              <a:ahLst/>
              <a:cxnLst/>
              <a:rect l="l" t="t" r="r" b="b"/>
              <a:pathLst>
                <a:path w="699769" h="577850">
                  <a:moveTo>
                    <a:pt x="0" y="288797"/>
                  </a:moveTo>
                  <a:lnTo>
                    <a:pt x="3792" y="246118"/>
                  </a:lnTo>
                  <a:lnTo>
                    <a:pt x="14808" y="205384"/>
                  </a:lnTo>
                  <a:lnTo>
                    <a:pt x="32507" y="167042"/>
                  </a:lnTo>
                  <a:lnTo>
                    <a:pt x="56347" y="131538"/>
                  </a:lnTo>
                  <a:lnTo>
                    <a:pt x="85789" y="99319"/>
                  </a:lnTo>
                  <a:lnTo>
                    <a:pt x="120290" y="70832"/>
                  </a:lnTo>
                  <a:lnTo>
                    <a:pt x="159310" y="46523"/>
                  </a:lnTo>
                  <a:lnTo>
                    <a:pt x="202308" y="26839"/>
                  </a:lnTo>
                  <a:lnTo>
                    <a:pt x="248742" y="12226"/>
                  </a:lnTo>
                  <a:lnTo>
                    <a:pt x="298073" y="3131"/>
                  </a:lnTo>
                  <a:lnTo>
                    <a:pt x="349758" y="0"/>
                  </a:lnTo>
                  <a:lnTo>
                    <a:pt x="401442" y="3131"/>
                  </a:lnTo>
                  <a:lnTo>
                    <a:pt x="450773" y="12226"/>
                  </a:lnTo>
                  <a:lnTo>
                    <a:pt x="497207" y="26839"/>
                  </a:lnTo>
                  <a:lnTo>
                    <a:pt x="540205" y="46523"/>
                  </a:lnTo>
                  <a:lnTo>
                    <a:pt x="579225" y="70832"/>
                  </a:lnTo>
                  <a:lnTo>
                    <a:pt x="613726" y="99319"/>
                  </a:lnTo>
                  <a:lnTo>
                    <a:pt x="643168" y="131538"/>
                  </a:lnTo>
                  <a:lnTo>
                    <a:pt x="667008" y="167042"/>
                  </a:lnTo>
                  <a:lnTo>
                    <a:pt x="684707" y="205384"/>
                  </a:lnTo>
                  <a:lnTo>
                    <a:pt x="695723" y="246118"/>
                  </a:lnTo>
                  <a:lnTo>
                    <a:pt x="699516" y="288797"/>
                  </a:lnTo>
                  <a:lnTo>
                    <a:pt x="695723" y="331477"/>
                  </a:lnTo>
                  <a:lnTo>
                    <a:pt x="684707" y="372211"/>
                  </a:lnTo>
                  <a:lnTo>
                    <a:pt x="667008" y="410553"/>
                  </a:lnTo>
                  <a:lnTo>
                    <a:pt x="643168" y="446057"/>
                  </a:lnTo>
                  <a:lnTo>
                    <a:pt x="613726" y="478276"/>
                  </a:lnTo>
                  <a:lnTo>
                    <a:pt x="579225" y="506763"/>
                  </a:lnTo>
                  <a:lnTo>
                    <a:pt x="540205" y="531072"/>
                  </a:lnTo>
                  <a:lnTo>
                    <a:pt x="497207" y="550756"/>
                  </a:lnTo>
                  <a:lnTo>
                    <a:pt x="450773" y="565369"/>
                  </a:lnTo>
                  <a:lnTo>
                    <a:pt x="401442" y="574464"/>
                  </a:lnTo>
                  <a:lnTo>
                    <a:pt x="349758" y="577595"/>
                  </a:lnTo>
                  <a:lnTo>
                    <a:pt x="298073" y="574464"/>
                  </a:lnTo>
                  <a:lnTo>
                    <a:pt x="248742" y="565369"/>
                  </a:lnTo>
                  <a:lnTo>
                    <a:pt x="202308" y="550756"/>
                  </a:lnTo>
                  <a:lnTo>
                    <a:pt x="159310" y="531072"/>
                  </a:lnTo>
                  <a:lnTo>
                    <a:pt x="120290" y="506763"/>
                  </a:lnTo>
                  <a:lnTo>
                    <a:pt x="85789" y="478276"/>
                  </a:lnTo>
                  <a:lnTo>
                    <a:pt x="56347" y="446057"/>
                  </a:lnTo>
                  <a:lnTo>
                    <a:pt x="32507" y="410553"/>
                  </a:lnTo>
                  <a:lnTo>
                    <a:pt x="14808" y="372211"/>
                  </a:lnTo>
                  <a:lnTo>
                    <a:pt x="3792" y="331477"/>
                  </a:lnTo>
                  <a:lnTo>
                    <a:pt x="0" y="288797"/>
                  </a:lnTo>
                  <a:close/>
                </a:path>
              </a:pathLst>
            </a:custGeom>
            <a:ln w="28575">
              <a:solidFill>
                <a:srgbClr val="AF2217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 descr=""/>
          <p:cNvSpPr txBox="1"/>
          <p:nvPr/>
        </p:nvSpPr>
        <p:spPr>
          <a:xfrm>
            <a:off x="674623" y="5542889"/>
            <a:ext cx="149860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2800">
              <a:latin typeface="Arial"/>
              <a:cs typeface="Arial"/>
            </a:endParaRPr>
          </a:p>
        </p:txBody>
      </p:sp>
      <p:sp>
        <p:nvSpPr>
          <p:cNvPr id="17" name="object 17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0"/>
              </a:lnSpc>
            </a:pPr>
            <a:fld id="{81D60167-4931-47E6-BA6A-407CBD079E47}" type="slidenum">
              <a:rPr dirty="0" spc="-25">
                <a:solidFill>
                  <a:srgbClr val="FFFFFF"/>
                </a:solidFill>
              </a:rPr>
              <a:t>63</a:t>
            </a:fld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3064"/>
            <a:ext cx="12192000" cy="6855459"/>
            <a:chOff x="0" y="3064"/>
            <a:chExt cx="12192000" cy="6855459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064"/>
              <a:ext cx="12191999" cy="6854933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007" y="3401567"/>
              <a:ext cx="1677924" cy="1498091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803891" y="809243"/>
              <a:ext cx="2388107" cy="1763267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353800" y="478536"/>
              <a:ext cx="438911" cy="387096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5467" y="6259066"/>
              <a:ext cx="522731" cy="559306"/>
            </a:xfrm>
            <a:prstGeom prst="rect">
              <a:avLst/>
            </a:prstGeom>
          </p:spPr>
        </p:pic>
      </p:grpSp>
      <p:sp>
        <p:nvSpPr>
          <p:cNvPr id="8" name="object 8" descr=""/>
          <p:cNvSpPr txBox="1"/>
          <p:nvPr/>
        </p:nvSpPr>
        <p:spPr>
          <a:xfrm>
            <a:off x="674623" y="434086"/>
            <a:ext cx="149860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929639" y="458977"/>
            <a:ext cx="10878185" cy="6171565"/>
            <a:chOff x="929639" y="458977"/>
            <a:chExt cx="10878185" cy="6171565"/>
          </a:xfrm>
        </p:grpSpPr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44523" y="458977"/>
              <a:ext cx="1736725" cy="422148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44523" y="5451348"/>
              <a:ext cx="10663174" cy="422147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44523" y="5835395"/>
              <a:ext cx="3243453" cy="422148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29639" y="6451701"/>
              <a:ext cx="952525" cy="178612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267711" y="1045463"/>
              <a:ext cx="7880604" cy="4264152"/>
            </a:xfrm>
            <a:prstGeom prst="rect">
              <a:avLst/>
            </a:prstGeom>
          </p:spPr>
        </p:pic>
      </p:grpSp>
      <p:sp>
        <p:nvSpPr>
          <p:cNvPr id="15" name="object 15" descr=""/>
          <p:cNvSpPr txBox="1"/>
          <p:nvPr/>
        </p:nvSpPr>
        <p:spPr>
          <a:xfrm>
            <a:off x="674623" y="5426455"/>
            <a:ext cx="149860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2800">
              <a:latin typeface="Arial"/>
              <a:cs typeface="Arial"/>
            </a:endParaRPr>
          </a:p>
        </p:txBody>
      </p:sp>
      <p:sp>
        <p:nvSpPr>
          <p:cNvPr id="16" name="object 16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0"/>
              </a:lnSpc>
            </a:pPr>
            <a:fld id="{81D60167-4931-47E6-BA6A-407CBD079E47}" type="slidenum">
              <a:rPr dirty="0" spc="-25">
                <a:solidFill>
                  <a:srgbClr val="FFFFFF"/>
                </a:solidFill>
              </a:rPr>
              <a:t>63</a:t>
            </a:fld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3064"/>
            <a:ext cx="12192000" cy="6855459"/>
            <a:chOff x="0" y="3064"/>
            <a:chExt cx="12192000" cy="6855459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064"/>
              <a:ext cx="12191999" cy="6854933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007" y="3401567"/>
              <a:ext cx="1677924" cy="1498091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803891" y="809243"/>
              <a:ext cx="2388107" cy="1763267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353800" y="478536"/>
              <a:ext cx="438911" cy="387096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5467" y="6259066"/>
              <a:ext cx="522731" cy="559306"/>
            </a:xfrm>
            <a:prstGeom prst="rect">
              <a:avLst/>
            </a:prstGeom>
          </p:spPr>
        </p:pic>
      </p:grpSp>
      <p:sp>
        <p:nvSpPr>
          <p:cNvPr id="8" name="object 8" descr=""/>
          <p:cNvSpPr txBox="1"/>
          <p:nvPr/>
        </p:nvSpPr>
        <p:spPr>
          <a:xfrm>
            <a:off x="674623" y="434086"/>
            <a:ext cx="149860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929639" y="458977"/>
            <a:ext cx="11123930" cy="6171565"/>
            <a:chOff x="929639" y="458977"/>
            <a:chExt cx="11123930" cy="6171565"/>
          </a:xfrm>
        </p:grpSpPr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44523" y="458977"/>
              <a:ext cx="1731772" cy="422148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44523" y="5451348"/>
              <a:ext cx="5240020" cy="422147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337426" y="5451348"/>
              <a:ext cx="1619757" cy="422147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849234" y="5451348"/>
              <a:ext cx="460857" cy="422147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44523" y="5961887"/>
              <a:ext cx="7737348" cy="422148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801988" y="5961887"/>
              <a:ext cx="2863214" cy="422148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592813" y="5961887"/>
              <a:ext cx="460248" cy="422148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29639" y="6451701"/>
              <a:ext cx="952525" cy="178612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701539" y="896111"/>
              <a:ext cx="5774436" cy="4427220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766315" y="906779"/>
              <a:ext cx="2935224" cy="3585972"/>
            </a:xfrm>
            <a:prstGeom prst="rect">
              <a:avLst/>
            </a:prstGeom>
          </p:spPr>
        </p:pic>
        <p:sp>
          <p:nvSpPr>
            <p:cNvPr id="20" name="object 20" descr=""/>
            <p:cNvSpPr/>
            <p:nvPr/>
          </p:nvSpPr>
          <p:spPr>
            <a:xfrm>
              <a:off x="1716785" y="896873"/>
              <a:ext cx="687705" cy="548640"/>
            </a:xfrm>
            <a:custGeom>
              <a:avLst/>
              <a:gdLst/>
              <a:ahLst/>
              <a:cxnLst/>
              <a:rect l="l" t="t" r="r" b="b"/>
              <a:pathLst>
                <a:path w="687705" h="548640">
                  <a:moveTo>
                    <a:pt x="0" y="274320"/>
                  </a:moveTo>
                  <a:lnTo>
                    <a:pt x="3727" y="233781"/>
                  </a:lnTo>
                  <a:lnTo>
                    <a:pt x="14555" y="195089"/>
                  </a:lnTo>
                  <a:lnTo>
                    <a:pt x="31950" y="158670"/>
                  </a:lnTo>
                  <a:lnTo>
                    <a:pt x="55381" y="124946"/>
                  </a:lnTo>
                  <a:lnTo>
                    <a:pt x="84315" y="94342"/>
                  </a:lnTo>
                  <a:lnTo>
                    <a:pt x="118219" y="67283"/>
                  </a:lnTo>
                  <a:lnTo>
                    <a:pt x="156561" y="44192"/>
                  </a:lnTo>
                  <a:lnTo>
                    <a:pt x="198809" y="25494"/>
                  </a:lnTo>
                  <a:lnTo>
                    <a:pt x="244430" y="11613"/>
                  </a:lnTo>
                  <a:lnTo>
                    <a:pt x="292891" y="2974"/>
                  </a:lnTo>
                  <a:lnTo>
                    <a:pt x="343662" y="0"/>
                  </a:lnTo>
                  <a:lnTo>
                    <a:pt x="394432" y="2974"/>
                  </a:lnTo>
                  <a:lnTo>
                    <a:pt x="442893" y="11613"/>
                  </a:lnTo>
                  <a:lnTo>
                    <a:pt x="488514" y="25494"/>
                  </a:lnTo>
                  <a:lnTo>
                    <a:pt x="530762" y="44192"/>
                  </a:lnTo>
                  <a:lnTo>
                    <a:pt x="569104" y="67283"/>
                  </a:lnTo>
                  <a:lnTo>
                    <a:pt x="603008" y="94342"/>
                  </a:lnTo>
                  <a:lnTo>
                    <a:pt x="631942" y="124946"/>
                  </a:lnTo>
                  <a:lnTo>
                    <a:pt x="655373" y="158670"/>
                  </a:lnTo>
                  <a:lnTo>
                    <a:pt x="672768" y="195089"/>
                  </a:lnTo>
                  <a:lnTo>
                    <a:pt x="683596" y="233781"/>
                  </a:lnTo>
                  <a:lnTo>
                    <a:pt x="687324" y="274320"/>
                  </a:lnTo>
                  <a:lnTo>
                    <a:pt x="683596" y="314858"/>
                  </a:lnTo>
                  <a:lnTo>
                    <a:pt x="672768" y="353550"/>
                  </a:lnTo>
                  <a:lnTo>
                    <a:pt x="655373" y="389969"/>
                  </a:lnTo>
                  <a:lnTo>
                    <a:pt x="631942" y="423693"/>
                  </a:lnTo>
                  <a:lnTo>
                    <a:pt x="603008" y="454297"/>
                  </a:lnTo>
                  <a:lnTo>
                    <a:pt x="569104" y="481356"/>
                  </a:lnTo>
                  <a:lnTo>
                    <a:pt x="530762" y="504447"/>
                  </a:lnTo>
                  <a:lnTo>
                    <a:pt x="488514" y="523145"/>
                  </a:lnTo>
                  <a:lnTo>
                    <a:pt x="442893" y="537026"/>
                  </a:lnTo>
                  <a:lnTo>
                    <a:pt x="394432" y="545665"/>
                  </a:lnTo>
                  <a:lnTo>
                    <a:pt x="343662" y="548639"/>
                  </a:lnTo>
                  <a:lnTo>
                    <a:pt x="292891" y="545665"/>
                  </a:lnTo>
                  <a:lnTo>
                    <a:pt x="244430" y="537026"/>
                  </a:lnTo>
                  <a:lnTo>
                    <a:pt x="198809" y="523145"/>
                  </a:lnTo>
                  <a:lnTo>
                    <a:pt x="156561" y="504447"/>
                  </a:lnTo>
                  <a:lnTo>
                    <a:pt x="118219" y="481356"/>
                  </a:lnTo>
                  <a:lnTo>
                    <a:pt x="84315" y="454297"/>
                  </a:lnTo>
                  <a:lnTo>
                    <a:pt x="55381" y="423693"/>
                  </a:lnTo>
                  <a:lnTo>
                    <a:pt x="31950" y="389969"/>
                  </a:lnTo>
                  <a:lnTo>
                    <a:pt x="14555" y="353550"/>
                  </a:lnTo>
                  <a:lnTo>
                    <a:pt x="3727" y="314858"/>
                  </a:lnTo>
                  <a:lnTo>
                    <a:pt x="0" y="274320"/>
                  </a:lnTo>
                  <a:close/>
                </a:path>
              </a:pathLst>
            </a:custGeom>
            <a:ln w="28575">
              <a:solidFill>
                <a:srgbClr val="00318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5971793" y="2615945"/>
              <a:ext cx="3477895" cy="2710180"/>
            </a:xfrm>
            <a:custGeom>
              <a:avLst/>
              <a:gdLst/>
              <a:ahLst/>
              <a:cxnLst/>
              <a:rect l="l" t="t" r="r" b="b"/>
              <a:pathLst>
                <a:path w="3477895" h="2710179">
                  <a:moveTo>
                    <a:pt x="0" y="166877"/>
                  </a:moveTo>
                  <a:lnTo>
                    <a:pt x="15537" y="128602"/>
                  </a:lnTo>
                  <a:lnTo>
                    <a:pt x="59795" y="93472"/>
                  </a:lnTo>
                  <a:lnTo>
                    <a:pt x="129242" y="62488"/>
                  </a:lnTo>
                  <a:lnTo>
                    <a:pt x="172307" y="48863"/>
                  </a:lnTo>
                  <a:lnTo>
                    <a:pt x="220344" y="36649"/>
                  </a:lnTo>
                  <a:lnTo>
                    <a:pt x="272912" y="25971"/>
                  </a:lnTo>
                  <a:lnTo>
                    <a:pt x="329570" y="16955"/>
                  </a:lnTo>
                  <a:lnTo>
                    <a:pt x="389876" y="9724"/>
                  </a:lnTo>
                  <a:lnTo>
                    <a:pt x="453387" y="4405"/>
                  </a:lnTo>
                  <a:lnTo>
                    <a:pt x="519664" y="1122"/>
                  </a:lnTo>
                  <a:lnTo>
                    <a:pt x="588263" y="0"/>
                  </a:lnTo>
                  <a:lnTo>
                    <a:pt x="656863" y="1122"/>
                  </a:lnTo>
                  <a:lnTo>
                    <a:pt x="723140" y="4405"/>
                  </a:lnTo>
                  <a:lnTo>
                    <a:pt x="786651" y="9724"/>
                  </a:lnTo>
                  <a:lnTo>
                    <a:pt x="846957" y="16955"/>
                  </a:lnTo>
                  <a:lnTo>
                    <a:pt x="903615" y="25971"/>
                  </a:lnTo>
                  <a:lnTo>
                    <a:pt x="956183" y="36649"/>
                  </a:lnTo>
                  <a:lnTo>
                    <a:pt x="1004220" y="48863"/>
                  </a:lnTo>
                  <a:lnTo>
                    <a:pt x="1047285" y="62488"/>
                  </a:lnTo>
                  <a:lnTo>
                    <a:pt x="1084936" y="77399"/>
                  </a:lnTo>
                  <a:lnTo>
                    <a:pt x="1142230" y="110581"/>
                  </a:lnTo>
                  <a:lnTo>
                    <a:pt x="1172569" y="147409"/>
                  </a:lnTo>
                  <a:lnTo>
                    <a:pt x="1176527" y="166877"/>
                  </a:lnTo>
                  <a:lnTo>
                    <a:pt x="1172569" y="186346"/>
                  </a:lnTo>
                  <a:lnTo>
                    <a:pt x="1142230" y="223174"/>
                  </a:lnTo>
                  <a:lnTo>
                    <a:pt x="1084936" y="256356"/>
                  </a:lnTo>
                  <a:lnTo>
                    <a:pt x="1047285" y="271267"/>
                  </a:lnTo>
                  <a:lnTo>
                    <a:pt x="1004220" y="284892"/>
                  </a:lnTo>
                  <a:lnTo>
                    <a:pt x="956183" y="297106"/>
                  </a:lnTo>
                  <a:lnTo>
                    <a:pt x="903615" y="307784"/>
                  </a:lnTo>
                  <a:lnTo>
                    <a:pt x="846957" y="316800"/>
                  </a:lnTo>
                  <a:lnTo>
                    <a:pt x="786651" y="324031"/>
                  </a:lnTo>
                  <a:lnTo>
                    <a:pt x="723140" y="329350"/>
                  </a:lnTo>
                  <a:lnTo>
                    <a:pt x="656863" y="332633"/>
                  </a:lnTo>
                  <a:lnTo>
                    <a:pt x="588263" y="333755"/>
                  </a:lnTo>
                  <a:lnTo>
                    <a:pt x="519664" y="332633"/>
                  </a:lnTo>
                  <a:lnTo>
                    <a:pt x="453387" y="329350"/>
                  </a:lnTo>
                  <a:lnTo>
                    <a:pt x="389876" y="324031"/>
                  </a:lnTo>
                  <a:lnTo>
                    <a:pt x="329570" y="316800"/>
                  </a:lnTo>
                  <a:lnTo>
                    <a:pt x="272912" y="307784"/>
                  </a:lnTo>
                  <a:lnTo>
                    <a:pt x="220344" y="297106"/>
                  </a:lnTo>
                  <a:lnTo>
                    <a:pt x="172307" y="284892"/>
                  </a:lnTo>
                  <a:lnTo>
                    <a:pt x="129242" y="271267"/>
                  </a:lnTo>
                  <a:lnTo>
                    <a:pt x="91591" y="256356"/>
                  </a:lnTo>
                  <a:lnTo>
                    <a:pt x="34297" y="223174"/>
                  </a:lnTo>
                  <a:lnTo>
                    <a:pt x="3958" y="186346"/>
                  </a:lnTo>
                  <a:lnTo>
                    <a:pt x="0" y="166877"/>
                  </a:lnTo>
                  <a:close/>
                </a:path>
                <a:path w="3477895" h="2710179">
                  <a:moveTo>
                    <a:pt x="1077467" y="188975"/>
                  </a:moveTo>
                  <a:lnTo>
                    <a:pt x="1093005" y="150902"/>
                  </a:lnTo>
                  <a:lnTo>
                    <a:pt x="1137263" y="115943"/>
                  </a:lnTo>
                  <a:lnTo>
                    <a:pt x="1206710" y="85099"/>
                  </a:lnTo>
                  <a:lnTo>
                    <a:pt x="1249775" y="71532"/>
                  </a:lnTo>
                  <a:lnTo>
                    <a:pt x="1297812" y="59369"/>
                  </a:lnTo>
                  <a:lnTo>
                    <a:pt x="1350380" y="48734"/>
                  </a:lnTo>
                  <a:lnTo>
                    <a:pt x="1407038" y="39752"/>
                  </a:lnTo>
                  <a:lnTo>
                    <a:pt x="1467344" y="32549"/>
                  </a:lnTo>
                  <a:lnTo>
                    <a:pt x="1530855" y="27249"/>
                  </a:lnTo>
                  <a:lnTo>
                    <a:pt x="1597132" y="23978"/>
                  </a:lnTo>
                  <a:lnTo>
                    <a:pt x="1665731" y="22859"/>
                  </a:lnTo>
                  <a:lnTo>
                    <a:pt x="1734331" y="23978"/>
                  </a:lnTo>
                  <a:lnTo>
                    <a:pt x="1800608" y="27249"/>
                  </a:lnTo>
                  <a:lnTo>
                    <a:pt x="1864119" y="32549"/>
                  </a:lnTo>
                  <a:lnTo>
                    <a:pt x="1924425" y="39752"/>
                  </a:lnTo>
                  <a:lnTo>
                    <a:pt x="1981083" y="48734"/>
                  </a:lnTo>
                  <a:lnTo>
                    <a:pt x="2033651" y="59369"/>
                  </a:lnTo>
                  <a:lnTo>
                    <a:pt x="2081688" y="71532"/>
                  </a:lnTo>
                  <a:lnTo>
                    <a:pt x="2124753" y="85099"/>
                  </a:lnTo>
                  <a:lnTo>
                    <a:pt x="2162404" y="99945"/>
                  </a:lnTo>
                  <a:lnTo>
                    <a:pt x="2219698" y="132971"/>
                  </a:lnTo>
                  <a:lnTo>
                    <a:pt x="2250037" y="169612"/>
                  </a:lnTo>
                  <a:lnTo>
                    <a:pt x="2253996" y="188975"/>
                  </a:lnTo>
                  <a:lnTo>
                    <a:pt x="2250037" y="208339"/>
                  </a:lnTo>
                  <a:lnTo>
                    <a:pt x="2219698" y="244980"/>
                  </a:lnTo>
                  <a:lnTo>
                    <a:pt x="2162404" y="278006"/>
                  </a:lnTo>
                  <a:lnTo>
                    <a:pt x="2124753" y="292852"/>
                  </a:lnTo>
                  <a:lnTo>
                    <a:pt x="2081688" y="306419"/>
                  </a:lnTo>
                  <a:lnTo>
                    <a:pt x="2033651" y="318582"/>
                  </a:lnTo>
                  <a:lnTo>
                    <a:pt x="1981083" y="329217"/>
                  </a:lnTo>
                  <a:lnTo>
                    <a:pt x="1924425" y="338199"/>
                  </a:lnTo>
                  <a:lnTo>
                    <a:pt x="1864119" y="345402"/>
                  </a:lnTo>
                  <a:lnTo>
                    <a:pt x="1800608" y="350702"/>
                  </a:lnTo>
                  <a:lnTo>
                    <a:pt x="1734331" y="353973"/>
                  </a:lnTo>
                  <a:lnTo>
                    <a:pt x="1665731" y="355091"/>
                  </a:lnTo>
                  <a:lnTo>
                    <a:pt x="1597132" y="353973"/>
                  </a:lnTo>
                  <a:lnTo>
                    <a:pt x="1530855" y="350702"/>
                  </a:lnTo>
                  <a:lnTo>
                    <a:pt x="1467344" y="345402"/>
                  </a:lnTo>
                  <a:lnTo>
                    <a:pt x="1407038" y="338199"/>
                  </a:lnTo>
                  <a:lnTo>
                    <a:pt x="1350380" y="329217"/>
                  </a:lnTo>
                  <a:lnTo>
                    <a:pt x="1297812" y="318582"/>
                  </a:lnTo>
                  <a:lnTo>
                    <a:pt x="1249775" y="306419"/>
                  </a:lnTo>
                  <a:lnTo>
                    <a:pt x="1206710" y="292852"/>
                  </a:lnTo>
                  <a:lnTo>
                    <a:pt x="1169059" y="278006"/>
                  </a:lnTo>
                  <a:lnTo>
                    <a:pt x="1111765" y="244980"/>
                  </a:lnTo>
                  <a:lnTo>
                    <a:pt x="1081426" y="208339"/>
                  </a:lnTo>
                  <a:lnTo>
                    <a:pt x="1077467" y="188975"/>
                  </a:lnTo>
                  <a:close/>
                </a:path>
                <a:path w="3477895" h="2710179">
                  <a:moveTo>
                    <a:pt x="2298191" y="210312"/>
                  </a:moveTo>
                  <a:lnTo>
                    <a:pt x="2313729" y="172238"/>
                  </a:lnTo>
                  <a:lnTo>
                    <a:pt x="2357987" y="137279"/>
                  </a:lnTo>
                  <a:lnTo>
                    <a:pt x="2427434" y="106435"/>
                  </a:lnTo>
                  <a:lnTo>
                    <a:pt x="2470499" y="92868"/>
                  </a:lnTo>
                  <a:lnTo>
                    <a:pt x="2518536" y="80705"/>
                  </a:lnTo>
                  <a:lnTo>
                    <a:pt x="2571104" y="70070"/>
                  </a:lnTo>
                  <a:lnTo>
                    <a:pt x="2627762" y="61088"/>
                  </a:lnTo>
                  <a:lnTo>
                    <a:pt x="2688068" y="53885"/>
                  </a:lnTo>
                  <a:lnTo>
                    <a:pt x="2751579" y="48585"/>
                  </a:lnTo>
                  <a:lnTo>
                    <a:pt x="2817856" y="45314"/>
                  </a:lnTo>
                  <a:lnTo>
                    <a:pt x="2886455" y="44195"/>
                  </a:lnTo>
                  <a:lnTo>
                    <a:pt x="2955055" y="45314"/>
                  </a:lnTo>
                  <a:lnTo>
                    <a:pt x="3021332" y="48585"/>
                  </a:lnTo>
                  <a:lnTo>
                    <a:pt x="3084843" y="53885"/>
                  </a:lnTo>
                  <a:lnTo>
                    <a:pt x="3145149" y="61088"/>
                  </a:lnTo>
                  <a:lnTo>
                    <a:pt x="3201807" y="70070"/>
                  </a:lnTo>
                  <a:lnTo>
                    <a:pt x="3254375" y="80705"/>
                  </a:lnTo>
                  <a:lnTo>
                    <a:pt x="3302412" y="92868"/>
                  </a:lnTo>
                  <a:lnTo>
                    <a:pt x="3345477" y="106435"/>
                  </a:lnTo>
                  <a:lnTo>
                    <a:pt x="3383128" y="121281"/>
                  </a:lnTo>
                  <a:lnTo>
                    <a:pt x="3440422" y="154307"/>
                  </a:lnTo>
                  <a:lnTo>
                    <a:pt x="3470761" y="190948"/>
                  </a:lnTo>
                  <a:lnTo>
                    <a:pt x="3474720" y="210312"/>
                  </a:lnTo>
                  <a:lnTo>
                    <a:pt x="3470761" y="229675"/>
                  </a:lnTo>
                  <a:lnTo>
                    <a:pt x="3440422" y="266316"/>
                  </a:lnTo>
                  <a:lnTo>
                    <a:pt x="3383128" y="299342"/>
                  </a:lnTo>
                  <a:lnTo>
                    <a:pt x="3345477" y="314188"/>
                  </a:lnTo>
                  <a:lnTo>
                    <a:pt x="3302412" y="327755"/>
                  </a:lnTo>
                  <a:lnTo>
                    <a:pt x="3254375" y="339918"/>
                  </a:lnTo>
                  <a:lnTo>
                    <a:pt x="3201807" y="350553"/>
                  </a:lnTo>
                  <a:lnTo>
                    <a:pt x="3145149" y="359535"/>
                  </a:lnTo>
                  <a:lnTo>
                    <a:pt x="3084843" y="366738"/>
                  </a:lnTo>
                  <a:lnTo>
                    <a:pt x="3021332" y="372038"/>
                  </a:lnTo>
                  <a:lnTo>
                    <a:pt x="2955055" y="375309"/>
                  </a:lnTo>
                  <a:lnTo>
                    <a:pt x="2886455" y="376427"/>
                  </a:lnTo>
                  <a:lnTo>
                    <a:pt x="2817856" y="375309"/>
                  </a:lnTo>
                  <a:lnTo>
                    <a:pt x="2751579" y="372038"/>
                  </a:lnTo>
                  <a:lnTo>
                    <a:pt x="2688068" y="366738"/>
                  </a:lnTo>
                  <a:lnTo>
                    <a:pt x="2627762" y="359535"/>
                  </a:lnTo>
                  <a:lnTo>
                    <a:pt x="2571104" y="350553"/>
                  </a:lnTo>
                  <a:lnTo>
                    <a:pt x="2518536" y="339918"/>
                  </a:lnTo>
                  <a:lnTo>
                    <a:pt x="2470499" y="327755"/>
                  </a:lnTo>
                  <a:lnTo>
                    <a:pt x="2427434" y="314188"/>
                  </a:lnTo>
                  <a:lnTo>
                    <a:pt x="2389783" y="299342"/>
                  </a:lnTo>
                  <a:lnTo>
                    <a:pt x="2332489" y="266316"/>
                  </a:lnTo>
                  <a:lnTo>
                    <a:pt x="2302150" y="229675"/>
                  </a:lnTo>
                  <a:lnTo>
                    <a:pt x="2298191" y="210312"/>
                  </a:lnTo>
                  <a:close/>
                </a:path>
                <a:path w="3477895" h="2710179">
                  <a:moveTo>
                    <a:pt x="2301239" y="1361693"/>
                  </a:moveTo>
                  <a:lnTo>
                    <a:pt x="2316777" y="1323418"/>
                  </a:lnTo>
                  <a:lnTo>
                    <a:pt x="2361035" y="1288288"/>
                  </a:lnTo>
                  <a:lnTo>
                    <a:pt x="2430482" y="1257304"/>
                  </a:lnTo>
                  <a:lnTo>
                    <a:pt x="2473547" y="1243679"/>
                  </a:lnTo>
                  <a:lnTo>
                    <a:pt x="2521584" y="1231465"/>
                  </a:lnTo>
                  <a:lnTo>
                    <a:pt x="2574152" y="1220787"/>
                  </a:lnTo>
                  <a:lnTo>
                    <a:pt x="2630810" y="1211771"/>
                  </a:lnTo>
                  <a:lnTo>
                    <a:pt x="2691116" y="1204540"/>
                  </a:lnTo>
                  <a:lnTo>
                    <a:pt x="2754627" y="1199221"/>
                  </a:lnTo>
                  <a:lnTo>
                    <a:pt x="2820904" y="1195938"/>
                  </a:lnTo>
                  <a:lnTo>
                    <a:pt x="2889504" y="1194815"/>
                  </a:lnTo>
                  <a:lnTo>
                    <a:pt x="2958103" y="1195938"/>
                  </a:lnTo>
                  <a:lnTo>
                    <a:pt x="3024380" y="1199221"/>
                  </a:lnTo>
                  <a:lnTo>
                    <a:pt x="3087891" y="1204540"/>
                  </a:lnTo>
                  <a:lnTo>
                    <a:pt x="3148197" y="1211771"/>
                  </a:lnTo>
                  <a:lnTo>
                    <a:pt x="3204855" y="1220787"/>
                  </a:lnTo>
                  <a:lnTo>
                    <a:pt x="3257423" y="1231465"/>
                  </a:lnTo>
                  <a:lnTo>
                    <a:pt x="3305460" y="1243679"/>
                  </a:lnTo>
                  <a:lnTo>
                    <a:pt x="3348525" y="1257304"/>
                  </a:lnTo>
                  <a:lnTo>
                    <a:pt x="3386176" y="1272215"/>
                  </a:lnTo>
                  <a:lnTo>
                    <a:pt x="3443470" y="1305397"/>
                  </a:lnTo>
                  <a:lnTo>
                    <a:pt x="3473809" y="1342225"/>
                  </a:lnTo>
                  <a:lnTo>
                    <a:pt x="3477767" y="1361693"/>
                  </a:lnTo>
                  <a:lnTo>
                    <a:pt x="3473809" y="1381162"/>
                  </a:lnTo>
                  <a:lnTo>
                    <a:pt x="3443470" y="1417990"/>
                  </a:lnTo>
                  <a:lnTo>
                    <a:pt x="3386176" y="1451172"/>
                  </a:lnTo>
                  <a:lnTo>
                    <a:pt x="3348525" y="1466083"/>
                  </a:lnTo>
                  <a:lnTo>
                    <a:pt x="3305460" y="1479708"/>
                  </a:lnTo>
                  <a:lnTo>
                    <a:pt x="3257423" y="1491922"/>
                  </a:lnTo>
                  <a:lnTo>
                    <a:pt x="3204855" y="1502600"/>
                  </a:lnTo>
                  <a:lnTo>
                    <a:pt x="3148197" y="1511616"/>
                  </a:lnTo>
                  <a:lnTo>
                    <a:pt x="3087891" y="1518847"/>
                  </a:lnTo>
                  <a:lnTo>
                    <a:pt x="3024380" y="1524166"/>
                  </a:lnTo>
                  <a:lnTo>
                    <a:pt x="2958103" y="1527449"/>
                  </a:lnTo>
                  <a:lnTo>
                    <a:pt x="2889504" y="1528571"/>
                  </a:lnTo>
                  <a:lnTo>
                    <a:pt x="2820904" y="1527449"/>
                  </a:lnTo>
                  <a:lnTo>
                    <a:pt x="2754627" y="1524166"/>
                  </a:lnTo>
                  <a:lnTo>
                    <a:pt x="2691116" y="1518847"/>
                  </a:lnTo>
                  <a:lnTo>
                    <a:pt x="2630810" y="1511616"/>
                  </a:lnTo>
                  <a:lnTo>
                    <a:pt x="2574152" y="1502600"/>
                  </a:lnTo>
                  <a:lnTo>
                    <a:pt x="2521584" y="1491922"/>
                  </a:lnTo>
                  <a:lnTo>
                    <a:pt x="2473547" y="1479708"/>
                  </a:lnTo>
                  <a:lnTo>
                    <a:pt x="2430482" y="1466083"/>
                  </a:lnTo>
                  <a:lnTo>
                    <a:pt x="2392831" y="1451172"/>
                  </a:lnTo>
                  <a:lnTo>
                    <a:pt x="2335537" y="1417990"/>
                  </a:lnTo>
                  <a:lnTo>
                    <a:pt x="2305198" y="1381162"/>
                  </a:lnTo>
                  <a:lnTo>
                    <a:pt x="2301239" y="1361693"/>
                  </a:lnTo>
                  <a:close/>
                </a:path>
                <a:path w="3477895" h="2710179">
                  <a:moveTo>
                    <a:pt x="53339" y="1361693"/>
                  </a:moveTo>
                  <a:lnTo>
                    <a:pt x="68855" y="1323418"/>
                  </a:lnTo>
                  <a:lnTo>
                    <a:pt x="113051" y="1288288"/>
                  </a:lnTo>
                  <a:lnTo>
                    <a:pt x="182402" y="1257304"/>
                  </a:lnTo>
                  <a:lnTo>
                    <a:pt x="225409" y="1243679"/>
                  </a:lnTo>
                  <a:lnTo>
                    <a:pt x="273382" y="1231465"/>
                  </a:lnTo>
                  <a:lnTo>
                    <a:pt x="325881" y="1220787"/>
                  </a:lnTo>
                  <a:lnTo>
                    <a:pt x="382466" y="1211771"/>
                  </a:lnTo>
                  <a:lnTo>
                    <a:pt x="442695" y="1204540"/>
                  </a:lnTo>
                  <a:lnTo>
                    <a:pt x="506127" y="1199221"/>
                  </a:lnTo>
                  <a:lnTo>
                    <a:pt x="572323" y="1195938"/>
                  </a:lnTo>
                  <a:lnTo>
                    <a:pt x="640841" y="1194815"/>
                  </a:lnTo>
                  <a:lnTo>
                    <a:pt x="709360" y="1195938"/>
                  </a:lnTo>
                  <a:lnTo>
                    <a:pt x="775556" y="1199221"/>
                  </a:lnTo>
                  <a:lnTo>
                    <a:pt x="838988" y="1204540"/>
                  </a:lnTo>
                  <a:lnTo>
                    <a:pt x="899217" y="1211771"/>
                  </a:lnTo>
                  <a:lnTo>
                    <a:pt x="955802" y="1220787"/>
                  </a:lnTo>
                  <a:lnTo>
                    <a:pt x="1008301" y="1231465"/>
                  </a:lnTo>
                  <a:lnTo>
                    <a:pt x="1056274" y="1243679"/>
                  </a:lnTo>
                  <a:lnTo>
                    <a:pt x="1099281" y="1257304"/>
                  </a:lnTo>
                  <a:lnTo>
                    <a:pt x="1136881" y="1272215"/>
                  </a:lnTo>
                  <a:lnTo>
                    <a:pt x="1194095" y="1305397"/>
                  </a:lnTo>
                  <a:lnTo>
                    <a:pt x="1224391" y="1342225"/>
                  </a:lnTo>
                  <a:lnTo>
                    <a:pt x="1228344" y="1361693"/>
                  </a:lnTo>
                  <a:lnTo>
                    <a:pt x="1224391" y="1381162"/>
                  </a:lnTo>
                  <a:lnTo>
                    <a:pt x="1194095" y="1417990"/>
                  </a:lnTo>
                  <a:lnTo>
                    <a:pt x="1136881" y="1451172"/>
                  </a:lnTo>
                  <a:lnTo>
                    <a:pt x="1099281" y="1466083"/>
                  </a:lnTo>
                  <a:lnTo>
                    <a:pt x="1056274" y="1479708"/>
                  </a:lnTo>
                  <a:lnTo>
                    <a:pt x="1008301" y="1491922"/>
                  </a:lnTo>
                  <a:lnTo>
                    <a:pt x="955802" y="1502600"/>
                  </a:lnTo>
                  <a:lnTo>
                    <a:pt x="899217" y="1511616"/>
                  </a:lnTo>
                  <a:lnTo>
                    <a:pt x="838988" y="1518847"/>
                  </a:lnTo>
                  <a:lnTo>
                    <a:pt x="775556" y="1524166"/>
                  </a:lnTo>
                  <a:lnTo>
                    <a:pt x="709360" y="1527449"/>
                  </a:lnTo>
                  <a:lnTo>
                    <a:pt x="640841" y="1528571"/>
                  </a:lnTo>
                  <a:lnTo>
                    <a:pt x="572323" y="1527449"/>
                  </a:lnTo>
                  <a:lnTo>
                    <a:pt x="506127" y="1524166"/>
                  </a:lnTo>
                  <a:lnTo>
                    <a:pt x="442695" y="1518847"/>
                  </a:lnTo>
                  <a:lnTo>
                    <a:pt x="382466" y="1511616"/>
                  </a:lnTo>
                  <a:lnTo>
                    <a:pt x="325881" y="1502600"/>
                  </a:lnTo>
                  <a:lnTo>
                    <a:pt x="273382" y="1491922"/>
                  </a:lnTo>
                  <a:lnTo>
                    <a:pt x="225409" y="1479708"/>
                  </a:lnTo>
                  <a:lnTo>
                    <a:pt x="182402" y="1466083"/>
                  </a:lnTo>
                  <a:lnTo>
                    <a:pt x="144802" y="1451172"/>
                  </a:lnTo>
                  <a:lnTo>
                    <a:pt x="87588" y="1417990"/>
                  </a:lnTo>
                  <a:lnTo>
                    <a:pt x="57292" y="1381162"/>
                  </a:lnTo>
                  <a:lnTo>
                    <a:pt x="53339" y="1361693"/>
                  </a:lnTo>
                  <a:close/>
                </a:path>
                <a:path w="3477895" h="2710179">
                  <a:moveTo>
                    <a:pt x="1165859" y="1373885"/>
                  </a:moveTo>
                  <a:lnTo>
                    <a:pt x="1181397" y="1335610"/>
                  </a:lnTo>
                  <a:lnTo>
                    <a:pt x="1225655" y="1300480"/>
                  </a:lnTo>
                  <a:lnTo>
                    <a:pt x="1295102" y="1269496"/>
                  </a:lnTo>
                  <a:lnTo>
                    <a:pt x="1338167" y="1255871"/>
                  </a:lnTo>
                  <a:lnTo>
                    <a:pt x="1386204" y="1243657"/>
                  </a:lnTo>
                  <a:lnTo>
                    <a:pt x="1438772" y="1232979"/>
                  </a:lnTo>
                  <a:lnTo>
                    <a:pt x="1495430" y="1223963"/>
                  </a:lnTo>
                  <a:lnTo>
                    <a:pt x="1555736" y="1216732"/>
                  </a:lnTo>
                  <a:lnTo>
                    <a:pt x="1619247" y="1211413"/>
                  </a:lnTo>
                  <a:lnTo>
                    <a:pt x="1685524" y="1208130"/>
                  </a:lnTo>
                  <a:lnTo>
                    <a:pt x="1754124" y="1207008"/>
                  </a:lnTo>
                  <a:lnTo>
                    <a:pt x="1822723" y="1208130"/>
                  </a:lnTo>
                  <a:lnTo>
                    <a:pt x="1889000" y="1211413"/>
                  </a:lnTo>
                  <a:lnTo>
                    <a:pt x="1952511" y="1216732"/>
                  </a:lnTo>
                  <a:lnTo>
                    <a:pt x="2012817" y="1223963"/>
                  </a:lnTo>
                  <a:lnTo>
                    <a:pt x="2069475" y="1232979"/>
                  </a:lnTo>
                  <a:lnTo>
                    <a:pt x="2122043" y="1243657"/>
                  </a:lnTo>
                  <a:lnTo>
                    <a:pt x="2170080" y="1255871"/>
                  </a:lnTo>
                  <a:lnTo>
                    <a:pt x="2213145" y="1269496"/>
                  </a:lnTo>
                  <a:lnTo>
                    <a:pt x="2250796" y="1284407"/>
                  </a:lnTo>
                  <a:lnTo>
                    <a:pt x="2308090" y="1317589"/>
                  </a:lnTo>
                  <a:lnTo>
                    <a:pt x="2338429" y="1354417"/>
                  </a:lnTo>
                  <a:lnTo>
                    <a:pt x="2342387" y="1373885"/>
                  </a:lnTo>
                  <a:lnTo>
                    <a:pt x="2338429" y="1393354"/>
                  </a:lnTo>
                  <a:lnTo>
                    <a:pt x="2308090" y="1430182"/>
                  </a:lnTo>
                  <a:lnTo>
                    <a:pt x="2250796" y="1463364"/>
                  </a:lnTo>
                  <a:lnTo>
                    <a:pt x="2213145" y="1478275"/>
                  </a:lnTo>
                  <a:lnTo>
                    <a:pt x="2170080" y="1491900"/>
                  </a:lnTo>
                  <a:lnTo>
                    <a:pt x="2122043" y="1504114"/>
                  </a:lnTo>
                  <a:lnTo>
                    <a:pt x="2069475" y="1514792"/>
                  </a:lnTo>
                  <a:lnTo>
                    <a:pt x="2012817" y="1523808"/>
                  </a:lnTo>
                  <a:lnTo>
                    <a:pt x="1952511" y="1531039"/>
                  </a:lnTo>
                  <a:lnTo>
                    <a:pt x="1889000" y="1536358"/>
                  </a:lnTo>
                  <a:lnTo>
                    <a:pt x="1822723" y="1539641"/>
                  </a:lnTo>
                  <a:lnTo>
                    <a:pt x="1754124" y="1540764"/>
                  </a:lnTo>
                  <a:lnTo>
                    <a:pt x="1685524" y="1539641"/>
                  </a:lnTo>
                  <a:lnTo>
                    <a:pt x="1619247" y="1536358"/>
                  </a:lnTo>
                  <a:lnTo>
                    <a:pt x="1555736" y="1531039"/>
                  </a:lnTo>
                  <a:lnTo>
                    <a:pt x="1495430" y="1523808"/>
                  </a:lnTo>
                  <a:lnTo>
                    <a:pt x="1438772" y="1514792"/>
                  </a:lnTo>
                  <a:lnTo>
                    <a:pt x="1386204" y="1504114"/>
                  </a:lnTo>
                  <a:lnTo>
                    <a:pt x="1338167" y="1491900"/>
                  </a:lnTo>
                  <a:lnTo>
                    <a:pt x="1295102" y="1478275"/>
                  </a:lnTo>
                  <a:lnTo>
                    <a:pt x="1257451" y="1463364"/>
                  </a:lnTo>
                  <a:lnTo>
                    <a:pt x="1200157" y="1430182"/>
                  </a:lnTo>
                  <a:lnTo>
                    <a:pt x="1169818" y="1393354"/>
                  </a:lnTo>
                  <a:lnTo>
                    <a:pt x="1165859" y="1373885"/>
                  </a:lnTo>
                  <a:close/>
                </a:path>
                <a:path w="3477895" h="2710179">
                  <a:moveTo>
                    <a:pt x="161543" y="2542793"/>
                  </a:moveTo>
                  <a:lnTo>
                    <a:pt x="177081" y="2504518"/>
                  </a:lnTo>
                  <a:lnTo>
                    <a:pt x="221339" y="2469388"/>
                  </a:lnTo>
                  <a:lnTo>
                    <a:pt x="290786" y="2438404"/>
                  </a:lnTo>
                  <a:lnTo>
                    <a:pt x="333851" y="2424779"/>
                  </a:lnTo>
                  <a:lnTo>
                    <a:pt x="381888" y="2412565"/>
                  </a:lnTo>
                  <a:lnTo>
                    <a:pt x="434456" y="2401887"/>
                  </a:lnTo>
                  <a:lnTo>
                    <a:pt x="491114" y="2392871"/>
                  </a:lnTo>
                  <a:lnTo>
                    <a:pt x="551420" y="2385640"/>
                  </a:lnTo>
                  <a:lnTo>
                    <a:pt x="614931" y="2380321"/>
                  </a:lnTo>
                  <a:lnTo>
                    <a:pt x="681208" y="2377038"/>
                  </a:lnTo>
                  <a:lnTo>
                    <a:pt x="749807" y="2375916"/>
                  </a:lnTo>
                  <a:lnTo>
                    <a:pt x="818407" y="2377038"/>
                  </a:lnTo>
                  <a:lnTo>
                    <a:pt x="884684" y="2380321"/>
                  </a:lnTo>
                  <a:lnTo>
                    <a:pt x="948195" y="2385640"/>
                  </a:lnTo>
                  <a:lnTo>
                    <a:pt x="1008501" y="2392871"/>
                  </a:lnTo>
                  <a:lnTo>
                    <a:pt x="1065159" y="2401887"/>
                  </a:lnTo>
                  <a:lnTo>
                    <a:pt x="1117727" y="2412565"/>
                  </a:lnTo>
                  <a:lnTo>
                    <a:pt x="1165764" y="2424779"/>
                  </a:lnTo>
                  <a:lnTo>
                    <a:pt x="1208829" y="2438404"/>
                  </a:lnTo>
                  <a:lnTo>
                    <a:pt x="1246480" y="2453315"/>
                  </a:lnTo>
                  <a:lnTo>
                    <a:pt x="1303774" y="2486497"/>
                  </a:lnTo>
                  <a:lnTo>
                    <a:pt x="1334113" y="2523325"/>
                  </a:lnTo>
                  <a:lnTo>
                    <a:pt x="1338072" y="2542793"/>
                  </a:lnTo>
                  <a:lnTo>
                    <a:pt x="1334113" y="2562262"/>
                  </a:lnTo>
                  <a:lnTo>
                    <a:pt x="1303774" y="2599090"/>
                  </a:lnTo>
                  <a:lnTo>
                    <a:pt x="1246480" y="2632272"/>
                  </a:lnTo>
                  <a:lnTo>
                    <a:pt x="1208829" y="2647183"/>
                  </a:lnTo>
                  <a:lnTo>
                    <a:pt x="1165764" y="2660808"/>
                  </a:lnTo>
                  <a:lnTo>
                    <a:pt x="1117727" y="2673022"/>
                  </a:lnTo>
                  <a:lnTo>
                    <a:pt x="1065159" y="2683700"/>
                  </a:lnTo>
                  <a:lnTo>
                    <a:pt x="1008501" y="2692716"/>
                  </a:lnTo>
                  <a:lnTo>
                    <a:pt x="948195" y="2699947"/>
                  </a:lnTo>
                  <a:lnTo>
                    <a:pt x="884684" y="2705266"/>
                  </a:lnTo>
                  <a:lnTo>
                    <a:pt x="818407" y="2708549"/>
                  </a:lnTo>
                  <a:lnTo>
                    <a:pt x="749807" y="2709672"/>
                  </a:lnTo>
                  <a:lnTo>
                    <a:pt x="681208" y="2708549"/>
                  </a:lnTo>
                  <a:lnTo>
                    <a:pt x="614931" y="2705266"/>
                  </a:lnTo>
                  <a:lnTo>
                    <a:pt x="551420" y="2699947"/>
                  </a:lnTo>
                  <a:lnTo>
                    <a:pt x="491114" y="2692716"/>
                  </a:lnTo>
                  <a:lnTo>
                    <a:pt x="434456" y="2683700"/>
                  </a:lnTo>
                  <a:lnTo>
                    <a:pt x="381888" y="2673022"/>
                  </a:lnTo>
                  <a:lnTo>
                    <a:pt x="333851" y="2660808"/>
                  </a:lnTo>
                  <a:lnTo>
                    <a:pt x="290786" y="2647183"/>
                  </a:lnTo>
                  <a:lnTo>
                    <a:pt x="253135" y="2632272"/>
                  </a:lnTo>
                  <a:lnTo>
                    <a:pt x="195841" y="2599090"/>
                  </a:lnTo>
                  <a:lnTo>
                    <a:pt x="165502" y="2562262"/>
                  </a:lnTo>
                  <a:lnTo>
                    <a:pt x="161543" y="2542793"/>
                  </a:lnTo>
                  <a:close/>
                </a:path>
              </a:pathLst>
            </a:custGeom>
            <a:ln w="28575">
              <a:solidFill>
                <a:srgbClr val="002161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2" name="object 22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290060" y="5457443"/>
              <a:ext cx="691896" cy="484631"/>
            </a:xfrm>
            <a:prstGeom prst="rect">
              <a:avLst/>
            </a:prstGeom>
          </p:spPr>
        </p:pic>
      </p:grpSp>
      <p:sp>
        <p:nvSpPr>
          <p:cNvPr id="23" name="object 23" descr=""/>
          <p:cNvSpPr txBox="1"/>
          <p:nvPr/>
        </p:nvSpPr>
        <p:spPr>
          <a:xfrm>
            <a:off x="674623" y="5342026"/>
            <a:ext cx="149860" cy="1046480"/>
          </a:xfrm>
          <a:prstGeom prst="rect">
            <a:avLst/>
          </a:prstGeom>
        </p:spPr>
        <p:txBody>
          <a:bodyPr wrap="square" lIns="0" tIns="965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60"/>
              </a:spcBef>
            </a:pPr>
            <a:r>
              <a:rPr dirty="0" sz="2800" spc="-5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2800" spc="-5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2800">
              <a:latin typeface="Arial"/>
              <a:cs typeface="Arial"/>
            </a:endParaRPr>
          </a:p>
        </p:txBody>
      </p:sp>
      <p:sp>
        <p:nvSpPr>
          <p:cNvPr id="24" name="object 2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0"/>
              </a:lnSpc>
            </a:pPr>
            <a:fld id="{81D60167-4931-47E6-BA6A-407CBD079E47}" type="slidenum">
              <a:rPr dirty="0" spc="-25">
                <a:solidFill>
                  <a:srgbClr val="FFFFFF"/>
                </a:solidFill>
              </a:rPr>
              <a:t>63</a:t>
            </a:fld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3064"/>
            <a:ext cx="12192000" cy="6855459"/>
            <a:chOff x="0" y="3064"/>
            <a:chExt cx="12192000" cy="6855459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064"/>
              <a:ext cx="12191999" cy="6854933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007" y="3401567"/>
              <a:ext cx="1677924" cy="1498091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803891" y="809243"/>
              <a:ext cx="2388107" cy="1763267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353800" y="478536"/>
              <a:ext cx="438911" cy="387096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5467" y="6259066"/>
              <a:ext cx="522731" cy="559306"/>
            </a:xfrm>
            <a:prstGeom prst="rect">
              <a:avLst/>
            </a:prstGeom>
          </p:spPr>
        </p:pic>
      </p:grpSp>
      <p:sp>
        <p:nvSpPr>
          <p:cNvPr id="8" name="object 8" descr=""/>
          <p:cNvSpPr txBox="1"/>
          <p:nvPr/>
        </p:nvSpPr>
        <p:spPr>
          <a:xfrm>
            <a:off x="674623" y="434086"/>
            <a:ext cx="149860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929639" y="458977"/>
            <a:ext cx="10981690" cy="6171565"/>
            <a:chOff x="929639" y="458977"/>
            <a:chExt cx="10981690" cy="6171565"/>
          </a:xfrm>
        </p:grpSpPr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44523" y="458977"/>
              <a:ext cx="1745107" cy="422148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44523" y="5451348"/>
              <a:ext cx="10766425" cy="422147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44523" y="5835395"/>
              <a:ext cx="10510774" cy="422148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29639" y="6451701"/>
              <a:ext cx="952525" cy="17861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84019" y="1232915"/>
              <a:ext cx="8298180" cy="4026408"/>
            </a:xfrm>
            <a:prstGeom prst="rect">
              <a:avLst/>
            </a:prstGeom>
          </p:spPr>
        </p:pic>
      </p:grpSp>
      <p:sp>
        <p:nvSpPr>
          <p:cNvPr id="15" name="object 15" descr=""/>
          <p:cNvSpPr txBox="1"/>
          <p:nvPr/>
        </p:nvSpPr>
        <p:spPr>
          <a:xfrm>
            <a:off x="674623" y="5426455"/>
            <a:ext cx="149860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2800">
              <a:latin typeface="Arial"/>
              <a:cs typeface="Arial"/>
            </a:endParaRPr>
          </a:p>
        </p:txBody>
      </p:sp>
      <p:sp>
        <p:nvSpPr>
          <p:cNvPr id="16" name="object 16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0"/>
              </a:lnSpc>
            </a:pPr>
            <a:fld id="{81D60167-4931-47E6-BA6A-407CBD079E47}" type="slidenum">
              <a:rPr dirty="0" spc="-25">
                <a:solidFill>
                  <a:srgbClr val="FFFFFF"/>
                </a:solidFill>
              </a:rPr>
              <a:t>63</a:t>
            </a:fld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00359" y="175260"/>
            <a:ext cx="853440" cy="762000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10158730" y="1350263"/>
            <a:ext cx="1926589" cy="1229995"/>
            <a:chOff x="10158730" y="1350263"/>
            <a:chExt cx="1926589" cy="1229995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62616" y="1690115"/>
              <a:ext cx="310896" cy="274320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18064" y="1350263"/>
              <a:ext cx="1667255" cy="1229867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10165080" y="1575815"/>
              <a:ext cx="437515" cy="623570"/>
            </a:xfrm>
            <a:custGeom>
              <a:avLst/>
              <a:gdLst/>
              <a:ahLst/>
              <a:cxnLst/>
              <a:rect l="l" t="t" r="r" b="b"/>
              <a:pathLst>
                <a:path w="437515" h="623569">
                  <a:moveTo>
                    <a:pt x="437387" y="0"/>
                  </a:moveTo>
                  <a:lnTo>
                    <a:pt x="0" y="0"/>
                  </a:lnTo>
                  <a:lnTo>
                    <a:pt x="0" y="623315"/>
                  </a:lnTo>
                  <a:lnTo>
                    <a:pt x="437387" y="623315"/>
                  </a:lnTo>
                  <a:lnTo>
                    <a:pt x="4373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10165080" y="1575815"/>
              <a:ext cx="437515" cy="623570"/>
            </a:xfrm>
            <a:custGeom>
              <a:avLst/>
              <a:gdLst/>
              <a:ahLst/>
              <a:cxnLst/>
              <a:rect l="l" t="t" r="r" b="b"/>
              <a:pathLst>
                <a:path w="437515" h="623569">
                  <a:moveTo>
                    <a:pt x="0" y="623315"/>
                  </a:moveTo>
                  <a:lnTo>
                    <a:pt x="437387" y="623315"/>
                  </a:lnTo>
                  <a:lnTo>
                    <a:pt x="437387" y="0"/>
                  </a:lnTo>
                  <a:lnTo>
                    <a:pt x="0" y="0"/>
                  </a:lnTo>
                  <a:lnTo>
                    <a:pt x="0" y="623315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" name="object 8" descr=""/>
          <p:cNvGrpSpPr/>
          <p:nvPr/>
        </p:nvGrpSpPr>
        <p:grpSpPr>
          <a:xfrm>
            <a:off x="1755648" y="297434"/>
            <a:ext cx="8423275" cy="1152525"/>
            <a:chOff x="1755648" y="297434"/>
            <a:chExt cx="8423275" cy="1152525"/>
          </a:xfrm>
        </p:grpSpPr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55648" y="303530"/>
              <a:ext cx="4065016" cy="595884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81523" y="297434"/>
              <a:ext cx="1978532" cy="601980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40219" y="297434"/>
              <a:ext cx="438911" cy="601980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59675" y="297434"/>
              <a:ext cx="2618867" cy="601980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515866" y="847293"/>
              <a:ext cx="2756789" cy="602284"/>
            </a:xfrm>
            <a:prstGeom prst="rect">
              <a:avLst/>
            </a:prstGeom>
          </p:spPr>
        </p:pic>
      </p:grpSp>
      <p:pic>
        <p:nvPicPr>
          <p:cNvPr id="14" name="object 14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29639" y="6451701"/>
            <a:ext cx="952525" cy="178612"/>
          </a:xfrm>
          <a:prstGeom prst="rect">
            <a:avLst/>
          </a:prstGeom>
        </p:spPr>
      </p:pic>
      <p:sp>
        <p:nvSpPr>
          <p:cNvPr id="15" name="object 15" descr=""/>
          <p:cNvSpPr txBox="1"/>
          <p:nvPr/>
        </p:nvSpPr>
        <p:spPr>
          <a:xfrm>
            <a:off x="674623" y="2586507"/>
            <a:ext cx="277495" cy="1169670"/>
          </a:xfrm>
          <a:prstGeom prst="rect">
            <a:avLst/>
          </a:prstGeom>
        </p:spPr>
        <p:txBody>
          <a:bodyPr wrap="square" lIns="0" tIns="2032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600"/>
              </a:spcBef>
            </a:pPr>
            <a:r>
              <a:rPr dirty="0" sz="2500" spc="-5">
                <a:solidFill>
                  <a:srgbClr val="001F5F"/>
                </a:solidFill>
                <a:latin typeface="Wingdings"/>
                <a:cs typeface="Wingdings"/>
              </a:rPr>
              <a:t></a:t>
            </a:r>
            <a:endParaRPr sz="2500">
              <a:latin typeface="Wingdings"/>
              <a:cs typeface="Wingdings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2500" spc="-5">
                <a:solidFill>
                  <a:srgbClr val="001F5F"/>
                </a:solidFill>
                <a:latin typeface="Wingdings"/>
                <a:cs typeface="Wingdings"/>
              </a:rPr>
              <a:t></a:t>
            </a:r>
            <a:endParaRPr sz="2500">
              <a:latin typeface="Wingdings"/>
              <a:cs typeface="Wingdings"/>
            </a:endParaRPr>
          </a:p>
        </p:txBody>
      </p:sp>
      <p:pic>
        <p:nvPicPr>
          <p:cNvPr id="16" name="object 16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30224" y="2802889"/>
            <a:ext cx="6102223" cy="376427"/>
          </a:xfrm>
          <a:prstGeom prst="rect">
            <a:avLst/>
          </a:prstGeom>
        </p:spPr>
      </p:pic>
      <p:pic>
        <p:nvPicPr>
          <p:cNvPr id="17" name="object 17" descr="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030224" y="3374771"/>
            <a:ext cx="9499092" cy="376427"/>
          </a:xfrm>
          <a:prstGeom prst="rect">
            <a:avLst/>
          </a:prstGeom>
        </p:spPr>
      </p:pic>
      <p:pic>
        <p:nvPicPr>
          <p:cNvPr id="18" name="object 18" descr="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030224" y="3946271"/>
            <a:ext cx="3841750" cy="376427"/>
          </a:xfrm>
          <a:prstGeom prst="rect">
            <a:avLst/>
          </a:prstGeom>
        </p:spPr>
      </p:pic>
      <p:sp>
        <p:nvSpPr>
          <p:cNvPr id="19" name="object 19" descr=""/>
          <p:cNvSpPr/>
          <p:nvPr/>
        </p:nvSpPr>
        <p:spPr>
          <a:xfrm>
            <a:off x="2354579" y="1699260"/>
            <a:ext cx="7193915" cy="0"/>
          </a:xfrm>
          <a:custGeom>
            <a:avLst/>
            <a:gdLst/>
            <a:ahLst/>
            <a:cxnLst/>
            <a:rect l="l" t="t" r="r" b="b"/>
            <a:pathLst>
              <a:path w="7193915" h="0">
                <a:moveTo>
                  <a:pt x="0" y="0"/>
                </a:moveTo>
                <a:lnTo>
                  <a:pt x="7193915" y="0"/>
                </a:lnTo>
              </a:path>
            </a:pathLst>
          </a:custGeom>
          <a:ln w="6350">
            <a:solidFill>
              <a:srgbClr val="00318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 txBox="1"/>
          <p:nvPr/>
        </p:nvSpPr>
        <p:spPr>
          <a:xfrm>
            <a:off x="11138661" y="6445846"/>
            <a:ext cx="173990" cy="1962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0"/>
              </a:lnSpc>
            </a:pPr>
            <a:fld id="{81D60167-4931-47E6-BA6A-407CBD079E47}" type="slidenum">
              <a:rPr dirty="0" sz="1200">
                <a:solidFill>
                  <a:srgbClr val="888888"/>
                </a:solidFill>
                <a:latin typeface="Arial"/>
                <a:cs typeface="Arial"/>
              </a:rPr>
              <a:t>6</a:t>
            </a:fld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3064"/>
            <a:ext cx="12192000" cy="6855459"/>
            <a:chOff x="0" y="3064"/>
            <a:chExt cx="12192000" cy="6855459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064"/>
              <a:ext cx="12191999" cy="6854933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007" y="3401567"/>
              <a:ext cx="1677924" cy="1498091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803891" y="809243"/>
              <a:ext cx="2388107" cy="1763267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353800" y="478536"/>
              <a:ext cx="438911" cy="387096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5467" y="6259066"/>
              <a:ext cx="522731" cy="559306"/>
            </a:xfrm>
            <a:prstGeom prst="rect">
              <a:avLst/>
            </a:prstGeom>
          </p:spPr>
        </p:pic>
      </p:grpSp>
      <p:sp>
        <p:nvSpPr>
          <p:cNvPr id="8" name="object 8" descr=""/>
          <p:cNvSpPr txBox="1"/>
          <p:nvPr/>
        </p:nvSpPr>
        <p:spPr>
          <a:xfrm>
            <a:off x="674623" y="434086"/>
            <a:ext cx="149860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687323" y="458977"/>
            <a:ext cx="6012180" cy="6171565"/>
            <a:chOff x="687323" y="458977"/>
            <a:chExt cx="6012180" cy="6171565"/>
          </a:xfrm>
        </p:grpSpPr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44523" y="458977"/>
              <a:ext cx="4822698" cy="422148"/>
            </a:xfrm>
            <a:prstGeom prst="rect">
              <a:avLst/>
            </a:prstGeom>
          </p:spPr>
        </p:pic>
        <p:sp>
          <p:nvSpPr>
            <p:cNvPr id="11" name="object 11" descr=""/>
            <p:cNvSpPr/>
            <p:nvPr/>
          </p:nvSpPr>
          <p:spPr>
            <a:xfrm>
              <a:off x="1017828" y="2484120"/>
              <a:ext cx="5260975" cy="22860"/>
            </a:xfrm>
            <a:custGeom>
              <a:avLst/>
              <a:gdLst/>
              <a:ahLst/>
              <a:cxnLst/>
              <a:rect l="l" t="t" r="r" b="b"/>
              <a:pathLst>
                <a:path w="5260975" h="22860">
                  <a:moveTo>
                    <a:pt x="5260797" y="0"/>
                  </a:moveTo>
                  <a:lnTo>
                    <a:pt x="0" y="0"/>
                  </a:lnTo>
                  <a:lnTo>
                    <a:pt x="0" y="22859"/>
                  </a:lnTo>
                  <a:lnTo>
                    <a:pt x="5260797" y="22859"/>
                  </a:lnTo>
                  <a:lnTo>
                    <a:pt x="526079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18031" y="2102230"/>
              <a:ext cx="5527167" cy="422148"/>
            </a:xfrm>
            <a:prstGeom prst="rect">
              <a:avLst/>
            </a:prstGeom>
          </p:spPr>
        </p:pic>
        <p:sp>
          <p:nvSpPr>
            <p:cNvPr id="13" name="object 13" descr=""/>
            <p:cNvSpPr/>
            <p:nvPr/>
          </p:nvSpPr>
          <p:spPr>
            <a:xfrm>
              <a:off x="863904" y="2868167"/>
              <a:ext cx="5567680" cy="22860"/>
            </a:xfrm>
            <a:custGeom>
              <a:avLst/>
              <a:gdLst/>
              <a:ahLst/>
              <a:cxnLst/>
              <a:rect l="l" t="t" r="r" b="b"/>
              <a:pathLst>
                <a:path w="5567680" h="22860">
                  <a:moveTo>
                    <a:pt x="5567121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5567121" y="22860"/>
                  </a:lnTo>
                  <a:lnTo>
                    <a:pt x="55671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64107" y="2486279"/>
              <a:ext cx="5835395" cy="422148"/>
            </a:xfrm>
            <a:prstGeom prst="rect">
              <a:avLst/>
            </a:prstGeom>
          </p:spPr>
        </p:pic>
        <p:sp>
          <p:nvSpPr>
            <p:cNvPr id="15" name="object 15" descr=""/>
            <p:cNvSpPr/>
            <p:nvPr/>
          </p:nvSpPr>
          <p:spPr>
            <a:xfrm>
              <a:off x="1282954" y="3252216"/>
              <a:ext cx="4729480" cy="22860"/>
            </a:xfrm>
            <a:custGeom>
              <a:avLst/>
              <a:gdLst/>
              <a:ahLst/>
              <a:cxnLst/>
              <a:rect l="l" t="t" r="r" b="b"/>
              <a:pathLst>
                <a:path w="4729480" h="22860">
                  <a:moveTo>
                    <a:pt x="4728972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4728972" y="22860"/>
                  </a:lnTo>
                  <a:lnTo>
                    <a:pt x="47289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83207" y="2870022"/>
              <a:ext cx="4997958" cy="422452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69136" y="3254629"/>
              <a:ext cx="4621911" cy="422148"/>
            </a:xfrm>
            <a:prstGeom prst="rect">
              <a:avLst/>
            </a:prstGeom>
          </p:spPr>
        </p:pic>
        <p:sp>
          <p:nvSpPr>
            <p:cNvPr id="18" name="object 18" descr=""/>
            <p:cNvSpPr/>
            <p:nvPr/>
          </p:nvSpPr>
          <p:spPr>
            <a:xfrm>
              <a:off x="1468881" y="3636263"/>
              <a:ext cx="4357370" cy="22860"/>
            </a:xfrm>
            <a:custGeom>
              <a:avLst/>
              <a:gdLst/>
              <a:ahLst/>
              <a:cxnLst/>
              <a:rect l="l" t="t" r="r" b="b"/>
              <a:pathLst>
                <a:path w="4357370" h="22860">
                  <a:moveTo>
                    <a:pt x="4357116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4357116" y="22860"/>
                  </a:lnTo>
                  <a:lnTo>
                    <a:pt x="43571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87323" y="5299862"/>
              <a:ext cx="3943858" cy="422452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29639" y="6451701"/>
              <a:ext cx="952525" cy="178612"/>
            </a:xfrm>
            <a:prstGeom prst="rect">
              <a:avLst/>
            </a:prstGeom>
          </p:spPr>
        </p:pic>
      </p:grpSp>
      <p:grpSp>
        <p:nvGrpSpPr>
          <p:cNvPr id="21" name="object 21" descr=""/>
          <p:cNvGrpSpPr/>
          <p:nvPr/>
        </p:nvGrpSpPr>
        <p:grpSpPr>
          <a:xfrm>
            <a:off x="4589398" y="890016"/>
            <a:ext cx="7162165" cy="5672455"/>
            <a:chOff x="4589398" y="890016"/>
            <a:chExt cx="7162165" cy="5672455"/>
          </a:xfrm>
        </p:grpSpPr>
        <p:pic>
          <p:nvPicPr>
            <p:cNvPr id="22" name="object 22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941819" y="890016"/>
              <a:ext cx="4809744" cy="5649468"/>
            </a:xfrm>
            <a:prstGeom prst="rect">
              <a:avLst/>
            </a:prstGeom>
          </p:spPr>
        </p:pic>
        <p:sp>
          <p:nvSpPr>
            <p:cNvPr id="23" name="object 23" descr=""/>
            <p:cNvSpPr/>
            <p:nvPr/>
          </p:nvSpPr>
          <p:spPr>
            <a:xfrm>
              <a:off x="7885938" y="5612130"/>
              <a:ext cx="3435350" cy="928369"/>
            </a:xfrm>
            <a:custGeom>
              <a:avLst/>
              <a:gdLst/>
              <a:ahLst/>
              <a:cxnLst/>
              <a:rect l="l" t="t" r="r" b="b"/>
              <a:pathLst>
                <a:path w="3435350" h="928370">
                  <a:moveTo>
                    <a:pt x="0" y="154686"/>
                  </a:moveTo>
                  <a:lnTo>
                    <a:pt x="7882" y="105792"/>
                  </a:lnTo>
                  <a:lnTo>
                    <a:pt x="29833" y="63329"/>
                  </a:lnTo>
                  <a:lnTo>
                    <a:pt x="63313" y="29844"/>
                  </a:lnTo>
                  <a:lnTo>
                    <a:pt x="105777" y="7885"/>
                  </a:lnTo>
                  <a:lnTo>
                    <a:pt x="154685" y="0"/>
                  </a:lnTo>
                  <a:lnTo>
                    <a:pt x="3280409" y="0"/>
                  </a:lnTo>
                  <a:lnTo>
                    <a:pt x="3329318" y="7885"/>
                  </a:lnTo>
                  <a:lnTo>
                    <a:pt x="3371782" y="29844"/>
                  </a:lnTo>
                  <a:lnTo>
                    <a:pt x="3405262" y="63329"/>
                  </a:lnTo>
                  <a:lnTo>
                    <a:pt x="3427213" y="105792"/>
                  </a:lnTo>
                  <a:lnTo>
                    <a:pt x="3435095" y="154686"/>
                  </a:lnTo>
                  <a:lnTo>
                    <a:pt x="3435095" y="773430"/>
                  </a:lnTo>
                  <a:lnTo>
                    <a:pt x="3427213" y="822323"/>
                  </a:lnTo>
                  <a:lnTo>
                    <a:pt x="3405262" y="864786"/>
                  </a:lnTo>
                  <a:lnTo>
                    <a:pt x="3371782" y="898271"/>
                  </a:lnTo>
                  <a:lnTo>
                    <a:pt x="3329318" y="920230"/>
                  </a:lnTo>
                  <a:lnTo>
                    <a:pt x="3280409" y="928116"/>
                  </a:lnTo>
                  <a:lnTo>
                    <a:pt x="154685" y="928116"/>
                  </a:lnTo>
                  <a:lnTo>
                    <a:pt x="105777" y="920230"/>
                  </a:lnTo>
                  <a:lnTo>
                    <a:pt x="63313" y="898271"/>
                  </a:lnTo>
                  <a:lnTo>
                    <a:pt x="29833" y="864786"/>
                  </a:lnTo>
                  <a:lnTo>
                    <a:pt x="7882" y="822323"/>
                  </a:lnTo>
                  <a:lnTo>
                    <a:pt x="0" y="773430"/>
                  </a:lnTo>
                  <a:lnTo>
                    <a:pt x="0" y="154686"/>
                  </a:lnTo>
                  <a:close/>
                </a:path>
              </a:pathLst>
            </a:custGeom>
            <a:ln w="444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4589398" y="5586983"/>
              <a:ext cx="3232150" cy="546100"/>
            </a:xfrm>
            <a:custGeom>
              <a:avLst/>
              <a:gdLst/>
              <a:ahLst/>
              <a:cxnLst/>
              <a:rect l="l" t="t" r="r" b="b"/>
              <a:pathLst>
                <a:path w="3232150" h="546100">
                  <a:moveTo>
                    <a:pt x="3117850" y="431520"/>
                  </a:moveTo>
                  <a:lnTo>
                    <a:pt x="3117511" y="469616"/>
                  </a:lnTo>
                  <a:lnTo>
                    <a:pt x="3136646" y="469785"/>
                  </a:lnTo>
                  <a:lnTo>
                    <a:pt x="3136265" y="507885"/>
                  </a:lnTo>
                  <a:lnTo>
                    <a:pt x="3117171" y="507885"/>
                  </a:lnTo>
                  <a:lnTo>
                    <a:pt x="3116833" y="545820"/>
                  </a:lnTo>
                  <a:lnTo>
                    <a:pt x="3194402" y="507885"/>
                  </a:lnTo>
                  <a:lnTo>
                    <a:pt x="3136265" y="507885"/>
                  </a:lnTo>
                  <a:lnTo>
                    <a:pt x="3194747" y="507717"/>
                  </a:lnTo>
                  <a:lnTo>
                    <a:pt x="3231642" y="489673"/>
                  </a:lnTo>
                  <a:lnTo>
                    <a:pt x="3117850" y="431520"/>
                  </a:lnTo>
                  <a:close/>
                </a:path>
                <a:path w="3232150" h="546100">
                  <a:moveTo>
                    <a:pt x="3117511" y="469616"/>
                  </a:moveTo>
                  <a:lnTo>
                    <a:pt x="3117172" y="507717"/>
                  </a:lnTo>
                  <a:lnTo>
                    <a:pt x="3136265" y="507885"/>
                  </a:lnTo>
                  <a:lnTo>
                    <a:pt x="3136646" y="469785"/>
                  </a:lnTo>
                  <a:lnTo>
                    <a:pt x="3117511" y="469616"/>
                  </a:lnTo>
                  <a:close/>
                </a:path>
                <a:path w="3232150" h="546100">
                  <a:moveTo>
                    <a:pt x="1595618" y="250815"/>
                  </a:moveTo>
                  <a:lnTo>
                    <a:pt x="1597278" y="258419"/>
                  </a:lnTo>
                  <a:lnTo>
                    <a:pt x="1600327" y="272745"/>
                  </a:lnTo>
                  <a:lnTo>
                    <a:pt x="1610233" y="288531"/>
                  </a:lnTo>
                  <a:lnTo>
                    <a:pt x="1642110" y="314540"/>
                  </a:lnTo>
                  <a:lnTo>
                    <a:pt x="1688464" y="337438"/>
                  </a:lnTo>
                  <a:lnTo>
                    <a:pt x="1749043" y="358990"/>
                  </a:lnTo>
                  <a:lnTo>
                    <a:pt x="1823339" y="379577"/>
                  </a:lnTo>
                  <a:lnTo>
                    <a:pt x="1865249" y="389483"/>
                  </a:lnTo>
                  <a:lnTo>
                    <a:pt x="1910206" y="399186"/>
                  </a:lnTo>
                  <a:lnTo>
                    <a:pt x="1958212" y="408571"/>
                  </a:lnTo>
                  <a:lnTo>
                    <a:pt x="2008885" y="417766"/>
                  </a:lnTo>
                  <a:lnTo>
                    <a:pt x="2062226" y="426580"/>
                  </a:lnTo>
                  <a:lnTo>
                    <a:pt x="2117979" y="435000"/>
                  </a:lnTo>
                  <a:lnTo>
                    <a:pt x="2176272" y="443128"/>
                  </a:lnTo>
                  <a:lnTo>
                    <a:pt x="2236597" y="450862"/>
                  </a:lnTo>
                  <a:lnTo>
                    <a:pt x="2306690" y="459041"/>
                  </a:lnTo>
                  <a:lnTo>
                    <a:pt x="2363470" y="465200"/>
                  </a:lnTo>
                  <a:lnTo>
                    <a:pt x="2497328" y="477799"/>
                  </a:lnTo>
                  <a:lnTo>
                    <a:pt x="2637028" y="488492"/>
                  </a:lnTo>
                  <a:lnTo>
                    <a:pt x="2781554" y="497090"/>
                  </a:lnTo>
                  <a:lnTo>
                    <a:pt x="2929635" y="503478"/>
                  </a:lnTo>
                  <a:lnTo>
                    <a:pt x="3080130" y="507390"/>
                  </a:lnTo>
                  <a:lnTo>
                    <a:pt x="3117172" y="507717"/>
                  </a:lnTo>
                  <a:lnTo>
                    <a:pt x="3117511" y="469616"/>
                  </a:lnTo>
                  <a:lnTo>
                    <a:pt x="3080893" y="469303"/>
                  </a:lnTo>
                  <a:lnTo>
                    <a:pt x="2930779" y="465391"/>
                  </a:lnTo>
                  <a:lnTo>
                    <a:pt x="2783331" y="459028"/>
                  </a:lnTo>
                  <a:lnTo>
                    <a:pt x="2783499" y="459028"/>
                  </a:lnTo>
                  <a:lnTo>
                    <a:pt x="2639441" y="450468"/>
                  </a:lnTo>
                  <a:lnTo>
                    <a:pt x="2500376" y="439826"/>
                  </a:lnTo>
                  <a:lnTo>
                    <a:pt x="2433221" y="433768"/>
                  </a:lnTo>
                  <a:lnTo>
                    <a:pt x="2367289" y="427291"/>
                  </a:lnTo>
                  <a:lnTo>
                    <a:pt x="2303291" y="420357"/>
                  </a:lnTo>
                  <a:lnTo>
                    <a:pt x="2241169" y="413042"/>
                  </a:lnTo>
                  <a:lnTo>
                    <a:pt x="2181423" y="405371"/>
                  </a:lnTo>
                  <a:lnTo>
                    <a:pt x="2123621" y="397306"/>
                  </a:lnTo>
                  <a:lnTo>
                    <a:pt x="2068068" y="388924"/>
                  </a:lnTo>
                  <a:lnTo>
                    <a:pt x="2015620" y="380263"/>
                  </a:lnTo>
                  <a:lnTo>
                    <a:pt x="2015490" y="380263"/>
                  </a:lnTo>
                  <a:lnTo>
                    <a:pt x="1965071" y="371119"/>
                  </a:lnTo>
                  <a:lnTo>
                    <a:pt x="1917700" y="361822"/>
                  </a:lnTo>
                  <a:lnTo>
                    <a:pt x="1873377" y="352285"/>
                  </a:lnTo>
                  <a:lnTo>
                    <a:pt x="1832228" y="342557"/>
                  </a:lnTo>
                  <a:lnTo>
                    <a:pt x="1794383" y="332663"/>
                  </a:lnTo>
                  <a:lnTo>
                    <a:pt x="1760092" y="322529"/>
                  </a:lnTo>
                  <a:lnTo>
                    <a:pt x="1729359" y="312343"/>
                  </a:lnTo>
                  <a:lnTo>
                    <a:pt x="1703692" y="302488"/>
                  </a:lnTo>
                  <a:lnTo>
                    <a:pt x="1702562" y="302056"/>
                  </a:lnTo>
                  <a:lnTo>
                    <a:pt x="1681174" y="292341"/>
                  </a:lnTo>
                  <a:lnTo>
                    <a:pt x="1679828" y="291731"/>
                  </a:lnTo>
                  <a:lnTo>
                    <a:pt x="1679976" y="291731"/>
                  </a:lnTo>
                  <a:lnTo>
                    <a:pt x="1663392" y="282727"/>
                  </a:lnTo>
                  <a:lnTo>
                    <a:pt x="1663064" y="282727"/>
                  </a:lnTo>
                  <a:lnTo>
                    <a:pt x="1661287" y="281584"/>
                  </a:lnTo>
                  <a:lnTo>
                    <a:pt x="1661435" y="281584"/>
                  </a:lnTo>
                  <a:lnTo>
                    <a:pt x="1650068" y="273608"/>
                  </a:lnTo>
                  <a:lnTo>
                    <a:pt x="1649729" y="273608"/>
                  </a:lnTo>
                  <a:lnTo>
                    <a:pt x="1647443" y="271767"/>
                  </a:lnTo>
                  <a:lnTo>
                    <a:pt x="1647807" y="271767"/>
                  </a:lnTo>
                  <a:lnTo>
                    <a:pt x="1642105" y="266306"/>
                  </a:lnTo>
                  <a:lnTo>
                    <a:pt x="1641221" y="266306"/>
                  </a:lnTo>
                  <a:lnTo>
                    <a:pt x="1638300" y="262661"/>
                  </a:lnTo>
                  <a:lnTo>
                    <a:pt x="1638940" y="262661"/>
                  </a:lnTo>
                  <a:lnTo>
                    <a:pt x="1638177" y="261442"/>
                  </a:lnTo>
                  <a:lnTo>
                    <a:pt x="1636902" y="261442"/>
                  </a:lnTo>
                  <a:lnTo>
                    <a:pt x="1634363" y="255346"/>
                  </a:lnTo>
                  <a:lnTo>
                    <a:pt x="1635571" y="255346"/>
                  </a:lnTo>
                  <a:lnTo>
                    <a:pt x="1635161" y="253466"/>
                  </a:lnTo>
                  <a:lnTo>
                    <a:pt x="1597278" y="253466"/>
                  </a:lnTo>
                  <a:lnTo>
                    <a:pt x="1595618" y="250815"/>
                  </a:lnTo>
                  <a:close/>
                </a:path>
                <a:path w="3232150" h="546100">
                  <a:moveTo>
                    <a:pt x="3080639" y="469290"/>
                  </a:moveTo>
                  <a:lnTo>
                    <a:pt x="3080893" y="469303"/>
                  </a:lnTo>
                  <a:lnTo>
                    <a:pt x="3082075" y="469303"/>
                  </a:lnTo>
                  <a:lnTo>
                    <a:pt x="3080639" y="469290"/>
                  </a:lnTo>
                  <a:close/>
                </a:path>
                <a:path w="3232150" h="546100">
                  <a:moveTo>
                    <a:pt x="2930997" y="465397"/>
                  </a:moveTo>
                  <a:lnTo>
                    <a:pt x="2931159" y="465404"/>
                  </a:lnTo>
                  <a:lnTo>
                    <a:pt x="2930997" y="465397"/>
                  </a:lnTo>
                  <a:close/>
                </a:path>
                <a:path w="3232150" h="546100">
                  <a:moveTo>
                    <a:pt x="2930865" y="465391"/>
                  </a:moveTo>
                  <a:lnTo>
                    <a:pt x="2930997" y="465397"/>
                  </a:lnTo>
                  <a:lnTo>
                    <a:pt x="2930865" y="465391"/>
                  </a:lnTo>
                  <a:close/>
                </a:path>
                <a:path w="3232150" h="546100">
                  <a:moveTo>
                    <a:pt x="2783499" y="459028"/>
                  </a:moveTo>
                  <a:lnTo>
                    <a:pt x="2783331" y="459028"/>
                  </a:lnTo>
                  <a:lnTo>
                    <a:pt x="2783712" y="459041"/>
                  </a:lnTo>
                  <a:lnTo>
                    <a:pt x="2783499" y="459028"/>
                  </a:lnTo>
                  <a:close/>
                </a:path>
                <a:path w="3232150" h="546100">
                  <a:moveTo>
                    <a:pt x="2639660" y="450482"/>
                  </a:moveTo>
                  <a:lnTo>
                    <a:pt x="2639822" y="450494"/>
                  </a:lnTo>
                  <a:lnTo>
                    <a:pt x="2639660" y="450482"/>
                  </a:lnTo>
                  <a:close/>
                </a:path>
                <a:path w="3232150" h="546100">
                  <a:moveTo>
                    <a:pt x="2639489" y="450468"/>
                  </a:moveTo>
                  <a:lnTo>
                    <a:pt x="2639660" y="450482"/>
                  </a:lnTo>
                  <a:lnTo>
                    <a:pt x="2639489" y="450468"/>
                  </a:lnTo>
                  <a:close/>
                </a:path>
                <a:path w="3232150" h="546100">
                  <a:moveTo>
                    <a:pt x="2500488" y="439826"/>
                  </a:moveTo>
                  <a:lnTo>
                    <a:pt x="2500629" y="439839"/>
                  </a:lnTo>
                  <a:lnTo>
                    <a:pt x="2500488" y="439826"/>
                  </a:lnTo>
                  <a:close/>
                </a:path>
                <a:path w="3232150" h="546100">
                  <a:moveTo>
                    <a:pt x="2432939" y="433743"/>
                  </a:moveTo>
                  <a:lnTo>
                    <a:pt x="2433193" y="433768"/>
                  </a:lnTo>
                  <a:lnTo>
                    <a:pt x="2432939" y="433743"/>
                  </a:lnTo>
                  <a:close/>
                </a:path>
                <a:path w="3232150" h="546100">
                  <a:moveTo>
                    <a:pt x="2367385" y="427301"/>
                  </a:moveTo>
                  <a:close/>
                </a:path>
                <a:path w="3232150" h="546100">
                  <a:moveTo>
                    <a:pt x="2367289" y="427291"/>
                  </a:moveTo>
                  <a:close/>
                </a:path>
                <a:path w="3232150" h="546100">
                  <a:moveTo>
                    <a:pt x="2303291" y="420357"/>
                  </a:moveTo>
                  <a:close/>
                </a:path>
                <a:path w="3232150" h="546100">
                  <a:moveTo>
                    <a:pt x="2241224" y="413042"/>
                  </a:moveTo>
                  <a:lnTo>
                    <a:pt x="2241423" y="413067"/>
                  </a:lnTo>
                  <a:lnTo>
                    <a:pt x="2241224" y="413042"/>
                  </a:lnTo>
                  <a:close/>
                </a:path>
                <a:path w="3232150" h="546100">
                  <a:moveTo>
                    <a:pt x="2181225" y="405345"/>
                  </a:moveTo>
                  <a:lnTo>
                    <a:pt x="2181423" y="405371"/>
                  </a:lnTo>
                  <a:lnTo>
                    <a:pt x="2181225" y="405345"/>
                  </a:lnTo>
                  <a:close/>
                </a:path>
                <a:path w="3232150" h="546100">
                  <a:moveTo>
                    <a:pt x="2123440" y="397281"/>
                  </a:moveTo>
                  <a:lnTo>
                    <a:pt x="2123621" y="397306"/>
                  </a:lnTo>
                  <a:lnTo>
                    <a:pt x="2123440" y="397281"/>
                  </a:lnTo>
                  <a:close/>
                </a:path>
                <a:path w="3232150" h="546100">
                  <a:moveTo>
                    <a:pt x="2068091" y="388924"/>
                  </a:moveTo>
                  <a:lnTo>
                    <a:pt x="2068322" y="388962"/>
                  </a:lnTo>
                  <a:lnTo>
                    <a:pt x="2068091" y="388924"/>
                  </a:lnTo>
                  <a:close/>
                </a:path>
                <a:path w="3232150" h="546100">
                  <a:moveTo>
                    <a:pt x="2015235" y="380199"/>
                  </a:moveTo>
                  <a:lnTo>
                    <a:pt x="2015490" y="380263"/>
                  </a:lnTo>
                  <a:lnTo>
                    <a:pt x="2015620" y="380263"/>
                  </a:lnTo>
                  <a:lnTo>
                    <a:pt x="2015235" y="380199"/>
                  </a:lnTo>
                  <a:close/>
                </a:path>
                <a:path w="3232150" h="546100">
                  <a:moveTo>
                    <a:pt x="1965130" y="371119"/>
                  </a:moveTo>
                  <a:lnTo>
                    <a:pt x="1965325" y="371157"/>
                  </a:lnTo>
                  <a:lnTo>
                    <a:pt x="1965130" y="371119"/>
                  </a:lnTo>
                  <a:close/>
                </a:path>
                <a:path w="3232150" h="546100">
                  <a:moveTo>
                    <a:pt x="1918001" y="361882"/>
                  </a:moveTo>
                  <a:close/>
                </a:path>
                <a:path w="3232150" h="546100">
                  <a:moveTo>
                    <a:pt x="1917726" y="361822"/>
                  </a:moveTo>
                  <a:lnTo>
                    <a:pt x="1918001" y="361882"/>
                  </a:lnTo>
                  <a:lnTo>
                    <a:pt x="1917726" y="361822"/>
                  </a:lnTo>
                  <a:close/>
                </a:path>
                <a:path w="3232150" h="546100">
                  <a:moveTo>
                    <a:pt x="1873435" y="352285"/>
                  </a:moveTo>
                  <a:lnTo>
                    <a:pt x="1873758" y="352361"/>
                  </a:lnTo>
                  <a:lnTo>
                    <a:pt x="1873435" y="352285"/>
                  </a:lnTo>
                  <a:close/>
                </a:path>
                <a:path w="3232150" h="546100">
                  <a:moveTo>
                    <a:pt x="1832347" y="342557"/>
                  </a:moveTo>
                  <a:lnTo>
                    <a:pt x="1832737" y="342658"/>
                  </a:lnTo>
                  <a:lnTo>
                    <a:pt x="1832347" y="342557"/>
                  </a:lnTo>
                  <a:close/>
                </a:path>
                <a:path w="3232150" h="546100">
                  <a:moveTo>
                    <a:pt x="1794500" y="332663"/>
                  </a:moveTo>
                  <a:lnTo>
                    <a:pt x="1795017" y="332816"/>
                  </a:lnTo>
                  <a:lnTo>
                    <a:pt x="1794500" y="332663"/>
                  </a:lnTo>
                  <a:close/>
                </a:path>
                <a:path w="3232150" h="546100">
                  <a:moveTo>
                    <a:pt x="1760632" y="322688"/>
                  </a:moveTo>
                  <a:close/>
                </a:path>
                <a:path w="3232150" h="546100">
                  <a:moveTo>
                    <a:pt x="1760152" y="322529"/>
                  </a:moveTo>
                  <a:lnTo>
                    <a:pt x="1760632" y="322688"/>
                  </a:lnTo>
                  <a:lnTo>
                    <a:pt x="1760152" y="322529"/>
                  </a:lnTo>
                  <a:close/>
                </a:path>
                <a:path w="3232150" h="546100">
                  <a:moveTo>
                    <a:pt x="1729483" y="312343"/>
                  </a:moveTo>
                  <a:lnTo>
                    <a:pt x="1730248" y="312635"/>
                  </a:lnTo>
                  <a:lnTo>
                    <a:pt x="1729483" y="312343"/>
                  </a:lnTo>
                  <a:close/>
                </a:path>
                <a:path w="3232150" h="546100">
                  <a:moveTo>
                    <a:pt x="1702562" y="302056"/>
                  </a:moveTo>
                  <a:lnTo>
                    <a:pt x="1703577" y="302488"/>
                  </a:lnTo>
                  <a:lnTo>
                    <a:pt x="1702962" y="302209"/>
                  </a:lnTo>
                  <a:lnTo>
                    <a:pt x="1702562" y="302056"/>
                  </a:lnTo>
                  <a:close/>
                </a:path>
                <a:path w="3232150" h="546100">
                  <a:moveTo>
                    <a:pt x="1702962" y="302209"/>
                  </a:moveTo>
                  <a:lnTo>
                    <a:pt x="1703577" y="302488"/>
                  </a:lnTo>
                  <a:lnTo>
                    <a:pt x="1702962" y="302209"/>
                  </a:lnTo>
                  <a:close/>
                </a:path>
                <a:path w="3232150" h="546100">
                  <a:moveTo>
                    <a:pt x="1702624" y="302056"/>
                  </a:moveTo>
                  <a:lnTo>
                    <a:pt x="1702962" y="302209"/>
                  </a:lnTo>
                  <a:lnTo>
                    <a:pt x="1702624" y="302056"/>
                  </a:lnTo>
                  <a:close/>
                </a:path>
                <a:path w="3232150" h="546100">
                  <a:moveTo>
                    <a:pt x="1679828" y="291731"/>
                  </a:moveTo>
                  <a:lnTo>
                    <a:pt x="1681099" y="292341"/>
                  </a:lnTo>
                  <a:lnTo>
                    <a:pt x="1680717" y="292134"/>
                  </a:lnTo>
                  <a:lnTo>
                    <a:pt x="1679828" y="291731"/>
                  </a:lnTo>
                  <a:close/>
                </a:path>
                <a:path w="3232150" h="546100">
                  <a:moveTo>
                    <a:pt x="1680717" y="292134"/>
                  </a:moveTo>
                  <a:lnTo>
                    <a:pt x="1681099" y="292341"/>
                  </a:lnTo>
                  <a:lnTo>
                    <a:pt x="1680717" y="292134"/>
                  </a:lnTo>
                  <a:close/>
                </a:path>
                <a:path w="3232150" h="546100">
                  <a:moveTo>
                    <a:pt x="1679976" y="291731"/>
                  </a:moveTo>
                  <a:lnTo>
                    <a:pt x="1679828" y="291731"/>
                  </a:lnTo>
                  <a:lnTo>
                    <a:pt x="1680717" y="292134"/>
                  </a:lnTo>
                  <a:lnTo>
                    <a:pt x="1679976" y="291731"/>
                  </a:lnTo>
                  <a:close/>
                </a:path>
                <a:path w="3232150" h="546100">
                  <a:moveTo>
                    <a:pt x="1661287" y="281584"/>
                  </a:moveTo>
                  <a:lnTo>
                    <a:pt x="1663064" y="282727"/>
                  </a:lnTo>
                  <a:lnTo>
                    <a:pt x="1661945" y="281941"/>
                  </a:lnTo>
                  <a:lnTo>
                    <a:pt x="1661287" y="281584"/>
                  </a:lnTo>
                  <a:close/>
                </a:path>
                <a:path w="3232150" h="546100">
                  <a:moveTo>
                    <a:pt x="1661945" y="281941"/>
                  </a:moveTo>
                  <a:lnTo>
                    <a:pt x="1663064" y="282727"/>
                  </a:lnTo>
                  <a:lnTo>
                    <a:pt x="1663392" y="282727"/>
                  </a:lnTo>
                  <a:lnTo>
                    <a:pt x="1661945" y="281941"/>
                  </a:lnTo>
                  <a:close/>
                </a:path>
                <a:path w="3232150" h="546100">
                  <a:moveTo>
                    <a:pt x="1661435" y="281584"/>
                  </a:moveTo>
                  <a:lnTo>
                    <a:pt x="1661287" y="281584"/>
                  </a:lnTo>
                  <a:lnTo>
                    <a:pt x="1661945" y="281941"/>
                  </a:lnTo>
                  <a:lnTo>
                    <a:pt x="1661435" y="281584"/>
                  </a:lnTo>
                  <a:close/>
                </a:path>
                <a:path w="3232150" h="546100">
                  <a:moveTo>
                    <a:pt x="1647443" y="271767"/>
                  </a:moveTo>
                  <a:lnTo>
                    <a:pt x="1649729" y="273608"/>
                  </a:lnTo>
                  <a:lnTo>
                    <a:pt x="1648802" y="272720"/>
                  </a:lnTo>
                  <a:lnTo>
                    <a:pt x="1647443" y="271767"/>
                  </a:lnTo>
                  <a:close/>
                </a:path>
                <a:path w="3232150" h="546100">
                  <a:moveTo>
                    <a:pt x="1648802" y="272720"/>
                  </a:moveTo>
                  <a:lnTo>
                    <a:pt x="1649729" y="273608"/>
                  </a:lnTo>
                  <a:lnTo>
                    <a:pt x="1650068" y="273608"/>
                  </a:lnTo>
                  <a:lnTo>
                    <a:pt x="1648802" y="272720"/>
                  </a:lnTo>
                  <a:close/>
                </a:path>
                <a:path w="3232150" h="546100">
                  <a:moveTo>
                    <a:pt x="1647807" y="271767"/>
                  </a:moveTo>
                  <a:lnTo>
                    <a:pt x="1647443" y="271767"/>
                  </a:lnTo>
                  <a:lnTo>
                    <a:pt x="1648802" y="272720"/>
                  </a:lnTo>
                  <a:lnTo>
                    <a:pt x="1647807" y="271767"/>
                  </a:lnTo>
                  <a:close/>
                </a:path>
                <a:path w="3232150" h="546100">
                  <a:moveTo>
                    <a:pt x="1638300" y="262661"/>
                  </a:moveTo>
                  <a:lnTo>
                    <a:pt x="1641221" y="266306"/>
                  </a:lnTo>
                  <a:lnTo>
                    <a:pt x="1639897" y="264191"/>
                  </a:lnTo>
                  <a:lnTo>
                    <a:pt x="1638300" y="262661"/>
                  </a:lnTo>
                  <a:close/>
                </a:path>
                <a:path w="3232150" h="546100">
                  <a:moveTo>
                    <a:pt x="1639897" y="264191"/>
                  </a:moveTo>
                  <a:lnTo>
                    <a:pt x="1641221" y="266306"/>
                  </a:lnTo>
                  <a:lnTo>
                    <a:pt x="1642105" y="266306"/>
                  </a:lnTo>
                  <a:lnTo>
                    <a:pt x="1639897" y="264191"/>
                  </a:lnTo>
                  <a:close/>
                </a:path>
                <a:path w="3232150" h="546100">
                  <a:moveTo>
                    <a:pt x="1638940" y="262661"/>
                  </a:moveTo>
                  <a:lnTo>
                    <a:pt x="1638300" y="262661"/>
                  </a:lnTo>
                  <a:lnTo>
                    <a:pt x="1639897" y="264191"/>
                  </a:lnTo>
                  <a:lnTo>
                    <a:pt x="1638940" y="262661"/>
                  </a:lnTo>
                  <a:close/>
                </a:path>
                <a:path w="3232150" h="546100">
                  <a:moveTo>
                    <a:pt x="1634363" y="255346"/>
                  </a:moveTo>
                  <a:lnTo>
                    <a:pt x="1636902" y="261442"/>
                  </a:lnTo>
                  <a:lnTo>
                    <a:pt x="1636219" y="258313"/>
                  </a:lnTo>
                  <a:lnTo>
                    <a:pt x="1634363" y="255346"/>
                  </a:lnTo>
                  <a:close/>
                </a:path>
                <a:path w="3232150" h="546100">
                  <a:moveTo>
                    <a:pt x="1636219" y="258313"/>
                  </a:moveTo>
                  <a:lnTo>
                    <a:pt x="1636902" y="261442"/>
                  </a:lnTo>
                  <a:lnTo>
                    <a:pt x="1638177" y="261442"/>
                  </a:lnTo>
                  <a:lnTo>
                    <a:pt x="1636219" y="258313"/>
                  </a:lnTo>
                  <a:close/>
                </a:path>
                <a:path w="3232150" h="546100">
                  <a:moveTo>
                    <a:pt x="1635571" y="255346"/>
                  </a:moveTo>
                  <a:lnTo>
                    <a:pt x="1634363" y="255346"/>
                  </a:lnTo>
                  <a:lnTo>
                    <a:pt x="1636219" y="258313"/>
                  </a:lnTo>
                  <a:lnTo>
                    <a:pt x="1635571" y="255346"/>
                  </a:lnTo>
                  <a:close/>
                </a:path>
                <a:path w="3232150" h="546100">
                  <a:moveTo>
                    <a:pt x="1594865" y="247370"/>
                  </a:moveTo>
                  <a:lnTo>
                    <a:pt x="1595618" y="250815"/>
                  </a:lnTo>
                  <a:lnTo>
                    <a:pt x="1597278" y="253466"/>
                  </a:lnTo>
                  <a:lnTo>
                    <a:pt x="1594865" y="247370"/>
                  </a:lnTo>
                  <a:close/>
                </a:path>
                <a:path w="3232150" h="546100">
                  <a:moveTo>
                    <a:pt x="1633846" y="247370"/>
                  </a:moveTo>
                  <a:lnTo>
                    <a:pt x="1594865" y="247370"/>
                  </a:lnTo>
                  <a:lnTo>
                    <a:pt x="1597278" y="253466"/>
                  </a:lnTo>
                  <a:lnTo>
                    <a:pt x="1635161" y="253466"/>
                  </a:lnTo>
                  <a:lnTo>
                    <a:pt x="1633846" y="247370"/>
                  </a:lnTo>
                  <a:close/>
                </a:path>
                <a:path w="3232150" h="546100">
                  <a:moveTo>
                    <a:pt x="1591554" y="244327"/>
                  </a:moveTo>
                  <a:lnTo>
                    <a:pt x="1595618" y="250815"/>
                  </a:lnTo>
                  <a:lnTo>
                    <a:pt x="1594865" y="247370"/>
                  </a:lnTo>
                  <a:lnTo>
                    <a:pt x="1633846" y="247370"/>
                  </a:lnTo>
                  <a:lnTo>
                    <a:pt x="1633589" y="246164"/>
                  </a:lnTo>
                  <a:lnTo>
                    <a:pt x="1593468" y="246164"/>
                  </a:lnTo>
                  <a:lnTo>
                    <a:pt x="1591554" y="244327"/>
                  </a:lnTo>
                  <a:close/>
                </a:path>
                <a:path w="3232150" h="546100">
                  <a:moveTo>
                    <a:pt x="1590421" y="242519"/>
                  </a:moveTo>
                  <a:lnTo>
                    <a:pt x="1591554" y="244327"/>
                  </a:lnTo>
                  <a:lnTo>
                    <a:pt x="1593468" y="246164"/>
                  </a:lnTo>
                  <a:lnTo>
                    <a:pt x="1590421" y="242519"/>
                  </a:lnTo>
                  <a:close/>
                </a:path>
                <a:path w="3232150" h="546100">
                  <a:moveTo>
                    <a:pt x="1632813" y="242519"/>
                  </a:moveTo>
                  <a:lnTo>
                    <a:pt x="1590421" y="242519"/>
                  </a:lnTo>
                  <a:lnTo>
                    <a:pt x="1593468" y="246164"/>
                  </a:lnTo>
                  <a:lnTo>
                    <a:pt x="1633589" y="246164"/>
                  </a:lnTo>
                  <a:lnTo>
                    <a:pt x="1632813" y="242519"/>
                  </a:lnTo>
                  <a:close/>
                </a:path>
                <a:path w="3232150" h="546100">
                  <a:moveTo>
                    <a:pt x="1583358" y="236468"/>
                  </a:moveTo>
                  <a:lnTo>
                    <a:pt x="1591554" y="244327"/>
                  </a:lnTo>
                  <a:lnTo>
                    <a:pt x="1590421" y="242519"/>
                  </a:lnTo>
                  <a:lnTo>
                    <a:pt x="1632813" y="242519"/>
                  </a:lnTo>
                  <a:lnTo>
                    <a:pt x="1631650" y="237058"/>
                  </a:lnTo>
                  <a:lnTo>
                    <a:pt x="1584198" y="237058"/>
                  </a:lnTo>
                  <a:lnTo>
                    <a:pt x="1583358" y="236468"/>
                  </a:lnTo>
                  <a:close/>
                </a:path>
                <a:path w="3232150" h="546100">
                  <a:moveTo>
                    <a:pt x="1582039" y="235203"/>
                  </a:moveTo>
                  <a:lnTo>
                    <a:pt x="1583358" y="236468"/>
                  </a:lnTo>
                  <a:lnTo>
                    <a:pt x="1584198" y="237058"/>
                  </a:lnTo>
                  <a:lnTo>
                    <a:pt x="1582039" y="235203"/>
                  </a:lnTo>
                  <a:close/>
                </a:path>
                <a:path w="3232150" h="546100">
                  <a:moveTo>
                    <a:pt x="1630892" y="235203"/>
                  </a:moveTo>
                  <a:lnTo>
                    <a:pt x="1582039" y="235203"/>
                  </a:lnTo>
                  <a:lnTo>
                    <a:pt x="1584198" y="237058"/>
                  </a:lnTo>
                  <a:lnTo>
                    <a:pt x="1631650" y="237058"/>
                  </a:lnTo>
                  <a:lnTo>
                    <a:pt x="1631441" y="236080"/>
                  </a:lnTo>
                  <a:lnTo>
                    <a:pt x="1630892" y="235203"/>
                  </a:lnTo>
                  <a:close/>
                </a:path>
                <a:path w="3232150" h="546100">
                  <a:moveTo>
                    <a:pt x="1569256" y="226575"/>
                  </a:moveTo>
                  <a:lnTo>
                    <a:pt x="1583358" y="236468"/>
                  </a:lnTo>
                  <a:lnTo>
                    <a:pt x="1582039" y="235203"/>
                  </a:lnTo>
                  <a:lnTo>
                    <a:pt x="1630892" y="235203"/>
                  </a:lnTo>
                  <a:lnTo>
                    <a:pt x="1625895" y="227241"/>
                  </a:lnTo>
                  <a:lnTo>
                    <a:pt x="1570481" y="227241"/>
                  </a:lnTo>
                  <a:lnTo>
                    <a:pt x="1569256" y="226575"/>
                  </a:lnTo>
                  <a:close/>
                </a:path>
                <a:path w="3232150" h="546100">
                  <a:moveTo>
                    <a:pt x="1568577" y="226098"/>
                  </a:moveTo>
                  <a:lnTo>
                    <a:pt x="1569256" y="226575"/>
                  </a:lnTo>
                  <a:lnTo>
                    <a:pt x="1570481" y="227241"/>
                  </a:lnTo>
                  <a:lnTo>
                    <a:pt x="1568577" y="226098"/>
                  </a:lnTo>
                  <a:close/>
                </a:path>
                <a:path w="3232150" h="546100">
                  <a:moveTo>
                    <a:pt x="1625178" y="226098"/>
                  </a:moveTo>
                  <a:lnTo>
                    <a:pt x="1568577" y="226098"/>
                  </a:lnTo>
                  <a:lnTo>
                    <a:pt x="1570481" y="227241"/>
                  </a:lnTo>
                  <a:lnTo>
                    <a:pt x="1625895" y="227241"/>
                  </a:lnTo>
                  <a:lnTo>
                    <a:pt x="1625178" y="226098"/>
                  </a:lnTo>
                  <a:close/>
                </a:path>
                <a:path w="3232150" h="546100">
                  <a:moveTo>
                    <a:pt x="1617538" y="216471"/>
                  </a:moveTo>
                  <a:lnTo>
                    <a:pt x="1550670" y="216471"/>
                  </a:lnTo>
                  <a:lnTo>
                    <a:pt x="1551939" y="217093"/>
                  </a:lnTo>
                  <a:lnTo>
                    <a:pt x="1569256" y="226575"/>
                  </a:lnTo>
                  <a:lnTo>
                    <a:pt x="1568577" y="226098"/>
                  </a:lnTo>
                  <a:lnTo>
                    <a:pt x="1625178" y="226098"/>
                  </a:lnTo>
                  <a:lnTo>
                    <a:pt x="1621536" y="220294"/>
                  </a:lnTo>
                  <a:lnTo>
                    <a:pt x="1617538" y="216471"/>
                  </a:lnTo>
                  <a:close/>
                </a:path>
                <a:path w="3232150" h="546100">
                  <a:moveTo>
                    <a:pt x="1551208" y="216764"/>
                  </a:moveTo>
                  <a:lnTo>
                    <a:pt x="1551814" y="217093"/>
                  </a:lnTo>
                  <a:lnTo>
                    <a:pt x="1551208" y="216764"/>
                  </a:lnTo>
                  <a:close/>
                </a:path>
                <a:path w="3232150" h="546100">
                  <a:moveTo>
                    <a:pt x="1550670" y="216471"/>
                  </a:moveTo>
                  <a:lnTo>
                    <a:pt x="1551208" y="216764"/>
                  </a:lnTo>
                  <a:lnTo>
                    <a:pt x="1551939" y="217093"/>
                  </a:lnTo>
                  <a:lnTo>
                    <a:pt x="1550670" y="216471"/>
                  </a:lnTo>
                  <a:close/>
                </a:path>
                <a:path w="3232150" h="546100">
                  <a:moveTo>
                    <a:pt x="1606806" y="206336"/>
                  </a:moveTo>
                  <a:lnTo>
                    <a:pt x="1528064" y="206336"/>
                  </a:lnTo>
                  <a:lnTo>
                    <a:pt x="1529079" y="206768"/>
                  </a:lnTo>
                  <a:lnTo>
                    <a:pt x="1551208" y="216764"/>
                  </a:lnTo>
                  <a:lnTo>
                    <a:pt x="1550670" y="216471"/>
                  </a:lnTo>
                  <a:lnTo>
                    <a:pt x="1617538" y="216471"/>
                  </a:lnTo>
                  <a:lnTo>
                    <a:pt x="1607312" y="206692"/>
                  </a:lnTo>
                  <a:lnTo>
                    <a:pt x="1606806" y="206336"/>
                  </a:lnTo>
                  <a:close/>
                </a:path>
                <a:path w="3232150" h="546100">
                  <a:moveTo>
                    <a:pt x="1528690" y="206619"/>
                  </a:moveTo>
                  <a:lnTo>
                    <a:pt x="1529022" y="206768"/>
                  </a:lnTo>
                  <a:lnTo>
                    <a:pt x="1528690" y="206619"/>
                  </a:lnTo>
                  <a:close/>
                </a:path>
                <a:path w="3232150" h="546100">
                  <a:moveTo>
                    <a:pt x="1528064" y="206336"/>
                  </a:moveTo>
                  <a:lnTo>
                    <a:pt x="1528690" y="206619"/>
                  </a:lnTo>
                  <a:lnTo>
                    <a:pt x="1529079" y="206768"/>
                  </a:lnTo>
                  <a:lnTo>
                    <a:pt x="1528064" y="206336"/>
                  </a:lnTo>
                  <a:close/>
                </a:path>
                <a:path w="3232150" h="546100">
                  <a:moveTo>
                    <a:pt x="1592369" y="196189"/>
                  </a:moveTo>
                  <a:lnTo>
                    <a:pt x="1501521" y="196189"/>
                  </a:lnTo>
                  <a:lnTo>
                    <a:pt x="1502283" y="196481"/>
                  </a:lnTo>
                  <a:lnTo>
                    <a:pt x="1528690" y="206619"/>
                  </a:lnTo>
                  <a:lnTo>
                    <a:pt x="1528064" y="206336"/>
                  </a:lnTo>
                  <a:lnTo>
                    <a:pt x="1606806" y="206336"/>
                  </a:lnTo>
                  <a:lnTo>
                    <a:pt x="1592369" y="196189"/>
                  </a:lnTo>
                  <a:close/>
                </a:path>
                <a:path w="3232150" h="546100">
                  <a:moveTo>
                    <a:pt x="1502275" y="196479"/>
                  </a:moveTo>
                  <a:close/>
                </a:path>
                <a:path w="3232150" h="546100">
                  <a:moveTo>
                    <a:pt x="1574552" y="186105"/>
                  </a:moveTo>
                  <a:lnTo>
                    <a:pt x="1471040" y="186105"/>
                  </a:lnTo>
                  <a:lnTo>
                    <a:pt x="1502275" y="196479"/>
                  </a:lnTo>
                  <a:lnTo>
                    <a:pt x="1501521" y="196189"/>
                  </a:lnTo>
                  <a:lnTo>
                    <a:pt x="1592369" y="196189"/>
                  </a:lnTo>
                  <a:lnTo>
                    <a:pt x="1589659" y="194284"/>
                  </a:lnTo>
                  <a:lnTo>
                    <a:pt x="1574552" y="186105"/>
                  </a:lnTo>
                  <a:close/>
                </a:path>
                <a:path w="3232150" h="546100">
                  <a:moveTo>
                    <a:pt x="1553507" y="176009"/>
                  </a:moveTo>
                  <a:lnTo>
                    <a:pt x="1436751" y="176009"/>
                  </a:lnTo>
                  <a:lnTo>
                    <a:pt x="1471549" y="186296"/>
                  </a:lnTo>
                  <a:lnTo>
                    <a:pt x="1471040" y="186105"/>
                  </a:lnTo>
                  <a:lnTo>
                    <a:pt x="1574552" y="186105"/>
                  </a:lnTo>
                  <a:lnTo>
                    <a:pt x="1568196" y="182664"/>
                  </a:lnTo>
                  <a:lnTo>
                    <a:pt x="1553507" y="176009"/>
                  </a:lnTo>
                  <a:close/>
                </a:path>
                <a:path w="3232150" h="546100">
                  <a:moveTo>
                    <a:pt x="1529663" y="166166"/>
                  </a:moveTo>
                  <a:lnTo>
                    <a:pt x="1399031" y="166166"/>
                  </a:lnTo>
                  <a:lnTo>
                    <a:pt x="1437259" y="176161"/>
                  </a:lnTo>
                  <a:lnTo>
                    <a:pt x="1436751" y="176009"/>
                  </a:lnTo>
                  <a:lnTo>
                    <a:pt x="1553507" y="176009"/>
                  </a:lnTo>
                  <a:lnTo>
                    <a:pt x="1543303" y="171386"/>
                  </a:lnTo>
                  <a:lnTo>
                    <a:pt x="1529663" y="166166"/>
                  </a:lnTo>
                  <a:close/>
                </a:path>
                <a:path w="3232150" h="546100">
                  <a:moveTo>
                    <a:pt x="1502402" y="156362"/>
                  </a:moveTo>
                  <a:lnTo>
                    <a:pt x="1357884" y="156362"/>
                  </a:lnTo>
                  <a:lnTo>
                    <a:pt x="1358264" y="156451"/>
                  </a:lnTo>
                  <a:lnTo>
                    <a:pt x="1399413" y="166268"/>
                  </a:lnTo>
                  <a:lnTo>
                    <a:pt x="1399031" y="166166"/>
                  </a:lnTo>
                  <a:lnTo>
                    <a:pt x="1529663" y="166166"/>
                  </a:lnTo>
                  <a:lnTo>
                    <a:pt x="1514728" y="160451"/>
                  </a:lnTo>
                  <a:lnTo>
                    <a:pt x="1502402" y="156362"/>
                  </a:lnTo>
                  <a:close/>
                </a:path>
                <a:path w="3232150" h="546100">
                  <a:moveTo>
                    <a:pt x="1358179" y="156432"/>
                  </a:moveTo>
                  <a:close/>
                </a:path>
                <a:path w="3232150" h="546100">
                  <a:moveTo>
                    <a:pt x="1472484" y="146824"/>
                  </a:moveTo>
                  <a:lnTo>
                    <a:pt x="1313561" y="146824"/>
                  </a:lnTo>
                  <a:lnTo>
                    <a:pt x="1313941" y="146900"/>
                  </a:lnTo>
                  <a:lnTo>
                    <a:pt x="1358179" y="156432"/>
                  </a:lnTo>
                  <a:lnTo>
                    <a:pt x="1357884" y="156362"/>
                  </a:lnTo>
                  <a:lnTo>
                    <a:pt x="1502402" y="156362"/>
                  </a:lnTo>
                  <a:lnTo>
                    <a:pt x="1482725" y="149834"/>
                  </a:lnTo>
                  <a:lnTo>
                    <a:pt x="1472484" y="146824"/>
                  </a:lnTo>
                  <a:close/>
                </a:path>
                <a:path w="3232150" h="546100">
                  <a:moveTo>
                    <a:pt x="1313639" y="146841"/>
                  </a:moveTo>
                  <a:lnTo>
                    <a:pt x="1313914" y="146900"/>
                  </a:lnTo>
                  <a:lnTo>
                    <a:pt x="1313639" y="146841"/>
                  </a:lnTo>
                  <a:close/>
                </a:path>
                <a:path w="3232150" h="546100">
                  <a:moveTo>
                    <a:pt x="1440223" y="137566"/>
                  </a:moveTo>
                  <a:lnTo>
                    <a:pt x="1266316" y="137566"/>
                  </a:lnTo>
                  <a:lnTo>
                    <a:pt x="1313639" y="146841"/>
                  </a:lnTo>
                  <a:lnTo>
                    <a:pt x="1472484" y="146824"/>
                  </a:lnTo>
                  <a:lnTo>
                    <a:pt x="1447164" y="139382"/>
                  </a:lnTo>
                  <a:lnTo>
                    <a:pt x="1440223" y="137566"/>
                  </a:lnTo>
                  <a:close/>
                </a:path>
                <a:path w="3232150" h="546100">
                  <a:moveTo>
                    <a:pt x="1289860" y="103352"/>
                  </a:moveTo>
                  <a:lnTo>
                    <a:pt x="1050416" y="103352"/>
                  </a:lnTo>
                  <a:lnTo>
                    <a:pt x="1108328" y="111442"/>
                  </a:lnTo>
                  <a:lnTo>
                    <a:pt x="1163701" y="119887"/>
                  </a:lnTo>
                  <a:lnTo>
                    <a:pt x="1216533" y="128612"/>
                  </a:lnTo>
                  <a:lnTo>
                    <a:pt x="1266571" y="137617"/>
                  </a:lnTo>
                  <a:lnTo>
                    <a:pt x="1266316" y="137566"/>
                  </a:lnTo>
                  <a:lnTo>
                    <a:pt x="1440223" y="137566"/>
                  </a:lnTo>
                  <a:lnTo>
                    <a:pt x="1408429" y="129247"/>
                  </a:lnTo>
                  <a:lnTo>
                    <a:pt x="1366520" y="119252"/>
                  </a:lnTo>
                  <a:lnTo>
                    <a:pt x="1321435" y="109550"/>
                  </a:lnTo>
                  <a:lnTo>
                    <a:pt x="1289860" y="103352"/>
                  </a:lnTo>
                  <a:close/>
                </a:path>
                <a:path w="3232150" h="546100">
                  <a:moveTo>
                    <a:pt x="1216278" y="128574"/>
                  </a:moveTo>
                  <a:lnTo>
                    <a:pt x="1216490" y="128612"/>
                  </a:lnTo>
                  <a:lnTo>
                    <a:pt x="1216278" y="128574"/>
                  </a:lnTo>
                  <a:close/>
                </a:path>
                <a:path w="3232150" h="546100">
                  <a:moveTo>
                    <a:pt x="1163447" y="119849"/>
                  </a:moveTo>
                  <a:lnTo>
                    <a:pt x="1163677" y="119887"/>
                  </a:lnTo>
                  <a:lnTo>
                    <a:pt x="1163447" y="119849"/>
                  </a:lnTo>
                  <a:close/>
                </a:path>
                <a:path w="3232150" h="546100">
                  <a:moveTo>
                    <a:pt x="1108075" y="111417"/>
                  </a:moveTo>
                  <a:lnTo>
                    <a:pt x="1108241" y="111442"/>
                  </a:lnTo>
                  <a:lnTo>
                    <a:pt x="1108075" y="111417"/>
                  </a:lnTo>
                  <a:close/>
                </a:path>
                <a:path w="3232150" h="546100">
                  <a:moveTo>
                    <a:pt x="1164121" y="81419"/>
                  </a:moveTo>
                  <a:lnTo>
                    <a:pt x="864362" y="81419"/>
                  </a:lnTo>
                  <a:lnTo>
                    <a:pt x="864615" y="81445"/>
                  </a:lnTo>
                  <a:lnTo>
                    <a:pt x="928497" y="88379"/>
                  </a:lnTo>
                  <a:lnTo>
                    <a:pt x="990600" y="95694"/>
                  </a:lnTo>
                  <a:lnTo>
                    <a:pt x="1050543" y="103377"/>
                  </a:lnTo>
                  <a:lnTo>
                    <a:pt x="1289860" y="103352"/>
                  </a:lnTo>
                  <a:lnTo>
                    <a:pt x="1273555" y="100152"/>
                  </a:lnTo>
                  <a:lnTo>
                    <a:pt x="1222883" y="91046"/>
                  </a:lnTo>
                  <a:lnTo>
                    <a:pt x="1169542" y="82245"/>
                  </a:lnTo>
                  <a:lnTo>
                    <a:pt x="1164121" y="81419"/>
                  </a:lnTo>
                  <a:close/>
                </a:path>
                <a:path w="3232150" h="546100">
                  <a:moveTo>
                    <a:pt x="990346" y="95669"/>
                  </a:moveTo>
                  <a:lnTo>
                    <a:pt x="990544" y="95694"/>
                  </a:lnTo>
                  <a:lnTo>
                    <a:pt x="990346" y="95669"/>
                  </a:lnTo>
                  <a:close/>
                </a:path>
                <a:path w="3232150" h="546100">
                  <a:moveTo>
                    <a:pt x="928242" y="88353"/>
                  </a:moveTo>
                  <a:lnTo>
                    <a:pt x="928458" y="88379"/>
                  </a:lnTo>
                  <a:lnTo>
                    <a:pt x="928242" y="88353"/>
                  </a:lnTo>
                  <a:close/>
                </a:path>
                <a:path w="3232150" h="546100">
                  <a:moveTo>
                    <a:pt x="864408" y="81424"/>
                  </a:moveTo>
                  <a:lnTo>
                    <a:pt x="864596" y="81445"/>
                  </a:lnTo>
                  <a:lnTo>
                    <a:pt x="864408" y="81424"/>
                  </a:lnTo>
                  <a:close/>
                </a:path>
                <a:path w="3232150" h="546100">
                  <a:moveTo>
                    <a:pt x="1121753" y="74968"/>
                  </a:moveTo>
                  <a:lnTo>
                    <a:pt x="798576" y="74968"/>
                  </a:lnTo>
                  <a:lnTo>
                    <a:pt x="864408" y="81424"/>
                  </a:lnTo>
                  <a:lnTo>
                    <a:pt x="1164121" y="81419"/>
                  </a:lnTo>
                  <a:lnTo>
                    <a:pt x="1121753" y="74968"/>
                  </a:lnTo>
                  <a:close/>
                </a:path>
                <a:path w="3232150" h="546100">
                  <a:moveTo>
                    <a:pt x="1078945" y="68884"/>
                  </a:moveTo>
                  <a:lnTo>
                    <a:pt x="731138" y="68884"/>
                  </a:lnTo>
                  <a:lnTo>
                    <a:pt x="798702" y="74980"/>
                  </a:lnTo>
                  <a:lnTo>
                    <a:pt x="1121753" y="74968"/>
                  </a:lnTo>
                  <a:lnTo>
                    <a:pt x="1113663" y="73736"/>
                  </a:lnTo>
                  <a:lnTo>
                    <a:pt x="1078945" y="68884"/>
                  </a:lnTo>
                  <a:close/>
                </a:path>
                <a:path w="3232150" h="546100">
                  <a:moveTo>
                    <a:pt x="591947" y="58242"/>
                  </a:moveTo>
                  <a:lnTo>
                    <a:pt x="731392" y="68910"/>
                  </a:lnTo>
                  <a:lnTo>
                    <a:pt x="731138" y="68884"/>
                  </a:lnTo>
                  <a:lnTo>
                    <a:pt x="1078945" y="68884"/>
                  </a:lnTo>
                  <a:lnTo>
                    <a:pt x="1055497" y="65608"/>
                  </a:lnTo>
                  <a:lnTo>
                    <a:pt x="998237" y="58254"/>
                  </a:lnTo>
                  <a:lnTo>
                    <a:pt x="591947" y="58242"/>
                  </a:lnTo>
                  <a:close/>
                </a:path>
                <a:path w="3232150" h="546100">
                  <a:moveTo>
                    <a:pt x="925079" y="49682"/>
                  </a:moveTo>
                  <a:lnTo>
                    <a:pt x="448055" y="49682"/>
                  </a:lnTo>
                  <a:lnTo>
                    <a:pt x="592327" y="58254"/>
                  </a:lnTo>
                  <a:lnTo>
                    <a:pt x="998237" y="58254"/>
                  </a:lnTo>
                  <a:lnTo>
                    <a:pt x="995172" y="57861"/>
                  </a:lnTo>
                  <a:lnTo>
                    <a:pt x="925079" y="49682"/>
                  </a:lnTo>
                  <a:close/>
                </a:path>
                <a:path w="3232150" h="546100">
                  <a:moveTo>
                    <a:pt x="826472" y="39420"/>
                  </a:moveTo>
                  <a:lnTo>
                    <a:pt x="150875" y="39420"/>
                  </a:lnTo>
                  <a:lnTo>
                    <a:pt x="300989" y="43421"/>
                  </a:lnTo>
                  <a:lnTo>
                    <a:pt x="300736" y="43421"/>
                  </a:lnTo>
                  <a:lnTo>
                    <a:pt x="448437" y="49707"/>
                  </a:lnTo>
                  <a:lnTo>
                    <a:pt x="448055" y="49682"/>
                  </a:lnTo>
                  <a:lnTo>
                    <a:pt x="925079" y="49682"/>
                  </a:lnTo>
                  <a:lnTo>
                    <a:pt x="868426" y="43535"/>
                  </a:lnTo>
                  <a:lnTo>
                    <a:pt x="826472" y="39420"/>
                  </a:lnTo>
                  <a:close/>
                </a:path>
                <a:path w="3232150" h="546100">
                  <a:moveTo>
                    <a:pt x="253" y="0"/>
                  </a:moveTo>
                  <a:lnTo>
                    <a:pt x="0" y="38099"/>
                  </a:lnTo>
                  <a:lnTo>
                    <a:pt x="151256" y="39433"/>
                  </a:lnTo>
                  <a:lnTo>
                    <a:pt x="150875" y="39420"/>
                  </a:lnTo>
                  <a:lnTo>
                    <a:pt x="826472" y="39420"/>
                  </a:lnTo>
                  <a:lnTo>
                    <a:pt x="734440" y="30924"/>
                  </a:lnTo>
                  <a:lnTo>
                    <a:pt x="594740" y="20231"/>
                  </a:lnTo>
                  <a:lnTo>
                    <a:pt x="450214" y="11645"/>
                  </a:lnTo>
                  <a:lnTo>
                    <a:pt x="302133" y="5346"/>
                  </a:lnTo>
                  <a:lnTo>
                    <a:pt x="151764" y="1333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5" name="object 25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0"/>
              </a:lnSpc>
            </a:pPr>
            <a:fld id="{81D60167-4931-47E6-BA6A-407CBD079E47}" type="slidenum">
              <a:rPr dirty="0" spc="-25">
                <a:solidFill>
                  <a:srgbClr val="FFFFFF"/>
                </a:solidFill>
              </a:rPr>
              <a:t>63</a:t>
            </a:fld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1A1C55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12153900" cy="6858000"/>
            <a:chOff x="0" y="0"/>
            <a:chExt cx="12153900" cy="685800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5468" y="6259066"/>
              <a:ext cx="522731" cy="559306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53899" cy="6857996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512063" y="3188207"/>
              <a:ext cx="540385" cy="240665"/>
            </a:xfrm>
            <a:custGeom>
              <a:avLst/>
              <a:gdLst/>
              <a:ahLst/>
              <a:cxnLst/>
              <a:rect l="l" t="t" r="r" b="b"/>
              <a:pathLst>
                <a:path w="540385" h="240664">
                  <a:moveTo>
                    <a:pt x="0" y="240156"/>
                  </a:moveTo>
                  <a:lnTo>
                    <a:pt x="540346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3127" y="6260590"/>
              <a:ext cx="472440" cy="504442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75104" y="2879470"/>
              <a:ext cx="9498584" cy="632460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75104" y="3455238"/>
              <a:ext cx="7714107" cy="632764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75460" y="0"/>
              <a:ext cx="4810251" cy="2909951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0"/>
              <a:ext cx="1805940" cy="6857997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0"/>
              <a:ext cx="1719071" cy="685799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9960864" y="83819"/>
            <a:ext cx="2171700" cy="1149350"/>
            <a:chOff x="9960864" y="83819"/>
            <a:chExt cx="2171700" cy="114935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60864" y="83819"/>
              <a:ext cx="826007" cy="731861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75036" y="83819"/>
              <a:ext cx="1557527" cy="1149095"/>
            </a:xfrm>
            <a:prstGeom prst="rect">
              <a:avLst/>
            </a:prstGeom>
          </p:spPr>
        </p:pic>
      </p:grpSp>
      <p:pic>
        <p:nvPicPr>
          <p:cNvPr id="5" name="object 5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764" y="1232916"/>
            <a:ext cx="853440" cy="757620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29639" y="6451701"/>
            <a:ext cx="952525" cy="178612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122929" y="188036"/>
            <a:ext cx="6419723" cy="602284"/>
          </a:xfrm>
          <a:prstGeom prst="rect">
            <a:avLst/>
          </a:prstGeom>
        </p:spPr>
      </p:pic>
      <p:grpSp>
        <p:nvGrpSpPr>
          <p:cNvPr id="8" name="object 8" descr=""/>
          <p:cNvGrpSpPr/>
          <p:nvPr/>
        </p:nvGrpSpPr>
        <p:grpSpPr>
          <a:xfrm>
            <a:off x="813676" y="1342389"/>
            <a:ext cx="10919460" cy="607060"/>
            <a:chOff x="813676" y="1342389"/>
            <a:chExt cx="10919460" cy="607060"/>
          </a:xfrm>
        </p:grpSpPr>
        <p:pic>
          <p:nvPicPr>
            <p:cNvPr id="9" name="object 9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13816" y="1342389"/>
              <a:ext cx="1080135" cy="301751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813676" y="1599564"/>
              <a:ext cx="1118870" cy="12700"/>
            </a:xfrm>
            <a:custGeom>
              <a:avLst/>
              <a:gdLst/>
              <a:ahLst/>
              <a:cxnLst/>
              <a:rect l="l" t="t" r="r" b="b"/>
              <a:pathLst>
                <a:path w="1118870" h="12700">
                  <a:moveTo>
                    <a:pt x="1118616" y="0"/>
                  </a:moveTo>
                  <a:lnTo>
                    <a:pt x="0" y="0"/>
                  </a:lnTo>
                  <a:lnTo>
                    <a:pt x="0" y="12191"/>
                  </a:lnTo>
                  <a:lnTo>
                    <a:pt x="1118616" y="12191"/>
                  </a:lnTo>
                  <a:lnTo>
                    <a:pt x="1118616" y="0"/>
                  </a:lnTo>
                  <a:close/>
                </a:path>
              </a:pathLst>
            </a:custGeom>
            <a:solidFill>
              <a:srgbClr val="00318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73936" y="1342389"/>
              <a:ext cx="134112" cy="301751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932432" y="1345437"/>
              <a:ext cx="1024483" cy="298703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901950" y="1345437"/>
              <a:ext cx="1713738" cy="298703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573778" y="1345437"/>
              <a:ext cx="2408301" cy="298703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922642" y="1345437"/>
              <a:ext cx="709041" cy="298703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581264" y="1345437"/>
              <a:ext cx="1911349" cy="298703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452737" y="1345437"/>
              <a:ext cx="2279777" cy="298703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13816" y="1649933"/>
              <a:ext cx="716889" cy="299008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485900" y="1649933"/>
              <a:ext cx="853439" cy="299008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292350" y="1649933"/>
              <a:ext cx="1125143" cy="299008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351529" y="1649933"/>
              <a:ext cx="310896" cy="299008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506977" y="1649933"/>
              <a:ext cx="213360" cy="299008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613657" y="1649933"/>
              <a:ext cx="473201" cy="299008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003801" y="1649933"/>
              <a:ext cx="1097622" cy="299008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038978" y="1649933"/>
              <a:ext cx="1289303" cy="299008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274942" y="1649933"/>
              <a:ext cx="1183005" cy="299008"/>
            </a:xfrm>
            <a:prstGeom prst="rect">
              <a:avLst/>
            </a:prstGeom>
          </p:spPr>
        </p:pic>
        <p:pic>
          <p:nvPicPr>
            <p:cNvPr id="27" name="object 27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402957" y="1649933"/>
              <a:ext cx="1010196" cy="299008"/>
            </a:xfrm>
            <a:prstGeom prst="rect">
              <a:avLst/>
            </a:prstGeom>
          </p:spPr>
        </p:pic>
        <p:pic>
          <p:nvPicPr>
            <p:cNvPr id="28" name="object 28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360028" y="1649933"/>
              <a:ext cx="277368" cy="299008"/>
            </a:xfrm>
            <a:prstGeom prst="rect">
              <a:avLst/>
            </a:prstGeom>
          </p:spPr>
        </p:pic>
        <p:pic>
          <p:nvPicPr>
            <p:cNvPr id="29" name="object 29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574912" y="1649933"/>
              <a:ext cx="1648840" cy="299008"/>
            </a:xfrm>
            <a:prstGeom prst="rect">
              <a:avLst/>
            </a:prstGeom>
          </p:spPr>
        </p:pic>
        <p:pic>
          <p:nvPicPr>
            <p:cNvPr id="30" name="object 30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0172446" y="1649933"/>
              <a:ext cx="1364996" cy="299008"/>
            </a:xfrm>
            <a:prstGeom prst="rect">
              <a:avLst/>
            </a:prstGeom>
          </p:spPr>
        </p:pic>
        <p:pic>
          <p:nvPicPr>
            <p:cNvPr id="31" name="object 31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1423650" y="1649933"/>
              <a:ext cx="121920" cy="299008"/>
            </a:xfrm>
            <a:prstGeom prst="rect">
              <a:avLst/>
            </a:prstGeom>
          </p:spPr>
        </p:pic>
      </p:grpSp>
      <p:grpSp>
        <p:nvGrpSpPr>
          <p:cNvPr id="32" name="object 32" descr=""/>
          <p:cNvGrpSpPr/>
          <p:nvPr/>
        </p:nvGrpSpPr>
        <p:grpSpPr>
          <a:xfrm>
            <a:off x="813816" y="2260092"/>
            <a:ext cx="10918190" cy="1213485"/>
            <a:chOff x="813816" y="2260092"/>
            <a:chExt cx="10918190" cy="1213485"/>
          </a:xfrm>
        </p:grpSpPr>
        <p:pic>
          <p:nvPicPr>
            <p:cNvPr id="33" name="object 33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813816" y="2260092"/>
              <a:ext cx="429768" cy="298703"/>
            </a:xfrm>
            <a:prstGeom prst="rect">
              <a:avLst/>
            </a:prstGeom>
          </p:spPr>
        </p:pic>
        <p:pic>
          <p:nvPicPr>
            <p:cNvPr id="34" name="object 34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199388" y="2260092"/>
              <a:ext cx="3221990" cy="298703"/>
            </a:xfrm>
            <a:prstGeom prst="rect">
              <a:avLst/>
            </a:prstGeom>
          </p:spPr>
        </p:pic>
        <p:pic>
          <p:nvPicPr>
            <p:cNvPr id="35" name="object 35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381754" y="2260092"/>
              <a:ext cx="3030093" cy="298703"/>
            </a:xfrm>
            <a:prstGeom prst="rect">
              <a:avLst/>
            </a:prstGeom>
          </p:spPr>
        </p:pic>
        <p:pic>
          <p:nvPicPr>
            <p:cNvPr id="36" name="object 36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7372476" y="2260092"/>
              <a:ext cx="4351401" cy="298703"/>
            </a:xfrm>
            <a:prstGeom prst="rect">
              <a:avLst/>
            </a:prstGeom>
          </p:spPr>
        </p:pic>
        <p:pic>
          <p:nvPicPr>
            <p:cNvPr id="37" name="object 37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813816" y="2564892"/>
              <a:ext cx="1718691" cy="298703"/>
            </a:xfrm>
            <a:prstGeom prst="rect">
              <a:avLst/>
            </a:prstGeom>
          </p:spPr>
        </p:pic>
        <p:pic>
          <p:nvPicPr>
            <p:cNvPr id="38" name="object 38" descr="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2409698" y="2564892"/>
              <a:ext cx="121919" cy="298703"/>
            </a:xfrm>
            <a:prstGeom prst="rect">
              <a:avLst/>
            </a:prstGeom>
          </p:spPr>
        </p:pic>
        <p:pic>
          <p:nvPicPr>
            <p:cNvPr id="39" name="object 39" descr="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2594101" y="2564892"/>
              <a:ext cx="5027549" cy="298703"/>
            </a:xfrm>
            <a:prstGeom prst="rect">
              <a:avLst/>
            </a:prstGeom>
          </p:spPr>
        </p:pic>
        <p:pic>
          <p:nvPicPr>
            <p:cNvPr id="40" name="object 40" descr="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7643748" y="2564892"/>
              <a:ext cx="1223772" cy="298703"/>
            </a:xfrm>
            <a:prstGeom prst="rect">
              <a:avLst/>
            </a:prstGeom>
          </p:spPr>
        </p:pic>
        <p:pic>
          <p:nvPicPr>
            <p:cNvPr id="41" name="object 41" descr="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8879712" y="2564892"/>
              <a:ext cx="2106040" cy="298703"/>
            </a:xfrm>
            <a:prstGeom prst="rect">
              <a:avLst/>
            </a:prstGeom>
          </p:spPr>
        </p:pic>
        <p:pic>
          <p:nvPicPr>
            <p:cNvPr id="42" name="object 42" descr="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1001501" y="2564892"/>
              <a:ext cx="724204" cy="298703"/>
            </a:xfrm>
            <a:prstGeom prst="rect">
              <a:avLst/>
            </a:prstGeom>
          </p:spPr>
        </p:pic>
        <p:pic>
          <p:nvPicPr>
            <p:cNvPr id="43" name="object 43" descr="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813816" y="2869387"/>
              <a:ext cx="810158" cy="299008"/>
            </a:xfrm>
            <a:prstGeom prst="rect">
              <a:avLst/>
            </a:prstGeom>
          </p:spPr>
        </p:pic>
        <p:pic>
          <p:nvPicPr>
            <p:cNvPr id="44" name="object 44" descr="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568196" y="2869387"/>
              <a:ext cx="641985" cy="299008"/>
            </a:xfrm>
            <a:prstGeom prst="rect">
              <a:avLst/>
            </a:prstGeom>
          </p:spPr>
        </p:pic>
        <p:pic>
          <p:nvPicPr>
            <p:cNvPr id="45" name="object 45" descr="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2159508" y="2869387"/>
              <a:ext cx="2103374" cy="299008"/>
            </a:xfrm>
            <a:prstGeom prst="rect">
              <a:avLst/>
            </a:prstGeom>
          </p:spPr>
        </p:pic>
        <p:pic>
          <p:nvPicPr>
            <p:cNvPr id="46" name="object 46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223257" y="2869387"/>
              <a:ext cx="853795" cy="299008"/>
            </a:xfrm>
            <a:prstGeom prst="rect">
              <a:avLst/>
            </a:prstGeom>
          </p:spPr>
        </p:pic>
        <p:pic>
          <p:nvPicPr>
            <p:cNvPr id="47" name="object 47" descr="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5034406" y="2869387"/>
              <a:ext cx="450341" cy="299008"/>
            </a:xfrm>
            <a:prstGeom prst="rect">
              <a:avLst/>
            </a:prstGeom>
          </p:spPr>
        </p:pic>
        <p:pic>
          <p:nvPicPr>
            <p:cNvPr id="48" name="object 48" descr="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5413882" y="2869387"/>
              <a:ext cx="708660" cy="299008"/>
            </a:xfrm>
            <a:prstGeom prst="rect">
              <a:avLst/>
            </a:prstGeom>
          </p:spPr>
        </p:pic>
        <p:pic>
          <p:nvPicPr>
            <p:cNvPr id="49" name="object 49" descr="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6060058" y="2869387"/>
              <a:ext cx="295656" cy="299008"/>
            </a:xfrm>
            <a:prstGeom prst="rect">
              <a:avLst/>
            </a:prstGeom>
          </p:spPr>
        </p:pic>
        <p:pic>
          <p:nvPicPr>
            <p:cNvPr id="50" name="object 50" descr="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6287135" y="2869387"/>
              <a:ext cx="1225804" cy="299008"/>
            </a:xfrm>
            <a:prstGeom prst="rect">
              <a:avLst/>
            </a:prstGeom>
          </p:spPr>
        </p:pic>
        <p:pic>
          <p:nvPicPr>
            <p:cNvPr id="51" name="object 51" descr="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7445629" y="2869387"/>
              <a:ext cx="436625" cy="299008"/>
            </a:xfrm>
            <a:prstGeom prst="rect">
              <a:avLst/>
            </a:prstGeom>
          </p:spPr>
        </p:pic>
        <p:pic>
          <p:nvPicPr>
            <p:cNvPr id="52" name="object 52" descr="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7814436" y="2869387"/>
              <a:ext cx="1192110" cy="299008"/>
            </a:xfrm>
            <a:prstGeom prst="rect">
              <a:avLst/>
            </a:prstGeom>
          </p:spPr>
        </p:pic>
        <p:pic>
          <p:nvPicPr>
            <p:cNvPr id="53" name="object 53" descr="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8966581" y="2869387"/>
              <a:ext cx="1567561" cy="299008"/>
            </a:xfrm>
            <a:prstGeom prst="rect">
              <a:avLst/>
            </a:prstGeom>
          </p:spPr>
        </p:pic>
        <p:pic>
          <p:nvPicPr>
            <p:cNvPr id="54" name="object 54" descr="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0484866" y="2869387"/>
              <a:ext cx="544576" cy="299008"/>
            </a:xfrm>
            <a:prstGeom prst="rect">
              <a:avLst/>
            </a:prstGeom>
          </p:spPr>
        </p:pic>
        <p:pic>
          <p:nvPicPr>
            <p:cNvPr id="55" name="object 55" descr="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0972546" y="2869387"/>
              <a:ext cx="758951" cy="299008"/>
            </a:xfrm>
            <a:prstGeom prst="rect">
              <a:avLst/>
            </a:prstGeom>
          </p:spPr>
        </p:pic>
        <p:pic>
          <p:nvPicPr>
            <p:cNvPr id="56" name="object 56" descr="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813816" y="3174746"/>
              <a:ext cx="626745" cy="298703"/>
            </a:xfrm>
            <a:prstGeom prst="rect">
              <a:avLst/>
            </a:prstGeom>
          </p:spPr>
        </p:pic>
        <p:pic>
          <p:nvPicPr>
            <p:cNvPr id="57" name="object 57" descr="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389888" y="3174746"/>
              <a:ext cx="436625" cy="298703"/>
            </a:xfrm>
            <a:prstGeom prst="rect">
              <a:avLst/>
            </a:prstGeom>
          </p:spPr>
        </p:pic>
        <p:pic>
          <p:nvPicPr>
            <p:cNvPr id="58" name="object 58" descr="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757172" y="3174746"/>
              <a:ext cx="514095" cy="298703"/>
            </a:xfrm>
            <a:prstGeom prst="rect">
              <a:avLst/>
            </a:prstGeom>
          </p:spPr>
        </p:pic>
        <p:pic>
          <p:nvPicPr>
            <p:cNvPr id="59" name="object 59" descr="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2217419" y="3174746"/>
              <a:ext cx="932027" cy="298703"/>
            </a:xfrm>
            <a:prstGeom prst="rect">
              <a:avLst/>
            </a:prstGeom>
          </p:spPr>
        </p:pic>
        <p:pic>
          <p:nvPicPr>
            <p:cNvPr id="60" name="object 60" descr="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3090926" y="3174746"/>
              <a:ext cx="1153667" cy="298703"/>
            </a:xfrm>
            <a:prstGeom prst="rect">
              <a:avLst/>
            </a:prstGeom>
          </p:spPr>
        </p:pic>
        <p:pic>
          <p:nvPicPr>
            <p:cNvPr id="61" name="object 61" descr="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4119625" y="3174746"/>
              <a:ext cx="121920" cy="298703"/>
            </a:xfrm>
            <a:prstGeom prst="rect">
              <a:avLst/>
            </a:prstGeom>
          </p:spPr>
        </p:pic>
      </p:grpSp>
      <p:sp>
        <p:nvSpPr>
          <p:cNvPr id="62" name="object 62" descr=""/>
          <p:cNvSpPr/>
          <p:nvPr/>
        </p:nvSpPr>
        <p:spPr>
          <a:xfrm>
            <a:off x="2612135" y="934211"/>
            <a:ext cx="7193915" cy="0"/>
          </a:xfrm>
          <a:custGeom>
            <a:avLst/>
            <a:gdLst/>
            <a:ahLst/>
            <a:cxnLst/>
            <a:rect l="l" t="t" r="r" b="b"/>
            <a:pathLst>
              <a:path w="7193915" h="0">
                <a:moveTo>
                  <a:pt x="0" y="0"/>
                </a:moveTo>
                <a:lnTo>
                  <a:pt x="7193915" y="0"/>
                </a:lnTo>
              </a:path>
            </a:pathLst>
          </a:custGeom>
          <a:ln w="6350">
            <a:solidFill>
              <a:srgbClr val="00318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63" name="object 63" descr=""/>
          <p:cNvPicPr/>
          <p:nvPr/>
        </p:nvPicPr>
        <p:blipFill>
          <a:blip r:embed="rId56" cstate="print"/>
          <a:stretch>
            <a:fillRect/>
          </a:stretch>
        </p:blipFill>
        <p:spPr>
          <a:xfrm>
            <a:off x="3383279" y="3657600"/>
            <a:ext cx="5652516" cy="3063240"/>
          </a:xfrm>
          <a:prstGeom prst="rect">
            <a:avLst/>
          </a:prstGeom>
        </p:spPr>
      </p:pic>
      <p:sp>
        <p:nvSpPr>
          <p:cNvPr id="64" name="object 6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0"/>
              </a:lnSpc>
            </a:pPr>
            <a:fld id="{81D60167-4931-47E6-BA6A-407CBD079E47}" type="slidenum">
              <a:rPr dirty="0" spc="-25"/>
              <a:t>73</a:t>
            </a:fld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9960864" y="83819"/>
            <a:ext cx="2171700" cy="1149350"/>
            <a:chOff x="9960864" y="83819"/>
            <a:chExt cx="2171700" cy="114935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60864" y="83819"/>
              <a:ext cx="826007" cy="731861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75036" y="83819"/>
              <a:ext cx="1557527" cy="1149095"/>
            </a:xfrm>
            <a:prstGeom prst="rect">
              <a:avLst/>
            </a:prstGeom>
          </p:spPr>
        </p:pic>
      </p:grpSp>
      <p:pic>
        <p:nvPicPr>
          <p:cNvPr id="5" name="object 5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764" y="1232916"/>
            <a:ext cx="853440" cy="757620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29639" y="6451701"/>
            <a:ext cx="952525" cy="178612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966973" y="288925"/>
            <a:ext cx="6877431" cy="601979"/>
          </a:xfrm>
          <a:prstGeom prst="rect">
            <a:avLst/>
          </a:prstGeom>
        </p:spPr>
      </p:pic>
      <p:grpSp>
        <p:nvGrpSpPr>
          <p:cNvPr id="8" name="object 8" descr=""/>
          <p:cNvGrpSpPr/>
          <p:nvPr/>
        </p:nvGrpSpPr>
        <p:grpSpPr>
          <a:xfrm>
            <a:off x="622706" y="1445336"/>
            <a:ext cx="10989945" cy="299085"/>
            <a:chOff x="622706" y="1445336"/>
            <a:chExt cx="10989945" cy="299085"/>
          </a:xfrm>
        </p:grpSpPr>
        <p:pic>
          <p:nvPicPr>
            <p:cNvPr id="9" name="object 9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2706" y="1445336"/>
              <a:ext cx="934516" cy="299008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76501" y="1445336"/>
              <a:ext cx="1440053" cy="299008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860294" y="1445336"/>
              <a:ext cx="434340" cy="299008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224529" y="1445336"/>
              <a:ext cx="678484" cy="299008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789934" y="1445336"/>
              <a:ext cx="121920" cy="299008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928872" y="1445336"/>
              <a:ext cx="499872" cy="299008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379975" y="1445336"/>
              <a:ext cx="1292478" cy="299008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626607" y="1445336"/>
              <a:ext cx="1602587" cy="299008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176769" y="1445336"/>
              <a:ext cx="1873757" cy="299008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012047" y="1445336"/>
              <a:ext cx="436625" cy="299008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379330" y="1445336"/>
              <a:ext cx="864108" cy="299008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173335" y="1445336"/>
              <a:ext cx="358901" cy="299008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487278" y="1445336"/>
              <a:ext cx="1123797" cy="299008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1490325" y="1445336"/>
              <a:ext cx="121920" cy="299008"/>
            </a:xfrm>
            <a:prstGeom prst="rect">
              <a:avLst/>
            </a:prstGeom>
          </p:spPr>
        </p:pic>
      </p:grpSp>
      <p:grpSp>
        <p:nvGrpSpPr>
          <p:cNvPr id="23" name="object 23" descr=""/>
          <p:cNvGrpSpPr/>
          <p:nvPr/>
        </p:nvGrpSpPr>
        <p:grpSpPr>
          <a:xfrm>
            <a:off x="622706" y="2055622"/>
            <a:ext cx="9968230" cy="299085"/>
            <a:chOff x="622706" y="2055622"/>
            <a:chExt cx="9968230" cy="299085"/>
          </a:xfrm>
        </p:grpSpPr>
        <p:pic>
          <p:nvPicPr>
            <p:cNvPr id="24" name="object 24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22706" y="2055622"/>
              <a:ext cx="526288" cy="298703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092098" y="2055622"/>
              <a:ext cx="1509394" cy="298703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561590" y="2055622"/>
              <a:ext cx="386334" cy="298703"/>
            </a:xfrm>
            <a:prstGeom prst="rect">
              <a:avLst/>
            </a:prstGeom>
          </p:spPr>
        </p:pic>
        <p:pic>
          <p:nvPicPr>
            <p:cNvPr id="27" name="object 27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895345" y="2055622"/>
              <a:ext cx="862330" cy="298703"/>
            </a:xfrm>
            <a:prstGeom prst="rect">
              <a:avLst/>
            </a:prstGeom>
          </p:spPr>
        </p:pic>
        <p:pic>
          <p:nvPicPr>
            <p:cNvPr id="28" name="object 28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707638" y="2055622"/>
              <a:ext cx="530758" cy="298703"/>
            </a:xfrm>
            <a:prstGeom prst="rect">
              <a:avLst/>
            </a:prstGeom>
          </p:spPr>
        </p:pic>
        <p:pic>
          <p:nvPicPr>
            <p:cNvPr id="29" name="object 29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180331" y="2055622"/>
              <a:ext cx="1553717" cy="298703"/>
            </a:xfrm>
            <a:prstGeom prst="rect">
              <a:avLst/>
            </a:prstGeom>
          </p:spPr>
        </p:pic>
        <p:pic>
          <p:nvPicPr>
            <p:cNvPr id="30" name="object 30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684519" y="2055622"/>
              <a:ext cx="1771269" cy="298703"/>
            </a:xfrm>
            <a:prstGeom prst="rect">
              <a:avLst/>
            </a:prstGeom>
          </p:spPr>
        </p:pic>
        <p:pic>
          <p:nvPicPr>
            <p:cNvPr id="31" name="object 31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7402322" y="2055622"/>
              <a:ext cx="277368" cy="298703"/>
            </a:xfrm>
            <a:prstGeom prst="rect">
              <a:avLst/>
            </a:prstGeom>
          </p:spPr>
        </p:pic>
        <p:pic>
          <p:nvPicPr>
            <p:cNvPr id="32" name="object 32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7617205" y="2055622"/>
              <a:ext cx="996264" cy="298703"/>
            </a:xfrm>
            <a:prstGeom prst="rect">
              <a:avLst/>
            </a:prstGeom>
          </p:spPr>
        </p:pic>
        <p:pic>
          <p:nvPicPr>
            <p:cNvPr id="33" name="object 33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8562086" y="2055622"/>
              <a:ext cx="932027" cy="298703"/>
            </a:xfrm>
            <a:prstGeom prst="rect">
              <a:avLst/>
            </a:prstGeom>
          </p:spPr>
        </p:pic>
        <p:pic>
          <p:nvPicPr>
            <p:cNvPr id="34" name="object 34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9435718" y="2055622"/>
              <a:ext cx="1155191" cy="298703"/>
            </a:xfrm>
            <a:prstGeom prst="rect">
              <a:avLst/>
            </a:prstGeom>
          </p:spPr>
        </p:pic>
        <p:pic>
          <p:nvPicPr>
            <p:cNvPr id="35" name="object 35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0465942" y="2105914"/>
              <a:ext cx="97535" cy="237743"/>
            </a:xfrm>
            <a:prstGeom prst="rect">
              <a:avLst/>
            </a:prstGeom>
          </p:spPr>
        </p:pic>
      </p:grpSp>
      <p:sp>
        <p:nvSpPr>
          <p:cNvPr id="36" name="object 36" descr=""/>
          <p:cNvSpPr/>
          <p:nvPr/>
        </p:nvSpPr>
        <p:spPr>
          <a:xfrm>
            <a:off x="2612135" y="1147572"/>
            <a:ext cx="7193915" cy="0"/>
          </a:xfrm>
          <a:custGeom>
            <a:avLst/>
            <a:gdLst/>
            <a:ahLst/>
            <a:cxnLst/>
            <a:rect l="l" t="t" r="r" b="b"/>
            <a:pathLst>
              <a:path w="7193915" h="0">
                <a:moveTo>
                  <a:pt x="0" y="0"/>
                </a:moveTo>
                <a:lnTo>
                  <a:pt x="7193915" y="0"/>
                </a:lnTo>
              </a:path>
            </a:pathLst>
          </a:custGeom>
          <a:ln w="6350">
            <a:solidFill>
              <a:srgbClr val="003186"/>
            </a:solidFill>
          </a:ln>
        </p:spPr>
        <p:txBody>
          <a:bodyPr wrap="square" lIns="0" tIns="0" rIns="0" bIns="0" rtlCol="0"/>
          <a:lstStyle/>
          <a:p/>
        </p:txBody>
      </p:sp>
      <p:graphicFrame>
        <p:nvGraphicFramePr>
          <p:cNvPr id="37" name="object 37" descr=""/>
          <p:cNvGraphicFramePr>
            <a:graphicFrameLocks noGrp="1"/>
          </p:cNvGraphicFramePr>
          <p:nvPr/>
        </p:nvGraphicFramePr>
        <p:xfrm>
          <a:off x="1622805" y="2541270"/>
          <a:ext cx="8946515" cy="39604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18025"/>
                <a:gridCol w="4415790"/>
              </a:tblGrid>
              <a:tr h="3651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318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3186"/>
                    </a:solidFill>
                  </a:tcPr>
                </a:tc>
              </a:tr>
              <a:tr h="5181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D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DD9"/>
                    </a:solidFill>
                  </a:tcPr>
                </a:tc>
              </a:tr>
              <a:tr h="5181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C"/>
                    </a:solidFill>
                  </a:tcPr>
                </a:tc>
              </a:tr>
              <a:tr h="5181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D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DD9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C"/>
                    </a:solidFill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D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DD9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C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D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DD9"/>
                    </a:solidFill>
                  </a:tcPr>
                </a:tc>
              </a:tr>
              <a:tr h="3041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C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D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DD9"/>
                    </a:solidFill>
                  </a:tcPr>
                </a:tc>
              </a:tr>
            </a:tbl>
          </a:graphicData>
        </a:graphic>
      </p:graphicFrame>
      <p:pic>
        <p:nvPicPr>
          <p:cNvPr id="38" name="object 38" descr="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3545713" y="2597150"/>
            <a:ext cx="821499" cy="271272"/>
          </a:xfrm>
          <a:prstGeom prst="rect">
            <a:avLst/>
          </a:prstGeom>
        </p:spPr>
      </p:pic>
      <p:pic>
        <p:nvPicPr>
          <p:cNvPr id="39" name="object 39" descr="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7129526" y="2597150"/>
            <a:ext cx="2569210" cy="271272"/>
          </a:xfrm>
          <a:prstGeom prst="rect">
            <a:avLst/>
          </a:prstGeom>
        </p:spPr>
      </p:pic>
      <p:grpSp>
        <p:nvGrpSpPr>
          <p:cNvPr id="40" name="object 40" descr=""/>
          <p:cNvGrpSpPr/>
          <p:nvPr/>
        </p:nvGrpSpPr>
        <p:grpSpPr>
          <a:xfrm>
            <a:off x="1948560" y="2962910"/>
            <a:ext cx="3965575" cy="422275"/>
            <a:chOff x="1948560" y="2962910"/>
            <a:chExt cx="3965575" cy="422275"/>
          </a:xfrm>
        </p:grpSpPr>
        <p:pic>
          <p:nvPicPr>
            <p:cNvPr id="41" name="object 41" descr="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2288412" y="2962910"/>
              <a:ext cx="3342004" cy="208787"/>
            </a:xfrm>
            <a:prstGeom prst="rect">
              <a:avLst/>
            </a:prstGeom>
          </p:spPr>
        </p:pic>
        <p:pic>
          <p:nvPicPr>
            <p:cNvPr id="42" name="object 42" descr="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948560" y="3176270"/>
              <a:ext cx="3965066" cy="208787"/>
            </a:xfrm>
            <a:prstGeom prst="rect">
              <a:avLst/>
            </a:prstGeom>
          </p:spPr>
        </p:pic>
      </p:grpSp>
      <p:grpSp>
        <p:nvGrpSpPr>
          <p:cNvPr id="43" name="object 43" descr=""/>
          <p:cNvGrpSpPr/>
          <p:nvPr/>
        </p:nvGrpSpPr>
        <p:grpSpPr>
          <a:xfrm>
            <a:off x="7439279" y="3069589"/>
            <a:ext cx="1940560" cy="208915"/>
            <a:chOff x="7439279" y="3069589"/>
            <a:chExt cx="1940560" cy="208915"/>
          </a:xfrm>
        </p:grpSpPr>
        <p:pic>
          <p:nvPicPr>
            <p:cNvPr id="44" name="object 44" descr="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7439279" y="3069589"/>
              <a:ext cx="1439545" cy="208787"/>
            </a:xfrm>
            <a:prstGeom prst="rect">
              <a:avLst/>
            </a:prstGeom>
          </p:spPr>
        </p:pic>
        <p:pic>
          <p:nvPicPr>
            <p:cNvPr id="45" name="object 45" descr="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8794115" y="3069589"/>
              <a:ext cx="198120" cy="208787"/>
            </a:xfrm>
            <a:prstGeom prst="rect">
              <a:avLst/>
            </a:prstGeom>
          </p:spPr>
        </p:pic>
        <p:pic>
          <p:nvPicPr>
            <p:cNvPr id="46" name="object 46" descr="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8946515" y="3069589"/>
              <a:ext cx="432816" cy="208787"/>
            </a:xfrm>
            <a:prstGeom prst="rect">
              <a:avLst/>
            </a:prstGeom>
          </p:spPr>
        </p:pic>
      </p:grpSp>
      <p:grpSp>
        <p:nvGrpSpPr>
          <p:cNvPr id="47" name="object 47" descr=""/>
          <p:cNvGrpSpPr/>
          <p:nvPr/>
        </p:nvGrpSpPr>
        <p:grpSpPr>
          <a:xfrm>
            <a:off x="1814448" y="3480765"/>
            <a:ext cx="4279265" cy="422909"/>
            <a:chOff x="1814448" y="3480765"/>
            <a:chExt cx="4279265" cy="422909"/>
          </a:xfrm>
        </p:grpSpPr>
        <p:pic>
          <p:nvPicPr>
            <p:cNvPr id="48" name="object 48" descr="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814448" y="3480765"/>
              <a:ext cx="4278883" cy="209092"/>
            </a:xfrm>
            <a:prstGeom prst="rect">
              <a:avLst/>
            </a:prstGeom>
          </p:spPr>
        </p:pic>
        <p:pic>
          <p:nvPicPr>
            <p:cNvPr id="49" name="object 49" descr="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3717925" y="3694810"/>
              <a:ext cx="425196" cy="208787"/>
            </a:xfrm>
            <a:prstGeom prst="rect">
              <a:avLst/>
            </a:prstGeom>
          </p:spPr>
        </p:pic>
      </p:grpSp>
      <p:grpSp>
        <p:nvGrpSpPr>
          <p:cNvPr id="50" name="object 50" descr=""/>
          <p:cNvGrpSpPr/>
          <p:nvPr/>
        </p:nvGrpSpPr>
        <p:grpSpPr>
          <a:xfrm>
            <a:off x="7465186" y="3587445"/>
            <a:ext cx="1888489" cy="209550"/>
            <a:chOff x="7465186" y="3587445"/>
            <a:chExt cx="1888489" cy="209550"/>
          </a:xfrm>
        </p:grpSpPr>
        <p:pic>
          <p:nvPicPr>
            <p:cNvPr id="51" name="object 51" descr="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7465186" y="3587445"/>
              <a:ext cx="1384427" cy="209092"/>
            </a:xfrm>
            <a:prstGeom prst="rect">
              <a:avLst/>
            </a:prstGeom>
          </p:spPr>
        </p:pic>
        <p:pic>
          <p:nvPicPr>
            <p:cNvPr id="52" name="object 52" descr="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8768206" y="3587445"/>
              <a:ext cx="198120" cy="209092"/>
            </a:xfrm>
            <a:prstGeom prst="rect">
              <a:avLst/>
            </a:prstGeom>
          </p:spPr>
        </p:pic>
        <p:pic>
          <p:nvPicPr>
            <p:cNvPr id="53" name="object 53" descr="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8920606" y="3587445"/>
              <a:ext cx="432816" cy="209092"/>
            </a:xfrm>
            <a:prstGeom prst="rect">
              <a:avLst/>
            </a:prstGeom>
          </p:spPr>
        </p:pic>
      </p:grpSp>
      <p:grpSp>
        <p:nvGrpSpPr>
          <p:cNvPr id="54" name="object 54" descr=""/>
          <p:cNvGrpSpPr/>
          <p:nvPr/>
        </p:nvGrpSpPr>
        <p:grpSpPr>
          <a:xfrm>
            <a:off x="1831213" y="3999610"/>
            <a:ext cx="4247515" cy="422275"/>
            <a:chOff x="1831213" y="3999610"/>
            <a:chExt cx="4247515" cy="422275"/>
          </a:xfrm>
        </p:grpSpPr>
        <p:pic>
          <p:nvPicPr>
            <p:cNvPr id="55" name="object 55" descr="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831213" y="3999610"/>
              <a:ext cx="4247007" cy="208787"/>
            </a:xfrm>
            <a:prstGeom prst="rect">
              <a:avLst/>
            </a:prstGeom>
          </p:spPr>
        </p:pic>
        <p:pic>
          <p:nvPicPr>
            <p:cNvPr id="56" name="object 56" descr="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2370709" y="4212970"/>
              <a:ext cx="3112389" cy="208787"/>
            </a:xfrm>
            <a:prstGeom prst="rect">
              <a:avLst/>
            </a:prstGeom>
          </p:spPr>
        </p:pic>
      </p:grpSp>
      <p:grpSp>
        <p:nvGrpSpPr>
          <p:cNvPr id="57" name="object 57" descr=""/>
          <p:cNvGrpSpPr/>
          <p:nvPr/>
        </p:nvGrpSpPr>
        <p:grpSpPr>
          <a:xfrm>
            <a:off x="7422515" y="4106290"/>
            <a:ext cx="1973580" cy="208915"/>
            <a:chOff x="7422515" y="4106290"/>
            <a:chExt cx="1973580" cy="208915"/>
          </a:xfrm>
        </p:grpSpPr>
        <p:pic>
          <p:nvPicPr>
            <p:cNvPr id="58" name="object 58" descr="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7422515" y="4106290"/>
              <a:ext cx="1470025" cy="208787"/>
            </a:xfrm>
            <a:prstGeom prst="rect">
              <a:avLst/>
            </a:prstGeom>
          </p:spPr>
        </p:pic>
        <p:pic>
          <p:nvPicPr>
            <p:cNvPr id="59" name="object 59" descr="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8810879" y="4106290"/>
              <a:ext cx="198120" cy="208787"/>
            </a:xfrm>
            <a:prstGeom prst="rect">
              <a:avLst/>
            </a:prstGeom>
          </p:spPr>
        </p:pic>
        <p:pic>
          <p:nvPicPr>
            <p:cNvPr id="60" name="object 60" descr="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8963279" y="4106290"/>
              <a:ext cx="432816" cy="208787"/>
            </a:xfrm>
            <a:prstGeom prst="rect">
              <a:avLst/>
            </a:prstGeom>
          </p:spPr>
        </p:pic>
      </p:grpSp>
      <p:grpSp>
        <p:nvGrpSpPr>
          <p:cNvPr id="61" name="object 61" descr=""/>
          <p:cNvGrpSpPr/>
          <p:nvPr/>
        </p:nvGrpSpPr>
        <p:grpSpPr>
          <a:xfrm>
            <a:off x="2158873" y="4517771"/>
            <a:ext cx="3549650" cy="208915"/>
            <a:chOff x="2158873" y="4517771"/>
            <a:chExt cx="3549650" cy="208915"/>
          </a:xfrm>
        </p:grpSpPr>
        <p:pic>
          <p:nvPicPr>
            <p:cNvPr id="62" name="object 62" descr="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2158873" y="4517771"/>
              <a:ext cx="2462911" cy="208787"/>
            </a:xfrm>
            <a:prstGeom prst="rect">
              <a:avLst/>
            </a:prstGeom>
          </p:spPr>
        </p:pic>
        <p:pic>
          <p:nvPicPr>
            <p:cNvPr id="63" name="object 63" descr="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4539742" y="4517771"/>
              <a:ext cx="149351" cy="208787"/>
            </a:xfrm>
            <a:prstGeom prst="rect">
              <a:avLst/>
            </a:prstGeom>
          </p:spPr>
        </p:pic>
        <p:pic>
          <p:nvPicPr>
            <p:cNvPr id="64" name="object 64" descr="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4614418" y="4517771"/>
              <a:ext cx="1093952" cy="208787"/>
            </a:xfrm>
            <a:prstGeom prst="rect">
              <a:avLst/>
            </a:prstGeom>
          </p:spPr>
        </p:pic>
      </p:grpSp>
      <p:grpSp>
        <p:nvGrpSpPr>
          <p:cNvPr id="65" name="object 65" descr=""/>
          <p:cNvGrpSpPr/>
          <p:nvPr/>
        </p:nvGrpSpPr>
        <p:grpSpPr>
          <a:xfrm>
            <a:off x="7486522" y="4517771"/>
            <a:ext cx="1885314" cy="208915"/>
            <a:chOff x="7486522" y="4517771"/>
            <a:chExt cx="1885314" cy="208915"/>
          </a:xfrm>
        </p:grpSpPr>
        <p:pic>
          <p:nvPicPr>
            <p:cNvPr id="66" name="object 66" descr="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7486522" y="4517771"/>
              <a:ext cx="1350391" cy="208787"/>
            </a:xfrm>
            <a:prstGeom prst="rect">
              <a:avLst/>
            </a:prstGeom>
          </p:spPr>
        </p:pic>
        <p:pic>
          <p:nvPicPr>
            <p:cNvPr id="67" name="object 67" descr="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8746870" y="4517771"/>
              <a:ext cx="198120" cy="208787"/>
            </a:xfrm>
            <a:prstGeom prst="rect">
              <a:avLst/>
            </a:prstGeom>
          </p:spPr>
        </p:pic>
        <p:pic>
          <p:nvPicPr>
            <p:cNvPr id="68" name="object 68" descr="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8899270" y="4517771"/>
              <a:ext cx="472440" cy="208787"/>
            </a:xfrm>
            <a:prstGeom prst="rect">
              <a:avLst/>
            </a:prstGeom>
          </p:spPr>
        </p:pic>
      </p:grpSp>
      <p:grpSp>
        <p:nvGrpSpPr>
          <p:cNvPr id="69" name="object 69" descr=""/>
          <p:cNvGrpSpPr/>
          <p:nvPr/>
        </p:nvGrpSpPr>
        <p:grpSpPr>
          <a:xfrm>
            <a:off x="2567304" y="4822266"/>
            <a:ext cx="2774315" cy="422909"/>
            <a:chOff x="2567304" y="4822266"/>
            <a:chExt cx="2774315" cy="422909"/>
          </a:xfrm>
        </p:grpSpPr>
        <p:pic>
          <p:nvPicPr>
            <p:cNvPr id="70" name="object 70" descr="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2567304" y="4822266"/>
              <a:ext cx="2773934" cy="209092"/>
            </a:xfrm>
            <a:prstGeom prst="rect">
              <a:avLst/>
            </a:prstGeom>
          </p:spPr>
        </p:pic>
        <p:pic>
          <p:nvPicPr>
            <p:cNvPr id="71" name="object 71" descr="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3341496" y="5036184"/>
              <a:ext cx="1172718" cy="208788"/>
            </a:xfrm>
            <a:prstGeom prst="rect">
              <a:avLst/>
            </a:prstGeom>
          </p:spPr>
        </p:pic>
      </p:grpSp>
      <p:grpSp>
        <p:nvGrpSpPr>
          <p:cNvPr id="72" name="object 72" descr=""/>
          <p:cNvGrpSpPr/>
          <p:nvPr/>
        </p:nvGrpSpPr>
        <p:grpSpPr>
          <a:xfrm>
            <a:off x="7500239" y="4929504"/>
            <a:ext cx="1818639" cy="208915"/>
            <a:chOff x="7500239" y="4929504"/>
            <a:chExt cx="1818639" cy="208915"/>
          </a:xfrm>
        </p:grpSpPr>
        <p:pic>
          <p:nvPicPr>
            <p:cNvPr id="73" name="object 73" descr="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7500239" y="4929504"/>
              <a:ext cx="1320927" cy="208787"/>
            </a:xfrm>
            <a:prstGeom prst="rect">
              <a:avLst/>
            </a:prstGeom>
          </p:spPr>
        </p:pic>
        <p:pic>
          <p:nvPicPr>
            <p:cNvPr id="74" name="object 74" descr="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8733155" y="4929504"/>
              <a:ext cx="198120" cy="208787"/>
            </a:xfrm>
            <a:prstGeom prst="rect">
              <a:avLst/>
            </a:prstGeom>
          </p:spPr>
        </p:pic>
        <p:pic>
          <p:nvPicPr>
            <p:cNvPr id="75" name="object 75" descr="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8885555" y="4929504"/>
              <a:ext cx="432816" cy="208787"/>
            </a:xfrm>
            <a:prstGeom prst="rect">
              <a:avLst/>
            </a:prstGeom>
          </p:spPr>
        </p:pic>
      </p:grpSp>
      <p:pic>
        <p:nvPicPr>
          <p:cNvPr id="76" name="object 76" descr=""/>
          <p:cNvPicPr/>
          <p:nvPr/>
        </p:nvPicPr>
        <p:blipFill>
          <a:blip r:embed="rId56" cstate="print"/>
          <a:stretch>
            <a:fillRect/>
          </a:stretch>
        </p:blipFill>
        <p:spPr>
          <a:xfrm>
            <a:off x="2210689" y="5340984"/>
            <a:ext cx="3438525" cy="208787"/>
          </a:xfrm>
          <a:prstGeom prst="rect">
            <a:avLst/>
          </a:prstGeom>
        </p:spPr>
      </p:pic>
      <p:grpSp>
        <p:nvGrpSpPr>
          <p:cNvPr id="77" name="object 77" descr=""/>
          <p:cNvGrpSpPr/>
          <p:nvPr/>
        </p:nvGrpSpPr>
        <p:grpSpPr>
          <a:xfrm>
            <a:off x="7504810" y="5340984"/>
            <a:ext cx="1811020" cy="208915"/>
            <a:chOff x="7504810" y="5340984"/>
            <a:chExt cx="1811020" cy="208915"/>
          </a:xfrm>
        </p:grpSpPr>
        <p:pic>
          <p:nvPicPr>
            <p:cNvPr id="78" name="object 78" descr="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7504810" y="5340984"/>
              <a:ext cx="1306956" cy="208787"/>
            </a:xfrm>
            <a:prstGeom prst="rect">
              <a:avLst/>
            </a:prstGeom>
          </p:spPr>
        </p:pic>
        <p:pic>
          <p:nvPicPr>
            <p:cNvPr id="79" name="object 79" descr="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8730106" y="5340984"/>
              <a:ext cx="198120" cy="208787"/>
            </a:xfrm>
            <a:prstGeom prst="rect">
              <a:avLst/>
            </a:prstGeom>
          </p:spPr>
        </p:pic>
        <p:pic>
          <p:nvPicPr>
            <p:cNvPr id="80" name="object 80" descr="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8882506" y="5340984"/>
              <a:ext cx="432816" cy="208787"/>
            </a:xfrm>
            <a:prstGeom prst="rect">
              <a:avLst/>
            </a:prstGeom>
          </p:spPr>
        </p:pic>
      </p:grpSp>
      <p:pic>
        <p:nvPicPr>
          <p:cNvPr id="81" name="object 81" descr=""/>
          <p:cNvPicPr/>
          <p:nvPr/>
        </p:nvPicPr>
        <p:blipFill>
          <a:blip r:embed="rId60" cstate="print"/>
          <a:stretch>
            <a:fillRect/>
          </a:stretch>
        </p:blipFill>
        <p:spPr>
          <a:xfrm>
            <a:off x="2225929" y="5645810"/>
            <a:ext cx="3405251" cy="208787"/>
          </a:xfrm>
          <a:prstGeom prst="rect">
            <a:avLst/>
          </a:prstGeom>
        </p:spPr>
      </p:pic>
      <p:grpSp>
        <p:nvGrpSpPr>
          <p:cNvPr id="82" name="object 82" descr=""/>
          <p:cNvGrpSpPr/>
          <p:nvPr/>
        </p:nvGrpSpPr>
        <p:grpSpPr>
          <a:xfrm>
            <a:off x="7518527" y="5645810"/>
            <a:ext cx="1783080" cy="208915"/>
            <a:chOff x="7518527" y="5645810"/>
            <a:chExt cx="1783080" cy="208915"/>
          </a:xfrm>
        </p:grpSpPr>
        <p:pic>
          <p:nvPicPr>
            <p:cNvPr id="83" name="object 83" descr="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7518527" y="5645810"/>
              <a:ext cx="1277747" cy="208787"/>
            </a:xfrm>
            <a:prstGeom prst="rect">
              <a:avLst/>
            </a:prstGeom>
          </p:spPr>
        </p:pic>
        <p:pic>
          <p:nvPicPr>
            <p:cNvPr id="84" name="object 84" descr="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8716391" y="5645810"/>
              <a:ext cx="198120" cy="208787"/>
            </a:xfrm>
            <a:prstGeom prst="rect">
              <a:avLst/>
            </a:prstGeom>
          </p:spPr>
        </p:pic>
        <p:pic>
          <p:nvPicPr>
            <p:cNvPr id="85" name="object 85" descr="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8868791" y="5645810"/>
              <a:ext cx="432816" cy="208787"/>
            </a:xfrm>
            <a:prstGeom prst="rect">
              <a:avLst/>
            </a:prstGeom>
          </p:spPr>
        </p:pic>
      </p:grpSp>
      <p:grpSp>
        <p:nvGrpSpPr>
          <p:cNvPr id="86" name="object 86" descr=""/>
          <p:cNvGrpSpPr/>
          <p:nvPr/>
        </p:nvGrpSpPr>
        <p:grpSpPr>
          <a:xfrm>
            <a:off x="2087245" y="5950305"/>
            <a:ext cx="3748404" cy="209550"/>
            <a:chOff x="2087245" y="5950305"/>
            <a:chExt cx="3748404" cy="209550"/>
          </a:xfrm>
        </p:grpSpPr>
        <p:pic>
          <p:nvPicPr>
            <p:cNvPr id="87" name="object 87" descr="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2087245" y="5950305"/>
              <a:ext cx="3119755" cy="209092"/>
            </a:xfrm>
            <a:prstGeom prst="rect">
              <a:avLst/>
            </a:prstGeom>
          </p:spPr>
        </p:pic>
        <p:pic>
          <p:nvPicPr>
            <p:cNvPr id="88" name="object 88" descr="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5120386" y="5950305"/>
              <a:ext cx="149351" cy="209092"/>
            </a:xfrm>
            <a:prstGeom prst="rect">
              <a:avLst/>
            </a:prstGeom>
          </p:spPr>
        </p:pic>
        <p:pic>
          <p:nvPicPr>
            <p:cNvPr id="89" name="object 89" descr="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5195062" y="5950305"/>
              <a:ext cx="640079" cy="209092"/>
            </a:xfrm>
            <a:prstGeom prst="rect">
              <a:avLst/>
            </a:prstGeom>
          </p:spPr>
        </p:pic>
      </p:grpSp>
      <p:grpSp>
        <p:nvGrpSpPr>
          <p:cNvPr id="90" name="object 90" descr=""/>
          <p:cNvGrpSpPr/>
          <p:nvPr/>
        </p:nvGrpSpPr>
        <p:grpSpPr>
          <a:xfrm>
            <a:off x="7603870" y="5950305"/>
            <a:ext cx="1610995" cy="209550"/>
            <a:chOff x="7603870" y="5950305"/>
            <a:chExt cx="1610995" cy="209550"/>
          </a:xfrm>
        </p:grpSpPr>
        <p:pic>
          <p:nvPicPr>
            <p:cNvPr id="91" name="object 91" descr="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7603870" y="5950305"/>
              <a:ext cx="1111123" cy="209092"/>
            </a:xfrm>
            <a:prstGeom prst="rect">
              <a:avLst/>
            </a:prstGeom>
          </p:spPr>
        </p:pic>
        <p:pic>
          <p:nvPicPr>
            <p:cNvPr id="92" name="object 92" descr="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8629522" y="5950305"/>
              <a:ext cx="198120" cy="209092"/>
            </a:xfrm>
            <a:prstGeom prst="rect">
              <a:avLst/>
            </a:prstGeom>
          </p:spPr>
        </p:pic>
        <p:pic>
          <p:nvPicPr>
            <p:cNvPr id="93" name="object 93" descr="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8781922" y="5950305"/>
              <a:ext cx="432816" cy="209092"/>
            </a:xfrm>
            <a:prstGeom prst="rect">
              <a:avLst/>
            </a:prstGeom>
          </p:spPr>
        </p:pic>
      </p:grpSp>
      <p:grpSp>
        <p:nvGrpSpPr>
          <p:cNvPr id="94" name="object 94" descr=""/>
          <p:cNvGrpSpPr/>
          <p:nvPr/>
        </p:nvGrpSpPr>
        <p:grpSpPr>
          <a:xfrm>
            <a:off x="1962276" y="6255715"/>
            <a:ext cx="3936365" cy="208915"/>
            <a:chOff x="1962276" y="6255715"/>
            <a:chExt cx="3936365" cy="208915"/>
          </a:xfrm>
        </p:grpSpPr>
        <p:pic>
          <p:nvPicPr>
            <p:cNvPr id="95" name="object 95" descr="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1962276" y="6255715"/>
              <a:ext cx="2928366" cy="208788"/>
            </a:xfrm>
            <a:prstGeom prst="rect">
              <a:avLst/>
            </a:prstGeom>
          </p:spPr>
        </p:pic>
        <p:pic>
          <p:nvPicPr>
            <p:cNvPr id="96" name="object 96" descr="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4815585" y="6255715"/>
              <a:ext cx="1083056" cy="208788"/>
            </a:xfrm>
            <a:prstGeom prst="rect">
              <a:avLst/>
            </a:prstGeom>
          </p:spPr>
        </p:pic>
      </p:grpSp>
      <p:grpSp>
        <p:nvGrpSpPr>
          <p:cNvPr id="97" name="object 97" descr=""/>
          <p:cNvGrpSpPr/>
          <p:nvPr/>
        </p:nvGrpSpPr>
        <p:grpSpPr>
          <a:xfrm>
            <a:off x="7542910" y="6255715"/>
            <a:ext cx="1734820" cy="208915"/>
            <a:chOff x="7542910" y="6255715"/>
            <a:chExt cx="1734820" cy="208915"/>
          </a:xfrm>
        </p:grpSpPr>
        <p:pic>
          <p:nvPicPr>
            <p:cNvPr id="98" name="object 98" descr="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7542910" y="6255715"/>
              <a:ext cx="1237487" cy="208788"/>
            </a:xfrm>
            <a:prstGeom prst="rect">
              <a:avLst/>
            </a:prstGeom>
          </p:spPr>
        </p:pic>
        <p:pic>
          <p:nvPicPr>
            <p:cNvPr id="99" name="object 99" descr="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8692006" y="6255715"/>
              <a:ext cx="198120" cy="208788"/>
            </a:xfrm>
            <a:prstGeom prst="rect">
              <a:avLst/>
            </a:prstGeom>
          </p:spPr>
        </p:pic>
        <p:pic>
          <p:nvPicPr>
            <p:cNvPr id="100" name="object 100" descr="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8844406" y="6255715"/>
              <a:ext cx="432816" cy="208788"/>
            </a:xfrm>
            <a:prstGeom prst="rect">
              <a:avLst/>
            </a:prstGeom>
          </p:spPr>
        </p:pic>
      </p:grpSp>
      <p:sp>
        <p:nvSpPr>
          <p:cNvPr id="101" name="object 101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0"/>
              </a:lnSpc>
            </a:pPr>
            <a:fld id="{81D60167-4931-47E6-BA6A-407CBD079E47}" type="slidenum">
              <a:rPr dirty="0" spc="-25"/>
              <a:t>73</a:t>
            </a:fld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9960864" y="83819"/>
            <a:ext cx="2171700" cy="1149350"/>
            <a:chOff x="9960864" y="83819"/>
            <a:chExt cx="2171700" cy="114935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60864" y="83819"/>
              <a:ext cx="826007" cy="731861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75036" y="83819"/>
              <a:ext cx="1557527" cy="1149095"/>
            </a:xfrm>
            <a:prstGeom prst="rect">
              <a:avLst/>
            </a:prstGeom>
          </p:spPr>
        </p:pic>
      </p:grpSp>
      <p:pic>
        <p:nvPicPr>
          <p:cNvPr id="5" name="object 5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764" y="1232916"/>
            <a:ext cx="853440" cy="757620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29639" y="6451701"/>
            <a:ext cx="952525" cy="178612"/>
          </a:xfrm>
          <a:prstGeom prst="rect">
            <a:avLst/>
          </a:prstGeom>
        </p:spPr>
      </p:pic>
      <p:grpSp>
        <p:nvGrpSpPr>
          <p:cNvPr id="7" name="object 7" descr=""/>
          <p:cNvGrpSpPr/>
          <p:nvPr/>
        </p:nvGrpSpPr>
        <p:grpSpPr>
          <a:xfrm>
            <a:off x="3864609" y="186512"/>
            <a:ext cx="4911090" cy="971550"/>
            <a:chOff x="3864609" y="186512"/>
            <a:chExt cx="4911090" cy="971550"/>
          </a:xfrm>
        </p:grpSpPr>
        <p:pic>
          <p:nvPicPr>
            <p:cNvPr id="8" name="object 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64609" y="186512"/>
              <a:ext cx="1836547" cy="483412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97067" y="186512"/>
              <a:ext cx="1351534" cy="483412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731507" y="186512"/>
              <a:ext cx="2043811" cy="483412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632705" y="674877"/>
              <a:ext cx="3274822" cy="483108"/>
            </a:xfrm>
            <a:prstGeom prst="rect">
              <a:avLst/>
            </a:prstGeom>
          </p:spPr>
        </p:pic>
      </p:grpSp>
      <p:sp>
        <p:nvSpPr>
          <p:cNvPr id="12" name="object 12" descr=""/>
          <p:cNvSpPr/>
          <p:nvPr/>
        </p:nvSpPr>
        <p:spPr>
          <a:xfrm>
            <a:off x="2612135" y="1290827"/>
            <a:ext cx="7193915" cy="0"/>
          </a:xfrm>
          <a:custGeom>
            <a:avLst/>
            <a:gdLst/>
            <a:ahLst/>
            <a:cxnLst/>
            <a:rect l="l" t="t" r="r" b="b"/>
            <a:pathLst>
              <a:path w="7193915" h="0">
                <a:moveTo>
                  <a:pt x="0" y="0"/>
                </a:moveTo>
                <a:lnTo>
                  <a:pt x="7193915" y="0"/>
                </a:lnTo>
              </a:path>
            </a:pathLst>
          </a:custGeom>
          <a:ln w="6350">
            <a:solidFill>
              <a:srgbClr val="003186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13" name="object 13" descr=""/>
          <p:cNvGrpSpPr/>
          <p:nvPr/>
        </p:nvGrpSpPr>
        <p:grpSpPr>
          <a:xfrm>
            <a:off x="330034" y="1508760"/>
            <a:ext cx="8511540" cy="607060"/>
            <a:chOff x="330034" y="1508760"/>
            <a:chExt cx="8511540" cy="607060"/>
          </a:xfrm>
        </p:grpSpPr>
        <p:pic>
          <p:nvPicPr>
            <p:cNvPr id="14" name="object 14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30098" y="1508760"/>
              <a:ext cx="1081849" cy="301751"/>
            </a:xfrm>
            <a:prstGeom prst="rect">
              <a:avLst/>
            </a:prstGeom>
          </p:spPr>
        </p:pic>
        <p:sp>
          <p:nvSpPr>
            <p:cNvPr id="15" name="object 15" descr=""/>
            <p:cNvSpPr/>
            <p:nvPr/>
          </p:nvSpPr>
          <p:spPr>
            <a:xfrm>
              <a:off x="330034" y="1765934"/>
              <a:ext cx="962025" cy="12700"/>
            </a:xfrm>
            <a:custGeom>
              <a:avLst/>
              <a:gdLst/>
              <a:ahLst/>
              <a:cxnLst/>
              <a:rect l="l" t="t" r="r" b="b"/>
              <a:pathLst>
                <a:path w="962025" h="12700">
                  <a:moveTo>
                    <a:pt x="961644" y="0"/>
                  </a:moveTo>
                  <a:lnTo>
                    <a:pt x="0" y="0"/>
                  </a:lnTo>
                  <a:lnTo>
                    <a:pt x="0" y="12192"/>
                  </a:lnTo>
                  <a:lnTo>
                    <a:pt x="961644" y="12192"/>
                  </a:lnTo>
                  <a:lnTo>
                    <a:pt x="961644" y="0"/>
                  </a:lnTo>
                  <a:close/>
                </a:path>
              </a:pathLst>
            </a:custGeom>
            <a:solidFill>
              <a:srgbClr val="00318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91716" y="1508760"/>
              <a:ext cx="3673094" cy="301751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846320" y="1508760"/>
              <a:ext cx="219455" cy="301751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956047" y="1508760"/>
              <a:ext cx="3885311" cy="301751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14146" y="1813255"/>
              <a:ext cx="848563" cy="302056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421256" y="1813255"/>
              <a:ext cx="6972554" cy="302056"/>
            </a:xfrm>
            <a:prstGeom prst="rect">
              <a:avLst/>
            </a:prstGeom>
          </p:spPr>
        </p:pic>
      </p:grpSp>
      <p:grpSp>
        <p:nvGrpSpPr>
          <p:cNvPr id="21" name="object 21" descr=""/>
          <p:cNvGrpSpPr/>
          <p:nvPr/>
        </p:nvGrpSpPr>
        <p:grpSpPr>
          <a:xfrm>
            <a:off x="554126" y="2609342"/>
            <a:ext cx="2216150" cy="481965"/>
            <a:chOff x="554126" y="2609342"/>
            <a:chExt cx="2216150" cy="481965"/>
          </a:xfrm>
        </p:grpSpPr>
        <p:pic>
          <p:nvPicPr>
            <p:cNvPr id="22" name="object 22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54126" y="2609342"/>
              <a:ext cx="927544" cy="237743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538604" y="2609342"/>
              <a:ext cx="368045" cy="237743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944370" y="2609342"/>
              <a:ext cx="825576" cy="237743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54126" y="2853182"/>
              <a:ext cx="1532508" cy="237744"/>
            </a:xfrm>
            <a:prstGeom prst="rect">
              <a:avLst/>
            </a:prstGeom>
          </p:spPr>
        </p:pic>
      </p:grpSp>
      <p:pic>
        <p:nvPicPr>
          <p:cNvPr id="26" name="object 26" descr="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2826766" y="2609342"/>
            <a:ext cx="550544" cy="237743"/>
          </a:xfrm>
          <a:prstGeom prst="rect">
            <a:avLst/>
          </a:prstGeom>
        </p:spPr>
      </p:pic>
      <p:pic>
        <p:nvPicPr>
          <p:cNvPr id="27" name="object 27" descr="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3427221" y="2609342"/>
            <a:ext cx="560070" cy="237743"/>
          </a:xfrm>
          <a:prstGeom prst="rect">
            <a:avLst/>
          </a:prstGeom>
        </p:spPr>
      </p:pic>
      <p:pic>
        <p:nvPicPr>
          <p:cNvPr id="28" name="object 28" descr="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4033773" y="2609342"/>
            <a:ext cx="847001" cy="237743"/>
          </a:xfrm>
          <a:prstGeom prst="rect">
            <a:avLst/>
          </a:prstGeom>
        </p:spPr>
      </p:pic>
      <p:pic>
        <p:nvPicPr>
          <p:cNvPr id="29" name="object 29" descr="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4956047" y="2609342"/>
            <a:ext cx="384048" cy="237743"/>
          </a:xfrm>
          <a:prstGeom prst="rect">
            <a:avLst/>
          </a:prstGeom>
        </p:spPr>
      </p:pic>
      <p:grpSp>
        <p:nvGrpSpPr>
          <p:cNvPr id="30" name="object 30" descr=""/>
          <p:cNvGrpSpPr/>
          <p:nvPr/>
        </p:nvGrpSpPr>
        <p:grpSpPr>
          <a:xfrm>
            <a:off x="5404103" y="2609342"/>
            <a:ext cx="1809750" cy="238125"/>
            <a:chOff x="5404103" y="2609342"/>
            <a:chExt cx="1809750" cy="238125"/>
          </a:xfrm>
        </p:grpSpPr>
        <p:pic>
          <p:nvPicPr>
            <p:cNvPr id="31" name="object 31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404103" y="2609342"/>
              <a:ext cx="358901" cy="237743"/>
            </a:xfrm>
            <a:prstGeom prst="rect">
              <a:avLst/>
            </a:prstGeom>
          </p:spPr>
        </p:pic>
        <p:pic>
          <p:nvPicPr>
            <p:cNvPr id="32" name="object 32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803391" y="2609342"/>
              <a:ext cx="1410208" cy="237743"/>
            </a:xfrm>
            <a:prstGeom prst="rect">
              <a:avLst/>
            </a:prstGeom>
          </p:spPr>
        </p:pic>
      </p:grpSp>
      <p:grpSp>
        <p:nvGrpSpPr>
          <p:cNvPr id="33" name="object 33" descr=""/>
          <p:cNvGrpSpPr/>
          <p:nvPr/>
        </p:nvGrpSpPr>
        <p:grpSpPr>
          <a:xfrm>
            <a:off x="7272781" y="2609342"/>
            <a:ext cx="928369" cy="238125"/>
            <a:chOff x="7272781" y="2609342"/>
            <a:chExt cx="928369" cy="238125"/>
          </a:xfrm>
        </p:grpSpPr>
        <p:pic>
          <p:nvPicPr>
            <p:cNvPr id="34" name="object 34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7272781" y="2609342"/>
              <a:ext cx="465327" cy="237743"/>
            </a:xfrm>
            <a:prstGeom prst="rect">
              <a:avLst/>
            </a:prstGeom>
          </p:spPr>
        </p:pic>
        <p:pic>
          <p:nvPicPr>
            <p:cNvPr id="35" name="object 35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781797" y="2609342"/>
              <a:ext cx="419100" cy="237743"/>
            </a:xfrm>
            <a:prstGeom prst="rect">
              <a:avLst/>
            </a:prstGeom>
          </p:spPr>
        </p:pic>
      </p:grpSp>
      <p:pic>
        <p:nvPicPr>
          <p:cNvPr id="36" name="object 36" descr="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8277097" y="2609342"/>
            <a:ext cx="558165" cy="237743"/>
          </a:xfrm>
          <a:prstGeom prst="rect">
            <a:avLst/>
          </a:prstGeom>
        </p:spPr>
      </p:pic>
      <p:grpSp>
        <p:nvGrpSpPr>
          <p:cNvPr id="37" name="object 37" descr=""/>
          <p:cNvGrpSpPr/>
          <p:nvPr/>
        </p:nvGrpSpPr>
        <p:grpSpPr>
          <a:xfrm>
            <a:off x="554126" y="3341242"/>
            <a:ext cx="7188200" cy="483234"/>
            <a:chOff x="554126" y="3341242"/>
            <a:chExt cx="7188200" cy="483234"/>
          </a:xfrm>
        </p:grpSpPr>
        <p:pic>
          <p:nvPicPr>
            <p:cNvPr id="38" name="object 38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54126" y="3341242"/>
              <a:ext cx="1069022" cy="237743"/>
            </a:xfrm>
            <a:prstGeom prst="rect">
              <a:avLst/>
            </a:prstGeom>
          </p:spPr>
        </p:pic>
        <p:pic>
          <p:nvPicPr>
            <p:cNvPr id="39" name="object 39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691004" y="3341242"/>
              <a:ext cx="345643" cy="237743"/>
            </a:xfrm>
            <a:prstGeom prst="rect">
              <a:avLst/>
            </a:prstGeom>
          </p:spPr>
        </p:pic>
        <p:pic>
          <p:nvPicPr>
            <p:cNvPr id="40" name="object 40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078481" y="3341242"/>
              <a:ext cx="800671" cy="237743"/>
            </a:xfrm>
            <a:prstGeom prst="rect">
              <a:avLst/>
            </a:prstGeom>
          </p:spPr>
        </p:pic>
        <p:pic>
          <p:nvPicPr>
            <p:cNvPr id="41" name="object 41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554126" y="3586606"/>
              <a:ext cx="2309977" cy="237744"/>
            </a:xfrm>
            <a:prstGeom prst="rect">
              <a:avLst/>
            </a:prstGeom>
          </p:spPr>
        </p:pic>
        <p:pic>
          <p:nvPicPr>
            <p:cNvPr id="42" name="object 42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947161" y="3341242"/>
              <a:ext cx="358901" cy="237743"/>
            </a:xfrm>
            <a:prstGeom prst="rect">
              <a:avLst/>
            </a:prstGeom>
          </p:spPr>
        </p:pic>
        <p:pic>
          <p:nvPicPr>
            <p:cNvPr id="43" name="object 43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3343402" y="3341242"/>
              <a:ext cx="795959" cy="237743"/>
            </a:xfrm>
            <a:prstGeom prst="rect">
              <a:avLst/>
            </a:prstGeom>
          </p:spPr>
        </p:pic>
        <p:pic>
          <p:nvPicPr>
            <p:cNvPr id="44" name="object 44" descr="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2810002" y="3586606"/>
              <a:ext cx="823836" cy="237744"/>
            </a:xfrm>
            <a:prstGeom prst="rect">
              <a:avLst/>
            </a:prstGeom>
          </p:spPr>
        </p:pic>
        <p:pic>
          <p:nvPicPr>
            <p:cNvPr id="45" name="object 45" descr="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4196842" y="3341242"/>
              <a:ext cx="785863" cy="237743"/>
            </a:xfrm>
            <a:prstGeom prst="rect">
              <a:avLst/>
            </a:prstGeom>
          </p:spPr>
        </p:pic>
        <p:pic>
          <p:nvPicPr>
            <p:cNvPr id="46" name="object 46" descr="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3594861" y="3586606"/>
              <a:ext cx="821740" cy="237744"/>
            </a:xfrm>
            <a:prstGeom prst="rect">
              <a:avLst/>
            </a:prstGeom>
          </p:spPr>
        </p:pic>
        <p:pic>
          <p:nvPicPr>
            <p:cNvPr id="47" name="object 47" descr="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4364736" y="3586606"/>
              <a:ext cx="358901" cy="237744"/>
            </a:xfrm>
            <a:prstGeom prst="rect">
              <a:avLst/>
            </a:prstGeom>
          </p:spPr>
        </p:pic>
        <p:pic>
          <p:nvPicPr>
            <p:cNvPr id="48" name="object 48" descr="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5042915" y="3341242"/>
              <a:ext cx="342900" cy="237743"/>
            </a:xfrm>
            <a:prstGeom prst="rect">
              <a:avLst/>
            </a:prstGeom>
          </p:spPr>
        </p:pic>
        <p:pic>
          <p:nvPicPr>
            <p:cNvPr id="49" name="object 49" descr="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5428488" y="3341242"/>
              <a:ext cx="483870" cy="237743"/>
            </a:xfrm>
            <a:prstGeom prst="rect">
              <a:avLst/>
            </a:prstGeom>
          </p:spPr>
        </p:pic>
        <p:pic>
          <p:nvPicPr>
            <p:cNvPr id="50" name="object 50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4664963" y="3586606"/>
              <a:ext cx="795959" cy="237744"/>
            </a:xfrm>
            <a:prstGeom prst="rect">
              <a:avLst/>
            </a:prstGeom>
          </p:spPr>
        </p:pic>
        <p:pic>
          <p:nvPicPr>
            <p:cNvPr id="51" name="object 51" descr="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5422392" y="3586606"/>
              <a:ext cx="97536" cy="237744"/>
            </a:xfrm>
            <a:prstGeom prst="rect">
              <a:avLst/>
            </a:prstGeom>
          </p:spPr>
        </p:pic>
        <p:pic>
          <p:nvPicPr>
            <p:cNvPr id="52" name="object 52" descr="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5532119" y="3583558"/>
              <a:ext cx="256032" cy="240791"/>
            </a:xfrm>
            <a:prstGeom prst="rect">
              <a:avLst/>
            </a:prstGeom>
          </p:spPr>
        </p:pic>
        <p:sp>
          <p:nvSpPr>
            <p:cNvPr id="53" name="object 53" descr=""/>
            <p:cNvSpPr/>
            <p:nvPr/>
          </p:nvSpPr>
          <p:spPr>
            <a:xfrm>
              <a:off x="5531484" y="3788282"/>
              <a:ext cx="1310640" cy="10795"/>
            </a:xfrm>
            <a:custGeom>
              <a:avLst/>
              <a:gdLst/>
              <a:ahLst/>
              <a:cxnLst/>
              <a:rect l="l" t="t" r="r" b="b"/>
              <a:pathLst>
                <a:path w="1310640" h="10795">
                  <a:moveTo>
                    <a:pt x="1310639" y="0"/>
                  </a:moveTo>
                  <a:lnTo>
                    <a:pt x="0" y="0"/>
                  </a:lnTo>
                  <a:lnTo>
                    <a:pt x="0" y="10668"/>
                  </a:lnTo>
                  <a:lnTo>
                    <a:pt x="1310639" y="10668"/>
                  </a:lnTo>
                  <a:lnTo>
                    <a:pt x="1310639" y="0"/>
                  </a:lnTo>
                  <a:close/>
                </a:path>
              </a:pathLst>
            </a:custGeom>
            <a:solidFill>
              <a:srgbClr val="00318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4" name="object 54" descr="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5660136" y="3586606"/>
              <a:ext cx="203453" cy="161544"/>
            </a:xfrm>
            <a:prstGeom prst="rect">
              <a:avLst/>
            </a:prstGeom>
          </p:spPr>
        </p:pic>
        <p:pic>
          <p:nvPicPr>
            <p:cNvPr id="55" name="object 55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972556" y="3341242"/>
              <a:ext cx="550545" cy="237743"/>
            </a:xfrm>
            <a:prstGeom prst="rect">
              <a:avLst/>
            </a:prstGeom>
          </p:spPr>
        </p:pic>
        <p:pic>
          <p:nvPicPr>
            <p:cNvPr id="56" name="object 56" descr="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6571488" y="3341242"/>
              <a:ext cx="1170457" cy="237743"/>
            </a:xfrm>
            <a:prstGeom prst="rect">
              <a:avLst/>
            </a:prstGeom>
          </p:spPr>
        </p:pic>
        <p:pic>
          <p:nvPicPr>
            <p:cNvPr id="57" name="object 57" descr="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5849112" y="3583558"/>
              <a:ext cx="1118196" cy="240791"/>
            </a:xfrm>
            <a:prstGeom prst="rect">
              <a:avLst/>
            </a:prstGeom>
          </p:spPr>
        </p:pic>
      </p:grpSp>
      <p:pic>
        <p:nvPicPr>
          <p:cNvPr id="58" name="object 58" descr="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7792466" y="3341242"/>
            <a:ext cx="244601" cy="237743"/>
          </a:xfrm>
          <a:prstGeom prst="rect">
            <a:avLst/>
          </a:prstGeom>
        </p:spPr>
      </p:pic>
      <p:pic>
        <p:nvPicPr>
          <p:cNvPr id="59" name="object 59" descr="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8112506" y="3341242"/>
            <a:ext cx="712977" cy="237743"/>
          </a:xfrm>
          <a:prstGeom prst="rect">
            <a:avLst/>
          </a:prstGeom>
        </p:spPr>
      </p:pic>
      <p:grpSp>
        <p:nvGrpSpPr>
          <p:cNvPr id="60" name="object 60" descr=""/>
          <p:cNvGrpSpPr/>
          <p:nvPr/>
        </p:nvGrpSpPr>
        <p:grpSpPr>
          <a:xfrm>
            <a:off x="554126" y="4072763"/>
            <a:ext cx="6087745" cy="238125"/>
            <a:chOff x="554126" y="4072763"/>
            <a:chExt cx="6087745" cy="238125"/>
          </a:xfrm>
        </p:grpSpPr>
        <p:pic>
          <p:nvPicPr>
            <p:cNvPr id="61" name="object 61" descr="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554126" y="4072763"/>
              <a:ext cx="1009650" cy="237744"/>
            </a:xfrm>
            <a:prstGeom prst="rect">
              <a:avLst/>
            </a:prstGeom>
          </p:spPr>
        </p:pic>
        <p:pic>
          <p:nvPicPr>
            <p:cNvPr id="62" name="object 62" descr="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511173" y="4072763"/>
              <a:ext cx="1296924" cy="237744"/>
            </a:xfrm>
            <a:prstGeom prst="rect">
              <a:avLst/>
            </a:prstGeom>
          </p:spPr>
        </p:pic>
        <p:pic>
          <p:nvPicPr>
            <p:cNvPr id="63" name="object 63" descr="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2764281" y="4072763"/>
              <a:ext cx="1719453" cy="237744"/>
            </a:xfrm>
            <a:prstGeom prst="rect">
              <a:avLst/>
            </a:prstGeom>
          </p:spPr>
        </p:pic>
        <p:pic>
          <p:nvPicPr>
            <p:cNvPr id="64" name="object 64" descr="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4434839" y="4072763"/>
              <a:ext cx="2206917" cy="237744"/>
            </a:xfrm>
            <a:prstGeom prst="rect">
              <a:avLst/>
            </a:prstGeom>
          </p:spPr>
        </p:pic>
      </p:grpSp>
      <p:grpSp>
        <p:nvGrpSpPr>
          <p:cNvPr id="65" name="object 65" descr=""/>
          <p:cNvGrpSpPr/>
          <p:nvPr/>
        </p:nvGrpSpPr>
        <p:grpSpPr>
          <a:xfrm>
            <a:off x="554126" y="4560138"/>
            <a:ext cx="3185795" cy="238125"/>
            <a:chOff x="554126" y="4560138"/>
            <a:chExt cx="3185795" cy="238125"/>
          </a:xfrm>
        </p:grpSpPr>
        <p:pic>
          <p:nvPicPr>
            <p:cNvPr id="66" name="object 66" descr="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554126" y="4560138"/>
              <a:ext cx="769874" cy="238048"/>
            </a:xfrm>
            <a:prstGeom prst="rect">
              <a:avLst/>
            </a:prstGeom>
          </p:spPr>
        </p:pic>
        <p:pic>
          <p:nvPicPr>
            <p:cNvPr id="67" name="object 67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276476" y="4560138"/>
              <a:ext cx="345185" cy="238048"/>
            </a:xfrm>
            <a:prstGeom prst="rect">
              <a:avLst/>
            </a:prstGeom>
          </p:spPr>
        </p:pic>
        <p:pic>
          <p:nvPicPr>
            <p:cNvPr id="68" name="object 68" descr="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569084" y="4560138"/>
              <a:ext cx="715111" cy="238048"/>
            </a:xfrm>
            <a:prstGeom prst="rect">
              <a:avLst/>
            </a:prstGeom>
          </p:spPr>
        </p:pic>
        <p:pic>
          <p:nvPicPr>
            <p:cNvPr id="69" name="object 69" descr="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2243074" y="4560138"/>
              <a:ext cx="243839" cy="238048"/>
            </a:xfrm>
            <a:prstGeom prst="rect">
              <a:avLst/>
            </a:prstGeom>
          </p:spPr>
        </p:pic>
        <p:pic>
          <p:nvPicPr>
            <p:cNvPr id="70" name="object 70" descr="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2425954" y="4560138"/>
              <a:ext cx="667512" cy="238048"/>
            </a:xfrm>
            <a:prstGeom prst="rect">
              <a:avLst/>
            </a:prstGeom>
          </p:spPr>
        </p:pic>
        <p:pic>
          <p:nvPicPr>
            <p:cNvPr id="71" name="object 71" descr="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3044698" y="4560138"/>
              <a:ext cx="694944" cy="238048"/>
            </a:xfrm>
            <a:prstGeom prst="rect">
              <a:avLst/>
            </a:prstGeom>
          </p:spPr>
        </p:pic>
      </p:grpSp>
      <p:sp>
        <p:nvSpPr>
          <p:cNvPr id="72" name="object 72" descr=""/>
          <p:cNvSpPr txBox="1"/>
          <p:nvPr/>
        </p:nvSpPr>
        <p:spPr>
          <a:xfrm>
            <a:off x="254914" y="2585973"/>
            <a:ext cx="2472055" cy="2708275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endParaRPr sz="145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buFont typeface="Wingdings"/>
              <a:buChar char=""/>
              <a:tabLst>
                <a:tab pos="299720" algn="l"/>
                <a:tab pos="2458720" algn="l"/>
              </a:tabLst>
            </a:pPr>
            <a:r>
              <a:rPr dirty="0" u="sng" sz="1600">
                <a:solidFill>
                  <a:srgbClr val="003186"/>
                </a:solidFill>
                <a:uFill>
                  <a:solidFill>
                    <a:srgbClr val="003186"/>
                  </a:solidFill>
                </a:uFill>
                <a:latin typeface="Times New Roman"/>
                <a:cs typeface="Times New Roman"/>
              </a:rPr>
              <a:t>		</a:t>
            </a: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600" spc="-5">
                <a:solidFill>
                  <a:srgbClr val="003186"/>
                </a:solidFill>
                <a:latin typeface="Wingdings"/>
                <a:cs typeface="Wingdings"/>
              </a:rPr>
              <a:t></a:t>
            </a:r>
            <a:endParaRPr sz="1600">
              <a:latin typeface="Wingdings"/>
              <a:cs typeface="Wingdings"/>
            </a:endParaRPr>
          </a:p>
          <a:p>
            <a:pPr>
              <a:lnSpc>
                <a:spcPct val="100000"/>
              </a:lnSpc>
            </a:pPr>
            <a:endParaRPr sz="1700">
              <a:latin typeface="Wingdings"/>
              <a:cs typeface="Wingding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750">
              <a:latin typeface="Wingdings"/>
              <a:cs typeface="Wingdings"/>
            </a:endParaRPr>
          </a:p>
          <a:p>
            <a:pPr marL="12700">
              <a:lnSpc>
                <a:spcPct val="100000"/>
              </a:lnSpc>
            </a:pPr>
            <a:r>
              <a:rPr dirty="0" sz="1600" spc="-5">
                <a:solidFill>
                  <a:srgbClr val="003186"/>
                </a:solidFill>
                <a:latin typeface="Wingdings"/>
                <a:cs typeface="Wingdings"/>
              </a:rPr>
              <a:t></a:t>
            </a:r>
            <a:endParaRPr sz="1600">
              <a:latin typeface="Wingdings"/>
              <a:cs typeface="Wingding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700">
              <a:latin typeface="Wingdings"/>
              <a:cs typeface="Wingdings"/>
            </a:endParaRPr>
          </a:p>
          <a:p>
            <a:pPr marL="12700">
              <a:lnSpc>
                <a:spcPct val="100000"/>
              </a:lnSpc>
            </a:pPr>
            <a:r>
              <a:rPr dirty="0" sz="1600" spc="-5">
                <a:solidFill>
                  <a:srgbClr val="003186"/>
                </a:solidFill>
                <a:latin typeface="Wingdings"/>
                <a:cs typeface="Wingdings"/>
              </a:rPr>
              <a:t></a:t>
            </a:r>
            <a:endParaRPr sz="1600">
              <a:latin typeface="Wingdings"/>
              <a:cs typeface="Wingding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700">
              <a:latin typeface="Wingdings"/>
              <a:cs typeface="Wingdings"/>
            </a:endParaRPr>
          </a:p>
          <a:p>
            <a:pPr marL="12700">
              <a:lnSpc>
                <a:spcPct val="100000"/>
              </a:lnSpc>
            </a:pPr>
            <a:r>
              <a:rPr dirty="0" sz="1600" spc="-5">
                <a:solidFill>
                  <a:srgbClr val="003186"/>
                </a:solidFill>
                <a:latin typeface="Wingdings"/>
                <a:cs typeface="Wingdings"/>
              </a:rPr>
              <a:t></a:t>
            </a:r>
            <a:endParaRPr sz="1600">
              <a:latin typeface="Wingdings"/>
              <a:cs typeface="Wingdings"/>
            </a:endParaRPr>
          </a:p>
        </p:txBody>
      </p:sp>
      <p:grpSp>
        <p:nvGrpSpPr>
          <p:cNvPr id="73" name="object 73" descr=""/>
          <p:cNvGrpSpPr/>
          <p:nvPr/>
        </p:nvGrpSpPr>
        <p:grpSpPr>
          <a:xfrm>
            <a:off x="554126" y="5048377"/>
            <a:ext cx="3665854" cy="238125"/>
            <a:chOff x="554126" y="5048377"/>
            <a:chExt cx="3665854" cy="238125"/>
          </a:xfrm>
        </p:grpSpPr>
        <p:pic>
          <p:nvPicPr>
            <p:cNvPr id="74" name="object 74" descr="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554126" y="5048377"/>
              <a:ext cx="400050" cy="237744"/>
            </a:xfrm>
            <a:prstGeom prst="rect">
              <a:avLst/>
            </a:prstGeom>
          </p:spPr>
        </p:pic>
        <p:pic>
          <p:nvPicPr>
            <p:cNvPr id="75" name="object 75" descr="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881786" y="5048377"/>
              <a:ext cx="1067142" cy="237744"/>
            </a:xfrm>
            <a:prstGeom prst="rect">
              <a:avLst/>
            </a:prstGeom>
          </p:spPr>
        </p:pic>
        <p:pic>
          <p:nvPicPr>
            <p:cNvPr id="76" name="object 76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906270" y="5048377"/>
              <a:ext cx="560069" cy="237744"/>
            </a:xfrm>
            <a:prstGeom prst="rect">
              <a:avLst/>
            </a:prstGeom>
          </p:spPr>
        </p:pic>
        <p:pic>
          <p:nvPicPr>
            <p:cNvPr id="77" name="object 77" descr="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2415286" y="5048377"/>
              <a:ext cx="1804415" cy="237744"/>
            </a:xfrm>
            <a:prstGeom prst="rect">
              <a:avLst/>
            </a:prstGeom>
          </p:spPr>
        </p:pic>
      </p:grpSp>
      <p:grpSp>
        <p:nvGrpSpPr>
          <p:cNvPr id="78" name="object 78" descr=""/>
          <p:cNvGrpSpPr/>
          <p:nvPr/>
        </p:nvGrpSpPr>
        <p:grpSpPr>
          <a:xfrm>
            <a:off x="267614" y="5536082"/>
            <a:ext cx="5782310" cy="238125"/>
            <a:chOff x="267614" y="5536082"/>
            <a:chExt cx="5782310" cy="238125"/>
          </a:xfrm>
        </p:grpSpPr>
        <p:pic>
          <p:nvPicPr>
            <p:cNvPr id="79" name="object 79" descr="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267614" y="5536082"/>
              <a:ext cx="428751" cy="237744"/>
            </a:xfrm>
            <a:prstGeom prst="rect">
              <a:avLst/>
            </a:prstGeom>
          </p:spPr>
        </p:pic>
        <p:pic>
          <p:nvPicPr>
            <p:cNvPr id="80" name="object 80" descr="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650138" y="5536082"/>
              <a:ext cx="1203172" cy="237744"/>
            </a:xfrm>
            <a:prstGeom prst="rect">
              <a:avLst/>
            </a:prstGeom>
          </p:spPr>
        </p:pic>
        <p:pic>
          <p:nvPicPr>
            <p:cNvPr id="81" name="object 81" descr="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1795017" y="5536082"/>
              <a:ext cx="853440" cy="237744"/>
            </a:xfrm>
            <a:prstGeom prst="rect">
              <a:avLst/>
            </a:prstGeom>
          </p:spPr>
        </p:pic>
        <p:pic>
          <p:nvPicPr>
            <p:cNvPr id="82" name="object 82" descr="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2589021" y="5536082"/>
              <a:ext cx="1945995" cy="237744"/>
            </a:xfrm>
            <a:prstGeom prst="rect">
              <a:avLst/>
            </a:prstGeom>
          </p:spPr>
        </p:pic>
        <p:pic>
          <p:nvPicPr>
            <p:cNvPr id="83" name="object 83" descr="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4489703" y="5536082"/>
              <a:ext cx="741426" cy="237744"/>
            </a:xfrm>
            <a:prstGeom prst="rect">
              <a:avLst/>
            </a:prstGeom>
          </p:spPr>
        </p:pic>
        <p:pic>
          <p:nvPicPr>
            <p:cNvPr id="84" name="object 84" descr="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5187695" y="5536082"/>
              <a:ext cx="862152" cy="237744"/>
            </a:xfrm>
            <a:prstGeom prst="rect">
              <a:avLst/>
            </a:prstGeom>
          </p:spPr>
        </p:pic>
        <p:pic>
          <p:nvPicPr>
            <p:cNvPr id="85" name="object 85" descr="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5942076" y="5536082"/>
              <a:ext cx="97536" cy="237744"/>
            </a:xfrm>
            <a:prstGeom prst="rect">
              <a:avLst/>
            </a:prstGeom>
          </p:spPr>
        </p:pic>
      </p:grpSp>
      <p:pic>
        <p:nvPicPr>
          <p:cNvPr id="86" name="object 86" descr=""/>
          <p:cNvPicPr/>
          <p:nvPr/>
        </p:nvPicPr>
        <p:blipFill>
          <a:blip r:embed="rId66" cstate="print"/>
          <a:stretch>
            <a:fillRect/>
          </a:stretch>
        </p:blipFill>
        <p:spPr>
          <a:xfrm>
            <a:off x="8907780" y="2939795"/>
            <a:ext cx="3023616" cy="3781044"/>
          </a:xfrm>
          <a:prstGeom prst="rect">
            <a:avLst/>
          </a:prstGeom>
        </p:spPr>
      </p:pic>
      <p:sp>
        <p:nvSpPr>
          <p:cNvPr id="87" name="object 87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0"/>
              </a:lnSpc>
            </a:pPr>
            <a:fld id="{81D60167-4931-47E6-BA6A-407CBD079E47}" type="slidenum">
              <a:rPr dirty="0" spc="-25"/>
              <a:t>73</a:t>
            </a:fld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1A1C55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12153900" cy="6858000"/>
            <a:chOff x="0" y="0"/>
            <a:chExt cx="12153900" cy="685800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5468" y="6259066"/>
              <a:ext cx="522731" cy="559306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53899" cy="6857996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512063" y="3188207"/>
              <a:ext cx="540385" cy="240665"/>
            </a:xfrm>
            <a:custGeom>
              <a:avLst/>
              <a:gdLst/>
              <a:ahLst/>
              <a:cxnLst/>
              <a:rect l="l" t="t" r="r" b="b"/>
              <a:pathLst>
                <a:path w="540385" h="240664">
                  <a:moveTo>
                    <a:pt x="0" y="240156"/>
                  </a:moveTo>
                  <a:lnTo>
                    <a:pt x="540346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3127" y="6260590"/>
              <a:ext cx="472440" cy="504442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47367" y="2975736"/>
              <a:ext cx="9283065" cy="632460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47367" y="3551885"/>
              <a:ext cx="1587372" cy="632764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55648" y="3301"/>
              <a:ext cx="4796536" cy="3002915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0"/>
              <a:ext cx="1805940" cy="6857997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0"/>
              <a:ext cx="1719071" cy="685799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9960864" y="10667"/>
            <a:ext cx="2231390" cy="1056640"/>
            <a:chOff x="9960864" y="10667"/>
            <a:chExt cx="2231390" cy="105664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60864" y="10667"/>
              <a:ext cx="826007" cy="731861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786872" y="13334"/>
              <a:ext cx="1405127" cy="1053465"/>
            </a:xfrm>
            <a:prstGeom prst="rect">
              <a:avLst/>
            </a:prstGeom>
          </p:spPr>
        </p:pic>
      </p:grp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103" y="1232916"/>
            <a:ext cx="826008" cy="733376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29639" y="6451701"/>
            <a:ext cx="952525" cy="178612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25956" y="628141"/>
            <a:ext cx="10335387" cy="483108"/>
          </a:xfrm>
          <a:prstGeom prst="rect">
            <a:avLst/>
          </a:prstGeom>
        </p:spPr>
      </p:pic>
      <p:sp>
        <p:nvSpPr>
          <p:cNvPr id="8" name="object 8" descr=""/>
          <p:cNvSpPr/>
          <p:nvPr/>
        </p:nvSpPr>
        <p:spPr>
          <a:xfrm>
            <a:off x="2878835" y="1331975"/>
            <a:ext cx="7193915" cy="0"/>
          </a:xfrm>
          <a:custGeom>
            <a:avLst/>
            <a:gdLst/>
            <a:ahLst/>
            <a:cxnLst/>
            <a:rect l="l" t="t" r="r" b="b"/>
            <a:pathLst>
              <a:path w="7193915" h="0">
                <a:moveTo>
                  <a:pt x="0" y="0"/>
                </a:moveTo>
                <a:lnTo>
                  <a:pt x="7193915" y="0"/>
                </a:lnTo>
              </a:path>
            </a:pathLst>
          </a:custGeom>
          <a:ln w="6350">
            <a:solidFill>
              <a:srgbClr val="00318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 txBox="1"/>
          <p:nvPr/>
        </p:nvSpPr>
        <p:spPr>
          <a:xfrm>
            <a:off x="307340" y="1585086"/>
            <a:ext cx="10604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003186"/>
                </a:solidFill>
                <a:latin typeface="Arial"/>
                <a:cs typeface="Arial"/>
              </a:rPr>
              <a:t>•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0" name="object 10" descr=""/>
          <p:cNvGrpSpPr/>
          <p:nvPr/>
        </p:nvGrpSpPr>
        <p:grpSpPr>
          <a:xfrm>
            <a:off x="777240" y="1606930"/>
            <a:ext cx="6000115" cy="271780"/>
            <a:chOff x="777240" y="1606930"/>
            <a:chExt cx="6000115" cy="271780"/>
          </a:xfrm>
        </p:grpSpPr>
        <p:pic>
          <p:nvPicPr>
            <p:cNvPr id="11" name="object 11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77240" y="1609978"/>
              <a:ext cx="617601" cy="268224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71270" y="1606930"/>
              <a:ext cx="1090510" cy="271272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22829" y="1609978"/>
              <a:ext cx="4454398" cy="268224"/>
            </a:xfrm>
            <a:prstGeom prst="rect">
              <a:avLst/>
            </a:prstGeom>
          </p:spPr>
        </p:pic>
      </p:grpSp>
      <p:sp>
        <p:nvSpPr>
          <p:cNvPr id="14" name="object 14" descr=""/>
          <p:cNvSpPr txBox="1"/>
          <p:nvPr/>
        </p:nvSpPr>
        <p:spPr>
          <a:xfrm>
            <a:off x="6663308" y="1585086"/>
            <a:ext cx="249554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003186"/>
                </a:solidFill>
                <a:latin typeface="Wingdings"/>
                <a:cs typeface="Wingdings"/>
              </a:rPr>
              <a:t></a:t>
            </a:r>
            <a:endParaRPr sz="1800">
              <a:latin typeface="Wingdings"/>
              <a:cs typeface="Wingdings"/>
            </a:endParaRPr>
          </a:p>
        </p:txBody>
      </p:sp>
      <p:pic>
        <p:nvPicPr>
          <p:cNvPr id="15" name="object 15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967093" y="1609978"/>
            <a:ext cx="1543684" cy="268224"/>
          </a:xfrm>
          <a:prstGeom prst="rect">
            <a:avLst/>
          </a:prstGeom>
        </p:spPr>
      </p:pic>
      <p:pic>
        <p:nvPicPr>
          <p:cNvPr id="16" name="object 16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20040" y="2158873"/>
            <a:ext cx="7879715" cy="268224"/>
          </a:xfrm>
          <a:prstGeom prst="rect">
            <a:avLst/>
          </a:prstGeom>
        </p:spPr>
      </p:pic>
      <p:grpSp>
        <p:nvGrpSpPr>
          <p:cNvPr id="17" name="object 17" descr=""/>
          <p:cNvGrpSpPr/>
          <p:nvPr/>
        </p:nvGrpSpPr>
        <p:grpSpPr>
          <a:xfrm>
            <a:off x="320040" y="2707513"/>
            <a:ext cx="11871960" cy="542925"/>
            <a:chOff x="320040" y="2707513"/>
            <a:chExt cx="11871960" cy="542925"/>
          </a:xfrm>
        </p:grpSpPr>
        <p:pic>
          <p:nvPicPr>
            <p:cNvPr id="18" name="object 18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20040" y="2707513"/>
              <a:ext cx="1256792" cy="268224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19681" y="2707513"/>
              <a:ext cx="1802257" cy="268224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215894" y="2707513"/>
              <a:ext cx="818959" cy="268224"/>
            </a:xfrm>
            <a:prstGeom prst="rect">
              <a:avLst/>
            </a:prstGeom>
          </p:spPr>
        </p:pic>
        <p:sp>
          <p:nvSpPr>
            <p:cNvPr id="21" name="object 21" descr=""/>
            <p:cNvSpPr/>
            <p:nvPr/>
          </p:nvSpPr>
          <p:spPr>
            <a:xfrm>
              <a:off x="3215640" y="2949067"/>
              <a:ext cx="716280" cy="15240"/>
            </a:xfrm>
            <a:custGeom>
              <a:avLst/>
              <a:gdLst/>
              <a:ahLst/>
              <a:cxnLst/>
              <a:rect l="l" t="t" r="r" b="b"/>
              <a:pathLst>
                <a:path w="716279" h="15239">
                  <a:moveTo>
                    <a:pt x="716279" y="0"/>
                  </a:moveTo>
                  <a:lnTo>
                    <a:pt x="0" y="0"/>
                  </a:lnTo>
                  <a:lnTo>
                    <a:pt x="0" y="15239"/>
                  </a:lnTo>
                  <a:lnTo>
                    <a:pt x="716279" y="15239"/>
                  </a:lnTo>
                  <a:lnTo>
                    <a:pt x="716279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2" name="object 22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001135" y="2707513"/>
              <a:ext cx="8190865" cy="268224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20040" y="2981833"/>
              <a:ext cx="9565005" cy="268224"/>
            </a:xfrm>
            <a:prstGeom prst="rect">
              <a:avLst/>
            </a:prstGeom>
          </p:spPr>
        </p:pic>
      </p:grpSp>
      <p:sp>
        <p:nvSpPr>
          <p:cNvPr id="24" name="object 24" descr=""/>
          <p:cNvSpPr txBox="1"/>
          <p:nvPr/>
        </p:nvSpPr>
        <p:spPr>
          <a:xfrm>
            <a:off x="9769602" y="2956940"/>
            <a:ext cx="249554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0000"/>
                </a:solidFill>
                <a:latin typeface="Wingdings"/>
                <a:cs typeface="Wingdings"/>
              </a:rPr>
              <a:t></a:t>
            </a:r>
            <a:endParaRPr sz="1800">
              <a:latin typeface="Wingdings"/>
              <a:cs typeface="Wingdings"/>
            </a:endParaRPr>
          </a:p>
        </p:txBody>
      </p:sp>
      <p:pic>
        <p:nvPicPr>
          <p:cNvPr id="25" name="object 25" descr="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0074909" y="2981832"/>
            <a:ext cx="1152144" cy="268224"/>
          </a:xfrm>
          <a:prstGeom prst="rect">
            <a:avLst/>
          </a:prstGeom>
        </p:spPr>
      </p:pic>
      <p:sp>
        <p:nvSpPr>
          <p:cNvPr id="26" name="object 26" descr=""/>
          <p:cNvSpPr txBox="1"/>
          <p:nvPr/>
        </p:nvSpPr>
        <p:spPr>
          <a:xfrm>
            <a:off x="307340" y="3505961"/>
            <a:ext cx="10604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003186"/>
                </a:solidFill>
                <a:latin typeface="Arial"/>
                <a:cs typeface="Arial"/>
              </a:rPr>
              <a:t>•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27" name="object 27" descr="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777240" y="3527805"/>
            <a:ext cx="5107559" cy="271272"/>
          </a:xfrm>
          <a:prstGeom prst="rect">
            <a:avLst/>
          </a:prstGeom>
        </p:spPr>
      </p:pic>
      <p:grpSp>
        <p:nvGrpSpPr>
          <p:cNvPr id="28" name="object 28" descr=""/>
          <p:cNvGrpSpPr/>
          <p:nvPr/>
        </p:nvGrpSpPr>
        <p:grpSpPr>
          <a:xfrm>
            <a:off x="320040" y="4079494"/>
            <a:ext cx="10812780" cy="817244"/>
            <a:chOff x="320040" y="4079494"/>
            <a:chExt cx="10812780" cy="817244"/>
          </a:xfrm>
        </p:grpSpPr>
        <p:pic>
          <p:nvPicPr>
            <p:cNvPr id="29" name="object 29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20040" y="4079494"/>
              <a:ext cx="4212844" cy="268224"/>
            </a:xfrm>
            <a:prstGeom prst="rect">
              <a:avLst/>
            </a:prstGeom>
          </p:spPr>
        </p:pic>
        <p:pic>
          <p:nvPicPr>
            <p:cNvPr id="30" name="object 30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20040" y="4353814"/>
              <a:ext cx="6790562" cy="268224"/>
            </a:xfrm>
            <a:prstGeom prst="rect">
              <a:avLst/>
            </a:prstGeom>
          </p:spPr>
        </p:pic>
        <p:pic>
          <p:nvPicPr>
            <p:cNvPr id="31" name="object 31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003669" y="4353814"/>
              <a:ext cx="674827" cy="268224"/>
            </a:xfrm>
            <a:prstGeom prst="rect">
              <a:avLst/>
            </a:prstGeom>
          </p:spPr>
        </p:pic>
        <p:pic>
          <p:nvPicPr>
            <p:cNvPr id="32" name="object 32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20040" y="4628388"/>
              <a:ext cx="10812271" cy="268224"/>
            </a:xfrm>
            <a:prstGeom prst="rect">
              <a:avLst/>
            </a:prstGeom>
          </p:spPr>
        </p:pic>
      </p:grpSp>
      <p:grpSp>
        <p:nvGrpSpPr>
          <p:cNvPr id="33" name="object 33" descr=""/>
          <p:cNvGrpSpPr/>
          <p:nvPr/>
        </p:nvGrpSpPr>
        <p:grpSpPr>
          <a:xfrm>
            <a:off x="1915922" y="5455310"/>
            <a:ext cx="9050020" cy="727075"/>
            <a:chOff x="1915922" y="5455310"/>
            <a:chExt cx="9050020" cy="727075"/>
          </a:xfrm>
        </p:grpSpPr>
        <p:pic>
          <p:nvPicPr>
            <p:cNvPr id="34" name="object 34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915922" y="5455310"/>
              <a:ext cx="9049766" cy="361188"/>
            </a:xfrm>
            <a:prstGeom prst="rect">
              <a:avLst/>
            </a:prstGeom>
          </p:spPr>
        </p:pic>
        <p:pic>
          <p:nvPicPr>
            <p:cNvPr id="35" name="object 35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769486" y="5821070"/>
              <a:ext cx="3842385" cy="361188"/>
            </a:xfrm>
            <a:prstGeom prst="rect">
              <a:avLst/>
            </a:prstGeom>
          </p:spPr>
        </p:pic>
        <p:pic>
          <p:nvPicPr>
            <p:cNvPr id="36" name="object 36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474585" y="5821070"/>
              <a:ext cx="1561592" cy="361188"/>
            </a:xfrm>
            <a:prstGeom prst="rect">
              <a:avLst/>
            </a:prstGeom>
          </p:spPr>
        </p:pic>
        <p:sp>
          <p:nvSpPr>
            <p:cNvPr id="37" name="object 37" descr=""/>
            <p:cNvSpPr/>
            <p:nvPr/>
          </p:nvSpPr>
          <p:spPr>
            <a:xfrm>
              <a:off x="7473823" y="6147295"/>
              <a:ext cx="1405255" cy="20320"/>
            </a:xfrm>
            <a:custGeom>
              <a:avLst/>
              <a:gdLst/>
              <a:ahLst/>
              <a:cxnLst/>
              <a:rect l="l" t="t" r="r" b="b"/>
              <a:pathLst>
                <a:path w="1405254" h="20320">
                  <a:moveTo>
                    <a:pt x="1405127" y="0"/>
                  </a:moveTo>
                  <a:lnTo>
                    <a:pt x="0" y="0"/>
                  </a:lnTo>
                  <a:lnTo>
                    <a:pt x="0" y="19812"/>
                  </a:lnTo>
                  <a:lnTo>
                    <a:pt x="1405127" y="19812"/>
                  </a:lnTo>
                  <a:lnTo>
                    <a:pt x="1405127" y="0"/>
                  </a:lnTo>
                  <a:close/>
                </a:path>
              </a:pathLst>
            </a:custGeom>
            <a:solidFill>
              <a:srgbClr val="3897FA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8" name="object 38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0"/>
              </a:lnSpc>
            </a:pPr>
            <a:fld id="{81D60167-4931-47E6-BA6A-407CBD079E47}" type="slidenum">
              <a:rPr dirty="0" spc="-25"/>
              <a:t>76</a:t>
            </a:fld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9960864" y="10667"/>
            <a:ext cx="2231390" cy="1056640"/>
            <a:chOff x="9960864" y="10667"/>
            <a:chExt cx="2231390" cy="105664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60864" y="10667"/>
              <a:ext cx="826007" cy="731861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786872" y="13334"/>
              <a:ext cx="1405127" cy="1053465"/>
            </a:xfrm>
            <a:prstGeom prst="rect">
              <a:avLst/>
            </a:prstGeom>
          </p:spPr>
        </p:pic>
      </p:grp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103" y="1232916"/>
            <a:ext cx="826008" cy="733376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29639" y="6451701"/>
            <a:ext cx="952525" cy="178612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69441" y="353313"/>
            <a:ext cx="9689084" cy="601979"/>
          </a:xfrm>
          <a:prstGeom prst="rect">
            <a:avLst/>
          </a:prstGeom>
        </p:spPr>
      </p:pic>
      <p:sp>
        <p:nvSpPr>
          <p:cNvPr id="8" name="object 8" descr=""/>
          <p:cNvSpPr txBox="1"/>
          <p:nvPr/>
        </p:nvSpPr>
        <p:spPr>
          <a:xfrm>
            <a:off x="1026667" y="1334770"/>
            <a:ext cx="13271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003186"/>
                </a:solidFill>
                <a:latin typeface="Arial"/>
                <a:cs typeface="Arial"/>
              </a:rPr>
              <a:t>•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1325880" y="1359661"/>
            <a:ext cx="10211435" cy="361315"/>
            <a:chOff x="1325880" y="1359661"/>
            <a:chExt cx="10211435" cy="361315"/>
          </a:xfrm>
        </p:grpSpPr>
        <p:pic>
          <p:nvPicPr>
            <p:cNvPr id="10" name="object 1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25880" y="1359661"/>
              <a:ext cx="1564132" cy="361188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828544" y="1359661"/>
              <a:ext cx="539953" cy="361188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270758" y="1359661"/>
              <a:ext cx="384048" cy="361188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543553" y="1359661"/>
              <a:ext cx="2222500" cy="361188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694299" y="1359661"/>
              <a:ext cx="539496" cy="361188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134734" y="1359661"/>
              <a:ext cx="1228597" cy="361188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270114" y="1359661"/>
              <a:ext cx="758190" cy="361188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957438" y="1359661"/>
              <a:ext cx="1186459" cy="361188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080881" y="1359661"/>
              <a:ext cx="341375" cy="361188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332340" y="1359661"/>
              <a:ext cx="2204720" cy="361188"/>
            </a:xfrm>
            <a:prstGeom prst="rect">
              <a:avLst/>
            </a:prstGeom>
          </p:spPr>
        </p:pic>
      </p:grpSp>
      <p:grpSp>
        <p:nvGrpSpPr>
          <p:cNvPr id="20" name="object 20" descr=""/>
          <p:cNvGrpSpPr/>
          <p:nvPr/>
        </p:nvGrpSpPr>
        <p:grpSpPr>
          <a:xfrm>
            <a:off x="1315211" y="2093086"/>
            <a:ext cx="8883015" cy="358140"/>
            <a:chOff x="1315211" y="2093086"/>
            <a:chExt cx="8883015" cy="358140"/>
          </a:xfrm>
        </p:grpSpPr>
        <p:pic>
          <p:nvPicPr>
            <p:cNvPr id="21" name="object 21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315211" y="2093086"/>
              <a:ext cx="496062" cy="358139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737359" y="2093086"/>
              <a:ext cx="929894" cy="358139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627375" y="2093086"/>
              <a:ext cx="539495" cy="358139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080257" y="2093086"/>
              <a:ext cx="1200035" cy="358139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218685" y="2093086"/>
              <a:ext cx="972921" cy="358139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120894" y="2093086"/>
              <a:ext cx="464058" cy="358139"/>
            </a:xfrm>
            <a:prstGeom prst="rect">
              <a:avLst/>
            </a:prstGeom>
          </p:spPr>
        </p:pic>
        <p:pic>
          <p:nvPicPr>
            <p:cNvPr id="27" name="object 27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521705" y="2093086"/>
              <a:ext cx="718565" cy="358139"/>
            </a:xfrm>
            <a:prstGeom prst="rect">
              <a:avLst/>
            </a:prstGeom>
          </p:spPr>
        </p:pic>
        <p:pic>
          <p:nvPicPr>
            <p:cNvPr id="28" name="object 28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186551" y="2093086"/>
              <a:ext cx="1649349" cy="358139"/>
            </a:xfrm>
            <a:prstGeom prst="rect">
              <a:avLst/>
            </a:prstGeom>
          </p:spPr>
        </p:pic>
        <p:pic>
          <p:nvPicPr>
            <p:cNvPr id="29" name="object 29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7760842" y="2093086"/>
              <a:ext cx="332231" cy="358139"/>
            </a:xfrm>
            <a:prstGeom prst="rect">
              <a:avLst/>
            </a:prstGeom>
          </p:spPr>
        </p:pic>
        <p:pic>
          <p:nvPicPr>
            <p:cNvPr id="30" name="object 30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019922" y="2093086"/>
              <a:ext cx="859904" cy="358139"/>
            </a:xfrm>
            <a:prstGeom prst="rect">
              <a:avLst/>
            </a:prstGeom>
          </p:spPr>
        </p:pic>
        <p:pic>
          <p:nvPicPr>
            <p:cNvPr id="31" name="object 31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826372" y="2093086"/>
              <a:ext cx="1371600" cy="358139"/>
            </a:xfrm>
            <a:prstGeom prst="rect">
              <a:avLst/>
            </a:prstGeom>
          </p:spPr>
        </p:pic>
        <p:pic>
          <p:nvPicPr>
            <p:cNvPr id="32" name="object 32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0045572" y="2093086"/>
              <a:ext cx="146303" cy="358139"/>
            </a:xfrm>
            <a:prstGeom prst="rect">
              <a:avLst/>
            </a:prstGeom>
          </p:spPr>
        </p:pic>
      </p:grpSp>
      <p:grpSp>
        <p:nvGrpSpPr>
          <p:cNvPr id="33" name="object 33" descr=""/>
          <p:cNvGrpSpPr/>
          <p:nvPr/>
        </p:nvGrpSpPr>
        <p:grpSpPr>
          <a:xfrm>
            <a:off x="1382267" y="3126613"/>
            <a:ext cx="10283825" cy="727075"/>
            <a:chOff x="1382267" y="3126613"/>
            <a:chExt cx="10283825" cy="727075"/>
          </a:xfrm>
        </p:grpSpPr>
        <p:pic>
          <p:nvPicPr>
            <p:cNvPr id="34" name="object 34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382267" y="3126613"/>
              <a:ext cx="857250" cy="361188"/>
            </a:xfrm>
            <a:prstGeom prst="rect">
              <a:avLst/>
            </a:prstGeom>
          </p:spPr>
        </p:pic>
        <p:pic>
          <p:nvPicPr>
            <p:cNvPr id="35" name="object 35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068067" y="3129661"/>
              <a:ext cx="146304" cy="358139"/>
            </a:xfrm>
            <a:prstGeom prst="rect">
              <a:avLst/>
            </a:prstGeom>
          </p:spPr>
        </p:pic>
        <p:pic>
          <p:nvPicPr>
            <p:cNvPr id="36" name="object 36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302763" y="3129661"/>
              <a:ext cx="3638931" cy="358139"/>
            </a:xfrm>
            <a:prstGeom prst="rect">
              <a:avLst/>
            </a:prstGeom>
          </p:spPr>
        </p:pic>
        <p:sp>
          <p:nvSpPr>
            <p:cNvPr id="37" name="object 37" descr=""/>
            <p:cNvSpPr/>
            <p:nvPr/>
          </p:nvSpPr>
          <p:spPr>
            <a:xfrm>
              <a:off x="4426966" y="3433445"/>
              <a:ext cx="3442970" cy="15240"/>
            </a:xfrm>
            <a:custGeom>
              <a:avLst/>
              <a:gdLst/>
              <a:ahLst/>
              <a:cxnLst/>
              <a:rect l="l" t="t" r="r" b="b"/>
              <a:pathLst>
                <a:path w="3442970" h="15239">
                  <a:moveTo>
                    <a:pt x="3442716" y="0"/>
                  </a:moveTo>
                  <a:lnTo>
                    <a:pt x="0" y="0"/>
                  </a:lnTo>
                  <a:lnTo>
                    <a:pt x="0" y="15239"/>
                  </a:lnTo>
                  <a:lnTo>
                    <a:pt x="3442716" y="15239"/>
                  </a:lnTo>
                  <a:lnTo>
                    <a:pt x="3442716" y="0"/>
                  </a:lnTo>
                  <a:close/>
                </a:path>
              </a:pathLst>
            </a:custGeom>
            <a:solidFill>
              <a:srgbClr val="00318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8" name="object 38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951854" y="3129661"/>
              <a:ext cx="1357883" cy="358139"/>
            </a:xfrm>
            <a:prstGeom prst="rect">
              <a:avLst/>
            </a:prstGeom>
          </p:spPr>
        </p:pic>
        <p:pic>
          <p:nvPicPr>
            <p:cNvPr id="39" name="object 39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7321930" y="3129661"/>
              <a:ext cx="4344035" cy="358139"/>
            </a:xfrm>
            <a:prstGeom prst="rect">
              <a:avLst/>
            </a:prstGeom>
          </p:spPr>
        </p:pic>
        <p:pic>
          <p:nvPicPr>
            <p:cNvPr id="40" name="object 40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382267" y="3495421"/>
              <a:ext cx="1289304" cy="358139"/>
            </a:xfrm>
            <a:prstGeom prst="rect">
              <a:avLst/>
            </a:prstGeom>
          </p:spPr>
        </p:pic>
        <p:pic>
          <p:nvPicPr>
            <p:cNvPr id="41" name="object 41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618231" y="3495421"/>
              <a:ext cx="568959" cy="358139"/>
            </a:xfrm>
            <a:prstGeom prst="rect">
              <a:avLst/>
            </a:prstGeom>
          </p:spPr>
        </p:pic>
        <p:pic>
          <p:nvPicPr>
            <p:cNvPr id="42" name="object 42" descr="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3139694" y="3495421"/>
              <a:ext cx="1239583" cy="358139"/>
            </a:xfrm>
            <a:prstGeom prst="rect">
              <a:avLst/>
            </a:prstGeom>
          </p:spPr>
        </p:pic>
        <p:pic>
          <p:nvPicPr>
            <p:cNvPr id="43" name="object 43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331461" y="3495421"/>
              <a:ext cx="1649602" cy="358139"/>
            </a:xfrm>
            <a:prstGeom prst="rect">
              <a:avLst/>
            </a:prstGeom>
          </p:spPr>
        </p:pic>
      </p:grpSp>
      <p:sp>
        <p:nvSpPr>
          <p:cNvPr id="44" name="object 44" descr=""/>
          <p:cNvSpPr txBox="1"/>
          <p:nvPr/>
        </p:nvSpPr>
        <p:spPr>
          <a:xfrm>
            <a:off x="1026667" y="3101721"/>
            <a:ext cx="1127125" cy="39116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endParaRPr sz="2150">
              <a:latin typeface="Times New Roman"/>
              <a:cs typeface="Times New Roman"/>
            </a:endParaRPr>
          </a:p>
          <a:p>
            <a:pPr marL="354965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  <a:tab pos="1113790" algn="l"/>
              </a:tabLst>
            </a:pPr>
            <a:r>
              <a:rPr dirty="0" u="sng" sz="2400">
                <a:solidFill>
                  <a:srgbClr val="003186"/>
                </a:solidFill>
                <a:uFill>
                  <a:solidFill>
                    <a:srgbClr val="003186"/>
                  </a:solidFill>
                </a:uFill>
                <a:latin typeface="Times New Roman"/>
                <a:cs typeface="Times New Roman"/>
              </a:rPr>
              <a:t>		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5" name="object 45" descr=""/>
          <p:cNvSpPr txBox="1"/>
          <p:nvPr/>
        </p:nvSpPr>
        <p:spPr>
          <a:xfrm>
            <a:off x="5894959" y="3467480"/>
            <a:ext cx="32448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003186"/>
                </a:solidFill>
                <a:latin typeface="Wingdings"/>
                <a:cs typeface="Wingdings"/>
              </a:rPr>
              <a:t></a:t>
            </a:r>
            <a:endParaRPr sz="2400">
              <a:latin typeface="Wingdings"/>
              <a:cs typeface="Wingdings"/>
            </a:endParaRPr>
          </a:p>
        </p:txBody>
      </p:sp>
      <p:grpSp>
        <p:nvGrpSpPr>
          <p:cNvPr id="46" name="object 46" descr=""/>
          <p:cNvGrpSpPr/>
          <p:nvPr/>
        </p:nvGrpSpPr>
        <p:grpSpPr>
          <a:xfrm>
            <a:off x="6297803" y="3492372"/>
            <a:ext cx="1619885" cy="361315"/>
            <a:chOff x="6297803" y="3492372"/>
            <a:chExt cx="1619885" cy="361315"/>
          </a:xfrm>
        </p:grpSpPr>
        <p:pic>
          <p:nvPicPr>
            <p:cNvPr id="47" name="object 47" descr="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6297803" y="3492372"/>
              <a:ext cx="505205" cy="361188"/>
            </a:xfrm>
            <a:prstGeom prst="rect">
              <a:avLst/>
            </a:prstGeom>
          </p:spPr>
        </p:pic>
        <p:pic>
          <p:nvPicPr>
            <p:cNvPr id="48" name="object 48" descr="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6716903" y="3492372"/>
              <a:ext cx="368807" cy="361188"/>
            </a:xfrm>
            <a:prstGeom prst="rect">
              <a:avLst/>
            </a:prstGeom>
          </p:spPr>
        </p:pic>
        <p:pic>
          <p:nvPicPr>
            <p:cNvPr id="49" name="object 49" descr="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6982079" y="3492372"/>
              <a:ext cx="935304" cy="361188"/>
            </a:xfrm>
            <a:prstGeom prst="rect">
              <a:avLst/>
            </a:prstGeom>
          </p:spPr>
        </p:pic>
      </p:grpSp>
      <p:sp>
        <p:nvSpPr>
          <p:cNvPr id="50" name="object 50" descr=""/>
          <p:cNvSpPr/>
          <p:nvPr/>
        </p:nvSpPr>
        <p:spPr>
          <a:xfrm>
            <a:off x="2612135" y="1115567"/>
            <a:ext cx="7193915" cy="0"/>
          </a:xfrm>
          <a:custGeom>
            <a:avLst/>
            <a:gdLst/>
            <a:ahLst/>
            <a:cxnLst/>
            <a:rect l="l" t="t" r="r" b="b"/>
            <a:pathLst>
              <a:path w="7193915" h="0">
                <a:moveTo>
                  <a:pt x="0" y="0"/>
                </a:moveTo>
                <a:lnTo>
                  <a:pt x="7193915" y="0"/>
                </a:lnTo>
              </a:path>
            </a:pathLst>
          </a:custGeom>
          <a:ln w="6350">
            <a:solidFill>
              <a:srgbClr val="00318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51" name="object 51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4306823" y="4297679"/>
            <a:ext cx="3805428" cy="2150364"/>
          </a:xfrm>
          <a:prstGeom prst="rect">
            <a:avLst/>
          </a:prstGeom>
        </p:spPr>
      </p:pic>
      <p:sp>
        <p:nvSpPr>
          <p:cNvPr id="52" name="object 52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0"/>
              </a:lnSpc>
            </a:pPr>
            <a:fld id="{81D60167-4931-47E6-BA6A-407CBD079E47}" type="slidenum">
              <a:rPr dirty="0" spc="-25"/>
              <a:t>76</a:t>
            </a:fld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9960864" y="10667"/>
            <a:ext cx="2231390" cy="1056640"/>
            <a:chOff x="9960864" y="10667"/>
            <a:chExt cx="2231390" cy="105664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60864" y="10667"/>
              <a:ext cx="826007" cy="731861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786872" y="13334"/>
              <a:ext cx="1405127" cy="1053465"/>
            </a:xfrm>
            <a:prstGeom prst="rect">
              <a:avLst/>
            </a:prstGeom>
          </p:spPr>
        </p:pic>
      </p:grp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103" y="1232916"/>
            <a:ext cx="826008" cy="733376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29639" y="6451701"/>
            <a:ext cx="952525" cy="178612"/>
          </a:xfrm>
          <a:prstGeom prst="rect">
            <a:avLst/>
          </a:prstGeom>
        </p:spPr>
      </p:pic>
      <p:grpSp>
        <p:nvGrpSpPr>
          <p:cNvPr id="7" name="object 7" descr=""/>
          <p:cNvGrpSpPr/>
          <p:nvPr/>
        </p:nvGrpSpPr>
        <p:grpSpPr>
          <a:xfrm>
            <a:off x="1444116" y="661416"/>
            <a:ext cx="9455150" cy="601980"/>
            <a:chOff x="1444116" y="661416"/>
            <a:chExt cx="9455150" cy="601980"/>
          </a:xfrm>
        </p:grpSpPr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44116" y="661416"/>
              <a:ext cx="4685157" cy="601979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989320" y="661416"/>
              <a:ext cx="4093845" cy="601979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977882" y="661416"/>
              <a:ext cx="920902" cy="601979"/>
            </a:xfrm>
            <a:prstGeom prst="rect">
              <a:avLst/>
            </a:prstGeom>
          </p:spPr>
        </p:pic>
      </p:grpSp>
      <p:sp>
        <p:nvSpPr>
          <p:cNvPr id="11" name="object 11" descr=""/>
          <p:cNvSpPr/>
          <p:nvPr/>
        </p:nvSpPr>
        <p:spPr>
          <a:xfrm>
            <a:off x="2612135" y="1461516"/>
            <a:ext cx="7193915" cy="0"/>
          </a:xfrm>
          <a:custGeom>
            <a:avLst/>
            <a:gdLst/>
            <a:ahLst/>
            <a:cxnLst/>
            <a:rect l="l" t="t" r="r" b="b"/>
            <a:pathLst>
              <a:path w="7193915" h="0">
                <a:moveTo>
                  <a:pt x="0" y="0"/>
                </a:moveTo>
                <a:lnTo>
                  <a:pt x="7193915" y="0"/>
                </a:lnTo>
              </a:path>
            </a:pathLst>
          </a:custGeom>
          <a:ln w="6350">
            <a:solidFill>
              <a:srgbClr val="00318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 txBox="1"/>
          <p:nvPr/>
        </p:nvSpPr>
        <p:spPr>
          <a:xfrm>
            <a:off x="916939" y="2059940"/>
            <a:ext cx="132715" cy="2220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003186"/>
                </a:solidFill>
                <a:latin typeface="Arial"/>
                <a:cs typeface="Arial"/>
              </a:rPr>
              <a:t>•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2400">
                <a:solidFill>
                  <a:srgbClr val="003186"/>
                </a:solidFill>
                <a:latin typeface="Arial"/>
                <a:cs typeface="Arial"/>
              </a:rPr>
              <a:t>•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3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2400">
                <a:solidFill>
                  <a:srgbClr val="003186"/>
                </a:solidFill>
                <a:latin typeface="Arial"/>
                <a:cs typeface="Arial"/>
              </a:rPr>
              <a:t>•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13" name="object 13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216456" y="2087879"/>
            <a:ext cx="3599053" cy="358139"/>
          </a:xfrm>
          <a:prstGeom prst="rect">
            <a:avLst/>
          </a:prstGeom>
        </p:spPr>
      </p:pic>
      <p:grpSp>
        <p:nvGrpSpPr>
          <p:cNvPr id="14" name="object 14" descr=""/>
          <p:cNvGrpSpPr/>
          <p:nvPr/>
        </p:nvGrpSpPr>
        <p:grpSpPr>
          <a:xfrm>
            <a:off x="1216456" y="2819654"/>
            <a:ext cx="8868410" cy="723900"/>
            <a:chOff x="1216456" y="2819654"/>
            <a:chExt cx="8868410" cy="723900"/>
          </a:xfrm>
        </p:grpSpPr>
        <p:pic>
          <p:nvPicPr>
            <p:cNvPr id="15" name="object 15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16456" y="2819654"/>
              <a:ext cx="8868156" cy="358139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16456" y="3185414"/>
              <a:ext cx="1839214" cy="358139"/>
            </a:xfrm>
            <a:prstGeom prst="rect">
              <a:avLst/>
            </a:prstGeom>
          </p:spPr>
        </p:pic>
      </p:grpSp>
      <p:grpSp>
        <p:nvGrpSpPr>
          <p:cNvPr id="17" name="object 17" descr=""/>
          <p:cNvGrpSpPr/>
          <p:nvPr/>
        </p:nvGrpSpPr>
        <p:grpSpPr>
          <a:xfrm>
            <a:off x="1216456" y="3917315"/>
            <a:ext cx="9740265" cy="723900"/>
            <a:chOff x="1216456" y="3917315"/>
            <a:chExt cx="9740265" cy="723900"/>
          </a:xfrm>
        </p:grpSpPr>
        <p:pic>
          <p:nvPicPr>
            <p:cNvPr id="18" name="object 18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16456" y="3917315"/>
              <a:ext cx="9740265" cy="358139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16456" y="4283075"/>
              <a:ext cx="8674481" cy="358139"/>
            </a:xfrm>
            <a:prstGeom prst="rect">
              <a:avLst/>
            </a:prstGeom>
          </p:spPr>
        </p:pic>
      </p:grpSp>
      <p:pic>
        <p:nvPicPr>
          <p:cNvPr id="20" name="object 20" descr="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013460" y="5196204"/>
            <a:ext cx="10310495" cy="361188"/>
          </a:xfrm>
          <a:prstGeom prst="rect">
            <a:avLst/>
          </a:prstGeom>
        </p:spPr>
      </p:pic>
      <p:sp>
        <p:nvSpPr>
          <p:cNvPr id="21" name="object 21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0"/>
              </a:lnSpc>
            </a:pPr>
            <a:fld id="{81D60167-4931-47E6-BA6A-407CBD079E47}" type="slidenum">
              <a:rPr dirty="0" spc="-25"/>
              <a:t>76</a:t>
            </a:fld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9960864" y="10667"/>
            <a:ext cx="2231390" cy="1056640"/>
            <a:chOff x="9960864" y="10667"/>
            <a:chExt cx="2231390" cy="105664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60864" y="10667"/>
              <a:ext cx="826007" cy="731861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786872" y="13334"/>
              <a:ext cx="1405127" cy="1053465"/>
            </a:xfrm>
            <a:prstGeom prst="rect">
              <a:avLst/>
            </a:prstGeom>
          </p:spPr>
        </p:pic>
      </p:grpSp>
      <p:grpSp>
        <p:nvGrpSpPr>
          <p:cNvPr id="5" name="object 5" descr=""/>
          <p:cNvGrpSpPr/>
          <p:nvPr/>
        </p:nvGrpSpPr>
        <p:grpSpPr>
          <a:xfrm>
            <a:off x="0" y="0"/>
            <a:ext cx="12192000" cy="6461760"/>
            <a:chOff x="0" y="0"/>
            <a:chExt cx="12192000" cy="6461760"/>
          </a:xfrm>
        </p:grpSpPr>
        <p:pic>
          <p:nvPicPr>
            <p:cNvPr id="6" name="object 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0104" y="1232916"/>
              <a:ext cx="826008" cy="733376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2191999" cy="6461760"/>
            </a:xfrm>
            <a:prstGeom prst="rect">
              <a:avLst/>
            </a:prstGeom>
          </p:spPr>
        </p:pic>
      </p:grpSp>
      <p:sp>
        <p:nvSpPr>
          <p:cNvPr id="8" name="object 8" descr=""/>
          <p:cNvSpPr txBox="1"/>
          <p:nvPr/>
        </p:nvSpPr>
        <p:spPr>
          <a:xfrm>
            <a:off x="11078718" y="6431381"/>
            <a:ext cx="196215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888888"/>
                </a:solidFill>
                <a:latin typeface="Arial"/>
                <a:cs typeface="Arial"/>
              </a:rPr>
              <a:t>79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106426" y="0"/>
            <a:ext cx="11904980" cy="6870700"/>
            <a:chOff x="106426" y="0"/>
            <a:chExt cx="11904980" cy="6870700"/>
          </a:xfrm>
        </p:grpSpPr>
        <p:sp>
          <p:nvSpPr>
            <p:cNvPr id="10" name="object 10" descr=""/>
            <p:cNvSpPr/>
            <p:nvPr/>
          </p:nvSpPr>
          <p:spPr>
            <a:xfrm>
              <a:off x="112776" y="5800343"/>
              <a:ext cx="1019810" cy="1057910"/>
            </a:xfrm>
            <a:custGeom>
              <a:avLst/>
              <a:gdLst/>
              <a:ahLst/>
              <a:cxnLst/>
              <a:rect l="l" t="t" r="r" b="b"/>
              <a:pathLst>
                <a:path w="1019810" h="1057909">
                  <a:moveTo>
                    <a:pt x="1019556" y="0"/>
                  </a:moveTo>
                  <a:lnTo>
                    <a:pt x="0" y="0"/>
                  </a:lnTo>
                  <a:lnTo>
                    <a:pt x="0" y="1057656"/>
                  </a:lnTo>
                  <a:lnTo>
                    <a:pt x="1019556" y="1057656"/>
                  </a:lnTo>
                  <a:lnTo>
                    <a:pt x="10195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112776" y="5800343"/>
              <a:ext cx="1019810" cy="1057910"/>
            </a:xfrm>
            <a:custGeom>
              <a:avLst/>
              <a:gdLst/>
              <a:ahLst/>
              <a:cxnLst/>
              <a:rect l="l" t="t" r="r" b="b"/>
              <a:pathLst>
                <a:path w="1019810" h="1057909">
                  <a:moveTo>
                    <a:pt x="0" y="1057656"/>
                  </a:moveTo>
                  <a:lnTo>
                    <a:pt x="1019556" y="1057656"/>
                  </a:lnTo>
                  <a:lnTo>
                    <a:pt x="1019556" y="0"/>
                  </a:lnTo>
                  <a:lnTo>
                    <a:pt x="0" y="0"/>
                  </a:lnTo>
                  <a:lnTo>
                    <a:pt x="0" y="1057656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10986516" y="5715000"/>
              <a:ext cx="1018540" cy="1059180"/>
            </a:xfrm>
            <a:custGeom>
              <a:avLst/>
              <a:gdLst/>
              <a:ahLst/>
              <a:cxnLst/>
              <a:rect l="l" t="t" r="r" b="b"/>
              <a:pathLst>
                <a:path w="1018540" h="1059179">
                  <a:moveTo>
                    <a:pt x="0" y="1059180"/>
                  </a:moveTo>
                  <a:lnTo>
                    <a:pt x="1018031" y="1059180"/>
                  </a:lnTo>
                  <a:lnTo>
                    <a:pt x="1018031" y="0"/>
                  </a:lnTo>
                  <a:lnTo>
                    <a:pt x="0" y="0"/>
                  </a:lnTo>
                  <a:lnTo>
                    <a:pt x="0" y="105918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7885176" y="0"/>
              <a:ext cx="1019810" cy="523240"/>
            </a:xfrm>
            <a:custGeom>
              <a:avLst/>
              <a:gdLst/>
              <a:ahLst/>
              <a:cxnLst/>
              <a:rect l="l" t="t" r="r" b="b"/>
              <a:pathLst>
                <a:path w="1019809" h="523240">
                  <a:moveTo>
                    <a:pt x="1019555" y="0"/>
                  </a:moveTo>
                  <a:lnTo>
                    <a:pt x="0" y="0"/>
                  </a:lnTo>
                  <a:lnTo>
                    <a:pt x="0" y="522732"/>
                  </a:lnTo>
                  <a:lnTo>
                    <a:pt x="1019555" y="522732"/>
                  </a:lnTo>
                  <a:lnTo>
                    <a:pt x="10195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7885176" y="0"/>
              <a:ext cx="1019810" cy="523240"/>
            </a:xfrm>
            <a:custGeom>
              <a:avLst/>
              <a:gdLst/>
              <a:ahLst/>
              <a:cxnLst/>
              <a:rect l="l" t="t" r="r" b="b"/>
              <a:pathLst>
                <a:path w="1019809" h="523240">
                  <a:moveTo>
                    <a:pt x="0" y="522732"/>
                  </a:moveTo>
                  <a:lnTo>
                    <a:pt x="1019555" y="522732"/>
                  </a:lnTo>
                  <a:lnTo>
                    <a:pt x="1019555" y="0"/>
                  </a:lnTo>
                  <a:lnTo>
                    <a:pt x="0" y="0"/>
                  </a:lnTo>
                  <a:lnTo>
                    <a:pt x="0" y="522732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7885176" y="766572"/>
              <a:ext cx="1294130" cy="731520"/>
            </a:xfrm>
            <a:custGeom>
              <a:avLst/>
              <a:gdLst/>
              <a:ahLst/>
              <a:cxnLst/>
              <a:rect l="l" t="t" r="r" b="b"/>
              <a:pathLst>
                <a:path w="1294129" h="731519">
                  <a:moveTo>
                    <a:pt x="1293876" y="0"/>
                  </a:moveTo>
                  <a:lnTo>
                    <a:pt x="0" y="0"/>
                  </a:lnTo>
                  <a:lnTo>
                    <a:pt x="0" y="731520"/>
                  </a:lnTo>
                  <a:lnTo>
                    <a:pt x="1293876" y="731520"/>
                  </a:lnTo>
                  <a:lnTo>
                    <a:pt x="1293876" y="0"/>
                  </a:lnTo>
                  <a:close/>
                </a:path>
              </a:pathLst>
            </a:custGeom>
            <a:solidFill>
              <a:srgbClr val="BDE6F5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944356" y="283463"/>
              <a:ext cx="609600" cy="609600"/>
            </a:xfrm>
            <a:prstGeom prst="rect">
              <a:avLst/>
            </a:prstGeom>
          </p:spPr>
        </p:pic>
      </p:grpSp>
      <p:sp>
        <p:nvSpPr>
          <p:cNvPr id="17" name="object 17" descr=""/>
          <p:cNvSpPr txBox="1"/>
          <p:nvPr/>
        </p:nvSpPr>
        <p:spPr>
          <a:xfrm>
            <a:off x="8118093" y="795020"/>
            <a:ext cx="83058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59055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solidFill>
                  <a:srgbClr val="113486"/>
                </a:solidFill>
                <a:latin typeface="Arial"/>
                <a:cs typeface="Arial"/>
              </a:rPr>
              <a:t>Renvoi</a:t>
            </a:r>
            <a:r>
              <a:rPr dirty="0" sz="1200" spc="200">
                <a:solidFill>
                  <a:srgbClr val="113486"/>
                </a:solidFill>
                <a:latin typeface="Arial"/>
                <a:cs typeface="Arial"/>
              </a:rPr>
              <a:t> </a:t>
            </a:r>
            <a:r>
              <a:rPr dirty="0" sz="1200" spc="-430">
                <a:solidFill>
                  <a:srgbClr val="113486"/>
                </a:solidFill>
                <a:latin typeface="Arial"/>
                <a:cs typeface="Arial"/>
              </a:rPr>
              <a:t>du
</a:t>
            </a:r>
            <a:r>
              <a:rPr dirty="0" sz="1200" spc="-430" b="1">
                <a:solidFill>
                  <a:srgbClr val="0F206A"/>
                </a:solidFill>
                <a:latin typeface="Arial"/>
                <a:cs typeface="Arial"/>
              </a:rPr>
              <a:t>fichier</a:t>
            </a:r>
            <a:r>
              <a:rPr dirty="0" sz="1200" b="1">
                <a:solidFill>
                  <a:srgbClr val="0F206A"/>
                </a:solidFill>
                <a:latin typeface="Arial"/>
                <a:cs typeface="Arial"/>
              </a:rPr>
              <a:t> </a:t>
            </a:r>
            <a:r>
              <a:rPr dirty="0" sz="1200" spc="-210" b="1">
                <a:solidFill>
                  <a:srgbClr val="0F206A"/>
                </a:solidFill>
                <a:latin typeface="Arial"/>
                <a:cs typeface="Arial"/>
              </a:rPr>
              <a:t>PDF
</a:t>
            </a:r>
            <a:r>
              <a:rPr dirty="0" sz="1200" spc="-210">
                <a:solidFill>
                  <a:srgbClr val="113486"/>
                </a:solidFill>
                <a:latin typeface="Arial"/>
                <a:cs typeface="Arial"/>
              </a:rPr>
              <a:t>récapitulatif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8" name="object 18" descr=""/>
          <p:cNvGrpSpPr/>
          <p:nvPr/>
        </p:nvGrpSpPr>
        <p:grpSpPr>
          <a:xfrm>
            <a:off x="46990" y="22605"/>
            <a:ext cx="8953500" cy="5655310"/>
            <a:chOff x="46990" y="22605"/>
            <a:chExt cx="8953500" cy="5655310"/>
          </a:xfrm>
        </p:grpSpPr>
        <p:sp>
          <p:nvSpPr>
            <p:cNvPr id="19" name="object 19" descr=""/>
            <p:cNvSpPr/>
            <p:nvPr/>
          </p:nvSpPr>
          <p:spPr>
            <a:xfrm>
              <a:off x="8534146" y="1495297"/>
              <a:ext cx="466090" cy="1365885"/>
            </a:xfrm>
            <a:custGeom>
              <a:avLst/>
              <a:gdLst/>
              <a:ahLst/>
              <a:cxnLst/>
              <a:rect l="l" t="t" r="r" b="b"/>
              <a:pathLst>
                <a:path w="466090" h="1365885">
                  <a:moveTo>
                    <a:pt x="216915" y="0"/>
                  </a:moveTo>
                  <a:lnTo>
                    <a:pt x="0" y="249174"/>
                  </a:lnTo>
                  <a:lnTo>
                    <a:pt x="116458" y="241173"/>
                  </a:lnTo>
                  <a:lnTo>
                    <a:pt x="194436" y="1365757"/>
                  </a:lnTo>
                  <a:lnTo>
                    <a:pt x="427481" y="1349628"/>
                  </a:lnTo>
                  <a:lnTo>
                    <a:pt x="349503" y="224916"/>
                  </a:lnTo>
                  <a:lnTo>
                    <a:pt x="466089" y="216915"/>
                  </a:lnTo>
                  <a:lnTo>
                    <a:pt x="216915" y="0"/>
                  </a:lnTo>
                  <a:close/>
                </a:path>
              </a:pathLst>
            </a:custGeom>
            <a:solidFill>
              <a:srgbClr val="E2051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53340" y="28955"/>
              <a:ext cx="881380" cy="509270"/>
            </a:xfrm>
            <a:custGeom>
              <a:avLst/>
              <a:gdLst/>
              <a:ahLst/>
              <a:cxnLst/>
              <a:rect l="l" t="t" r="r" b="b"/>
              <a:pathLst>
                <a:path w="881380" h="509270">
                  <a:moveTo>
                    <a:pt x="880872" y="0"/>
                  </a:moveTo>
                  <a:lnTo>
                    <a:pt x="0" y="0"/>
                  </a:lnTo>
                  <a:lnTo>
                    <a:pt x="0" y="509016"/>
                  </a:lnTo>
                  <a:lnTo>
                    <a:pt x="880872" y="509016"/>
                  </a:lnTo>
                  <a:lnTo>
                    <a:pt x="8808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53340" y="28955"/>
              <a:ext cx="881380" cy="509270"/>
            </a:xfrm>
            <a:custGeom>
              <a:avLst/>
              <a:gdLst/>
              <a:ahLst/>
              <a:cxnLst/>
              <a:rect l="l" t="t" r="r" b="b"/>
              <a:pathLst>
                <a:path w="881380" h="509270">
                  <a:moveTo>
                    <a:pt x="0" y="509016"/>
                  </a:moveTo>
                  <a:lnTo>
                    <a:pt x="880872" y="509016"/>
                  </a:lnTo>
                  <a:lnTo>
                    <a:pt x="880872" y="0"/>
                  </a:lnTo>
                  <a:lnTo>
                    <a:pt x="0" y="0"/>
                  </a:lnTo>
                  <a:lnTo>
                    <a:pt x="0" y="509016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7005955" y="4012565"/>
              <a:ext cx="1162685" cy="1664970"/>
            </a:xfrm>
            <a:custGeom>
              <a:avLst/>
              <a:gdLst/>
              <a:ahLst/>
              <a:cxnLst/>
              <a:rect l="l" t="t" r="r" b="b"/>
              <a:pathLst>
                <a:path w="1162684" h="1664970">
                  <a:moveTo>
                    <a:pt x="963549" y="0"/>
                  </a:moveTo>
                  <a:lnTo>
                    <a:pt x="99441" y="1404747"/>
                  </a:lnTo>
                  <a:lnTo>
                    <a:pt x="0" y="1343533"/>
                  </a:lnTo>
                  <a:lnTo>
                    <a:pt x="76580" y="1664944"/>
                  </a:lnTo>
                  <a:lnTo>
                    <a:pt x="397891" y="1588363"/>
                  </a:lnTo>
                  <a:lnTo>
                    <a:pt x="298450" y="1527175"/>
                  </a:lnTo>
                  <a:lnTo>
                    <a:pt x="1162558" y="122301"/>
                  </a:lnTo>
                  <a:lnTo>
                    <a:pt x="963549" y="0"/>
                  </a:lnTo>
                  <a:close/>
                </a:path>
              </a:pathLst>
            </a:custGeom>
            <a:solidFill>
              <a:srgbClr val="E20512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3" name="object 23" descr=""/>
          <p:cNvSpPr txBox="1"/>
          <p:nvPr/>
        </p:nvSpPr>
        <p:spPr>
          <a:xfrm>
            <a:off x="1943100" y="6239255"/>
            <a:ext cx="1536065" cy="477520"/>
          </a:xfrm>
          <a:prstGeom prst="rect">
            <a:avLst/>
          </a:prstGeom>
          <a:solidFill>
            <a:srgbClr val="F8C5AE"/>
          </a:solidFill>
        </p:spPr>
        <p:txBody>
          <a:bodyPr wrap="square" lIns="0" tIns="72390" rIns="0" bIns="0" rtlCol="0" vert="horz">
            <a:spAutoFit/>
          </a:bodyPr>
          <a:lstStyle/>
          <a:p>
            <a:pPr marL="321310" indent="-337185">
              <a:lnSpc>
                <a:spcPct val="100000"/>
              </a:lnSpc>
              <a:spcBef>
                <a:spcPts val="570"/>
              </a:spcBef>
            </a:pPr>
            <a:r>
              <a:rPr dirty="0" sz="1200">
                <a:solidFill>
                  <a:srgbClr val="113486"/>
                </a:solidFill>
                <a:latin typeface="Arial"/>
                <a:cs typeface="Arial"/>
              </a:rPr>
              <a:t>Journée</a:t>
            </a:r>
            <a:r>
              <a:rPr dirty="0" sz="1200" spc="-45">
                <a:solidFill>
                  <a:srgbClr val="113486"/>
                </a:solidFill>
                <a:latin typeface="Arial"/>
                <a:cs typeface="Arial"/>
              </a:rPr>
              <a:t> </a:t>
            </a:r>
            <a:r>
              <a:rPr dirty="0" sz="1200" spc="-114">
                <a:solidFill>
                  <a:srgbClr val="113486"/>
                </a:solidFill>
                <a:latin typeface="Arial"/>
                <a:cs typeface="Arial"/>
              </a:rPr>
              <a:t>sensibilisation
à </a:t>
            </a:r>
            <a:r>
              <a:rPr dirty="0" sz="1200" spc="-10" b="1">
                <a:solidFill>
                  <a:srgbClr val="122166"/>
                </a:solidFill>
                <a:latin typeface="Arial"/>
                <a:cs typeface="Arial"/>
              </a:rPr>
              <a:t>l’arbitrage</a:t>
            </a:r>
            <a:endParaRPr sz="1200">
              <a:latin typeface="Arial"/>
              <a:cs typeface="Arial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6096000" y="5768340"/>
            <a:ext cx="1294130" cy="731520"/>
          </a:xfrm>
          <a:prstGeom prst="rect">
            <a:avLst/>
          </a:prstGeom>
          <a:solidFill>
            <a:srgbClr val="BDE6F5"/>
          </a:solidFill>
        </p:spPr>
        <p:txBody>
          <a:bodyPr wrap="square" lIns="0" tIns="25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1000">
              <a:latin typeface="Times New Roman"/>
              <a:cs typeface="Times New Roman"/>
            </a:endParaRPr>
          </a:p>
          <a:p>
            <a:pPr marL="19685">
              <a:lnSpc>
                <a:spcPct val="100000"/>
              </a:lnSpc>
            </a:pPr>
            <a:r>
              <a:rPr dirty="0" sz="1200" b="1">
                <a:solidFill>
                  <a:srgbClr val="0F206A"/>
                </a:solidFill>
                <a:latin typeface="Arial"/>
                <a:cs typeface="Arial"/>
              </a:rPr>
              <a:t>Emission</a:t>
            </a:r>
            <a:r>
              <a:rPr dirty="0" sz="1200" spc="-15" b="1">
                <a:solidFill>
                  <a:srgbClr val="0F206A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0F206A"/>
                </a:solidFill>
                <a:latin typeface="Arial"/>
                <a:cs typeface="Arial"/>
              </a:rPr>
              <a:t>plateau</a:t>
            </a:r>
            <a:endParaRPr sz="1200">
              <a:latin typeface="Arial"/>
              <a:cs typeface="Arial"/>
            </a:endParaRPr>
          </a:p>
          <a:p>
            <a:pPr marL="90805">
              <a:lnSpc>
                <a:spcPct val="100000"/>
              </a:lnSpc>
            </a:pPr>
            <a:r>
              <a:rPr dirty="0" sz="1200">
                <a:solidFill>
                  <a:srgbClr val="113486"/>
                </a:solidFill>
                <a:latin typeface="Arial"/>
                <a:cs typeface="Arial"/>
              </a:rPr>
              <a:t>Club</a:t>
            </a:r>
            <a:r>
              <a:rPr dirty="0" sz="1200" spc="-35">
                <a:solidFill>
                  <a:srgbClr val="113486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13486"/>
                </a:solidFill>
                <a:latin typeface="Arial"/>
                <a:cs typeface="Arial"/>
              </a:rPr>
              <a:t>Lieu</a:t>
            </a:r>
            <a:r>
              <a:rPr dirty="0" sz="1200" spc="-30">
                <a:solidFill>
                  <a:srgbClr val="113486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13486"/>
                </a:solidFill>
                <a:latin typeface="Arial"/>
                <a:cs typeface="Arial"/>
              </a:rPr>
              <a:t>de</a:t>
            </a:r>
            <a:r>
              <a:rPr dirty="0" sz="1200" spc="-30">
                <a:solidFill>
                  <a:srgbClr val="113486"/>
                </a:solidFill>
                <a:latin typeface="Arial"/>
                <a:cs typeface="Arial"/>
              </a:rPr>
              <a:t> </a:t>
            </a:r>
            <a:r>
              <a:rPr dirty="0" sz="1200" spc="-25">
                <a:solidFill>
                  <a:srgbClr val="113486"/>
                </a:solidFill>
                <a:latin typeface="Arial"/>
                <a:cs typeface="Arial"/>
              </a:rPr>
              <a:t>Vie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3064"/>
            <a:ext cx="12192000" cy="6855459"/>
            <a:chOff x="0" y="3064"/>
            <a:chExt cx="12192000" cy="6855459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064"/>
              <a:ext cx="12191999" cy="6854933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007" y="3401567"/>
              <a:ext cx="1677924" cy="1498091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803891" y="809243"/>
              <a:ext cx="2388107" cy="1763267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353800" y="478536"/>
              <a:ext cx="438911" cy="387096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5467" y="6259066"/>
              <a:ext cx="522731" cy="559306"/>
            </a:xfrm>
            <a:prstGeom prst="rect">
              <a:avLst/>
            </a:prstGeom>
          </p:spPr>
        </p:pic>
      </p:grpSp>
      <p:sp>
        <p:nvSpPr>
          <p:cNvPr id="8" name="object 8" descr=""/>
          <p:cNvSpPr txBox="1"/>
          <p:nvPr/>
        </p:nvSpPr>
        <p:spPr>
          <a:xfrm>
            <a:off x="674623" y="628649"/>
            <a:ext cx="149860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929639" y="653541"/>
            <a:ext cx="9269730" cy="5977255"/>
            <a:chOff x="929639" y="653541"/>
            <a:chExt cx="9269730" cy="5977255"/>
          </a:xfrm>
        </p:grpSpPr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44523" y="653541"/>
              <a:ext cx="5307965" cy="422148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82011" y="5264810"/>
              <a:ext cx="2555748" cy="422148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2381757" y="5645848"/>
              <a:ext cx="2395855" cy="22860"/>
            </a:xfrm>
            <a:custGeom>
              <a:avLst/>
              <a:gdLst/>
              <a:ahLst/>
              <a:cxnLst/>
              <a:rect l="l" t="t" r="r" b="b"/>
              <a:pathLst>
                <a:path w="2395854" h="22860">
                  <a:moveTo>
                    <a:pt x="2395727" y="0"/>
                  </a:moveTo>
                  <a:lnTo>
                    <a:pt x="0" y="0"/>
                  </a:lnTo>
                  <a:lnTo>
                    <a:pt x="0" y="22859"/>
                  </a:lnTo>
                  <a:lnTo>
                    <a:pt x="2395727" y="22859"/>
                  </a:lnTo>
                  <a:lnTo>
                    <a:pt x="23957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777993" y="5264810"/>
              <a:ext cx="5421122" cy="422148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29639" y="6451701"/>
              <a:ext cx="952525" cy="178612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409188" y="1298447"/>
              <a:ext cx="5131308" cy="3631691"/>
            </a:xfrm>
            <a:prstGeom prst="rect">
              <a:avLst/>
            </a:prstGeom>
          </p:spPr>
        </p:pic>
      </p:grpSp>
      <p:sp>
        <p:nvSpPr>
          <p:cNvPr id="16" name="object 16" descr=""/>
          <p:cNvSpPr txBox="1"/>
          <p:nvPr/>
        </p:nvSpPr>
        <p:spPr>
          <a:xfrm>
            <a:off x="11138661" y="6445846"/>
            <a:ext cx="173990" cy="1962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0"/>
              </a:lnSpc>
            </a:pPr>
            <a:fld id="{81D60167-4931-47E6-BA6A-407CBD079E47}" type="slidenum">
              <a:rPr dirty="0" sz="1200">
                <a:solidFill>
                  <a:srgbClr val="888888"/>
                </a:solidFill>
                <a:latin typeface="Arial"/>
                <a:cs typeface="Arial"/>
              </a:rPr>
              <a:t>6</a:t>
            </a:fld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7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05400" y="601980"/>
              <a:ext cx="2151888" cy="2304288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12925" y="2781300"/>
              <a:ext cx="8896858" cy="662939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08578" y="3988561"/>
              <a:ext cx="5267579" cy="662939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3607942" y="4554346"/>
              <a:ext cx="4974590" cy="27940"/>
            </a:xfrm>
            <a:custGeom>
              <a:avLst/>
              <a:gdLst/>
              <a:ahLst/>
              <a:cxnLst/>
              <a:rect l="l" t="t" r="r" b="b"/>
              <a:pathLst>
                <a:path w="4974590" h="27939">
                  <a:moveTo>
                    <a:pt x="4974336" y="0"/>
                  </a:moveTo>
                  <a:lnTo>
                    <a:pt x="0" y="0"/>
                  </a:lnTo>
                  <a:lnTo>
                    <a:pt x="0" y="27431"/>
                  </a:lnTo>
                  <a:lnTo>
                    <a:pt x="4974336" y="27431"/>
                  </a:lnTo>
                  <a:lnTo>
                    <a:pt x="4974336" y="0"/>
                  </a:lnTo>
                  <a:close/>
                </a:path>
              </a:pathLst>
            </a:custGeom>
            <a:solidFill>
              <a:srgbClr val="3897FA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591814" y="4591761"/>
              <a:ext cx="5304663" cy="663244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3591178" y="5157851"/>
              <a:ext cx="5009515" cy="27940"/>
            </a:xfrm>
            <a:custGeom>
              <a:avLst/>
              <a:gdLst/>
              <a:ahLst/>
              <a:cxnLst/>
              <a:rect l="l" t="t" r="r" b="b"/>
              <a:pathLst>
                <a:path w="5009515" h="27939">
                  <a:moveTo>
                    <a:pt x="5009388" y="0"/>
                  </a:moveTo>
                  <a:lnTo>
                    <a:pt x="0" y="0"/>
                  </a:lnTo>
                  <a:lnTo>
                    <a:pt x="0" y="27431"/>
                  </a:lnTo>
                  <a:lnTo>
                    <a:pt x="5009388" y="27431"/>
                  </a:lnTo>
                  <a:lnTo>
                    <a:pt x="50093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0"/>
              <a:ext cx="1805940" cy="6857997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0"/>
              <a:ext cx="1719071" cy="6857997"/>
            </a:xfrm>
            <a:prstGeom prst="rect">
              <a:avLst/>
            </a:prstGeom>
          </p:spPr>
        </p:pic>
      </p:grpSp>
      <p:sp>
        <p:nvSpPr>
          <p:cNvPr id="12" name="object 12" descr=""/>
          <p:cNvSpPr txBox="1"/>
          <p:nvPr/>
        </p:nvSpPr>
        <p:spPr>
          <a:xfrm>
            <a:off x="916939" y="6385052"/>
            <a:ext cx="116713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20/09/2023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3064"/>
            <a:ext cx="12192000" cy="6855459"/>
            <a:chOff x="0" y="3064"/>
            <a:chExt cx="12192000" cy="6855459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064"/>
              <a:ext cx="12191999" cy="6854933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007" y="3401567"/>
              <a:ext cx="1677924" cy="1498091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803891" y="809243"/>
              <a:ext cx="2388107" cy="1763267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353800" y="478536"/>
              <a:ext cx="438911" cy="387096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5467" y="6259066"/>
              <a:ext cx="522731" cy="559306"/>
            </a:xfrm>
            <a:prstGeom prst="rect">
              <a:avLst/>
            </a:prstGeom>
          </p:spPr>
        </p:pic>
      </p:grpSp>
      <p:sp>
        <p:nvSpPr>
          <p:cNvPr id="8" name="object 8" descr=""/>
          <p:cNvSpPr txBox="1"/>
          <p:nvPr/>
        </p:nvSpPr>
        <p:spPr>
          <a:xfrm>
            <a:off x="674623" y="628649"/>
            <a:ext cx="149860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370331" y="653541"/>
            <a:ext cx="11675745" cy="6067425"/>
            <a:chOff x="370331" y="653541"/>
            <a:chExt cx="11675745" cy="6067425"/>
          </a:xfrm>
        </p:grpSpPr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44523" y="653541"/>
              <a:ext cx="6446139" cy="422148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416418" y="653541"/>
              <a:ext cx="307848" cy="422148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570342" y="653541"/>
              <a:ext cx="1232979" cy="422148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29640" y="6451701"/>
              <a:ext cx="952525" cy="17861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849867" y="1252727"/>
              <a:ext cx="3195828" cy="426262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034028" y="3912107"/>
              <a:ext cx="4123944" cy="280873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70331" y="1252727"/>
              <a:ext cx="4503420" cy="2520696"/>
            </a:xfrm>
            <a:prstGeom prst="rect">
              <a:avLst/>
            </a:prstGeom>
          </p:spPr>
        </p:pic>
      </p:grpSp>
      <p:sp>
        <p:nvSpPr>
          <p:cNvPr id="17" name="object 17" descr=""/>
          <p:cNvSpPr txBox="1"/>
          <p:nvPr/>
        </p:nvSpPr>
        <p:spPr>
          <a:xfrm>
            <a:off x="11138661" y="6445846"/>
            <a:ext cx="173990" cy="1962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0"/>
              </a:lnSpc>
            </a:pPr>
            <a:fld id="{81D60167-4931-47E6-BA6A-407CBD079E47}" type="slidenum">
              <a:rPr dirty="0" sz="1200">
                <a:solidFill>
                  <a:srgbClr val="888888"/>
                </a:solidFill>
                <a:latin typeface="Arial"/>
                <a:cs typeface="Arial"/>
              </a:rPr>
              <a:t>6</a:t>
            </a:fld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897FA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GIRONDEL Isabelle</dc:creator>
  <dc:title>Présentation PowerPoint</dc:title>
  <dcterms:created xsi:type="dcterms:W3CDTF">2023-10-04T08:34:43Z</dcterms:created>
  <dcterms:modified xsi:type="dcterms:W3CDTF">2023-10-04T08:34:43Z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2023-09-20T00:00:00Z</vt:filetime>
  </property>
  <property fmtid="{D5CDD505-2E9C-101B-9397-08002B2CF9AE}" pid="3" name="Creator">
    <vt:lpwstr>Microsoft® PowerPoint® pour Microsoft 365</vt:lpwstr>
  </property>
  <property fmtid="{D5CDD505-2E9C-101B-9397-08002B2CF9AE}" pid="4" name="LastSaved">
    <vt:filetime>2023-10-04T00:00:00Z</vt:filetime>
  </property>
</Properties>
</file>